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54"/>
  </p:notesMasterIdLst>
  <p:sldIdLst>
    <p:sldId id="256" r:id="rId2"/>
    <p:sldId id="257" r:id="rId3"/>
    <p:sldId id="258" r:id="rId4"/>
    <p:sldId id="259" r:id="rId5"/>
    <p:sldId id="262" r:id="rId6"/>
    <p:sldId id="263" r:id="rId7"/>
    <p:sldId id="266" r:id="rId8"/>
    <p:sldId id="297" r:id="rId9"/>
    <p:sldId id="299" r:id="rId10"/>
    <p:sldId id="298" r:id="rId11"/>
    <p:sldId id="300" r:id="rId12"/>
    <p:sldId id="301" r:id="rId13"/>
    <p:sldId id="302" r:id="rId14"/>
    <p:sldId id="303" r:id="rId15"/>
    <p:sldId id="304" r:id="rId16"/>
    <p:sldId id="305" r:id="rId17"/>
    <p:sldId id="306" r:id="rId18"/>
    <p:sldId id="307" r:id="rId19"/>
    <p:sldId id="264" r:id="rId20"/>
    <p:sldId id="265" r:id="rId21"/>
    <p:sldId id="335" r:id="rId22"/>
    <p:sldId id="344" r:id="rId23"/>
    <p:sldId id="310" r:id="rId24"/>
    <p:sldId id="319" r:id="rId25"/>
    <p:sldId id="311" r:id="rId26"/>
    <p:sldId id="320" r:id="rId27"/>
    <p:sldId id="321" r:id="rId28"/>
    <p:sldId id="322" r:id="rId29"/>
    <p:sldId id="315" r:id="rId30"/>
    <p:sldId id="316" r:id="rId31"/>
    <p:sldId id="317" r:id="rId32"/>
    <p:sldId id="345" r:id="rId33"/>
    <p:sldId id="318" r:id="rId34"/>
    <p:sldId id="324" r:id="rId35"/>
    <p:sldId id="323" r:id="rId36"/>
    <p:sldId id="325" r:id="rId37"/>
    <p:sldId id="326" r:id="rId38"/>
    <p:sldId id="327" r:id="rId39"/>
    <p:sldId id="328" r:id="rId40"/>
    <p:sldId id="329" r:id="rId41"/>
    <p:sldId id="331" r:id="rId42"/>
    <p:sldId id="330" r:id="rId43"/>
    <p:sldId id="332" r:id="rId44"/>
    <p:sldId id="333" r:id="rId45"/>
    <p:sldId id="336" r:id="rId46"/>
    <p:sldId id="337" r:id="rId47"/>
    <p:sldId id="338" r:id="rId48"/>
    <p:sldId id="339" r:id="rId49"/>
    <p:sldId id="340" r:id="rId50"/>
    <p:sldId id="341" r:id="rId51"/>
    <p:sldId id="342" r:id="rId52"/>
    <p:sldId id="34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DB865-8E07-49C7-9AC0-E3F2130184D8}" v="1739" dt="2023-01-19T16:42:07.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263" autoAdjust="0"/>
  </p:normalViewPr>
  <p:slideViewPr>
    <p:cSldViewPr snapToGrid="0">
      <p:cViewPr varScale="1">
        <p:scale>
          <a:sx n="68" d="100"/>
          <a:sy n="68" d="100"/>
        </p:scale>
        <p:origin x="9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364DB865-8E07-49C7-9AC0-E3F2130184D8}"/>
    <pc:docChg chg="undo redo custSel addSld delSld modSld">
      <pc:chgData name="Stacey Coleman" userId="39388c8c-684c-4133-bd3c-08329177af5b" providerId="ADAL" clId="{364DB865-8E07-49C7-9AC0-E3F2130184D8}" dt="2023-01-19T16:42:07.035" v="9583"/>
      <pc:docMkLst>
        <pc:docMk/>
      </pc:docMkLst>
      <pc:sldChg chg="modSp mod">
        <pc:chgData name="Stacey Coleman" userId="39388c8c-684c-4133-bd3c-08329177af5b" providerId="ADAL" clId="{364DB865-8E07-49C7-9AC0-E3F2130184D8}" dt="2023-01-18T11:57:19.601" v="6" actId="27636"/>
        <pc:sldMkLst>
          <pc:docMk/>
          <pc:sldMk cId="33424007" sldId="258"/>
        </pc:sldMkLst>
        <pc:spChg chg="mod">
          <ac:chgData name="Stacey Coleman" userId="39388c8c-684c-4133-bd3c-08329177af5b" providerId="ADAL" clId="{364DB865-8E07-49C7-9AC0-E3F2130184D8}" dt="2023-01-18T11:57:19.601" v="6" actId="27636"/>
          <ac:spMkLst>
            <pc:docMk/>
            <pc:sldMk cId="33424007" sldId="258"/>
            <ac:spMk id="3" creationId="{873CA455-C96A-9558-FA8A-8982C7AC4BC8}"/>
          </ac:spMkLst>
        </pc:spChg>
      </pc:sldChg>
      <pc:sldChg chg="modSp mod">
        <pc:chgData name="Stacey Coleman" userId="39388c8c-684c-4133-bd3c-08329177af5b" providerId="ADAL" clId="{364DB865-8E07-49C7-9AC0-E3F2130184D8}" dt="2023-01-18T11:56:28.424" v="2" actId="1076"/>
        <pc:sldMkLst>
          <pc:docMk/>
          <pc:sldMk cId="3136385877" sldId="259"/>
        </pc:sldMkLst>
        <pc:spChg chg="mod">
          <ac:chgData name="Stacey Coleman" userId="39388c8c-684c-4133-bd3c-08329177af5b" providerId="ADAL" clId="{364DB865-8E07-49C7-9AC0-E3F2130184D8}" dt="2023-01-18T11:56:28.424" v="2" actId="1076"/>
          <ac:spMkLst>
            <pc:docMk/>
            <pc:sldMk cId="3136385877" sldId="259"/>
            <ac:spMk id="2" creationId="{674EDE36-7245-8C54-137B-4909BE98E630}"/>
          </ac:spMkLst>
        </pc:spChg>
        <pc:picChg chg="mod">
          <ac:chgData name="Stacey Coleman" userId="39388c8c-684c-4133-bd3c-08329177af5b" providerId="ADAL" clId="{364DB865-8E07-49C7-9AC0-E3F2130184D8}" dt="2023-01-18T11:56:26.112" v="1" actId="1076"/>
          <ac:picMkLst>
            <pc:docMk/>
            <pc:sldMk cId="3136385877" sldId="259"/>
            <ac:picMk id="7" creationId="{1F6D5778-24BB-A6AE-A965-9402D69D1140}"/>
          </ac:picMkLst>
        </pc:picChg>
      </pc:sldChg>
      <pc:sldChg chg="del">
        <pc:chgData name="Stacey Coleman" userId="39388c8c-684c-4133-bd3c-08329177af5b" providerId="ADAL" clId="{364DB865-8E07-49C7-9AC0-E3F2130184D8}" dt="2023-01-18T12:05:37.402" v="1546" actId="47"/>
        <pc:sldMkLst>
          <pc:docMk/>
          <pc:sldMk cId="2152780860" sldId="260"/>
        </pc:sldMkLst>
      </pc:sldChg>
      <pc:sldChg chg="del">
        <pc:chgData name="Stacey Coleman" userId="39388c8c-684c-4133-bd3c-08329177af5b" providerId="ADAL" clId="{364DB865-8E07-49C7-9AC0-E3F2130184D8}" dt="2023-01-18T11:56:20.977" v="0" actId="47"/>
        <pc:sldMkLst>
          <pc:docMk/>
          <pc:sldMk cId="2710413950" sldId="261"/>
        </pc:sldMkLst>
      </pc:sldChg>
      <pc:sldChg chg="addSp delSp modSp new mod setBg modNotesTx">
        <pc:chgData name="Stacey Coleman" userId="39388c8c-684c-4133-bd3c-08329177af5b" providerId="ADAL" clId="{364DB865-8E07-49C7-9AC0-E3F2130184D8}" dt="2023-01-19T13:04:13.974" v="1997" actId="207"/>
        <pc:sldMkLst>
          <pc:docMk/>
          <pc:sldMk cId="246079484" sldId="263"/>
        </pc:sldMkLst>
        <pc:spChg chg="mod">
          <ac:chgData name="Stacey Coleman" userId="39388c8c-684c-4133-bd3c-08329177af5b" providerId="ADAL" clId="{364DB865-8E07-49C7-9AC0-E3F2130184D8}" dt="2023-01-18T11:58:37.801" v="101" actId="14100"/>
          <ac:spMkLst>
            <pc:docMk/>
            <pc:sldMk cId="246079484" sldId="263"/>
            <ac:spMk id="2" creationId="{DD629169-8F8E-8C65-DD5A-58229D7F8D91}"/>
          </ac:spMkLst>
        </pc:spChg>
        <pc:spChg chg="del mod">
          <ac:chgData name="Stacey Coleman" userId="39388c8c-684c-4133-bd3c-08329177af5b" providerId="ADAL" clId="{364DB865-8E07-49C7-9AC0-E3F2130184D8}" dt="2023-01-18T11:58:22.070" v="93" actId="26606"/>
          <ac:spMkLst>
            <pc:docMk/>
            <pc:sldMk cId="246079484" sldId="263"/>
            <ac:spMk id="3" creationId="{CA8D9FDB-8880-0D8D-0A49-78979F1521C6}"/>
          </ac:spMkLst>
        </pc:spChg>
        <pc:spChg chg="add mod">
          <ac:chgData name="Stacey Coleman" userId="39388c8c-684c-4133-bd3c-08329177af5b" providerId="ADAL" clId="{364DB865-8E07-49C7-9AC0-E3F2130184D8}" dt="2023-01-18T11:59:40.228" v="325" actId="1076"/>
          <ac:spMkLst>
            <pc:docMk/>
            <pc:sldMk cId="246079484" sldId="263"/>
            <ac:spMk id="4" creationId="{18FC0BFC-C09E-92D2-5C7E-1E209AF99CB5}"/>
          </ac:spMkLst>
        </pc:spChg>
        <pc:spChg chg="add">
          <ac:chgData name="Stacey Coleman" userId="39388c8c-684c-4133-bd3c-08329177af5b" providerId="ADAL" clId="{364DB865-8E07-49C7-9AC0-E3F2130184D8}" dt="2023-01-18T11:58:22.070" v="93" actId="26606"/>
          <ac:spMkLst>
            <pc:docMk/>
            <pc:sldMk cId="246079484" sldId="263"/>
            <ac:spMk id="9" creationId="{1C8B38D4-9D92-4608-A16B-260E8CC21335}"/>
          </ac:spMkLst>
        </pc:spChg>
        <pc:spChg chg="add">
          <ac:chgData name="Stacey Coleman" userId="39388c8c-684c-4133-bd3c-08329177af5b" providerId="ADAL" clId="{364DB865-8E07-49C7-9AC0-E3F2130184D8}" dt="2023-01-18T11:58:22.070" v="93" actId="26606"/>
          <ac:spMkLst>
            <pc:docMk/>
            <pc:sldMk cId="246079484" sldId="263"/>
            <ac:spMk id="11" creationId="{4F6582C5-F429-BC51-5FCE-93289FECFF74}"/>
          </ac:spMkLst>
        </pc:spChg>
        <pc:graphicFrameChg chg="add mod modGraphic">
          <ac:chgData name="Stacey Coleman" userId="39388c8c-684c-4133-bd3c-08329177af5b" providerId="ADAL" clId="{364DB865-8E07-49C7-9AC0-E3F2130184D8}" dt="2023-01-19T13:04:13.974" v="1997" actId="207"/>
          <ac:graphicFrameMkLst>
            <pc:docMk/>
            <pc:sldMk cId="246079484" sldId="263"/>
            <ac:graphicFrameMk id="5" creationId="{37659A73-6D3F-0A55-49E5-D64AD2D4A555}"/>
          </ac:graphicFrameMkLst>
        </pc:graphicFrameChg>
      </pc:sldChg>
      <pc:sldChg chg="addSp modSp new mod">
        <pc:chgData name="Stacey Coleman" userId="39388c8c-684c-4133-bd3c-08329177af5b" providerId="ADAL" clId="{364DB865-8E07-49C7-9AC0-E3F2130184D8}" dt="2023-01-19T13:44:30.777" v="3779" actId="1076"/>
        <pc:sldMkLst>
          <pc:docMk/>
          <pc:sldMk cId="1172461779" sldId="264"/>
        </pc:sldMkLst>
        <pc:spChg chg="mod">
          <ac:chgData name="Stacey Coleman" userId="39388c8c-684c-4133-bd3c-08329177af5b" providerId="ADAL" clId="{364DB865-8E07-49C7-9AC0-E3F2130184D8}" dt="2023-01-18T12:09:14.692" v="1568" actId="14100"/>
          <ac:spMkLst>
            <pc:docMk/>
            <pc:sldMk cId="1172461779" sldId="264"/>
            <ac:spMk id="2" creationId="{BC3D4651-BA32-F993-9DB1-B178D72BCF41}"/>
          </ac:spMkLst>
        </pc:spChg>
        <pc:spChg chg="mod">
          <ac:chgData name="Stacey Coleman" userId="39388c8c-684c-4133-bd3c-08329177af5b" providerId="ADAL" clId="{364DB865-8E07-49C7-9AC0-E3F2130184D8}" dt="2023-01-19T13:44:24.248" v="3777" actId="403"/>
          <ac:spMkLst>
            <pc:docMk/>
            <pc:sldMk cId="1172461779" sldId="264"/>
            <ac:spMk id="3" creationId="{DC616825-D2F5-518A-A6EA-B48531EAE64E}"/>
          </ac:spMkLst>
        </pc:spChg>
        <pc:picChg chg="add mod">
          <ac:chgData name="Stacey Coleman" userId="39388c8c-684c-4133-bd3c-08329177af5b" providerId="ADAL" clId="{364DB865-8E07-49C7-9AC0-E3F2130184D8}" dt="2023-01-19T13:44:30.777" v="3779" actId="1076"/>
          <ac:picMkLst>
            <pc:docMk/>
            <pc:sldMk cId="1172461779" sldId="264"/>
            <ac:picMk id="4" creationId="{59DA3B5E-1287-1EAA-6ED8-FE357CC3B7AE}"/>
          </ac:picMkLst>
        </pc:picChg>
      </pc:sldChg>
      <pc:sldChg chg="addSp modSp new mod modAnim modNotesTx">
        <pc:chgData name="Stacey Coleman" userId="39388c8c-684c-4133-bd3c-08329177af5b" providerId="ADAL" clId="{364DB865-8E07-49C7-9AC0-E3F2130184D8}" dt="2023-01-19T13:18:22.491" v="3704" actId="20577"/>
        <pc:sldMkLst>
          <pc:docMk/>
          <pc:sldMk cId="2518555251" sldId="265"/>
        </pc:sldMkLst>
        <pc:spChg chg="mod">
          <ac:chgData name="Stacey Coleman" userId="39388c8c-684c-4133-bd3c-08329177af5b" providerId="ADAL" clId="{364DB865-8E07-49C7-9AC0-E3F2130184D8}" dt="2023-01-19T13:05:53.722" v="2027" actId="207"/>
          <ac:spMkLst>
            <pc:docMk/>
            <pc:sldMk cId="2518555251" sldId="265"/>
            <ac:spMk id="2" creationId="{9154743E-61C5-9B40-C061-69F4F0CE5817}"/>
          </ac:spMkLst>
        </pc:spChg>
        <pc:spChg chg="mod">
          <ac:chgData name="Stacey Coleman" userId="39388c8c-684c-4133-bd3c-08329177af5b" providerId="ADAL" clId="{364DB865-8E07-49C7-9AC0-E3F2130184D8}" dt="2023-01-19T13:07:39.233" v="2095" actId="1076"/>
          <ac:spMkLst>
            <pc:docMk/>
            <pc:sldMk cId="2518555251" sldId="265"/>
            <ac:spMk id="3" creationId="{EFA6F024-FC89-1DFA-419F-079FEFEFFF60}"/>
          </ac:spMkLst>
        </pc:spChg>
        <pc:spChg chg="add mod">
          <ac:chgData name="Stacey Coleman" userId="39388c8c-684c-4133-bd3c-08329177af5b" providerId="ADAL" clId="{364DB865-8E07-49C7-9AC0-E3F2130184D8}" dt="2023-01-19T13:08:04.807" v="2108" actId="14100"/>
          <ac:spMkLst>
            <pc:docMk/>
            <pc:sldMk cId="2518555251" sldId="265"/>
            <ac:spMk id="4" creationId="{FC668FEC-D078-EF32-962B-0912D776A220}"/>
          </ac:spMkLst>
        </pc:spChg>
        <pc:picChg chg="add mod">
          <ac:chgData name="Stacey Coleman" userId="39388c8c-684c-4133-bd3c-08329177af5b" providerId="ADAL" clId="{364DB865-8E07-49C7-9AC0-E3F2130184D8}" dt="2023-01-19T13:07:35.977" v="2094" actId="1076"/>
          <ac:picMkLst>
            <pc:docMk/>
            <pc:sldMk cId="2518555251" sldId="265"/>
            <ac:picMk id="5" creationId="{C8583B82-A14B-D75F-82F8-8387A5161B1F}"/>
          </ac:picMkLst>
        </pc:picChg>
        <pc:picChg chg="add mod">
          <ac:chgData name="Stacey Coleman" userId="39388c8c-684c-4133-bd3c-08329177af5b" providerId="ADAL" clId="{364DB865-8E07-49C7-9AC0-E3F2130184D8}" dt="2023-01-19T13:07:41.513" v="2096" actId="1076"/>
          <ac:picMkLst>
            <pc:docMk/>
            <pc:sldMk cId="2518555251" sldId="265"/>
            <ac:picMk id="6" creationId="{73BB582A-BAED-89E0-EF25-1B43C5136DE7}"/>
          </ac:picMkLst>
        </pc:picChg>
      </pc:sldChg>
      <pc:sldChg chg="addSp modSp new mod">
        <pc:chgData name="Stacey Coleman" userId="39388c8c-684c-4133-bd3c-08329177af5b" providerId="ADAL" clId="{364DB865-8E07-49C7-9AC0-E3F2130184D8}" dt="2023-01-19T13:22:13.887" v="3714" actId="1076"/>
        <pc:sldMkLst>
          <pc:docMk/>
          <pc:sldMk cId="574810139" sldId="266"/>
        </pc:sldMkLst>
        <pc:spChg chg="add mod">
          <ac:chgData name="Stacey Coleman" userId="39388c8c-684c-4133-bd3c-08329177af5b" providerId="ADAL" clId="{364DB865-8E07-49C7-9AC0-E3F2130184D8}" dt="2023-01-19T13:22:13.887" v="3714" actId="1076"/>
          <ac:spMkLst>
            <pc:docMk/>
            <pc:sldMk cId="574810139" sldId="266"/>
            <ac:spMk id="3" creationId="{4EAC9A61-1355-BBE4-78E3-F4C38B951505}"/>
          </ac:spMkLst>
        </pc:spChg>
        <pc:picChg chg="add mod">
          <ac:chgData name="Stacey Coleman" userId="39388c8c-684c-4133-bd3c-08329177af5b" providerId="ADAL" clId="{364DB865-8E07-49C7-9AC0-E3F2130184D8}" dt="2023-01-19T13:21:41.771" v="3707" actId="14100"/>
          <ac:picMkLst>
            <pc:docMk/>
            <pc:sldMk cId="574810139" sldId="266"/>
            <ac:picMk id="2" creationId="{9D4A84CC-F50F-5A40-DA65-A5467CD20E6A}"/>
          </ac:picMkLst>
        </pc:picChg>
      </pc:sldChg>
      <pc:sldChg chg="modSp add mod">
        <pc:chgData name="Stacey Coleman" userId="39388c8c-684c-4133-bd3c-08329177af5b" providerId="ADAL" clId="{364DB865-8E07-49C7-9AC0-E3F2130184D8}" dt="2023-01-19T13:22:52.811" v="3717" actId="207"/>
        <pc:sldMkLst>
          <pc:docMk/>
          <pc:sldMk cId="3441895225" sldId="297"/>
        </pc:sldMkLst>
        <pc:spChg chg="mod">
          <ac:chgData name="Stacey Coleman" userId="39388c8c-684c-4133-bd3c-08329177af5b" providerId="ADAL" clId="{364DB865-8E07-49C7-9AC0-E3F2130184D8}" dt="2023-01-19T13:22:52.811" v="3717" actId="207"/>
          <ac:spMkLst>
            <pc:docMk/>
            <pc:sldMk cId="3441895225" sldId="297"/>
            <ac:spMk id="2" creationId="{00000000-0000-0000-0000-000000000000}"/>
          </ac:spMkLst>
        </pc:spChg>
      </pc:sldChg>
      <pc:sldChg chg="modSp add mod">
        <pc:chgData name="Stacey Coleman" userId="39388c8c-684c-4133-bd3c-08329177af5b" providerId="ADAL" clId="{364DB865-8E07-49C7-9AC0-E3F2130184D8}" dt="2023-01-19T13:23:04.240" v="3721" actId="207"/>
        <pc:sldMkLst>
          <pc:docMk/>
          <pc:sldMk cId="2541578972" sldId="298"/>
        </pc:sldMkLst>
        <pc:spChg chg="mod">
          <ac:chgData name="Stacey Coleman" userId="39388c8c-684c-4133-bd3c-08329177af5b" providerId="ADAL" clId="{364DB865-8E07-49C7-9AC0-E3F2130184D8}" dt="2023-01-19T13:23:04.240" v="3721" actId="207"/>
          <ac:spMkLst>
            <pc:docMk/>
            <pc:sldMk cId="2541578972" sldId="298"/>
            <ac:spMk id="2" creationId="{00000000-0000-0000-0000-000000000000}"/>
          </ac:spMkLst>
        </pc:spChg>
      </pc:sldChg>
      <pc:sldChg chg="modSp add mod">
        <pc:chgData name="Stacey Coleman" userId="39388c8c-684c-4133-bd3c-08329177af5b" providerId="ADAL" clId="{364DB865-8E07-49C7-9AC0-E3F2130184D8}" dt="2023-01-19T13:22:57.401" v="3718" actId="207"/>
        <pc:sldMkLst>
          <pc:docMk/>
          <pc:sldMk cId="217936649" sldId="299"/>
        </pc:sldMkLst>
        <pc:spChg chg="mod">
          <ac:chgData name="Stacey Coleman" userId="39388c8c-684c-4133-bd3c-08329177af5b" providerId="ADAL" clId="{364DB865-8E07-49C7-9AC0-E3F2130184D8}" dt="2023-01-19T13:22:57.401" v="3718" actId="207"/>
          <ac:spMkLst>
            <pc:docMk/>
            <pc:sldMk cId="217936649" sldId="299"/>
            <ac:spMk id="2" creationId="{00000000-0000-0000-0000-000000000000}"/>
          </ac:spMkLst>
        </pc:spChg>
      </pc:sldChg>
      <pc:sldChg chg="modSp add mod">
        <pc:chgData name="Stacey Coleman" userId="39388c8c-684c-4133-bd3c-08329177af5b" providerId="ADAL" clId="{364DB865-8E07-49C7-9AC0-E3F2130184D8}" dt="2023-01-19T13:23:08.760" v="3724" actId="207"/>
        <pc:sldMkLst>
          <pc:docMk/>
          <pc:sldMk cId="321005023" sldId="300"/>
        </pc:sldMkLst>
        <pc:spChg chg="mod">
          <ac:chgData name="Stacey Coleman" userId="39388c8c-684c-4133-bd3c-08329177af5b" providerId="ADAL" clId="{364DB865-8E07-49C7-9AC0-E3F2130184D8}" dt="2023-01-19T13:23:08.760" v="3724" actId="207"/>
          <ac:spMkLst>
            <pc:docMk/>
            <pc:sldMk cId="321005023" sldId="300"/>
            <ac:spMk id="2" creationId="{00000000-0000-0000-0000-000000000000}"/>
          </ac:spMkLst>
        </pc:spChg>
      </pc:sldChg>
      <pc:sldChg chg="modSp add mod">
        <pc:chgData name="Stacey Coleman" userId="39388c8c-684c-4133-bd3c-08329177af5b" providerId="ADAL" clId="{364DB865-8E07-49C7-9AC0-E3F2130184D8}" dt="2023-01-19T13:23:12.135" v="3725" actId="207"/>
        <pc:sldMkLst>
          <pc:docMk/>
          <pc:sldMk cId="2294108420" sldId="301"/>
        </pc:sldMkLst>
        <pc:spChg chg="mod">
          <ac:chgData name="Stacey Coleman" userId="39388c8c-684c-4133-bd3c-08329177af5b" providerId="ADAL" clId="{364DB865-8E07-49C7-9AC0-E3F2130184D8}" dt="2023-01-19T13:23:12.135" v="3725" actId="207"/>
          <ac:spMkLst>
            <pc:docMk/>
            <pc:sldMk cId="2294108420" sldId="301"/>
            <ac:spMk id="2" creationId="{00000000-0000-0000-0000-000000000000}"/>
          </ac:spMkLst>
        </pc:spChg>
      </pc:sldChg>
      <pc:sldChg chg="addSp delSp modSp add mod">
        <pc:chgData name="Stacey Coleman" userId="39388c8c-684c-4133-bd3c-08329177af5b" providerId="ADAL" clId="{364DB865-8E07-49C7-9AC0-E3F2130184D8}" dt="2023-01-19T13:23:32.169" v="3728"/>
        <pc:sldMkLst>
          <pc:docMk/>
          <pc:sldMk cId="3677782241" sldId="302"/>
        </pc:sldMkLst>
        <pc:spChg chg="mod">
          <ac:chgData name="Stacey Coleman" userId="39388c8c-684c-4133-bd3c-08329177af5b" providerId="ADAL" clId="{364DB865-8E07-49C7-9AC0-E3F2130184D8}" dt="2023-01-19T13:23:15.448" v="3726" actId="207"/>
          <ac:spMkLst>
            <pc:docMk/>
            <pc:sldMk cId="3677782241" sldId="302"/>
            <ac:spMk id="2" creationId="{00000000-0000-0000-0000-000000000000}"/>
          </ac:spMkLst>
        </pc:spChg>
        <pc:picChg chg="add del">
          <ac:chgData name="Stacey Coleman" userId="39388c8c-684c-4133-bd3c-08329177af5b" providerId="ADAL" clId="{364DB865-8E07-49C7-9AC0-E3F2130184D8}" dt="2023-01-19T13:23:32.169" v="3728"/>
          <ac:picMkLst>
            <pc:docMk/>
            <pc:sldMk cId="3677782241" sldId="302"/>
            <ac:picMk id="5" creationId="{7622561E-D8D3-E4C4-E6AF-AE2746AC2725}"/>
          </ac:picMkLst>
        </pc:picChg>
      </pc:sldChg>
      <pc:sldChg chg="addSp modSp add mod setBg">
        <pc:chgData name="Stacey Coleman" userId="39388c8c-684c-4133-bd3c-08329177af5b" providerId="ADAL" clId="{364DB865-8E07-49C7-9AC0-E3F2130184D8}" dt="2023-01-19T13:24:09.039" v="3744" actId="1076"/>
        <pc:sldMkLst>
          <pc:docMk/>
          <pc:sldMk cId="2276873292" sldId="303"/>
        </pc:sldMkLst>
        <pc:spChg chg="mod">
          <ac:chgData name="Stacey Coleman" userId="39388c8c-684c-4133-bd3c-08329177af5b" providerId="ADAL" clId="{364DB865-8E07-49C7-9AC0-E3F2130184D8}" dt="2023-01-19T13:23:59.452" v="3742" actId="207"/>
          <ac:spMkLst>
            <pc:docMk/>
            <pc:sldMk cId="2276873292" sldId="303"/>
            <ac:spMk id="2" creationId="{00000000-0000-0000-0000-000000000000}"/>
          </ac:spMkLst>
        </pc:spChg>
        <pc:spChg chg="mod">
          <ac:chgData name="Stacey Coleman" userId="39388c8c-684c-4133-bd3c-08329177af5b" providerId="ADAL" clId="{364DB865-8E07-49C7-9AC0-E3F2130184D8}" dt="2023-01-19T13:23:56.442" v="3736" actId="403"/>
          <ac:spMkLst>
            <pc:docMk/>
            <pc:sldMk cId="2276873292" sldId="303"/>
            <ac:spMk id="3" creationId="{00000000-0000-0000-0000-000000000000}"/>
          </ac:spMkLst>
        </pc:spChg>
        <pc:spChg chg="mod">
          <ac:chgData name="Stacey Coleman" userId="39388c8c-684c-4133-bd3c-08329177af5b" providerId="ADAL" clId="{364DB865-8E07-49C7-9AC0-E3F2130184D8}" dt="2023-01-19T13:24:09.039" v="3744" actId="1076"/>
          <ac:spMkLst>
            <pc:docMk/>
            <pc:sldMk cId="2276873292" sldId="303"/>
            <ac:spMk id="4" creationId="{00000000-0000-0000-0000-000000000000}"/>
          </ac:spMkLst>
        </pc:spChg>
        <pc:spChg chg="add">
          <ac:chgData name="Stacey Coleman" userId="39388c8c-684c-4133-bd3c-08329177af5b" providerId="ADAL" clId="{364DB865-8E07-49C7-9AC0-E3F2130184D8}" dt="2023-01-19T13:23:53.519" v="3730" actId="26606"/>
          <ac:spMkLst>
            <pc:docMk/>
            <pc:sldMk cId="2276873292" sldId="303"/>
            <ac:spMk id="9" creationId="{F5258B98-3BD5-0A20-B0E7-944EAEB2654A}"/>
          </ac:spMkLst>
        </pc:spChg>
        <pc:spChg chg="add">
          <ac:chgData name="Stacey Coleman" userId="39388c8c-684c-4133-bd3c-08329177af5b" providerId="ADAL" clId="{364DB865-8E07-49C7-9AC0-E3F2130184D8}" dt="2023-01-19T13:23:53.519" v="3730" actId="26606"/>
          <ac:spMkLst>
            <pc:docMk/>
            <pc:sldMk cId="2276873292" sldId="303"/>
            <ac:spMk id="13" creationId="{B26DD882-9EA6-DF4B-AF70-0C6166EA8FC9}"/>
          </ac:spMkLst>
        </pc:spChg>
        <pc:spChg chg="add">
          <ac:chgData name="Stacey Coleman" userId="39388c8c-684c-4133-bd3c-08329177af5b" providerId="ADAL" clId="{364DB865-8E07-49C7-9AC0-E3F2130184D8}" dt="2023-01-19T13:23:53.519" v="3730" actId="26606"/>
          <ac:spMkLst>
            <pc:docMk/>
            <pc:sldMk cId="2276873292" sldId="303"/>
            <ac:spMk id="15" creationId="{EFB2E755-2902-3512-ABBE-E472FC038976}"/>
          </ac:spMkLst>
        </pc:spChg>
        <pc:cxnChg chg="add">
          <ac:chgData name="Stacey Coleman" userId="39388c8c-684c-4133-bd3c-08329177af5b" providerId="ADAL" clId="{364DB865-8E07-49C7-9AC0-E3F2130184D8}" dt="2023-01-19T13:23:53.519" v="3730" actId="26606"/>
          <ac:cxnSpMkLst>
            <pc:docMk/>
            <pc:sldMk cId="2276873292" sldId="303"/>
            <ac:cxnSpMk id="11" creationId="{1C74AEE6-9CA7-5247-DC34-99634247DF50}"/>
          </ac:cxnSpMkLst>
        </pc:cxnChg>
        <pc:cxnChg chg="add">
          <ac:chgData name="Stacey Coleman" userId="39388c8c-684c-4133-bd3c-08329177af5b" providerId="ADAL" clId="{364DB865-8E07-49C7-9AC0-E3F2130184D8}" dt="2023-01-19T13:23:53.519" v="3730" actId="26606"/>
          <ac:cxnSpMkLst>
            <pc:docMk/>
            <pc:sldMk cId="2276873292" sldId="303"/>
            <ac:cxnSpMk id="17" creationId="{5D6A2EB7-6350-58C2-B619-F0C3C0C06C08}"/>
          </ac:cxnSpMkLst>
        </pc:cxnChg>
      </pc:sldChg>
      <pc:sldChg chg="add">
        <pc:chgData name="Stacey Coleman" userId="39388c8c-684c-4133-bd3c-08329177af5b" providerId="ADAL" clId="{364DB865-8E07-49C7-9AC0-E3F2130184D8}" dt="2023-01-19T13:23:34.561" v="3729"/>
        <pc:sldMkLst>
          <pc:docMk/>
          <pc:sldMk cId="2384825386" sldId="304"/>
        </pc:sldMkLst>
      </pc:sldChg>
      <pc:sldChg chg="modSp add mod modAnim">
        <pc:chgData name="Stacey Coleman" userId="39388c8c-684c-4133-bd3c-08329177af5b" providerId="ADAL" clId="{364DB865-8E07-49C7-9AC0-E3F2130184D8}" dt="2023-01-19T13:26:13.557" v="3767" actId="208"/>
        <pc:sldMkLst>
          <pc:docMk/>
          <pc:sldMk cId="1469249558" sldId="305"/>
        </pc:sldMkLst>
        <pc:cxnChg chg="mod">
          <ac:chgData name="Stacey Coleman" userId="39388c8c-684c-4133-bd3c-08329177af5b" providerId="ADAL" clId="{364DB865-8E07-49C7-9AC0-E3F2130184D8}" dt="2023-01-19T13:25:49.847" v="3760" actId="1582"/>
          <ac:cxnSpMkLst>
            <pc:docMk/>
            <pc:sldMk cId="1469249558" sldId="305"/>
            <ac:cxnSpMk id="4" creationId="{00000000-0000-0000-0000-000000000000}"/>
          </ac:cxnSpMkLst>
        </pc:cxnChg>
        <pc:cxnChg chg="mod">
          <ac:chgData name="Stacey Coleman" userId="39388c8c-684c-4133-bd3c-08329177af5b" providerId="ADAL" clId="{364DB865-8E07-49C7-9AC0-E3F2130184D8}" dt="2023-01-19T13:25:57.650" v="3762" actId="1582"/>
          <ac:cxnSpMkLst>
            <pc:docMk/>
            <pc:sldMk cId="1469249558" sldId="305"/>
            <ac:cxnSpMk id="8" creationId="{00000000-0000-0000-0000-000000000000}"/>
          </ac:cxnSpMkLst>
        </pc:cxnChg>
        <pc:cxnChg chg="mod">
          <ac:chgData name="Stacey Coleman" userId="39388c8c-684c-4133-bd3c-08329177af5b" providerId="ADAL" clId="{364DB865-8E07-49C7-9AC0-E3F2130184D8}" dt="2023-01-19T13:25:44.924" v="3758" actId="1582"/>
          <ac:cxnSpMkLst>
            <pc:docMk/>
            <pc:sldMk cId="1469249558" sldId="305"/>
            <ac:cxnSpMk id="10" creationId="{00000000-0000-0000-0000-000000000000}"/>
          </ac:cxnSpMkLst>
        </pc:cxnChg>
        <pc:cxnChg chg="mod">
          <ac:chgData name="Stacey Coleman" userId="39388c8c-684c-4133-bd3c-08329177af5b" providerId="ADAL" clId="{364DB865-8E07-49C7-9AC0-E3F2130184D8}" dt="2023-01-19T13:26:02.473" v="3764" actId="1582"/>
          <ac:cxnSpMkLst>
            <pc:docMk/>
            <pc:sldMk cId="1469249558" sldId="305"/>
            <ac:cxnSpMk id="12" creationId="{00000000-0000-0000-0000-000000000000}"/>
          </ac:cxnSpMkLst>
        </pc:cxnChg>
        <pc:cxnChg chg="mod">
          <ac:chgData name="Stacey Coleman" userId="39388c8c-684c-4133-bd3c-08329177af5b" providerId="ADAL" clId="{364DB865-8E07-49C7-9AC0-E3F2130184D8}" dt="2023-01-19T13:26:08.098" v="3766" actId="1582"/>
          <ac:cxnSpMkLst>
            <pc:docMk/>
            <pc:sldMk cId="1469249558" sldId="305"/>
            <ac:cxnSpMk id="14" creationId="{00000000-0000-0000-0000-000000000000}"/>
          </ac:cxnSpMkLst>
        </pc:cxnChg>
        <pc:cxnChg chg="mod">
          <ac:chgData name="Stacey Coleman" userId="39388c8c-684c-4133-bd3c-08329177af5b" providerId="ADAL" clId="{364DB865-8E07-49C7-9AC0-E3F2130184D8}" dt="2023-01-19T13:26:13.557" v="3767" actId="208"/>
          <ac:cxnSpMkLst>
            <pc:docMk/>
            <pc:sldMk cId="1469249558" sldId="305"/>
            <ac:cxnSpMk id="16" creationId="{00000000-0000-0000-0000-000000000000}"/>
          </ac:cxnSpMkLst>
        </pc:cxnChg>
      </pc:sldChg>
      <pc:sldChg chg="addSp delSp modSp add mod setBg">
        <pc:chgData name="Stacey Coleman" userId="39388c8c-684c-4133-bd3c-08329177af5b" providerId="ADAL" clId="{364DB865-8E07-49C7-9AC0-E3F2130184D8}" dt="2023-01-19T13:24:42.347" v="3748" actId="26606"/>
        <pc:sldMkLst>
          <pc:docMk/>
          <pc:sldMk cId="558744172" sldId="306"/>
        </pc:sldMkLst>
        <pc:spChg chg="del">
          <ac:chgData name="Stacey Coleman" userId="39388c8c-684c-4133-bd3c-08329177af5b" providerId="ADAL" clId="{364DB865-8E07-49C7-9AC0-E3F2130184D8}" dt="2023-01-19T13:24:32.431" v="3745" actId="478"/>
          <ac:spMkLst>
            <pc:docMk/>
            <pc:sldMk cId="558744172" sldId="306"/>
            <ac:spMk id="2" creationId="{00000000-0000-0000-0000-000000000000}"/>
          </ac:spMkLst>
        </pc:spChg>
        <pc:spChg chg="mod">
          <ac:chgData name="Stacey Coleman" userId="39388c8c-684c-4133-bd3c-08329177af5b" providerId="ADAL" clId="{364DB865-8E07-49C7-9AC0-E3F2130184D8}" dt="2023-01-19T13:24:42.347" v="3748" actId="26606"/>
          <ac:spMkLst>
            <pc:docMk/>
            <pc:sldMk cId="558744172" sldId="306"/>
            <ac:spMk id="3" creationId="{00000000-0000-0000-0000-000000000000}"/>
          </ac:spMkLst>
        </pc:spChg>
        <pc:spChg chg="add del">
          <ac:chgData name="Stacey Coleman" userId="39388c8c-684c-4133-bd3c-08329177af5b" providerId="ADAL" clId="{364DB865-8E07-49C7-9AC0-E3F2130184D8}" dt="2023-01-19T13:24:42.320" v="3747" actId="26606"/>
          <ac:spMkLst>
            <pc:docMk/>
            <pc:sldMk cId="558744172" sldId="306"/>
            <ac:spMk id="9" creationId="{F5258B98-3BD5-0A20-B0E7-944EAEB2654A}"/>
          </ac:spMkLst>
        </pc:spChg>
        <pc:spChg chg="add del">
          <ac:chgData name="Stacey Coleman" userId="39388c8c-684c-4133-bd3c-08329177af5b" providerId="ADAL" clId="{364DB865-8E07-49C7-9AC0-E3F2130184D8}" dt="2023-01-19T13:24:42.320" v="3747" actId="26606"/>
          <ac:spMkLst>
            <pc:docMk/>
            <pc:sldMk cId="558744172" sldId="306"/>
            <ac:spMk id="13" creationId="{0760E4C7-47B8-4356-ABCA-CC9C79E2D2B6}"/>
          </ac:spMkLst>
        </pc:spChg>
        <pc:spChg chg="add del">
          <ac:chgData name="Stacey Coleman" userId="39388c8c-684c-4133-bd3c-08329177af5b" providerId="ADAL" clId="{364DB865-8E07-49C7-9AC0-E3F2130184D8}" dt="2023-01-19T13:24:42.320" v="3747" actId="26606"/>
          <ac:spMkLst>
            <pc:docMk/>
            <pc:sldMk cId="558744172" sldId="306"/>
            <ac:spMk id="15" creationId="{53174E83-2682-EA33-BF59-CACA1385E3E7}"/>
          </ac:spMkLst>
        </pc:spChg>
        <pc:spChg chg="add">
          <ac:chgData name="Stacey Coleman" userId="39388c8c-684c-4133-bd3c-08329177af5b" providerId="ADAL" clId="{364DB865-8E07-49C7-9AC0-E3F2130184D8}" dt="2023-01-19T13:24:42.347" v="3748" actId="26606"/>
          <ac:spMkLst>
            <pc:docMk/>
            <pc:sldMk cId="558744172" sldId="306"/>
            <ac:spMk id="19" creationId="{F5258B98-3BD5-0A20-B0E7-944EAEB2654A}"/>
          </ac:spMkLst>
        </pc:spChg>
        <pc:spChg chg="add">
          <ac:chgData name="Stacey Coleman" userId="39388c8c-684c-4133-bd3c-08329177af5b" providerId="ADAL" clId="{364DB865-8E07-49C7-9AC0-E3F2130184D8}" dt="2023-01-19T13:24:42.347" v="3748" actId="26606"/>
          <ac:spMkLst>
            <pc:docMk/>
            <pc:sldMk cId="558744172" sldId="306"/>
            <ac:spMk id="21" creationId="{0760E4C7-47B8-4356-ABCA-CC9C79E2D2B6}"/>
          </ac:spMkLst>
        </pc:spChg>
        <pc:spChg chg="add">
          <ac:chgData name="Stacey Coleman" userId="39388c8c-684c-4133-bd3c-08329177af5b" providerId="ADAL" clId="{364DB865-8E07-49C7-9AC0-E3F2130184D8}" dt="2023-01-19T13:24:42.347" v="3748" actId="26606"/>
          <ac:spMkLst>
            <pc:docMk/>
            <pc:sldMk cId="558744172" sldId="306"/>
            <ac:spMk id="23" creationId="{53174E83-2682-EA33-BF59-CACA1385E3E7}"/>
          </ac:spMkLst>
        </pc:spChg>
        <pc:picChg chg="add del">
          <ac:chgData name="Stacey Coleman" userId="39388c8c-684c-4133-bd3c-08329177af5b" providerId="ADAL" clId="{364DB865-8E07-49C7-9AC0-E3F2130184D8}" dt="2023-01-19T13:24:42.320" v="3747" actId="26606"/>
          <ac:picMkLst>
            <pc:docMk/>
            <pc:sldMk cId="558744172" sldId="306"/>
            <ac:picMk id="5" creationId="{BB74E11E-B8F0-C7FE-F6B5-BCCCB7528D77}"/>
          </ac:picMkLst>
        </pc:picChg>
        <pc:picChg chg="add">
          <ac:chgData name="Stacey Coleman" userId="39388c8c-684c-4133-bd3c-08329177af5b" providerId="ADAL" clId="{364DB865-8E07-49C7-9AC0-E3F2130184D8}" dt="2023-01-19T13:24:42.347" v="3748" actId="26606"/>
          <ac:picMkLst>
            <pc:docMk/>
            <pc:sldMk cId="558744172" sldId="306"/>
            <ac:picMk id="22" creationId="{89C9BD6C-FAF5-F030-ED76-B27505353789}"/>
          </ac:picMkLst>
        </pc:picChg>
        <pc:cxnChg chg="add del">
          <ac:chgData name="Stacey Coleman" userId="39388c8c-684c-4133-bd3c-08329177af5b" providerId="ADAL" clId="{364DB865-8E07-49C7-9AC0-E3F2130184D8}" dt="2023-01-19T13:24:42.320" v="3747" actId="26606"/>
          <ac:cxnSpMkLst>
            <pc:docMk/>
            <pc:sldMk cId="558744172" sldId="306"/>
            <ac:cxnSpMk id="11" creationId="{1C74AEE6-9CA7-5247-DC34-99634247DF50}"/>
          </ac:cxnSpMkLst>
        </pc:cxnChg>
        <pc:cxnChg chg="add del">
          <ac:chgData name="Stacey Coleman" userId="39388c8c-684c-4133-bd3c-08329177af5b" providerId="ADAL" clId="{364DB865-8E07-49C7-9AC0-E3F2130184D8}" dt="2023-01-19T13:24:42.320" v="3747" actId="26606"/>
          <ac:cxnSpMkLst>
            <pc:docMk/>
            <pc:sldMk cId="558744172" sldId="306"/>
            <ac:cxnSpMk id="17" creationId="{8D8181E6-BF6C-7868-46D1-88E2970D08F9}"/>
          </ac:cxnSpMkLst>
        </pc:cxnChg>
        <pc:cxnChg chg="add">
          <ac:chgData name="Stacey Coleman" userId="39388c8c-684c-4133-bd3c-08329177af5b" providerId="ADAL" clId="{364DB865-8E07-49C7-9AC0-E3F2130184D8}" dt="2023-01-19T13:24:42.347" v="3748" actId="26606"/>
          <ac:cxnSpMkLst>
            <pc:docMk/>
            <pc:sldMk cId="558744172" sldId="306"/>
            <ac:cxnSpMk id="20" creationId="{1C74AEE6-9CA7-5247-DC34-99634247DF50}"/>
          </ac:cxnSpMkLst>
        </pc:cxnChg>
        <pc:cxnChg chg="add">
          <ac:chgData name="Stacey Coleman" userId="39388c8c-684c-4133-bd3c-08329177af5b" providerId="ADAL" clId="{364DB865-8E07-49C7-9AC0-E3F2130184D8}" dt="2023-01-19T13:24:42.347" v="3748" actId="26606"/>
          <ac:cxnSpMkLst>
            <pc:docMk/>
            <pc:sldMk cId="558744172" sldId="306"/>
            <ac:cxnSpMk id="24" creationId="{8D8181E6-BF6C-7868-46D1-88E2970D08F9}"/>
          </ac:cxnSpMkLst>
        </pc:cxnChg>
      </pc:sldChg>
      <pc:sldChg chg="delSp modSp add mod">
        <pc:chgData name="Stacey Coleman" userId="39388c8c-684c-4133-bd3c-08329177af5b" providerId="ADAL" clId="{364DB865-8E07-49C7-9AC0-E3F2130184D8}" dt="2023-01-19T13:27:58.180" v="3776" actId="1076"/>
        <pc:sldMkLst>
          <pc:docMk/>
          <pc:sldMk cId="4286767133" sldId="307"/>
        </pc:sldMkLst>
        <pc:spChg chg="del">
          <ac:chgData name="Stacey Coleman" userId="39388c8c-684c-4133-bd3c-08329177af5b" providerId="ADAL" clId="{364DB865-8E07-49C7-9AC0-E3F2130184D8}" dt="2023-01-19T13:27:14.573" v="3770" actId="478"/>
          <ac:spMkLst>
            <pc:docMk/>
            <pc:sldMk cId="4286767133" sldId="307"/>
            <ac:spMk id="4" creationId="{00000000-0000-0000-0000-000000000000}"/>
          </ac:spMkLst>
        </pc:spChg>
        <pc:spChg chg="mod">
          <ac:chgData name="Stacey Coleman" userId="39388c8c-684c-4133-bd3c-08329177af5b" providerId="ADAL" clId="{364DB865-8E07-49C7-9AC0-E3F2130184D8}" dt="2023-01-19T13:27:58.180" v="3776" actId="1076"/>
          <ac:spMkLst>
            <pc:docMk/>
            <pc:sldMk cId="4286767133" sldId="307"/>
            <ac:spMk id="6" creationId="{00000000-0000-0000-0000-000000000000}"/>
          </ac:spMkLst>
        </pc:spChg>
        <pc:picChg chg="mod">
          <ac:chgData name="Stacey Coleman" userId="39388c8c-684c-4133-bd3c-08329177af5b" providerId="ADAL" clId="{364DB865-8E07-49C7-9AC0-E3F2130184D8}" dt="2023-01-19T13:27:53.851" v="3775"/>
          <ac:picMkLst>
            <pc:docMk/>
            <pc:sldMk cId="4286767133" sldId="307"/>
            <ac:picMk id="5" creationId="{00000000-0000-0000-0000-000000000000}"/>
          </ac:picMkLst>
        </pc:picChg>
      </pc:sldChg>
      <pc:sldChg chg="addSp delSp modSp add del mod">
        <pc:chgData name="Stacey Coleman" userId="39388c8c-684c-4133-bd3c-08329177af5b" providerId="ADAL" clId="{364DB865-8E07-49C7-9AC0-E3F2130184D8}" dt="2023-01-19T13:52:55.412" v="3898" actId="47"/>
        <pc:sldMkLst>
          <pc:docMk/>
          <pc:sldMk cId="3453060425" sldId="308"/>
        </pc:sldMkLst>
        <pc:spChg chg="mod">
          <ac:chgData name="Stacey Coleman" userId="39388c8c-684c-4133-bd3c-08329177af5b" providerId="ADAL" clId="{364DB865-8E07-49C7-9AC0-E3F2130184D8}" dt="2023-01-19T13:45:27.937" v="3784" actId="14100"/>
          <ac:spMkLst>
            <pc:docMk/>
            <pc:sldMk cId="3453060425" sldId="308"/>
            <ac:spMk id="2" creationId="{00000000-0000-0000-0000-000000000000}"/>
          </ac:spMkLst>
        </pc:spChg>
        <pc:spChg chg="mod">
          <ac:chgData name="Stacey Coleman" userId="39388c8c-684c-4133-bd3c-08329177af5b" providerId="ADAL" clId="{364DB865-8E07-49C7-9AC0-E3F2130184D8}" dt="2023-01-19T13:52:45.503" v="3896" actId="21"/>
          <ac:spMkLst>
            <pc:docMk/>
            <pc:sldMk cId="3453060425" sldId="308"/>
            <ac:spMk id="3" creationId="{00000000-0000-0000-0000-000000000000}"/>
          </ac:spMkLst>
        </pc:spChg>
        <pc:spChg chg="add del">
          <ac:chgData name="Stacey Coleman" userId="39388c8c-684c-4133-bd3c-08329177af5b" providerId="ADAL" clId="{364DB865-8E07-49C7-9AC0-E3F2130184D8}" dt="2023-01-19T13:52:14.091" v="3887" actId="478"/>
          <ac:spMkLst>
            <pc:docMk/>
            <pc:sldMk cId="3453060425" sldId="308"/>
            <ac:spMk id="4" creationId="{00000000-0000-0000-0000-000000000000}"/>
          </ac:spMkLst>
        </pc:spChg>
      </pc:sldChg>
      <pc:sldChg chg="addSp delSp modSp add mod setBg">
        <pc:chgData name="Stacey Coleman" userId="39388c8c-684c-4133-bd3c-08329177af5b" providerId="ADAL" clId="{364DB865-8E07-49C7-9AC0-E3F2130184D8}" dt="2023-01-19T13:53:08.453" v="3903" actId="1076"/>
        <pc:sldMkLst>
          <pc:docMk/>
          <pc:sldMk cId="127965277" sldId="310"/>
        </pc:sldMkLst>
        <pc:spChg chg="mod">
          <ac:chgData name="Stacey Coleman" userId="39388c8c-684c-4133-bd3c-08329177af5b" providerId="ADAL" clId="{364DB865-8E07-49C7-9AC0-E3F2130184D8}" dt="2023-01-19T13:53:08.453" v="3903" actId="1076"/>
          <ac:spMkLst>
            <pc:docMk/>
            <pc:sldMk cId="127965277" sldId="310"/>
            <ac:spMk id="2" creationId="{00000000-0000-0000-0000-000000000000}"/>
          </ac:spMkLst>
        </pc:spChg>
        <pc:spChg chg="del">
          <ac:chgData name="Stacey Coleman" userId="39388c8c-684c-4133-bd3c-08329177af5b" providerId="ADAL" clId="{364DB865-8E07-49C7-9AC0-E3F2130184D8}" dt="2023-01-19T13:51:40.575" v="3882" actId="26606"/>
          <ac:spMkLst>
            <pc:docMk/>
            <pc:sldMk cId="127965277" sldId="310"/>
            <ac:spMk id="3" creationId="{00000000-0000-0000-0000-000000000000}"/>
          </ac:spMkLst>
        </pc:spChg>
        <pc:spChg chg="del mod">
          <ac:chgData name="Stacey Coleman" userId="39388c8c-684c-4133-bd3c-08329177af5b" providerId="ADAL" clId="{364DB865-8E07-49C7-9AC0-E3F2130184D8}" dt="2023-01-19T13:51:43.694" v="3883" actId="478"/>
          <ac:spMkLst>
            <pc:docMk/>
            <pc:sldMk cId="127965277" sldId="310"/>
            <ac:spMk id="4" creationId="{00000000-0000-0000-0000-000000000000}"/>
          </ac:spMkLst>
        </pc:spChg>
        <pc:spChg chg="add del">
          <ac:chgData name="Stacey Coleman" userId="39388c8c-684c-4133-bd3c-08329177af5b" providerId="ADAL" clId="{364DB865-8E07-49C7-9AC0-E3F2130184D8}" dt="2023-01-19T13:52:13.485" v="3886" actId="26606"/>
          <ac:spMkLst>
            <pc:docMk/>
            <pc:sldMk cId="127965277" sldId="310"/>
            <ac:spMk id="10" creationId="{F5258B98-3BD5-0A20-B0E7-944EAEB2654A}"/>
          </ac:spMkLst>
        </pc:spChg>
        <pc:spChg chg="add del">
          <ac:chgData name="Stacey Coleman" userId="39388c8c-684c-4133-bd3c-08329177af5b" providerId="ADAL" clId="{364DB865-8E07-49C7-9AC0-E3F2130184D8}" dt="2023-01-19T13:52:13.485" v="3886" actId="26606"/>
          <ac:spMkLst>
            <pc:docMk/>
            <pc:sldMk cId="127965277" sldId="310"/>
            <ac:spMk id="12" creationId="{1C8B38D4-9D92-4608-A16B-260E8CC21335}"/>
          </ac:spMkLst>
        </pc:spChg>
        <pc:spChg chg="add del">
          <ac:chgData name="Stacey Coleman" userId="39388c8c-684c-4133-bd3c-08329177af5b" providerId="ADAL" clId="{364DB865-8E07-49C7-9AC0-E3F2130184D8}" dt="2023-01-19T13:52:13.485" v="3886" actId="26606"/>
          <ac:spMkLst>
            <pc:docMk/>
            <pc:sldMk cId="127965277" sldId="310"/>
            <ac:spMk id="14" creationId="{E9D51C6D-A440-71F4-45C3-86809652EBEC}"/>
          </ac:spMkLst>
        </pc:spChg>
        <pc:spChg chg="add del">
          <ac:chgData name="Stacey Coleman" userId="39388c8c-684c-4133-bd3c-08329177af5b" providerId="ADAL" clId="{364DB865-8E07-49C7-9AC0-E3F2130184D8}" dt="2023-01-19T13:52:13.485" v="3886" actId="26606"/>
          <ac:spMkLst>
            <pc:docMk/>
            <pc:sldMk cId="127965277" sldId="310"/>
            <ac:spMk id="16" creationId="{99FA5DBC-93F5-A63F-41A3-8C0F26EE5E9B}"/>
          </ac:spMkLst>
        </pc:spChg>
        <pc:spChg chg="add del">
          <ac:chgData name="Stacey Coleman" userId="39388c8c-684c-4133-bd3c-08329177af5b" providerId="ADAL" clId="{364DB865-8E07-49C7-9AC0-E3F2130184D8}" dt="2023-01-19T13:52:13.485" v="3886" actId="26606"/>
          <ac:spMkLst>
            <pc:docMk/>
            <pc:sldMk cId="127965277" sldId="310"/>
            <ac:spMk id="21" creationId="{F5258B98-3BD5-0A20-B0E7-944EAEB2654A}"/>
          </ac:spMkLst>
        </pc:spChg>
        <pc:spChg chg="add del">
          <ac:chgData name="Stacey Coleman" userId="39388c8c-684c-4133-bd3c-08329177af5b" providerId="ADAL" clId="{364DB865-8E07-49C7-9AC0-E3F2130184D8}" dt="2023-01-19T13:52:13.485" v="3886" actId="26606"/>
          <ac:spMkLst>
            <pc:docMk/>
            <pc:sldMk cId="127965277" sldId="310"/>
            <ac:spMk id="23" creationId="{1C8B38D4-9D92-4608-A16B-260E8CC21335}"/>
          </ac:spMkLst>
        </pc:spChg>
        <pc:spChg chg="add del">
          <ac:chgData name="Stacey Coleman" userId="39388c8c-684c-4133-bd3c-08329177af5b" providerId="ADAL" clId="{364DB865-8E07-49C7-9AC0-E3F2130184D8}" dt="2023-01-19T13:52:13.485" v="3886" actId="26606"/>
          <ac:spMkLst>
            <pc:docMk/>
            <pc:sldMk cId="127965277" sldId="310"/>
            <ac:spMk id="25" creationId="{0B25D2F4-7A0E-ACA7-3A97-AEE028D25753}"/>
          </ac:spMkLst>
        </pc:spChg>
        <pc:graphicFrameChg chg="add mod modGraphic">
          <ac:chgData name="Stacey Coleman" userId="39388c8c-684c-4133-bd3c-08329177af5b" providerId="ADAL" clId="{364DB865-8E07-49C7-9AC0-E3F2130184D8}" dt="2023-01-19T13:52:48.931" v="3897"/>
          <ac:graphicFrameMkLst>
            <pc:docMk/>
            <pc:sldMk cId="127965277" sldId="310"/>
            <ac:graphicFrameMk id="6" creationId="{25DBF569-7487-F808-FBC1-597F3746995B}"/>
          </ac:graphicFrameMkLst>
        </pc:graphicFrameChg>
      </pc:sldChg>
      <pc:sldChg chg="addSp delSp modSp add mod setBg">
        <pc:chgData name="Stacey Coleman" userId="39388c8c-684c-4133-bd3c-08329177af5b" providerId="ADAL" clId="{364DB865-8E07-49C7-9AC0-E3F2130184D8}" dt="2023-01-19T13:54:28.914" v="3976" actId="1076"/>
        <pc:sldMkLst>
          <pc:docMk/>
          <pc:sldMk cId="1373642002" sldId="311"/>
        </pc:sldMkLst>
        <pc:spChg chg="mod">
          <ac:chgData name="Stacey Coleman" userId="39388c8c-684c-4133-bd3c-08329177af5b" providerId="ADAL" clId="{364DB865-8E07-49C7-9AC0-E3F2130184D8}" dt="2023-01-19T13:53:42.532" v="3913" actId="26606"/>
          <ac:spMkLst>
            <pc:docMk/>
            <pc:sldMk cId="1373642002" sldId="311"/>
            <ac:spMk id="2" creationId="{00000000-0000-0000-0000-000000000000}"/>
          </ac:spMkLst>
        </pc:spChg>
        <pc:spChg chg="del mod">
          <ac:chgData name="Stacey Coleman" userId="39388c8c-684c-4133-bd3c-08329177af5b" providerId="ADAL" clId="{364DB865-8E07-49C7-9AC0-E3F2130184D8}" dt="2023-01-19T13:53:42.556" v="3914" actId="26606"/>
          <ac:spMkLst>
            <pc:docMk/>
            <pc:sldMk cId="1373642002" sldId="311"/>
            <ac:spMk id="3" creationId="{00000000-0000-0000-0000-000000000000}"/>
          </ac:spMkLst>
        </pc:spChg>
        <pc:spChg chg="mod">
          <ac:chgData name="Stacey Coleman" userId="39388c8c-684c-4133-bd3c-08329177af5b" providerId="ADAL" clId="{364DB865-8E07-49C7-9AC0-E3F2130184D8}" dt="2023-01-19T13:53:42.532" v="3913" actId="26606"/>
          <ac:spMkLst>
            <pc:docMk/>
            <pc:sldMk cId="1373642002" sldId="311"/>
            <ac:spMk id="4" creationId="{00000000-0000-0000-0000-000000000000}"/>
          </ac:spMkLst>
        </pc:spChg>
        <pc:spChg chg="add mod">
          <ac:chgData name="Stacey Coleman" userId="39388c8c-684c-4133-bd3c-08329177af5b" providerId="ADAL" clId="{364DB865-8E07-49C7-9AC0-E3F2130184D8}" dt="2023-01-19T13:54:12.364" v="3967" actId="1076"/>
          <ac:spMkLst>
            <pc:docMk/>
            <pc:sldMk cId="1373642002" sldId="311"/>
            <ac:spMk id="5" creationId="{0FF5A1C4-4BDE-09A5-911C-048AC308CA27}"/>
          </ac:spMkLst>
        </pc:spChg>
        <pc:spChg chg="add del">
          <ac:chgData name="Stacey Coleman" userId="39388c8c-684c-4133-bd3c-08329177af5b" providerId="ADAL" clId="{364DB865-8E07-49C7-9AC0-E3F2130184D8}" dt="2023-01-19T13:53:37.507" v="3909" actId="26606"/>
          <ac:spMkLst>
            <pc:docMk/>
            <pc:sldMk cId="1373642002" sldId="311"/>
            <ac:spMk id="10" creationId="{F5258B98-3BD5-0A20-B0E7-944EAEB2654A}"/>
          </ac:spMkLst>
        </pc:spChg>
        <pc:spChg chg="add del">
          <ac:chgData name="Stacey Coleman" userId="39388c8c-684c-4133-bd3c-08329177af5b" providerId="ADAL" clId="{364DB865-8E07-49C7-9AC0-E3F2130184D8}" dt="2023-01-19T13:53:37.507" v="3909" actId="26606"/>
          <ac:spMkLst>
            <pc:docMk/>
            <pc:sldMk cId="1373642002" sldId="311"/>
            <ac:spMk id="12" creationId="{3DAD064D-86F0-42ED-B520-99689857918E}"/>
          </ac:spMkLst>
        </pc:spChg>
        <pc:spChg chg="add del">
          <ac:chgData name="Stacey Coleman" userId="39388c8c-684c-4133-bd3c-08329177af5b" providerId="ADAL" clId="{364DB865-8E07-49C7-9AC0-E3F2130184D8}" dt="2023-01-19T13:53:37.507" v="3909" actId="26606"/>
          <ac:spMkLst>
            <pc:docMk/>
            <pc:sldMk cId="1373642002" sldId="311"/>
            <ac:spMk id="14" creationId="{17A4D85E-F98A-F670-16C3-7B2B0DA3A0DA}"/>
          </ac:spMkLst>
        </pc:spChg>
        <pc:spChg chg="add del">
          <ac:chgData name="Stacey Coleman" userId="39388c8c-684c-4133-bd3c-08329177af5b" providerId="ADAL" clId="{364DB865-8E07-49C7-9AC0-E3F2130184D8}" dt="2023-01-19T13:53:38.099" v="3911" actId="26606"/>
          <ac:spMkLst>
            <pc:docMk/>
            <pc:sldMk cId="1373642002" sldId="311"/>
            <ac:spMk id="16" creationId="{F5258B98-3BD5-0A20-B0E7-944EAEB2654A}"/>
          </ac:spMkLst>
        </pc:spChg>
        <pc:spChg chg="add del">
          <ac:chgData name="Stacey Coleman" userId="39388c8c-684c-4133-bd3c-08329177af5b" providerId="ADAL" clId="{364DB865-8E07-49C7-9AC0-E3F2130184D8}" dt="2023-01-19T13:53:38.099" v="3911" actId="26606"/>
          <ac:spMkLst>
            <pc:docMk/>
            <pc:sldMk cId="1373642002" sldId="311"/>
            <ac:spMk id="17" creationId="{3DAD064D-86F0-42ED-B520-99689857918E}"/>
          </ac:spMkLst>
        </pc:spChg>
        <pc:spChg chg="add del">
          <ac:chgData name="Stacey Coleman" userId="39388c8c-684c-4133-bd3c-08329177af5b" providerId="ADAL" clId="{364DB865-8E07-49C7-9AC0-E3F2130184D8}" dt="2023-01-19T13:53:38.099" v="3911" actId="26606"/>
          <ac:spMkLst>
            <pc:docMk/>
            <pc:sldMk cId="1373642002" sldId="311"/>
            <ac:spMk id="18" creationId="{17A4D85E-F98A-F670-16C3-7B2B0DA3A0DA}"/>
          </ac:spMkLst>
        </pc:spChg>
        <pc:spChg chg="add del">
          <ac:chgData name="Stacey Coleman" userId="39388c8c-684c-4133-bd3c-08329177af5b" providerId="ADAL" clId="{364DB865-8E07-49C7-9AC0-E3F2130184D8}" dt="2023-01-19T13:53:42.532" v="3913" actId="26606"/>
          <ac:spMkLst>
            <pc:docMk/>
            <pc:sldMk cId="1373642002" sldId="311"/>
            <ac:spMk id="21" creationId="{F5258B98-3BD5-0A20-B0E7-944EAEB2654A}"/>
          </ac:spMkLst>
        </pc:spChg>
        <pc:spChg chg="add del">
          <ac:chgData name="Stacey Coleman" userId="39388c8c-684c-4133-bd3c-08329177af5b" providerId="ADAL" clId="{364DB865-8E07-49C7-9AC0-E3F2130184D8}" dt="2023-01-19T13:53:42.532" v="3913" actId="26606"/>
          <ac:spMkLst>
            <pc:docMk/>
            <pc:sldMk cId="1373642002" sldId="311"/>
            <ac:spMk id="22" creationId="{3DAD064D-86F0-42ED-B520-99689857918E}"/>
          </ac:spMkLst>
        </pc:spChg>
        <pc:spChg chg="add del">
          <ac:chgData name="Stacey Coleman" userId="39388c8c-684c-4133-bd3c-08329177af5b" providerId="ADAL" clId="{364DB865-8E07-49C7-9AC0-E3F2130184D8}" dt="2023-01-19T13:53:42.532" v="3913" actId="26606"/>
          <ac:spMkLst>
            <pc:docMk/>
            <pc:sldMk cId="1373642002" sldId="311"/>
            <ac:spMk id="24" creationId="{AE56140E-8EE1-BE31-745D-450AF05FBF15}"/>
          </ac:spMkLst>
        </pc:spChg>
        <pc:spChg chg="add del">
          <ac:chgData name="Stacey Coleman" userId="39388c8c-684c-4133-bd3c-08329177af5b" providerId="ADAL" clId="{364DB865-8E07-49C7-9AC0-E3F2130184D8}" dt="2023-01-19T13:53:42.532" v="3913" actId="26606"/>
          <ac:spMkLst>
            <pc:docMk/>
            <pc:sldMk cId="1373642002" sldId="311"/>
            <ac:spMk id="25" creationId="{73F74279-E694-CEB1-ED9A-ADBEBAEB7B76}"/>
          </ac:spMkLst>
        </pc:spChg>
        <pc:graphicFrameChg chg="add mod modGraphic">
          <ac:chgData name="Stacey Coleman" userId="39388c8c-684c-4133-bd3c-08329177af5b" providerId="ADAL" clId="{364DB865-8E07-49C7-9AC0-E3F2130184D8}" dt="2023-01-19T13:54:28.914" v="3976" actId="1076"/>
          <ac:graphicFrameMkLst>
            <pc:docMk/>
            <pc:sldMk cId="1373642002" sldId="311"/>
            <ac:graphicFrameMk id="27" creationId="{A17E9966-234C-7B1F-EC00-BAD7B57C1D7B}"/>
          </ac:graphicFrameMkLst>
        </pc:graphicFrameChg>
        <pc:picChg chg="add del">
          <ac:chgData name="Stacey Coleman" userId="39388c8c-684c-4133-bd3c-08329177af5b" providerId="ADAL" clId="{364DB865-8E07-49C7-9AC0-E3F2130184D8}" dt="2023-01-19T13:53:37.507" v="3909" actId="26606"/>
          <ac:picMkLst>
            <pc:docMk/>
            <pc:sldMk cId="1373642002" sldId="311"/>
            <ac:picMk id="6" creationId="{5FB29146-CD1E-7A12-9342-605FF7821309}"/>
          </ac:picMkLst>
        </pc:picChg>
        <pc:picChg chg="add del">
          <ac:chgData name="Stacey Coleman" userId="39388c8c-684c-4133-bd3c-08329177af5b" providerId="ADAL" clId="{364DB865-8E07-49C7-9AC0-E3F2130184D8}" dt="2023-01-19T13:53:38.099" v="3911" actId="26606"/>
          <ac:picMkLst>
            <pc:docMk/>
            <pc:sldMk cId="1373642002" sldId="311"/>
            <ac:picMk id="19" creationId="{DF079EBD-ADD5-0BA1-1000-FD490372084F}"/>
          </ac:picMkLst>
        </pc:picChg>
        <pc:picChg chg="add del">
          <ac:chgData name="Stacey Coleman" userId="39388c8c-684c-4133-bd3c-08329177af5b" providerId="ADAL" clId="{364DB865-8E07-49C7-9AC0-E3F2130184D8}" dt="2023-01-19T13:53:42.532" v="3913" actId="26606"/>
          <ac:picMkLst>
            <pc:docMk/>
            <pc:sldMk cId="1373642002" sldId="311"/>
            <ac:picMk id="23" creationId="{D5A20C38-AED3-BDE1-F782-FF6BA020F625}"/>
          </ac:picMkLst>
        </pc:picChg>
      </pc:sldChg>
      <pc:sldChg chg="addSp delSp modSp add del mod">
        <pc:chgData name="Stacey Coleman" userId="39388c8c-684c-4133-bd3c-08329177af5b" providerId="ADAL" clId="{364DB865-8E07-49C7-9AC0-E3F2130184D8}" dt="2023-01-19T13:55:16.204" v="3993" actId="47"/>
        <pc:sldMkLst>
          <pc:docMk/>
          <pc:sldMk cId="3071287682" sldId="312"/>
        </pc:sldMkLst>
        <pc:spChg chg="del mod">
          <ac:chgData name="Stacey Coleman" userId="39388c8c-684c-4133-bd3c-08329177af5b" providerId="ADAL" clId="{364DB865-8E07-49C7-9AC0-E3F2130184D8}" dt="2023-01-19T13:46:49.835" v="3809" actId="21"/>
          <ac:spMkLst>
            <pc:docMk/>
            <pc:sldMk cId="3071287682" sldId="312"/>
            <ac:spMk id="2" creationId="{00000000-0000-0000-0000-000000000000}"/>
          </ac:spMkLst>
        </pc:spChg>
        <pc:spChg chg="mod">
          <ac:chgData name="Stacey Coleman" userId="39388c8c-684c-4133-bd3c-08329177af5b" providerId="ADAL" clId="{364DB865-8E07-49C7-9AC0-E3F2130184D8}" dt="2023-01-19T13:55:11.578" v="3991" actId="21"/>
          <ac:spMkLst>
            <pc:docMk/>
            <pc:sldMk cId="3071287682" sldId="312"/>
            <ac:spMk id="3" creationId="{00000000-0000-0000-0000-000000000000}"/>
          </ac:spMkLst>
        </pc:spChg>
        <pc:spChg chg="add mod">
          <ac:chgData name="Stacey Coleman" userId="39388c8c-684c-4133-bd3c-08329177af5b" providerId="ADAL" clId="{364DB865-8E07-49C7-9AC0-E3F2130184D8}" dt="2023-01-19T13:47:49.686" v="3844" actId="207"/>
          <ac:spMkLst>
            <pc:docMk/>
            <pc:sldMk cId="3071287682" sldId="312"/>
            <ac:spMk id="6" creationId="{FAD2E66E-3D8F-BA33-BD02-2F5562AB9F98}"/>
          </ac:spMkLst>
        </pc:spChg>
      </pc:sldChg>
      <pc:sldChg chg="modSp add del mod">
        <pc:chgData name="Stacey Coleman" userId="39388c8c-684c-4133-bd3c-08329177af5b" providerId="ADAL" clId="{364DB865-8E07-49C7-9AC0-E3F2130184D8}" dt="2023-01-19T13:55:23.282" v="3994" actId="47"/>
        <pc:sldMkLst>
          <pc:docMk/>
          <pc:sldMk cId="501406553" sldId="313"/>
        </pc:sldMkLst>
        <pc:spChg chg="mod">
          <ac:chgData name="Stacey Coleman" userId="39388c8c-684c-4133-bd3c-08329177af5b" providerId="ADAL" clId="{364DB865-8E07-49C7-9AC0-E3F2130184D8}" dt="2023-01-19T13:46:08.142" v="3799" actId="207"/>
          <ac:spMkLst>
            <pc:docMk/>
            <pc:sldMk cId="501406553" sldId="313"/>
            <ac:spMk id="2" creationId="{00000000-0000-0000-0000-000000000000}"/>
          </ac:spMkLst>
        </pc:spChg>
      </pc:sldChg>
      <pc:sldChg chg="modSp add del mod">
        <pc:chgData name="Stacey Coleman" userId="39388c8c-684c-4133-bd3c-08329177af5b" providerId="ADAL" clId="{364DB865-8E07-49C7-9AC0-E3F2130184D8}" dt="2023-01-19T13:57:24.493" v="4013" actId="47"/>
        <pc:sldMkLst>
          <pc:docMk/>
          <pc:sldMk cId="2829039905" sldId="314"/>
        </pc:sldMkLst>
        <pc:spChg chg="mod">
          <ac:chgData name="Stacey Coleman" userId="39388c8c-684c-4133-bd3c-08329177af5b" providerId="ADAL" clId="{364DB865-8E07-49C7-9AC0-E3F2130184D8}" dt="2023-01-19T13:46:13.822" v="3802" actId="207"/>
          <ac:spMkLst>
            <pc:docMk/>
            <pc:sldMk cId="2829039905" sldId="314"/>
            <ac:spMk id="2" creationId="{00000000-0000-0000-0000-000000000000}"/>
          </ac:spMkLst>
        </pc:spChg>
      </pc:sldChg>
      <pc:sldChg chg="addSp delSp modSp add mod setBg">
        <pc:chgData name="Stacey Coleman" userId="39388c8c-684c-4133-bd3c-08329177af5b" providerId="ADAL" clId="{364DB865-8E07-49C7-9AC0-E3F2130184D8}" dt="2023-01-19T14:02:11.474" v="4092" actId="12"/>
        <pc:sldMkLst>
          <pc:docMk/>
          <pc:sldMk cId="4124471355" sldId="315"/>
        </pc:sldMkLst>
        <pc:spChg chg="mod">
          <ac:chgData name="Stacey Coleman" userId="39388c8c-684c-4133-bd3c-08329177af5b" providerId="ADAL" clId="{364DB865-8E07-49C7-9AC0-E3F2130184D8}" dt="2023-01-19T14:00:12.936" v="4047" actId="403"/>
          <ac:spMkLst>
            <pc:docMk/>
            <pc:sldMk cId="4124471355" sldId="315"/>
            <ac:spMk id="2" creationId="{00000000-0000-0000-0000-000000000000}"/>
          </ac:spMkLst>
        </pc:spChg>
        <pc:spChg chg="add del mod">
          <ac:chgData name="Stacey Coleman" userId="39388c8c-684c-4133-bd3c-08329177af5b" providerId="ADAL" clId="{364DB865-8E07-49C7-9AC0-E3F2130184D8}" dt="2023-01-19T13:58:35.152" v="4026" actId="26606"/>
          <ac:spMkLst>
            <pc:docMk/>
            <pc:sldMk cId="4124471355" sldId="315"/>
            <ac:spMk id="3" creationId="{00000000-0000-0000-0000-000000000000}"/>
          </ac:spMkLst>
        </pc:spChg>
        <pc:spChg chg="add mod">
          <ac:chgData name="Stacey Coleman" userId="39388c8c-684c-4133-bd3c-08329177af5b" providerId="ADAL" clId="{364DB865-8E07-49C7-9AC0-E3F2130184D8}" dt="2023-01-19T14:02:11.474" v="4092" actId="12"/>
          <ac:spMkLst>
            <pc:docMk/>
            <pc:sldMk cId="4124471355" sldId="315"/>
            <ac:spMk id="5" creationId="{C006D0EA-F9AD-9394-1C13-1E6DBB4EAA7D}"/>
          </ac:spMkLst>
        </pc:spChg>
        <pc:spChg chg="del mod">
          <ac:chgData name="Stacey Coleman" userId="39388c8c-684c-4133-bd3c-08329177af5b" providerId="ADAL" clId="{364DB865-8E07-49C7-9AC0-E3F2130184D8}" dt="2023-01-19T14:00:09.182" v="4044" actId="478"/>
          <ac:spMkLst>
            <pc:docMk/>
            <pc:sldMk cId="4124471355" sldId="315"/>
            <ac:spMk id="6" creationId="{00000000-0000-0000-0000-000000000000}"/>
          </ac:spMkLst>
        </pc:spChg>
        <pc:spChg chg="add">
          <ac:chgData name="Stacey Coleman" userId="39388c8c-684c-4133-bd3c-08329177af5b" providerId="ADAL" clId="{364DB865-8E07-49C7-9AC0-E3F2130184D8}" dt="2023-01-19T13:58:42.650" v="4027" actId="26606"/>
          <ac:spMkLst>
            <pc:docMk/>
            <pc:sldMk cId="4124471355" sldId="315"/>
            <ac:spMk id="14" creationId="{F5258B98-3BD5-0A20-B0E7-944EAEB2654A}"/>
          </ac:spMkLst>
        </pc:spChg>
        <pc:spChg chg="add">
          <ac:chgData name="Stacey Coleman" userId="39388c8c-684c-4133-bd3c-08329177af5b" providerId="ADAL" clId="{364DB865-8E07-49C7-9AC0-E3F2130184D8}" dt="2023-01-19T13:58:42.650" v="4027" actId="26606"/>
          <ac:spMkLst>
            <pc:docMk/>
            <pc:sldMk cId="4124471355" sldId="315"/>
            <ac:spMk id="16" creationId="{1C8B38D4-9D92-4608-A16B-260E8CC21335}"/>
          </ac:spMkLst>
        </pc:spChg>
        <pc:spChg chg="add">
          <ac:chgData name="Stacey Coleman" userId="39388c8c-684c-4133-bd3c-08329177af5b" providerId="ADAL" clId="{364DB865-8E07-49C7-9AC0-E3F2130184D8}" dt="2023-01-19T13:58:42.650" v="4027" actId="26606"/>
          <ac:spMkLst>
            <pc:docMk/>
            <pc:sldMk cId="4124471355" sldId="315"/>
            <ac:spMk id="18" creationId="{0B25D2F4-7A0E-ACA7-3A97-AEE028D25753}"/>
          </ac:spMkLst>
        </pc:spChg>
        <pc:graphicFrameChg chg="add del">
          <ac:chgData name="Stacey Coleman" userId="39388c8c-684c-4133-bd3c-08329177af5b" providerId="ADAL" clId="{364DB865-8E07-49C7-9AC0-E3F2130184D8}" dt="2023-01-19T13:58:04.017" v="4024" actId="26606"/>
          <ac:graphicFrameMkLst>
            <pc:docMk/>
            <pc:sldMk cId="4124471355" sldId="315"/>
            <ac:graphicFrameMk id="8" creationId="{4A7A518B-A428-34A9-59DA-81D35AFB11BD}"/>
          </ac:graphicFrameMkLst>
        </pc:graphicFrameChg>
        <pc:graphicFrameChg chg="add mod modGraphic">
          <ac:chgData name="Stacey Coleman" userId="39388c8c-684c-4133-bd3c-08329177af5b" providerId="ADAL" clId="{364DB865-8E07-49C7-9AC0-E3F2130184D8}" dt="2023-01-19T14:01:46.163" v="4080"/>
          <ac:graphicFrameMkLst>
            <pc:docMk/>
            <pc:sldMk cId="4124471355" sldId="315"/>
            <ac:graphicFrameMk id="9" creationId="{1DDC3CD2-6049-BA85-3663-0A3BBE1E4E18}"/>
          </ac:graphicFrameMkLst>
        </pc:graphicFrameChg>
      </pc:sldChg>
      <pc:sldChg chg="addSp delSp modSp add mod setBg">
        <pc:chgData name="Stacey Coleman" userId="39388c8c-684c-4133-bd3c-08329177af5b" providerId="ADAL" clId="{364DB865-8E07-49C7-9AC0-E3F2130184D8}" dt="2023-01-19T16:41:48.967" v="9582" actId="478"/>
        <pc:sldMkLst>
          <pc:docMk/>
          <pc:sldMk cId="2666830568" sldId="316"/>
        </pc:sldMkLst>
        <pc:spChg chg="mod">
          <ac:chgData name="Stacey Coleman" userId="39388c8c-684c-4133-bd3c-08329177af5b" providerId="ADAL" clId="{364DB865-8E07-49C7-9AC0-E3F2130184D8}" dt="2023-01-19T14:02:28.397" v="4096" actId="403"/>
          <ac:spMkLst>
            <pc:docMk/>
            <pc:sldMk cId="2666830568" sldId="316"/>
            <ac:spMk id="2" creationId="{00000000-0000-0000-0000-000000000000}"/>
          </ac:spMkLst>
        </pc:spChg>
        <pc:spChg chg="del">
          <ac:chgData name="Stacey Coleman" userId="39388c8c-684c-4133-bd3c-08329177af5b" providerId="ADAL" clId="{364DB865-8E07-49C7-9AC0-E3F2130184D8}" dt="2023-01-19T14:02:24.288" v="4093" actId="26606"/>
          <ac:spMkLst>
            <pc:docMk/>
            <pc:sldMk cId="2666830568" sldId="316"/>
            <ac:spMk id="3" creationId="{00000000-0000-0000-0000-000000000000}"/>
          </ac:spMkLst>
        </pc:spChg>
        <pc:spChg chg="del mod">
          <ac:chgData name="Stacey Coleman" userId="39388c8c-684c-4133-bd3c-08329177af5b" providerId="ADAL" clId="{364DB865-8E07-49C7-9AC0-E3F2130184D8}" dt="2023-01-19T16:41:48.967" v="9582" actId="478"/>
          <ac:spMkLst>
            <pc:docMk/>
            <pc:sldMk cId="2666830568" sldId="316"/>
            <ac:spMk id="6" creationId="{00000000-0000-0000-0000-000000000000}"/>
          </ac:spMkLst>
        </pc:spChg>
        <pc:spChg chg="add">
          <ac:chgData name="Stacey Coleman" userId="39388c8c-684c-4133-bd3c-08329177af5b" providerId="ADAL" clId="{364DB865-8E07-49C7-9AC0-E3F2130184D8}" dt="2023-01-19T14:02:24.288" v="4093" actId="26606"/>
          <ac:spMkLst>
            <pc:docMk/>
            <pc:sldMk cId="2666830568" sldId="316"/>
            <ac:spMk id="12" creationId="{F5258B98-3BD5-0A20-B0E7-944EAEB2654A}"/>
          </ac:spMkLst>
        </pc:spChg>
        <pc:spChg chg="add">
          <ac:chgData name="Stacey Coleman" userId="39388c8c-684c-4133-bd3c-08329177af5b" providerId="ADAL" clId="{364DB865-8E07-49C7-9AC0-E3F2130184D8}" dt="2023-01-19T14:02:24.288" v="4093" actId="26606"/>
          <ac:spMkLst>
            <pc:docMk/>
            <pc:sldMk cId="2666830568" sldId="316"/>
            <ac:spMk id="14" creationId="{1C8B38D4-9D92-4608-A16B-260E8CC21335}"/>
          </ac:spMkLst>
        </pc:spChg>
        <pc:spChg chg="add">
          <ac:chgData name="Stacey Coleman" userId="39388c8c-684c-4133-bd3c-08329177af5b" providerId="ADAL" clId="{364DB865-8E07-49C7-9AC0-E3F2130184D8}" dt="2023-01-19T14:02:24.288" v="4093" actId="26606"/>
          <ac:spMkLst>
            <pc:docMk/>
            <pc:sldMk cId="2666830568" sldId="316"/>
            <ac:spMk id="16" creationId="{0B25D2F4-7A0E-ACA7-3A97-AEE028D25753}"/>
          </ac:spMkLst>
        </pc:spChg>
        <pc:graphicFrameChg chg="add">
          <ac:chgData name="Stacey Coleman" userId="39388c8c-684c-4133-bd3c-08329177af5b" providerId="ADAL" clId="{364DB865-8E07-49C7-9AC0-E3F2130184D8}" dt="2023-01-19T14:02:24.288" v="4093" actId="26606"/>
          <ac:graphicFrameMkLst>
            <pc:docMk/>
            <pc:sldMk cId="2666830568" sldId="316"/>
            <ac:graphicFrameMk id="8" creationId="{2CEF1D22-73CA-FC91-54BE-1B94301DEC9C}"/>
          </ac:graphicFrameMkLst>
        </pc:graphicFrameChg>
      </pc:sldChg>
      <pc:sldChg chg="addSp modSp add mod setBg">
        <pc:chgData name="Stacey Coleman" userId="39388c8c-684c-4133-bd3c-08329177af5b" providerId="ADAL" clId="{364DB865-8E07-49C7-9AC0-E3F2130184D8}" dt="2023-01-19T14:03:00.021" v="4108" actId="403"/>
        <pc:sldMkLst>
          <pc:docMk/>
          <pc:sldMk cId="907657761" sldId="317"/>
        </pc:sldMkLst>
        <pc:spChg chg="mod">
          <ac:chgData name="Stacey Coleman" userId="39388c8c-684c-4133-bd3c-08329177af5b" providerId="ADAL" clId="{364DB865-8E07-49C7-9AC0-E3F2130184D8}" dt="2023-01-19T14:02:49.938" v="4097" actId="26606"/>
          <ac:spMkLst>
            <pc:docMk/>
            <pc:sldMk cId="907657761" sldId="317"/>
            <ac:spMk id="2" creationId="{00000000-0000-0000-0000-000000000000}"/>
          </ac:spMkLst>
        </pc:spChg>
        <pc:spChg chg="mod">
          <ac:chgData name="Stacey Coleman" userId="39388c8c-684c-4133-bd3c-08329177af5b" providerId="ADAL" clId="{364DB865-8E07-49C7-9AC0-E3F2130184D8}" dt="2023-01-19T14:03:00.021" v="4108" actId="403"/>
          <ac:spMkLst>
            <pc:docMk/>
            <pc:sldMk cId="907657761" sldId="317"/>
            <ac:spMk id="3" creationId="{00000000-0000-0000-0000-000000000000}"/>
          </ac:spMkLst>
        </pc:spChg>
        <pc:spChg chg="add">
          <ac:chgData name="Stacey Coleman" userId="39388c8c-684c-4133-bd3c-08329177af5b" providerId="ADAL" clId="{364DB865-8E07-49C7-9AC0-E3F2130184D8}" dt="2023-01-19T14:02:49.938" v="4097" actId="26606"/>
          <ac:spMkLst>
            <pc:docMk/>
            <pc:sldMk cId="907657761" sldId="317"/>
            <ac:spMk id="10" creationId="{F5258B98-3BD5-0A20-B0E7-944EAEB2654A}"/>
          </ac:spMkLst>
        </pc:spChg>
        <pc:spChg chg="add">
          <ac:chgData name="Stacey Coleman" userId="39388c8c-684c-4133-bd3c-08329177af5b" providerId="ADAL" clId="{364DB865-8E07-49C7-9AC0-E3F2130184D8}" dt="2023-01-19T14:02:49.938" v="4097" actId="26606"/>
          <ac:spMkLst>
            <pc:docMk/>
            <pc:sldMk cId="907657761" sldId="317"/>
            <ac:spMk id="14" creationId="{0760E4C7-47B8-4356-ABCA-CC9C79E2D2B6}"/>
          </ac:spMkLst>
        </pc:spChg>
        <pc:spChg chg="add">
          <ac:chgData name="Stacey Coleman" userId="39388c8c-684c-4133-bd3c-08329177af5b" providerId="ADAL" clId="{364DB865-8E07-49C7-9AC0-E3F2130184D8}" dt="2023-01-19T14:02:49.938" v="4097" actId="26606"/>
          <ac:spMkLst>
            <pc:docMk/>
            <pc:sldMk cId="907657761" sldId="317"/>
            <ac:spMk id="16" creationId="{53174E83-2682-EA33-BF59-CACA1385E3E7}"/>
          </ac:spMkLst>
        </pc:spChg>
        <pc:picChg chg="add">
          <ac:chgData name="Stacey Coleman" userId="39388c8c-684c-4133-bd3c-08329177af5b" providerId="ADAL" clId="{364DB865-8E07-49C7-9AC0-E3F2130184D8}" dt="2023-01-19T14:02:49.938" v="4097" actId="26606"/>
          <ac:picMkLst>
            <pc:docMk/>
            <pc:sldMk cId="907657761" sldId="317"/>
            <ac:picMk id="6" creationId="{AC8DDCF4-7524-EF43-2A00-9BD2D19D76C6}"/>
          </ac:picMkLst>
        </pc:picChg>
        <pc:cxnChg chg="add">
          <ac:chgData name="Stacey Coleman" userId="39388c8c-684c-4133-bd3c-08329177af5b" providerId="ADAL" clId="{364DB865-8E07-49C7-9AC0-E3F2130184D8}" dt="2023-01-19T14:02:49.938" v="4097" actId="26606"/>
          <ac:cxnSpMkLst>
            <pc:docMk/>
            <pc:sldMk cId="907657761" sldId="317"/>
            <ac:cxnSpMk id="12" creationId="{1C74AEE6-9CA7-5247-DC34-99634247DF50}"/>
          </ac:cxnSpMkLst>
        </pc:cxnChg>
        <pc:cxnChg chg="add">
          <ac:chgData name="Stacey Coleman" userId="39388c8c-684c-4133-bd3c-08329177af5b" providerId="ADAL" clId="{364DB865-8E07-49C7-9AC0-E3F2130184D8}" dt="2023-01-19T14:02:49.938" v="4097" actId="26606"/>
          <ac:cxnSpMkLst>
            <pc:docMk/>
            <pc:sldMk cId="907657761" sldId="317"/>
            <ac:cxnSpMk id="18" creationId="{8D8181E6-BF6C-7868-46D1-88E2970D08F9}"/>
          </ac:cxnSpMkLst>
        </pc:cxnChg>
      </pc:sldChg>
      <pc:sldChg chg="new del">
        <pc:chgData name="Stacey Coleman" userId="39388c8c-684c-4133-bd3c-08329177af5b" providerId="ADAL" clId="{364DB865-8E07-49C7-9AC0-E3F2130184D8}" dt="2023-01-19T13:50:24.040" v="3847" actId="47"/>
        <pc:sldMkLst>
          <pc:docMk/>
          <pc:sldMk cId="366717091" sldId="318"/>
        </pc:sldMkLst>
      </pc:sldChg>
      <pc:sldChg chg="addSp delSp modSp new mod modMedia setBg delAnim">
        <pc:chgData name="Stacey Coleman" userId="39388c8c-684c-4133-bd3c-08329177af5b" providerId="ADAL" clId="{364DB865-8E07-49C7-9AC0-E3F2130184D8}" dt="2023-01-19T14:03:22.470" v="4119" actId="207"/>
        <pc:sldMkLst>
          <pc:docMk/>
          <pc:sldMk cId="541081111" sldId="318"/>
        </pc:sldMkLst>
        <pc:spChg chg="mod">
          <ac:chgData name="Stacey Coleman" userId="39388c8c-684c-4133-bd3c-08329177af5b" providerId="ADAL" clId="{364DB865-8E07-49C7-9AC0-E3F2130184D8}" dt="2023-01-19T14:03:22.470" v="4119" actId="207"/>
          <ac:spMkLst>
            <pc:docMk/>
            <pc:sldMk cId="541081111" sldId="318"/>
            <ac:spMk id="2" creationId="{B396220E-6795-054D-FAD0-518470BBD5DF}"/>
          </ac:spMkLst>
        </pc:spChg>
        <pc:spChg chg="mod">
          <ac:chgData name="Stacey Coleman" userId="39388c8c-684c-4133-bd3c-08329177af5b" providerId="ADAL" clId="{364DB865-8E07-49C7-9AC0-E3F2130184D8}" dt="2023-01-19T14:03:18.885" v="4115" actId="403"/>
          <ac:spMkLst>
            <pc:docMk/>
            <pc:sldMk cId="541081111" sldId="318"/>
            <ac:spMk id="3" creationId="{A2ADE943-FB1C-5F6A-2D74-7A05C9C2F0B9}"/>
          </ac:spMkLst>
        </pc:spChg>
        <pc:spChg chg="add del">
          <ac:chgData name="Stacey Coleman" userId="39388c8c-684c-4133-bd3c-08329177af5b" providerId="ADAL" clId="{364DB865-8E07-49C7-9AC0-E3F2130184D8}" dt="2023-01-19T14:03:14.619" v="4109" actId="26606"/>
          <ac:spMkLst>
            <pc:docMk/>
            <pc:sldMk cId="541081111" sldId="318"/>
            <ac:spMk id="9" creationId="{0760E4C7-47B8-4356-ABCA-CC9C79E2D2B6}"/>
          </ac:spMkLst>
        </pc:spChg>
        <pc:spChg chg="add del">
          <ac:chgData name="Stacey Coleman" userId="39388c8c-684c-4133-bd3c-08329177af5b" providerId="ADAL" clId="{364DB865-8E07-49C7-9AC0-E3F2130184D8}" dt="2023-01-19T14:03:14.619" v="4109" actId="26606"/>
          <ac:spMkLst>
            <pc:docMk/>
            <pc:sldMk cId="541081111" sldId="318"/>
            <ac:spMk id="11" creationId="{3F0586C3-A19F-D214-ABDE-30AD5B6669E5}"/>
          </ac:spMkLst>
        </pc:spChg>
        <pc:spChg chg="add">
          <ac:chgData name="Stacey Coleman" userId="39388c8c-684c-4133-bd3c-08329177af5b" providerId="ADAL" clId="{364DB865-8E07-49C7-9AC0-E3F2130184D8}" dt="2023-01-19T14:03:14.619" v="4109" actId="26606"/>
          <ac:spMkLst>
            <pc:docMk/>
            <pc:sldMk cId="541081111" sldId="318"/>
            <ac:spMk id="19" creationId="{0760E4C7-47B8-4356-ABCA-CC9C79E2D2B6}"/>
          </ac:spMkLst>
        </pc:spChg>
        <pc:spChg chg="add">
          <ac:chgData name="Stacey Coleman" userId="39388c8c-684c-4133-bd3c-08329177af5b" providerId="ADAL" clId="{364DB865-8E07-49C7-9AC0-E3F2130184D8}" dt="2023-01-19T14:03:14.619" v="4109" actId="26606"/>
          <ac:spMkLst>
            <pc:docMk/>
            <pc:sldMk cId="541081111" sldId="318"/>
            <ac:spMk id="21" creationId="{ED0A0432-F95F-6441-CC5D-B6BB755FABF8}"/>
          </ac:spMkLst>
        </pc:spChg>
        <pc:spChg chg="add">
          <ac:chgData name="Stacey Coleman" userId="39388c8c-684c-4133-bd3c-08329177af5b" providerId="ADAL" clId="{364DB865-8E07-49C7-9AC0-E3F2130184D8}" dt="2023-01-19T14:03:14.619" v="4109" actId="26606"/>
          <ac:spMkLst>
            <pc:docMk/>
            <pc:sldMk cId="541081111" sldId="318"/>
            <ac:spMk id="23" creationId="{3F0586C3-A19F-D214-ABDE-30AD5B6669E5}"/>
          </ac:spMkLst>
        </pc:spChg>
        <pc:picChg chg="add del mod">
          <ac:chgData name="Stacey Coleman" userId="39388c8c-684c-4133-bd3c-08329177af5b" providerId="ADAL" clId="{364DB865-8E07-49C7-9AC0-E3F2130184D8}" dt="2023-01-19T13:50:50.850" v="3868" actId="478"/>
          <ac:picMkLst>
            <pc:docMk/>
            <pc:sldMk cId="541081111" sldId="318"/>
            <ac:picMk id="5" creationId="{107026B3-4E47-9720-5BAA-57DDDDB4F43D}"/>
          </ac:picMkLst>
        </pc:picChg>
        <pc:picChg chg="add">
          <ac:chgData name="Stacey Coleman" userId="39388c8c-684c-4133-bd3c-08329177af5b" providerId="ADAL" clId="{364DB865-8E07-49C7-9AC0-E3F2130184D8}" dt="2023-01-19T14:03:14.619" v="4109" actId="26606"/>
          <ac:picMkLst>
            <pc:docMk/>
            <pc:sldMk cId="541081111" sldId="318"/>
            <ac:picMk id="15" creationId="{E502B694-6ADA-7E7D-2900-5F0770171C6B}"/>
          </ac:picMkLst>
        </pc:picChg>
        <pc:cxnChg chg="add del">
          <ac:chgData name="Stacey Coleman" userId="39388c8c-684c-4133-bd3c-08329177af5b" providerId="ADAL" clId="{364DB865-8E07-49C7-9AC0-E3F2130184D8}" dt="2023-01-19T14:03:14.619" v="4109" actId="26606"/>
          <ac:cxnSpMkLst>
            <pc:docMk/>
            <pc:sldMk cId="541081111" sldId="318"/>
            <ac:cxnSpMk id="13" creationId="{414C5C93-B9E9-4392-ADCF-ABF21209DD56}"/>
          </ac:cxnSpMkLst>
        </pc:cxnChg>
        <pc:cxnChg chg="add">
          <ac:chgData name="Stacey Coleman" userId="39388c8c-684c-4133-bd3c-08329177af5b" providerId="ADAL" clId="{364DB865-8E07-49C7-9AC0-E3F2130184D8}" dt="2023-01-19T14:03:14.619" v="4109" actId="26606"/>
          <ac:cxnSpMkLst>
            <pc:docMk/>
            <pc:sldMk cId="541081111" sldId="318"/>
            <ac:cxnSpMk id="25" creationId="{414C5C93-B9E9-4392-ADCF-ABF21209DD56}"/>
          </ac:cxnSpMkLst>
        </pc:cxnChg>
      </pc:sldChg>
      <pc:sldChg chg="addSp delSp modSp add del mod">
        <pc:chgData name="Stacey Coleman" userId="39388c8c-684c-4133-bd3c-08329177af5b" providerId="ADAL" clId="{364DB865-8E07-49C7-9AC0-E3F2130184D8}" dt="2023-01-19T13:47:52.141" v="3845" actId="47"/>
        <pc:sldMkLst>
          <pc:docMk/>
          <pc:sldMk cId="3797592984" sldId="318"/>
        </pc:sldMkLst>
        <pc:spChg chg="del">
          <ac:chgData name="Stacey Coleman" userId="39388c8c-684c-4133-bd3c-08329177af5b" providerId="ADAL" clId="{364DB865-8E07-49C7-9AC0-E3F2130184D8}" dt="2023-01-19T13:46:55.737" v="3812" actId="478"/>
          <ac:spMkLst>
            <pc:docMk/>
            <pc:sldMk cId="3797592984" sldId="318"/>
            <ac:spMk id="2" creationId="{00000000-0000-0000-0000-000000000000}"/>
          </ac:spMkLst>
        </pc:spChg>
        <pc:spChg chg="mod">
          <ac:chgData name="Stacey Coleman" userId="39388c8c-684c-4133-bd3c-08329177af5b" providerId="ADAL" clId="{364DB865-8E07-49C7-9AC0-E3F2130184D8}" dt="2023-01-19T13:47:23.841" v="3819" actId="404"/>
          <ac:spMkLst>
            <pc:docMk/>
            <pc:sldMk cId="3797592984" sldId="318"/>
            <ac:spMk id="3" creationId="{00000000-0000-0000-0000-000000000000}"/>
          </ac:spMkLst>
        </pc:spChg>
        <pc:spChg chg="add del mod">
          <ac:chgData name="Stacey Coleman" userId="39388c8c-684c-4133-bd3c-08329177af5b" providerId="ADAL" clId="{364DB865-8E07-49C7-9AC0-E3F2130184D8}" dt="2023-01-19T13:46:54.145" v="3811"/>
          <ac:spMkLst>
            <pc:docMk/>
            <pc:sldMk cId="3797592984" sldId="318"/>
            <ac:spMk id="5" creationId="{0110330E-CD39-A306-A08B-C050E319E3A5}"/>
          </ac:spMkLst>
        </pc:spChg>
        <pc:spChg chg="add del mod">
          <ac:chgData name="Stacey Coleman" userId="39388c8c-684c-4133-bd3c-08329177af5b" providerId="ADAL" clId="{364DB865-8E07-49C7-9AC0-E3F2130184D8}" dt="2023-01-19T13:47:01.501" v="3813" actId="478"/>
          <ac:spMkLst>
            <pc:docMk/>
            <pc:sldMk cId="3797592984" sldId="318"/>
            <ac:spMk id="7" creationId="{100E52B5-55CC-DE5F-99D7-2C8D8B3FBBEE}"/>
          </ac:spMkLst>
        </pc:spChg>
        <pc:spChg chg="add mod">
          <ac:chgData name="Stacey Coleman" userId="39388c8c-684c-4133-bd3c-08329177af5b" providerId="ADAL" clId="{364DB865-8E07-49C7-9AC0-E3F2130184D8}" dt="2023-01-19T13:47:06.499" v="3815" actId="207"/>
          <ac:spMkLst>
            <pc:docMk/>
            <pc:sldMk cId="3797592984" sldId="318"/>
            <ac:spMk id="8" creationId="{52CBBEA5-3B58-4432-8589-30419A86FE7B}"/>
          </ac:spMkLst>
        </pc:spChg>
      </pc:sldChg>
      <pc:sldChg chg="delSp add del setBg delDesignElem">
        <pc:chgData name="Stacey Coleman" userId="39388c8c-684c-4133-bd3c-08329177af5b" providerId="ADAL" clId="{364DB865-8E07-49C7-9AC0-E3F2130184D8}" dt="2023-01-19T13:52:18.562" v="3890" actId="47"/>
        <pc:sldMkLst>
          <pc:docMk/>
          <pc:sldMk cId="1628356773" sldId="319"/>
        </pc:sldMkLst>
        <pc:spChg chg="del">
          <ac:chgData name="Stacey Coleman" userId="39388c8c-684c-4133-bd3c-08329177af5b" providerId="ADAL" clId="{364DB865-8E07-49C7-9AC0-E3F2130184D8}" dt="2023-01-19T13:52:16.074" v="3889"/>
          <ac:spMkLst>
            <pc:docMk/>
            <pc:sldMk cId="1628356773" sldId="319"/>
            <ac:spMk id="10" creationId="{F5258B98-3BD5-0A20-B0E7-944EAEB2654A}"/>
          </ac:spMkLst>
        </pc:spChg>
        <pc:spChg chg="del">
          <ac:chgData name="Stacey Coleman" userId="39388c8c-684c-4133-bd3c-08329177af5b" providerId="ADAL" clId="{364DB865-8E07-49C7-9AC0-E3F2130184D8}" dt="2023-01-19T13:52:16.074" v="3889"/>
          <ac:spMkLst>
            <pc:docMk/>
            <pc:sldMk cId="1628356773" sldId="319"/>
            <ac:spMk id="12" creationId="{1C8B38D4-9D92-4608-A16B-260E8CC21335}"/>
          </ac:spMkLst>
        </pc:spChg>
        <pc:spChg chg="del">
          <ac:chgData name="Stacey Coleman" userId="39388c8c-684c-4133-bd3c-08329177af5b" providerId="ADAL" clId="{364DB865-8E07-49C7-9AC0-E3F2130184D8}" dt="2023-01-19T13:52:16.074" v="3889"/>
          <ac:spMkLst>
            <pc:docMk/>
            <pc:sldMk cId="1628356773" sldId="319"/>
            <ac:spMk id="14" creationId="{E9D51C6D-A440-71F4-45C3-86809652EBEC}"/>
          </ac:spMkLst>
        </pc:spChg>
        <pc:spChg chg="del">
          <ac:chgData name="Stacey Coleman" userId="39388c8c-684c-4133-bd3c-08329177af5b" providerId="ADAL" clId="{364DB865-8E07-49C7-9AC0-E3F2130184D8}" dt="2023-01-19T13:52:16.074" v="3889"/>
          <ac:spMkLst>
            <pc:docMk/>
            <pc:sldMk cId="1628356773" sldId="319"/>
            <ac:spMk id="16" creationId="{99FA5DBC-93F5-A63F-41A3-8C0F26EE5E9B}"/>
          </ac:spMkLst>
        </pc:spChg>
      </pc:sldChg>
      <pc:sldChg chg="addSp delSp modSp add mod">
        <pc:chgData name="Stacey Coleman" userId="39388c8c-684c-4133-bd3c-08329177af5b" providerId="ADAL" clId="{364DB865-8E07-49C7-9AC0-E3F2130184D8}" dt="2023-01-19T13:53:14.222" v="3906" actId="403"/>
        <pc:sldMkLst>
          <pc:docMk/>
          <pc:sldMk cId="3338200273" sldId="319"/>
        </pc:sldMkLst>
        <pc:spChg chg="mod">
          <ac:chgData name="Stacey Coleman" userId="39388c8c-684c-4133-bd3c-08329177af5b" providerId="ADAL" clId="{364DB865-8E07-49C7-9AC0-E3F2130184D8}" dt="2023-01-19T13:53:14.222" v="3906" actId="403"/>
          <ac:spMkLst>
            <pc:docMk/>
            <pc:sldMk cId="3338200273" sldId="319"/>
            <ac:spMk id="2" creationId="{00000000-0000-0000-0000-000000000000}"/>
          </ac:spMkLst>
        </pc:spChg>
        <pc:spChg chg="del">
          <ac:chgData name="Stacey Coleman" userId="39388c8c-684c-4133-bd3c-08329177af5b" providerId="ADAL" clId="{364DB865-8E07-49C7-9AC0-E3F2130184D8}" dt="2023-01-19T13:52:26.732" v="3892" actId="26606"/>
          <ac:spMkLst>
            <pc:docMk/>
            <pc:sldMk cId="3338200273" sldId="319"/>
            <ac:spMk id="10" creationId="{F5258B98-3BD5-0A20-B0E7-944EAEB2654A}"/>
          </ac:spMkLst>
        </pc:spChg>
        <pc:spChg chg="del">
          <ac:chgData name="Stacey Coleman" userId="39388c8c-684c-4133-bd3c-08329177af5b" providerId="ADAL" clId="{364DB865-8E07-49C7-9AC0-E3F2130184D8}" dt="2023-01-19T13:52:26.732" v="3892" actId="26606"/>
          <ac:spMkLst>
            <pc:docMk/>
            <pc:sldMk cId="3338200273" sldId="319"/>
            <ac:spMk id="12" creationId="{1C8B38D4-9D92-4608-A16B-260E8CC21335}"/>
          </ac:spMkLst>
        </pc:spChg>
        <pc:spChg chg="del">
          <ac:chgData name="Stacey Coleman" userId="39388c8c-684c-4133-bd3c-08329177af5b" providerId="ADAL" clId="{364DB865-8E07-49C7-9AC0-E3F2130184D8}" dt="2023-01-19T13:52:26.732" v="3892" actId="26606"/>
          <ac:spMkLst>
            <pc:docMk/>
            <pc:sldMk cId="3338200273" sldId="319"/>
            <ac:spMk id="14" creationId="{E9D51C6D-A440-71F4-45C3-86809652EBEC}"/>
          </ac:spMkLst>
        </pc:spChg>
        <pc:spChg chg="del">
          <ac:chgData name="Stacey Coleman" userId="39388c8c-684c-4133-bd3c-08329177af5b" providerId="ADAL" clId="{364DB865-8E07-49C7-9AC0-E3F2130184D8}" dt="2023-01-19T13:52:26.732" v="3892" actId="26606"/>
          <ac:spMkLst>
            <pc:docMk/>
            <pc:sldMk cId="3338200273" sldId="319"/>
            <ac:spMk id="16" creationId="{99FA5DBC-93F5-A63F-41A3-8C0F26EE5E9B}"/>
          </ac:spMkLst>
        </pc:spChg>
        <pc:spChg chg="add">
          <ac:chgData name="Stacey Coleman" userId="39388c8c-684c-4133-bd3c-08329177af5b" providerId="ADAL" clId="{364DB865-8E07-49C7-9AC0-E3F2130184D8}" dt="2023-01-19T13:52:26.732" v="3892" actId="26606"/>
          <ac:spMkLst>
            <pc:docMk/>
            <pc:sldMk cId="3338200273" sldId="319"/>
            <ac:spMk id="21" creationId="{F5258B98-3BD5-0A20-B0E7-944EAEB2654A}"/>
          </ac:spMkLst>
        </pc:spChg>
        <pc:spChg chg="add">
          <ac:chgData name="Stacey Coleman" userId="39388c8c-684c-4133-bd3c-08329177af5b" providerId="ADAL" clId="{364DB865-8E07-49C7-9AC0-E3F2130184D8}" dt="2023-01-19T13:52:26.732" v="3892" actId="26606"/>
          <ac:spMkLst>
            <pc:docMk/>
            <pc:sldMk cId="3338200273" sldId="319"/>
            <ac:spMk id="23" creationId="{1C8B38D4-9D92-4608-A16B-260E8CC21335}"/>
          </ac:spMkLst>
        </pc:spChg>
        <pc:spChg chg="add">
          <ac:chgData name="Stacey Coleman" userId="39388c8c-684c-4133-bd3c-08329177af5b" providerId="ADAL" clId="{364DB865-8E07-49C7-9AC0-E3F2130184D8}" dt="2023-01-19T13:52:26.732" v="3892" actId="26606"/>
          <ac:spMkLst>
            <pc:docMk/>
            <pc:sldMk cId="3338200273" sldId="319"/>
            <ac:spMk id="25" creationId="{0B25D2F4-7A0E-ACA7-3A97-AEE028D25753}"/>
          </ac:spMkLst>
        </pc:spChg>
        <pc:graphicFrameChg chg="mod modGraphic">
          <ac:chgData name="Stacey Coleman" userId="39388c8c-684c-4133-bd3c-08329177af5b" providerId="ADAL" clId="{364DB865-8E07-49C7-9AC0-E3F2130184D8}" dt="2023-01-19T13:52:26.732" v="3892" actId="26606"/>
          <ac:graphicFrameMkLst>
            <pc:docMk/>
            <pc:sldMk cId="3338200273" sldId="319"/>
            <ac:graphicFrameMk id="6" creationId="{25DBF569-7487-F808-FBC1-597F3746995B}"/>
          </ac:graphicFrameMkLst>
        </pc:graphicFrameChg>
      </pc:sldChg>
      <pc:sldChg chg="modSp add mod">
        <pc:chgData name="Stacey Coleman" userId="39388c8c-684c-4133-bd3c-08329177af5b" providerId="ADAL" clId="{364DB865-8E07-49C7-9AC0-E3F2130184D8}" dt="2023-01-19T13:55:13.370" v="3992"/>
        <pc:sldMkLst>
          <pc:docMk/>
          <pc:sldMk cId="3913512979" sldId="320"/>
        </pc:sldMkLst>
        <pc:spChg chg="mod">
          <ac:chgData name="Stacey Coleman" userId="39388c8c-684c-4133-bd3c-08329177af5b" providerId="ADAL" clId="{364DB865-8E07-49C7-9AC0-E3F2130184D8}" dt="2023-01-19T13:54:52.524" v="3987" actId="20577"/>
          <ac:spMkLst>
            <pc:docMk/>
            <pc:sldMk cId="3913512979" sldId="320"/>
            <ac:spMk id="2" creationId="{00000000-0000-0000-0000-000000000000}"/>
          </ac:spMkLst>
        </pc:spChg>
        <pc:graphicFrameChg chg="mod">
          <ac:chgData name="Stacey Coleman" userId="39388c8c-684c-4133-bd3c-08329177af5b" providerId="ADAL" clId="{364DB865-8E07-49C7-9AC0-E3F2130184D8}" dt="2023-01-19T13:55:13.370" v="3992"/>
          <ac:graphicFrameMkLst>
            <pc:docMk/>
            <pc:sldMk cId="3913512979" sldId="320"/>
            <ac:graphicFrameMk id="6" creationId="{25DBF569-7487-F808-FBC1-597F3746995B}"/>
          </ac:graphicFrameMkLst>
        </pc:graphicFrameChg>
      </pc:sldChg>
      <pc:sldChg chg="modSp add mod">
        <pc:chgData name="Stacey Coleman" userId="39388c8c-684c-4133-bd3c-08329177af5b" providerId="ADAL" clId="{364DB865-8E07-49C7-9AC0-E3F2130184D8}" dt="2023-01-19T13:57:22.007" v="4012" actId="1076"/>
        <pc:sldMkLst>
          <pc:docMk/>
          <pc:sldMk cId="3407054034" sldId="321"/>
        </pc:sldMkLst>
        <pc:spChg chg="mod">
          <ac:chgData name="Stacey Coleman" userId="39388c8c-684c-4133-bd3c-08329177af5b" providerId="ADAL" clId="{364DB865-8E07-49C7-9AC0-E3F2130184D8}" dt="2023-01-19T13:55:37.366" v="4005" actId="20577"/>
          <ac:spMkLst>
            <pc:docMk/>
            <pc:sldMk cId="3407054034" sldId="321"/>
            <ac:spMk id="2" creationId="{00000000-0000-0000-0000-000000000000}"/>
          </ac:spMkLst>
        </pc:spChg>
        <pc:graphicFrameChg chg="mod modGraphic">
          <ac:chgData name="Stacey Coleman" userId="39388c8c-684c-4133-bd3c-08329177af5b" providerId="ADAL" clId="{364DB865-8E07-49C7-9AC0-E3F2130184D8}" dt="2023-01-19T13:57:22.007" v="4012" actId="1076"/>
          <ac:graphicFrameMkLst>
            <pc:docMk/>
            <pc:sldMk cId="3407054034" sldId="321"/>
            <ac:graphicFrameMk id="6" creationId="{25DBF569-7487-F808-FBC1-597F3746995B}"/>
          </ac:graphicFrameMkLst>
        </pc:graphicFrameChg>
      </pc:sldChg>
      <pc:sldChg chg="modSp add mod">
        <pc:chgData name="Stacey Coleman" userId="39388c8c-684c-4133-bd3c-08329177af5b" providerId="ADAL" clId="{364DB865-8E07-49C7-9AC0-E3F2130184D8}" dt="2023-01-19T13:57:33.548" v="4022" actId="20577"/>
        <pc:sldMkLst>
          <pc:docMk/>
          <pc:sldMk cId="2538012510" sldId="322"/>
        </pc:sldMkLst>
        <pc:spChg chg="mod">
          <ac:chgData name="Stacey Coleman" userId="39388c8c-684c-4133-bd3c-08329177af5b" providerId="ADAL" clId="{364DB865-8E07-49C7-9AC0-E3F2130184D8}" dt="2023-01-19T13:57:33.548" v="4022" actId="20577"/>
          <ac:spMkLst>
            <pc:docMk/>
            <pc:sldMk cId="2538012510" sldId="322"/>
            <ac:spMk id="2" creationId="{00000000-0000-0000-0000-000000000000}"/>
          </ac:spMkLst>
        </pc:spChg>
      </pc:sldChg>
      <pc:sldChg chg="modSp new mod">
        <pc:chgData name="Stacey Coleman" userId="39388c8c-684c-4133-bd3c-08329177af5b" providerId="ADAL" clId="{364DB865-8E07-49C7-9AC0-E3F2130184D8}" dt="2023-01-19T14:07:22.133" v="4387" actId="114"/>
        <pc:sldMkLst>
          <pc:docMk/>
          <pc:sldMk cId="2338675688" sldId="323"/>
        </pc:sldMkLst>
        <pc:spChg chg="mod">
          <ac:chgData name="Stacey Coleman" userId="39388c8c-684c-4133-bd3c-08329177af5b" providerId="ADAL" clId="{364DB865-8E07-49C7-9AC0-E3F2130184D8}" dt="2023-01-19T14:06:02.650" v="4194" actId="207"/>
          <ac:spMkLst>
            <pc:docMk/>
            <pc:sldMk cId="2338675688" sldId="323"/>
            <ac:spMk id="2" creationId="{D1BEB163-5393-6D42-97E2-4999F34506D7}"/>
          </ac:spMkLst>
        </pc:spChg>
        <pc:spChg chg="mod">
          <ac:chgData name="Stacey Coleman" userId="39388c8c-684c-4133-bd3c-08329177af5b" providerId="ADAL" clId="{364DB865-8E07-49C7-9AC0-E3F2130184D8}" dt="2023-01-19T14:07:22.133" v="4387" actId="114"/>
          <ac:spMkLst>
            <pc:docMk/>
            <pc:sldMk cId="2338675688" sldId="323"/>
            <ac:spMk id="3" creationId="{93BF295C-0F6B-6BB6-3A40-6152B0EDC812}"/>
          </ac:spMkLst>
        </pc:spChg>
      </pc:sldChg>
      <pc:sldChg chg="addSp delSp modSp new mod modAnim">
        <pc:chgData name="Stacey Coleman" userId="39388c8c-684c-4133-bd3c-08329177af5b" providerId="ADAL" clId="{364DB865-8E07-49C7-9AC0-E3F2130184D8}" dt="2023-01-19T14:05:11.591" v="4173" actId="1076"/>
        <pc:sldMkLst>
          <pc:docMk/>
          <pc:sldMk cId="2136949943" sldId="324"/>
        </pc:sldMkLst>
        <pc:spChg chg="mod">
          <ac:chgData name="Stacey Coleman" userId="39388c8c-684c-4133-bd3c-08329177af5b" providerId="ADAL" clId="{364DB865-8E07-49C7-9AC0-E3F2130184D8}" dt="2023-01-19T14:05:11.591" v="4173" actId="1076"/>
          <ac:spMkLst>
            <pc:docMk/>
            <pc:sldMk cId="2136949943" sldId="324"/>
            <ac:spMk id="2" creationId="{9D76973F-2BEC-A7C3-F588-10DD161E65DD}"/>
          </ac:spMkLst>
        </pc:spChg>
        <pc:spChg chg="del">
          <ac:chgData name="Stacey Coleman" userId="39388c8c-684c-4133-bd3c-08329177af5b" providerId="ADAL" clId="{364DB865-8E07-49C7-9AC0-E3F2130184D8}" dt="2023-01-19T14:05:08.117" v="4172" actId="478"/>
          <ac:spMkLst>
            <pc:docMk/>
            <pc:sldMk cId="2136949943" sldId="324"/>
            <ac:spMk id="3" creationId="{D684AC54-BB7F-7D4B-71B6-D2C13A50B2CE}"/>
          </ac:spMkLst>
        </pc:spChg>
        <pc:picChg chg="add mod">
          <ac:chgData name="Stacey Coleman" userId="39388c8c-684c-4133-bd3c-08329177af5b" providerId="ADAL" clId="{364DB865-8E07-49C7-9AC0-E3F2130184D8}" dt="2023-01-19T14:04:51.223" v="4167" actId="1076"/>
          <ac:picMkLst>
            <pc:docMk/>
            <pc:sldMk cId="2136949943" sldId="324"/>
            <ac:picMk id="4" creationId="{F492B252-519C-5A1D-9A56-7EB54C0DCFAA}"/>
          </ac:picMkLst>
        </pc:picChg>
      </pc:sldChg>
      <pc:sldChg chg="addSp delSp modSp new mod setBg">
        <pc:chgData name="Stacey Coleman" userId="39388c8c-684c-4133-bd3c-08329177af5b" providerId="ADAL" clId="{364DB865-8E07-49C7-9AC0-E3F2130184D8}" dt="2023-01-19T14:11:46.707" v="4999" actId="403"/>
        <pc:sldMkLst>
          <pc:docMk/>
          <pc:sldMk cId="2352630589" sldId="325"/>
        </pc:sldMkLst>
        <pc:spChg chg="mod">
          <ac:chgData name="Stacey Coleman" userId="39388c8c-684c-4133-bd3c-08329177af5b" providerId="ADAL" clId="{364DB865-8E07-49C7-9AC0-E3F2130184D8}" dt="2023-01-19T14:11:46.707" v="4999" actId="403"/>
          <ac:spMkLst>
            <pc:docMk/>
            <pc:sldMk cId="2352630589" sldId="325"/>
            <ac:spMk id="2" creationId="{272CB94C-0903-C9A6-1E2B-69182D7871C8}"/>
          </ac:spMkLst>
        </pc:spChg>
        <pc:spChg chg="del mod">
          <ac:chgData name="Stacey Coleman" userId="39388c8c-684c-4133-bd3c-08329177af5b" providerId="ADAL" clId="{364DB865-8E07-49C7-9AC0-E3F2130184D8}" dt="2023-01-19T14:11:12.415" v="4989" actId="26606"/>
          <ac:spMkLst>
            <pc:docMk/>
            <pc:sldMk cId="2352630589" sldId="325"/>
            <ac:spMk id="3" creationId="{497EFEF6-13E7-284F-F753-2A4395F794C2}"/>
          </ac:spMkLst>
        </pc:spChg>
        <pc:spChg chg="add">
          <ac:chgData name="Stacey Coleman" userId="39388c8c-684c-4133-bd3c-08329177af5b" providerId="ADAL" clId="{364DB865-8E07-49C7-9AC0-E3F2130184D8}" dt="2023-01-19T14:11:12.415" v="4989" actId="26606"/>
          <ac:spMkLst>
            <pc:docMk/>
            <pc:sldMk cId="2352630589" sldId="325"/>
            <ac:spMk id="9" creationId="{1C8B38D4-9D92-4608-A16B-260E8CC21335}"/>
          </ac:spMkLst>
        </pc:spChg>
        <pc:spChg chg="add">
          <ac:chgData name="Stacey Coleman" userId="39388c8c-684c-4133-bd3c-08329177af5b" providerId="ADAL" clId="{364DB865-8E07-49C7-9AC0-E3F2130184D8}" dt="2023-01-19T14:11:12.415" v="4989" actId="26606"/>
          <ac:spMkLst>
            <pc:docMk/>
            <pc:sldMk cId="2352630589" sldId="325"/>
            <ac:spMk id="11" creationId="{0B25D2F4-7A0E-ACA7-3A97-AEE028D25753}"/>
          </ac:spMkLst>
        </pc:spChg>
        <pc:graphicFrameChg chg="add mod">
          <ac:chgData name="Stacey Coleman" userId="39388c8c-684c-4133-bd3c-08329177af5b" providerId="ADAL" clId="{364DB865-8E07-49C7-9AC0-E3F2130184D8}" dt="2023-01-19T14:11:30.262" v="4992" actId="12100"/>
          <ac:graphicFrameMkLst>
            <pc:docMk/>
            <pc:sldMk cId="2352630589" sldId="325"/>
            <ac:graphicFrameMk id="5" creationId="{90FF56EC-D11F-B64C-9FAD-27C721375E6F}"/>
          </ac:graphicFrameMkLst>
        </pc:graphicFrameChg>
      </pc:sldChg>
      <pc:sldChg chg="addSp modSp new mod">
        <pc:chgData name="Stacey Coleman" userId="39388c8c-684c-4133-bd3c-08329177af5b" providerId="ADAL" clId="{364DB865-8E07-49C7-9AC0-E3F2130184D8}" dt="2023-01-19T14:12:28.729" v="5009" actId="207"/>
        <pc:sldMkLst>
          <pc:docMk/>
          <pc:sldMk cId="2666183465" sldId="326"/>
        </pc:sldMkLst>
        <pc:spChg chg="mod">
          <ac:chgData name="Stacey Coleman" userId="39388c8c-684c-4133-bd3c-08329177af5b" providerId="ADAL" clId="{364DB865-8E07-49C7-9AC0-E3F2130184D8}" dt="2023-01-19T14:11:39.300" v="4997" actId="403"/>
          <ac:spMkLst>
            <pc:docMk/>
            <pc:sldMk cId="2666183465" sldId="326"/>
            <ac:spMk id="2" creationId="{259DF3B8-B766-6890-FFBB-F1CCFFBEB49E}"/>
          </ac:spMkLst>
        </pc:spChg>
        <pc:spChg chg="mod">
          <ac:chgData name="Stacey Coleman" userId="39388c8c-684c-4133-bd3c-08329177af5b" providerId="ADAL" clId="{364DB865-8E07-49C7-9AC0-E3F2130184D8}" dt="2023-01-19T14:11:07.244" v="4988"/>
          <ac:spMkLst>
            <pc:docMk/>
            <pc:sldMk cId="2666183465" sldId="326"/>
            <ac:spMk id="3" creationId="{FC697352-3203-4761-687F-1F3C4A7CEF74}"/>
          </ac:spMkLst>
        </pc:spChg>
        <pc:spChg chg="add mod">
          <ac:chgData name="Stacey Coleman" userId="39388c8c-684c-4133-bd3c-08329177af5b" providerId="ADAL" clId="{364DB865-8E07-49C7-9AC0-E3F2130184D8}" dt="2023-01-19T14:12:12.676" v="5005" actId="13822"/>
          <ac:spMkLst>
            <pc:docMk/>
            <pc:sldMk cId="2666183465" sldId="326"/>
            <ac:spMk id="5" creationId="{D0F14FFD-5432-5514-CCEE-B69A9D658E55}"/>
          </ac:spMkLst>
        </pc:spChg>
        <pc:spChg chg="add mod">
          <ac:chgData name="Stacey Coleman" userId="39388c8c-684c-4133-bd3c-08329177af5b" providerId="ADAL" clId="{364DB865-8E07-49C7-9AC0-E3F2130184D8}" dt="2023-01-19T14:12:25.799" v="5008" actId="207"/>
          <ac:spMkLst>
            <pc:docMk/>
            <pc:sldMk cId="2666183465" sldId="326"/>
            <ac:spMk id="6" creationId="{327CE2CD-BDDF-81E2-841A-9E5BB0EB3DEB}"/>
          </ac:spMkLst>
        </pc:spChg>
        <pc:spChg chg="add mod">
          <ac:chgData name="Stacey Coleman" userId="39388c8c-684c-4133-bd3c-08329177af5b" providerId="ADAL" clId="{364DB865-8E07-49C7-9AC0-E3F2130184D8}" dt="2023-01-19T14:12:15.480" v="5006" actId="13822"/>
          <ac:spMkLst>
            <pc:docMk/>
            <pc:sldMk cId="2666183465" sldId="326"/>
            <ac:spMk id="8" creationId="{B335680E-8881-6488-6122-3CD1B9058D68}"/>
          </ac:spMkLst>
        </pc:spChg>
        <pc:spChg chg="add mod">
          <ac:chgData name="Stacey Coleman" userId="39388c8c-684c-4133-bd3c-08329177af5b" providerId="ADAL" clId="{364DB865-8E07-49C7-9AC0-E3F2130184D8}" dt="2023-01-19T14:12:28.729" v="5009" actId="207"/>
          <ac:spMkLst>
            <pc:docMk/>
            <pc:sldMk cId="2666183465" sldId="326"/>
            <ac:spMk id="9" creationId="{D20B34EA-BE3A-1A81-3AE8-33EA0A71B185}"/>
          </ac:spMkLst>
        </pc:spChg>
        <pc:grpChg chg="add mod">
          <ac:chgData name="Stacey Coleman" userId="39388c8c-684c-4133-bd3c-08329177af5b" providerId="ADAL" clId="{364DB865-8E07-49C7-9AC0-E3F2130184D8}" dt="2023-01-19T14:12:20.286" v="5007" actId="1076"/>
          <ac:grpSpMkLst>
            <pc:docMk/>
            <pc:sldMk cId="2666183465" sldId="326"/>
            <ac:grpSpMk id="4" creationId="{B85E9C7E-45FB-D069-BC90-4FC2E58755FB}"/>
          </ac:grpSpMkLst>
        </pc:grpChg>
        <pc:grpChg chg="add mod">
          <ac:chgData name="Stacey Coleman" userId="39388c8c-684c-4133-bd3c-08329177af5b" providerId="ADAL" clId="{364DB865-8E07-49C7-9AC0-E3F2130184D8}" dt="2023-01-19T14:12:00.655" v="5003" actId="1076"/>
          <ac:grpSpMkLst>
            <pc:docMk/>
            <pc:sldMk cId="2666183465" sldId="326"/>
            <ac:grpSpMk id="7" creationId="{235BD92D-962D-E3B7-E260-C513EE22AE2F}"/>
          </ac:grpSpMkLst>
        </pc:grpChg>
      </pc:sldChg>
      <pc:sldChg chg="addSp modSp new mod">
        <pc:chgData name="Stacey Coleman" userId="39388c8c-684c-4133-bd3c-08329177af5b" providerId="ADAL" clId="{364DB865-8E07-49C7-9AC0-E3F2130184D8}" dt="2023-01-19T14:24:30.864" v="5584" actId="1076"/>
        <pc:sldMkLst>
          <pc:docMk/>
          <pc:sldMk cId="2979654888" sldId="327"/>
        </pc:sldMkLst>
        <pc:spChg chg="mod">
          <ac:chgData name="Stacey Coleman" userId="39388c8c-684c-4133-bd3c-08329177af5b" providerId="ADAL" clId="{364DB865-8E07-49C7-9AC0-E3F2130184D8}" dt="2023-01-19T14:13:59.238" v="5243" actId="20577"/>
          <ac:spMkLst>
            <pc:docMk/>
            <pc:sldMk cId="2979654888" sldId="327"/>
            <ac:spMk id="2" creationId="{2D7A823F-B3B3-DDE1-4371-CB4AC07F2109}"/>
          </ac:spMkLst>
        </pc:spChg>
        <pc:spChg chg="mod">
          <ac:chgData name="Stacey Coleman" userId="39388c8c-684c-4133-bd3c-08329177af5b" providerId="ADAL" clId="{364DB865-8E07-49C7-9AC0-E3F2130184D8}" dt="2023-01-19T14:24:15.021" v="5582" actId="20577"/>
          <ac:spMkLst>
            <pc:docMk/>
            <pc:sldMk cId="2979654888" sldId="327"/>
            <ac:spMk id="3" creationId="{FA84BC17-B8EB-FDB7-97AE-34056BF36B8C}"/>
          </ac:spMkLst>
        </pc:spChg>
        <pc:picChg chg="add mod">
          <ac:chgData name="Stacey Coleman" userId="39388c8c-684c-4133-bd3c-08329177af5b" providerId="ADAL" clId="{364DB865-8E07-49C7-9AC0-E3F2130184D8}" dt="2023-01-19T14:24:30.864" v="5584" actId="1076"/>
          <ac:picMkLst>
            <pc:docMk/>
            <pc:sldMk cId="2979654888" sldId="327"/>
            <ac:picMk id="4" creationId="{ECDB2115-65CF-2F11-F62C-50E9FFB189EA}"/>
          </ac:picMkLst>
        </pc:picChg>
        <pc:picChg chg="add mod">
          <ac:chgData name="Stacey Coleman" userId="39388c8c-684c-4133-bd3c-08329177af5b" providerId="ADAL" clId="{364DB865-8E07-49C7-9AC0-E3F2130184D8}" dt="2023-01-19T14:24:27.024" v="5583" actId="1076"/>
          <ac:picMkLst>
            <pc:docMk/>
            <pc:sldMk cId="2979654888" sldId="327"/>
            <ac:picMk id="5" creationId="{CAE4A731-C092-87B2-A962-0E7D896DD318}"/>
          </ac:picMkLst>
        </pc:picChg>
      </pc:sldChg>
      <pc:sldChg chg="addSp delSp modSp new mod setBg">
        <pc:chgData name="Stacey Coleman" userId="39388c8c-684c-4133-bd3c-08329177af5b" providerId="ADAL" clId="{364DB865-8E07-49C7-9AC0-E3F2130184D8}" dt="2023-01-19T14:30:04.010" v="5751" actId="20577"/>
        <pc:sldMkLst>
          <pc:docMk/>
          <pc:sldMk cId="3648899818" sldId="328"/>
        </pc:sldMkLst>
        <pc:spChg chg="mod">
          <ac:chgData name="Stacey Coleman" userId="39388c8c-684c-4133-bd3c-08329177af5b" providerId="ADAL" clId="{364DB865-8E07-49C7-9AC0-E3F2130184D8}" dt="2023-01-19T14:30:04.010" v="5751" actId="20577"/>
          <ac:spMkLst>
            <pc:docMk/>
            <pc:sldMk cId="3648899818" sldId="328"/>
            <ac:spMk id="2" creationId="{FAF4C147-A610-52A7-CD50-BB42C3E80F55}"/>
          </ac:spMkLst>
        </pc:spChg>
        <pc:spChg chg="del mod">
          <ac:chgData name="Stacey Coleman" userId="39388c8c-684c-4133-bd3c-08329177af5b" providerId="ADAL" clId="{364DB865-8E07-49C7-9AC0-E3F2130184D8}" dt="2023-01-19T14:29:04.918" v="5718" actId="26606"/>
          <ac:spMkLst>
            <pc:docMk/>
            <pc:sldMk cId="3648899818" sldId="328"/>
            <ac:spMk id="3" creationId="{52C26841-54F0-B927-59DE-82DB5ACB71B9}"/>
          </ac:spMkLst>
        </pc:spChg>
        <pc:spChg chg="add">
          <ac:chgData name="Stacey Coleman" userId="39388c8c-684c-4133-bd3c-08329177af5b" providerId="ADAL" clId="{364DB865-8E07-49C7-9AC0-E3F2130184D8}" dt="2023-01-19T14:29:04.918" v="5718" actId="26606"/>
          <ac:spMkLst>
            <pc:docMk/>
            <pc:sldMk cId="3648899818" sldId="328"/>
            <ac:spMk id="9" creationId="{1C8B38D4-9D92-4608-A16B-260E8CC21335}"/>
          </ac:spMkLst>
        </pc:spChg>
        <pc:spChg chg="add">
          <ac:chgData name="Stacey Coleman" userId="39388c8c-684c-4133-bd3c-08329177af5b" providerId="ADAL" clId="{364DB865-8E07-49C7-9AC0-E3F2130184D8}" dt="2023-01-19T14:29:04.918" v="5718" actId="26606"/>
          <ac:spMkLst>
            <pc:docMk/>
            <pc:sldMk cId="3648899818" sldId="328"/>
            <ac:spMk id="11" creationId="{0B25D2F4-7A0E-ACA7-3A97-AEE028D25753}"/>
          </ac:spMkLst>
        </pc:spChg>
        <pc:graphicFrameChg chg="add mod">
          <ac:chgData name="Stacey Coleman" userId="39388c8c-684c-4133-bd3c-08329177af5b" providerId="ADAL" clId="{364DB865-8E07-49C7-9AC0-E3F2130184D8}" dt="2023-01-19T14:29:40.413" v="5734" actId="12100"/>
          <ac:graphicFrameMkLst>
            <pc:docMk/>
            <pc:sldMk cId="3648899818" sldId="328"/>
            <ac:graphicFrameMk id="5" creationId="{9EC2A16C-AF6B-1428-64D0-3FBA66E4C80B}"/>
          </ac:graphicFrameMkLst>
        </pc:graphicFrameChg>
      </pc:sldChg>
      <pc:sldChg chg="addSp delSp modSp new mod">
        <pc:chgData name="Stacey Coleman" userId="39388c8c-684c-4133-bd3c-08329177af5b" providerId="ADAL" clId="{364DB865-8E07-49C7-9AC0-E3F2130184D8}" dt="2023-01-19T14:39:31.966" v="6557" actId="1076"/>
        <pc:sldMkLst>
          <pc:docMk/>
          <pc:sldMk cId="2770469888" sldId="329"/>
        </pc:sldMkLst>
        <pc:spChg chg="mod">
          <ac:chgData name="Stacey Coleman" userId="39388c8c-684c-4133-bd3c-08329177af5b" providerId="ADAL" clId="{364DB865-8E07-49C7-9AC0-E3F2130184D8}" dt="2023-01-19T14:30:21.394" v="5767" actId="403"/>
          <ac:spMkLst>
            <pc:docMk/>
            <pc:sldMk cId="2770469888" sldId="329"/>
            <ac:spMk id="2" creationId="{31285F55-0510-B6DA-08A0-94EE252BA470}"/>
          </ac:spMkLst>
        </pc:spChg>
        <pc:spChg chg="add del mod">
          <ac:chgData name="Stacey Coleman" userId="39388c8c-684c-4133-bd3c-08329177af5b" providerId="ADAL" clId="{364DB865-8E07-49C7-9AC0-E3F2130184D8}" dt="2023-01-19T14:35:20.684" v="6287" actId="478"/>
          <ac:spMkLst>
            <pc:docMk/>
            <pc:sldMk cId="2770469888" sldId="329"/>
            <ac:spMk id="3" creationId="{C351D1E5-0252-4DA3-313B-CACF0D75DF27}"/>
          </ac:spMkLst>
        </pc:spChg>
        <pc:spChg chg="add mod">
          <ac:chgData name="Stacey Coleman" userId="39388c8c-684c-4133-bd3c-08329177af5b" providerId="ADAL" clId="{364DB865-8E07-49C7-9AC0-E3F2130184D8}" dt="2023-01-19T14:39:31.966" v="6557" actId="1076"/>
          <ac:spMkLst>
            <pc:docMk/>
            <pc:sldMk cId="2770469888" sldId="329"/>
            <ac:spMk id="6" creationId="{4796F16D-CDD7-0502-50E2-94D20FA00E41}"/>
          </ac:spMkLst>
        </pc:spChg>
        <pc:graphicFrameChg chg="add del mod">
          <ac:chgData name="Stacey Coleman" userId="39388c8c-684c-4133-bd3c-08329177af5b" providerId="ADAL" clId="{364DB865-8E07-49C7-9AC0-E3F2130184D8}" dt="2023-01-19T14:33:42.288" v="6257" actId="26606"/>
          <ac:graphicFrameMkLst>
            <pc:docMk/>
            <pc:sldMk cId="2770469888" sldId="329"/>
            <ac:graphicFrameMk id="5" creationId="{44DDEAEF-496D-0C45-6BF4-FCCA6F95F02F}"/>
          </ac:graphicFrameMkLst>
        </pc:graphicFrameChg>
        <pc:graphicFrameChg chg="add mod modGraphic">
          <ac:chgData name="Stacey Coleman" userId="39388c8c-684c-4133-bd3c-08329177af5b" providerId="ADAL" clId="{364DB865-8E07-49C7-9AC0-E3F2130184D8}" dt="2023-01-19T14:36:53.727" v="6335" actId="12100"/>
          <ac:graphicFrameMkLst>
            <pc:docMk/>
            <pc:sldMk cId="2770469888" sldId="329"/>
            <ac:graphicFrameMk id="7" creationId="{C6F42411-CA92-ABEA-CB2C-F59A2BBCC3E9}"/>
          </ac:graphicFrameMkLst>
        </pc:graphicFrameChg>
      </pc:sldChg>
      <pc:sldChg chg="addSp modSp new mod">
        <pc:chgData name="Stacey Coleman" userId="39388c8c-684c-4133-bd3c-08329177af5b" providerId="ADAL" clId="{364DB865-8E07-49C7-9AC0-E3F2130184D8}" dt="2023-01-19T14:43:24.254" v="7149" actId="255"/>
        <pc:sldMkLst>
          <pc:docMk/>
          <pc:sldMk cId="930331314" sldId="330"/>
        </pc:sldMkLst>
        <pc:spChg chg="mod">
          <ac:chgData name="Stacey Coleman" userId="39388c8c-684c-4133-bd3c-08329177af5b" providerId="ADAL" clId="{364DB865-8E07-49C7-9AC0-E3F2130184D8}" dt="2023-01-19T14:37:37.050" v="6374" actId="207"/>
          <ac:spMkLst>
            <pc:docMk/>
            <pc:sldMk cId="930331314" sldId="330"/>
            <ac:spMk id="2" creationId="{23024421-6F19-9AB6-BC11-15B97D426800}"/>
          </ac:spMkLst>
        </pc:spChg>
        <pc:spChg chg="mod">
          <ac:chgData name="Stacey Coleman" userId="39388c8c-684c-4133-bd3c-08329177af5b" providerId="ADAL" clId="{364DB865-8E07-49C7-9AC0-E3F2130184D8}" dt="2023-01-19T14:41:44.333" v="6878" actId="20577"/>
          <ac:spMkLst>
            <pc:docMk/>
            <pc:sldMk cId="930331314" sldId="330"/>
            <ac:spMk id="3" creationId="{6049BED1-F0EC-C6CB-3921-2A6B95996880}"/>
          </ac:spMkLst>
        </pc:spChg>
        <pc:graphicFrameChg chg="add mod modGraphic">
          <ac:chgData name="Stacey Coleman" userId="39388c8c-684c-4133-bd3c-08329177af5b" providerId="ADAL" clId="{364DB865-8E07-49C7-9AC0-E3F2130184D8}" dt="2023-01-19T14:43:24.254" v="7149" actId="255"/>
          <ac:graphicFrameMkLst>
            <pc:docMk/>
            <pc:sldMk cId="930331314" sldId="330"/>
            <ac:graphicFrameMk id="4" creationId="{E2357AAA-5E4E-5E8D-A105-159235473AB2}"/>
          </ac:graphicFrameMkLst>
        </pc:graphicFrameChg>
      </pc:sldChg>
      <pc:sldChg chg="addSp modSp new mod">
        <pc:chgData name="Stacey Coleman" userId="39388c8c-684c-4133-bd3c-08329177af5b" providerId="ADAL" clId="{364DB865-8E07-49C7-9AC0-E3F2130184D8}" dt="2023-01-19T14:40:41.449" v="6765" actId="20577"/>
        <pc:sldMkLst>
          <pc:docMk/>
          <pc:sldMk cId="1836763031" sldId="331"/>
        </pc:sldMkLst>
        <pc:spChg chg="mod">
          <ac:chgData name="Stacey Coleman" userId="39388c8c-684c-4133-bd3c-08329177af5b" providerId="ADAL" clId="{364DB865-8E07-49C7-9AC0-E3F2130184D8}" dt="2023-01-19T14:37:29.264" v="6369" actId="207"/>
          <ac:spMkLst>
            <pc:docMk/>
            <pc:sldMk cId="1836763031" sldId="331"/>
            <ac:spMk id="2" creationId="{C5552455-9AB5-002A-E158-A04BF4913529}"/>
          </ac:spMkLst>
        </pc:spChg>
        <pc:spChg chg="mod">
          <ac:chgData name="Stacey Coleman" userId="39388c8c-684c-4133-bd3c-08329177af5b" providerId="ADAL" clId="{364DB865-8E07-49C7-9AC0-E3F2130184D8}" dt="2023-01-19T14:39:27.230" v="6556" actId="403"/>
          <ac:spMkLst>
            <pc:docMk/>
            <pc:sldMk cId="1836763031" sldId="331"/>
            <ac:spMk id="3" creationId="{9A0948FE-2D48-95D7-78DA-0A8E58C320BF}"/>
          </ac:spMkLst>
        </pc:spChg>
        <pc:graphicFrameChg chg="add mod">
          <ac:chgData name="Stacey Coleman" userId="39388c8c-684c-4133-bd3c-08329177af5b" providerId="ADAL" clId="{364DB865-8E07-49C7-9AC0-E3F2130184D8}" dt="2023-01-19T14:40:41.449" v="6765" actId="20577"/>
          <ac:graphicFrameMkLst>
            <pc:docMk/>
            <pc:sldMk cId="1836763031" sldId="331"/>
            <ac:graphicFrameMk id="4" creationId="{DDD23973-FCE5-7F6B-6E57-30BFE6F0A2CF}"/>
          </ac:graphicFrameMkLst>
        </pc:graphicFrameChg>
      </pc:sldChg>
      <pc:sldChg chg="addSp modSp add mod">
        <pc:chgData name="Stacey Coleman" userId="39388c8c-684c-4133-bd3c-08329177af5b" providerId="ADAL" clId="{364DB865-8E07-49C7-9AC0-E3F2130184D8}" dt="2023-01-19T14:45:52.736" v="7531" actId="403"/>
        <pc:sldMkLst>
          <pc:docMk/>
          <pc:sldMk cId="3362207765" sldId="332"/>
        </pc:sldMkLst>
        <pc:spChg chg="mod">
          <ac:chgData name="Stacey Coleman" userId="39388c8c-684c-4133-bd3c-08329177af5b" providerId="ADAL" clId="{364DB865-8E07-49C7-9AC0-E3F2130184D8}" dt="2023-01-19T14:37:51.404" v="6394" actId="20577"/>
          <ac:spMkLst>
            <pc:docMk/>
            <pc:sldMk cId="3362207765" sldId="332"/>
            <ac:spMk id="2" creationId="{23024421-6F19-9AB6-BC11-15B97D426800}"/>
          </ac:spMkLst>
        </pc:spChg>
        <pc:spChg chg="mod">
          <ac:chgData name="Stacey Coleman" userId="39388c8c-684c-4133-bd3c-08329177af5b" providerId="ADAL" clId="{364DB865-8E07-49C7-9AC0-E3F2130184D8}" dt="2023-01-19T14:44:43.983" v="7326" actId="20577"/>
          <ac:spMkLst>
            <pc:docMk/>
            <pc:sldMk cId="3362207765" sldId="332"/>
            <ac:spMk id="3" creationId="{6049BED1-F0EC-C6CB-3921-2A6B95996880}"/>
          </ac:spMkLst>
        </pc:spChg>
        <pc:graphicFrameChg chg="add mod modGraphic">
          <ac:chgData name="Stacey Coleman" userId="39388c8c-684c-4133-bd3c-08329177af5b" providerId="ADAL" clId="{364DB865-8E07-49C7-9AC0-E3F2130184D8}" dt="2023-01-19T14:45:52.736" v="7531" actId="403"/>
          <ac:graphicFrameMkLst>
            <pc:docMk/>
            <pc:sldMk cId="3362207765" sldId="332"/>
            <ac:graphicFrameMk id="4" creationId="{2E07B486-E273-B00E-0E47-10E246F2A2DC}"/>
          </ac:graphicFrameMkLst>
        </pc:graphicFrameChg>
      </pc:sldChg>
      <pc:sldChg chg="modSp new mod">
        <pc:chgData name="Stacey Coleman" userId="39388c8c-684c-4133-bd3c-08329177af5b" providerId="ADAL" clId="{364DB865-8E07-49C7-9AC0-E3F2130184D8}" dt="2023-01-19T14:47:38.573" v="7560" actId="207"/>
        <pc:sldMkLst>
          <pc:docMk/>
          <pc:sldMk cId="3799096804" sldId="333"/>
        </pc:sldMkLst>
        <pc:spChg chg="mod">
          <ac:chgData name="Stacey Coleman" userId="39388c8c-684c-4133-bd3c-08329177af5b" providerId="ADAL" clId="{364DB865-8E07-49C7-9AC0-E3F2130184D8}" dt="2023-01-19T14:47:24.920" v="7556" actId="207"/>
          <ac:spMkLst>
            <pc:docMk/>
            <pc:sldMk cId="3799096804" sldId="333"/>
            <ac:spMk id="2" creationId="{75B090C6-5EFF-32FC-3300-FB01B83C74BB}"/>
          </ac:spMkLst>
        </pc:spChg>
        <pc:spChg chg="mod">
          <ac:chgData name="Stacey Coleman" userId="39388c8c-684c-4133-bd3c-08329177af5b" providerId="ADAL" clId="{364DB865-8E07-49C7-9AC0-E3F2130184D8}" dt="2023-01-19T14:47:38.573" v="7560" actId="207"/>
          <ac:spMkLst>
            <pc:docMk/>
            <pc:sldMk cId="3799096804" sldId="333"/>
            <ac:spMk id="3" creationId="{ED3AF4D1-651D-2BDC-32D8-5E7233826E2D}"/>
          </ac:spMkLst>
        </pc:spChg>
      </pc:sldChg>
      <pc:sldChg chg="addSp delSp modSp new del mod setBg">
        <pc:chgData name="Stacey Coleman" userId="39388c8c-684c-4133-bd3c-08329177af5b" providerId="ADAL" clId="{364DB865-8E07-49C7-9AC0-E3F2130184D8}" dt="2023-01-19T14:49:19.864" v="7576" actId="47"/>
        <pc:sldMkLst>
          <pc:docMk/>
          <pc:sldMk cId="1730074390" sldId="334"/>
        </pc:sldMkLst>
        <pc:spChg chg="mod">
          <ac:chgData name="Stacey Coleman" userId="39388c8c-684c-4133-bd3c-08329177af5b" providerId="ADAL" clId="{364DB865-8E07-49C7-9AC0-E3F2130184D8}" dt="2023-01-19T14:48:16.662" v="7564" actId="26606"/>
          <ac:spMkLst>
            <pc:docMk/>
            <pc:sldMk cId="1730074390" sldId="334"/>
            <ac:spMk id="2" creationId="{C68E7A50-262C-BE3B-33ED-F0A9469B304C}"/>
          </ac:spMkLst>
        </pc:spChg>
        <pc:spChg chg="add del mod">
          <ac:chgData name="Stacey Coleman" userId="39388c8c-684c-4133-bd3c-08329177af5b" providerId="ADAL" clId="{364DB865-8E07-49C7-9AC0-E3F2130184D8}" dt="2023-01-19T14:48:45.990" v="7572" actId="26606"/>
          <ac:spMkLst>
            <pc:docMk/>
            <pc:sldMk cId="1730074390" sldId="334"/>
            <ac:spMk id="3" creationId="{A3346A2B-A1A5-77F5-E058-B7667121D191}"/>
          </ac:spMkLst>
        </pc:spChg>
        <pc:spChg chg="add del">
          <ac:chgData name="Stacey Coleman" userId="39388c8c-684c-4133-bd3c-08329177af5b" providerId="ADAL" clId="{364DB865-8E07-49C7-9AC0-E3F2130184D8}" dt="2023-01-19T14:48:16.662" v="7564" actId="26606"/>
          <ac:spMkLst>
            <pc:docMk/>
            <pc:sldMk cId="1730074390" sldId="334"/>
            <ac:spMk id="9" creationId="{1C8B38D4-9D92-4608-A16B-260E8CC21335}"/>
          </ac:spMkLst>
        </pc:spChg>
        <pc:spChg chg="add del">
          <ac:chgData name="Stacey Coleman" userId="39388c8c-684c-4133-bd3c-08329177af5b" providerId="ADAL" clId="{364DB865-8E07-49C7-9AC0-E3F2130184D8}" dt="2023-01-19T14:48:16.662" v="7564" actId="26606"/>
          <ac:spMkLst>
            <pc:docMk/>
            <pc:sldMk cId="1730074390" sldId="334"/>
            <ac:spMk id="11" creationId="{4F6582C5-F429-BC51-5FCE-93289FECFF74}"/>
          </ac:spMkLst>
        </pc:spChg>
        <pc:graphicFrameChg chg="add del">
          <ac:chgData name="Stacey Coleman" userId="39388c8c-684c-4133-bd3c-08329177af5b" providerId="ADAL" clId="{364DB865-8E07-49C7-9AC0-E3F2130184D8}" dt="2023-01-19T14:48:16.662" v="7564" actId="26606"/>
          <ac:graphicFrameMkLst>
            <pc:docMk/>
            <pc:sldMk cId="1730074390" sldId="334"/>
            <ac:graphicFrameMk id="5" creationId="{C0E47F9F-431A-0087-7DA6-A35226050071}"/>
          </ac:graphicFrameMkLst>
        </pc:graphicFrameChg>
        <pc:graphicFrameChg chg="add mod">
          <ac:chgData name="Stacey Coleman" userId="39388c8c-684c-4133-bd3c-08329177af5b" providerId="ADAL" clId="{364DB865-8E07-49C7-9AC0-E3F2130184D8}" dt="2023-01-19T14:49:06.250" v="7575" actId="478"/>
          <ac:graphicFrameMkLst>
            <pc:docMk/>
            <pc:sldMk cId="1730074390" sldId="334"/>
            <ac:graphicFrameMk id="6" creationId="{A64A4D60-179C-FC2D-D5CD-A9D0E315EC71}"/>
          </ac:graphicFrameMkLst>
        </pc:graphicFrameChg>
        <pc:graphicFrameChg chg="add del">
          <ac:chgData name="Stacey Coleman" userId="39388c8c-684c-4133-bd3c-08329177af5b" providerId="ADAL" clId="{364DB865-8E07-49C7-9AC0-E3F2130184D8}" dt="2023-01-19T14:48:23.396" v="7566" actId="26606"/>
          <ac:graphicFrameMkLst>
            <pc:docMk/>
            <pc:sldMk cId="1730074390" sldId="334"/>
            <ac:graphicFrameMk id="13" creationId="{5E91EAA4-A140-CC12-7411-C178CFB14E63}"/>
          </ac:graphicFrameMkLst>
        </pc:graphicFrameChg>
      </pc:sldChg>
      <pc:sldChg chg="addSp delSp modSp new del mod setBg">
        <pc:chgData name="Stacey Coleman" userId="39388c8c-684c-4133-bd3c-08329177af5b" providerId="ADAL" clId="{364DB865-8E07-49C7-9AC0-E3F2130184D8}" dt="2023-01-19T14:56:21.713" v="7673" actId="47"/>
        <pc:sldMkLst>
          <pc:docMk/>
          <pc:sldMk cId="347168676" sldId="335"/>
        </pc:sldMkLst>
        <pc:spChg chg="mod">
          <ac:chgData name="Stacey Coleman" userId="39388c8c-684c-4133-bd3c-08329177af5b" providerId="ADAL" clId="{364DB865-8E07-49C7-9AC0-E3F2130184D8}" dt="2023-01-19T14:48:55.089" v="7573" actId="26606"/>
          <ac:spMkLst>
            <pc:docMk/>
            <pc:sldMk cId="347168676" sldId="335"/>
            <ac:spMk id="2" creationId="{B80582B2-9EE1-2D94-A67B-6CDE31E0E391}"/>
          </ac:spMkLst>
        </pc:spChg>
        <pc:spChg chg="del mod">
          <ac:chgData name="Stacey Coleman" userId="39388c8c-684c-4133-bd3c-08329177af5b" providerId="ADAL" clId="{364DB865-8E07-49C7-9AC0-E3F2130184D8}" dt="2023-01-19T14:48:55.089" v="7573" actId="26606"/>
          <ac:spMkLst>
            <pc:docMk/>
            <pc:sldMk cId="347168676" sldId="335"/>
            <ac:spMk id="3" creationId="{AEEF66CE-74F2-F628-F176-B6DF98FA3188}"/>
          </ac:spMkLst>
        </pc:spChg>
        <pc:spChg chg="add del">
          <ac:chgData name="Stacey Coleman" userId="39388c8c-684c-4133-bd3c-08329177af5b" providerId="ADAL" clId="{364DB865-8E07-49C7-9AC0-E3F2130184D8}" dt="2023-01-19T14:49:36.441" v="7580" actId="26606"/>
          <ac:spMkLst>
            <pc:docMk/>
            <pc:sldMk cId="347168676" sldId="335"/>
            <ac:spMk id="9" creationId="{1C8B38D4-9D92-4608-A16B-260E8CC21335}"/>
          </ac:spMkLst>
        </pc:spChg>
        <pc:spChg chg="add del">
          <ac:chgData name="Stacey Coleman" userId="39388c8c-684c-4133-bd3c-08329177af5b" providerId="ADAL" clId="{364DB865-8E07-49C7-9AC0-E3F2130184D8}" dt="2023-01-19T14:49:36.441" v="7580" actId="26606"/>
          <ac:spMkLst>
            <pc:docMk/>
            <pc:sldMk cId="347168676" sldId="335"/>
            <ac:spMk id="11" creationId="{0B25D2F4-7A0E-ACA7-3A97-AEE028D25753}"/>
          </ac:spMkLst>
        </pc:spChg>
        <pc:spChg chg="add">
          <ac:chgData name="Stacey Coleman" userId="39388c8c-684c-4133-bd3c-08329177af5b" providerId="ADAL" clId="{364DB865-8E07-49C7-9AC0-E3F2130184D8}" dt="2023-01-19T14:49:36.441" v="7580" actId="26606"/>
          <ac:spMkLst>
            <pc:docMk/>
            <pc:sldMk cId="347168676" sldId="335"/>
            <ac:spMk id="16" creationId="{1C8B38D4-9D92-4608-A16B-260E8CC21335}"/>
          </ac:spMkLst>
        </pc:spChg>
        <pc:spChg chg="add">
          <ac:chgData name="Stacey Coleman" userId="39388c8c-684c-4133-bd3c-08329177af5b" providerId="ADAL" clId="{364DB865-8E07-49C7-9AC0-E3F2130184D8}" dt="2023-01-19T14:49:36.441" v="7580" actId="26606"/>
          <ac:spMkLst>
            <pc:docMk/>
            <pc:sldMk cId="347168676" sldId="335"/>
            <ac:spMk id="18" creationId="{0B25D2F4-7A0E-ACA7-3A97-AEE028D25753}"/>
          </ac:spMkLst>
        </pc:spChg>
        <pc:graphicFrameChg chg="add mod modGraphic">
          <ac:chgData name="Stacey Coleman" userId="39388c8c-684c-4133-bd3c-08329177af5b" providerId="ADAL" clId="{364DB865-8E07-49C7-9AC0-E3F2130184D8}" dt="2023-01-19T14:49:36.441" v="7580" actId="26606"/>
          <ac:graphicFrameMkLst>
            <pc:docMk/>
            <pc:sldMk cId="347168676" sldId="335"/>
            <ac:graphicFrameMk id="5" creationId="{D223C744-BE4A-B98D-5BBC-2BB0118089DC}"/>
          </ac:graphicFrameMkLst>
        </pc:graphicFrameChg>
      </pc:sldChg>
      <pc:sldChg chg="modSp add mod">
        <pc:chgData name="Stacey Coleman" userId="39388c8c-684c-4133-bd3c-08329177af5b" providerId="ADAL" clId="{364DB865-8E07-49C7-9AC0-E3F2130184D8}" dt="2023-01-19T16:37:13.385" v="9568" actId="1582"/>
        <pc:sldMkLst>
          <pc:docMk/>
          <pc:sldMk cId="957006505" sldId="335"/>
        </pc:sldMkLst>
        <pc:spChg chg="mod">
          <ac:chgData name="Stacey Coleman" userId="39388c8c-684c-4133-bd3c-08329177af5b" providerId="ADAL" clId="{364DB865-8E07-49C7-9AC0-E3F2130184D8}" dt="2023-01-19T16:37:01.376" v="9566" actId="403"/>
          <ac:spMkLst>
            <pc:docMk/>
            <pc:sldMk cId="957006505" sldId="335"/>
            <ac:spMk id="2" creationId="{807B3C14-5861-497E-9AF4-F452894AD9BD}"/>
          </ac:spMkLst>
        </pc:spChg>
        <pc:spChg chg="mod">
          <ac:chgData name="Stacey Coleman" userId="39388c8c-684c-4133-bd3c-08329177af5b" providerId="ADAL" clId="{364DB865-8E07-49C7-9AC0-E3F2130184D8}" dt="2023-01-19T16:37:13.385" v="9568" actId="1582"/>
          <ac:spMkLst>
            <pc:docMk/>
            <pc:sldMk cId="957006505" sldId="335"/>
            <ac:spMk id="7" creationId="{C3C8C025-AD46-419B-A51C-8731F3E5C803}"/>
          </ac:spMkLst>
        </pc:spChg>
      </pc:sldChg>
      <pc:sldChg chg="addSp delSp modSp new mod">
        <pc:chgData name="Stacey Coleman" userId="39388c8c-684c-4133-bd3c-08329177af5b" providerId="ADAL" clId="{364DB865-8E07-49C7-9AC0-E3F2130184D8}" dt="2023-01-19T14:53:02.664" v="7612" actId="21"/>
        <pc:sldMkLst>
          <pc:docMk/>
          <pc:sldMk cId="24075197" sldId="336"/>
        </pc:sldMkLst>
        <pc:spChg chg="mod">
          <ac:chgData name="Stacey Coleman" userId="39388c8c-684c-4133-bd3c-08329177af5b" providerId="ADAL" clId="{364DB865-8E07-49C7-9AC0-E3F2130184D8}" dt="2023-01-19T14:49:24.440" v="7579" actId="20577"/>
          <ac:spMkLst>
            <pc:docMk/>
            <pc:sldMk cId="24075197" sldId="336"/>
            <ac:spMk id="3" creationId="{E0FDA212-CC28-7F07-4DD3-D9441F63AF6B}"/>
          </ac:spMkLst>
        </pc:spChg>
        <pc:picChg chg="add del mod">
          <ac:chgData name="Stacey Coleman" userId="39388c8c-684c-4133-bd3c-08329177af5b" providerId="ADAL" clId="{364DB865-8E07-49C7-9AC0-E3F2130184D8}" dt="2023-01-19T14:53:02.664" v="7612" actId="21"/>
          <ac:picMkLst>
            <pc:docMk/>
            <pc:sldMk cId="24075197" sldId="336"/>
            <ac:picMk id="5" creationId="{AECD80F3-B981-8D6E-5AB2-427B219AD379}"/>
          </ac:picMkLst>
        </pc:picChg>
        <pc:picChg chg="add del mod">
          <ac:chgData name="Stacey Coleman" userId="39388c8c-684c-4133-bd3c-08329177af5b" providerId="ADAL" clId="{364DB865-8E07-49C7-9AC0-E3F2130184D8}" dt="2023-01-19T14:52:17.234" v="7602" actId="21"/>
          <ac:picMkLst>
            <pc:docMk/>
            <pc:sldMk cId="24075197" sldId="336"/>
            <ac:picMk id="7" creationId="{10C19B60-5F6E-1F48-65A9-CA085C10C02E}"/>
          </ac:picMkLst>
        </pc:picChg>
        <pc:picChg chg="add mod">
          <ac:chgData name="Stacey Coleman" userId="39388c8c-684c-4133-bd3c-08329177af5b" providerId="ADAL" clId="{364DB865-8E07-49C7-9AC0-E3F2130184D8}" dt="2023-01-19T14:51:08.387" v="7583" actId="1076"/>
          <ac:picMkLst>
            <pc:docMk/>
            <pc:sldMk cId="24075197" sldId="336"/>
            <ac:picMk id="9" creationId="{CFF0C4E1-7F94-F86B-ADFD-887AB230282B}"/>
          </ac:picMkLst>
        </pc:picChg>
      </pc:sldChg>
      <pc:sldChg chg="addSp delSp modSp new mod">
        <pc:chgData name="Stacey Coleman" userId="39388c8c-684c-4133-bd3c-08329177af5b" providerId="ADAL" clId="{364DB865-8E07-49C7-9AC0-E3F2130184D8}" dt="2023-01-19T14:56:14.077" v="7672" actId="1076"/>
        <pc:sldMkLst>
          <pc:docMk/>
          <pc:sldMk cId="4288982898" sldId="337"/>
        </pc:sldMkLst>
        <pc:spChg chg="mod">
          <ac:chgData name="Stacey Coleman" userId="39388c8c-684c-4133-bd3c-08329177af5b" providerId="ADAL" clId="{364DB865-8E07-49C7-9AC0-E3F2130184D8}" dt="2023-01-19T14:51:31.193" v="7591" actId="27636"/>
          <ac:spMkLst>
            <pc:docMk/>
            <pc:sldMk cId="4288982898" sldId="337"/>
            <ac:spMk id="2" creationId="{5350E9E5-A04F-D8AC-E311-E40661CD4C1F}"/>
          </ac:spMkLst>
        </pc:spChg>
        <pc:spChg chg="del mod">
          <ac:chgData name="Stacey Coleman" userId="39388c8c-684c-4133-bd3c-08329177af5b" providerId="ADAL" clId="{364DB865-8E07-49C7-9AC0-E3F2130184D8}" dt="2023-01-19T14:51:36.492" v="7593" actId="478"/>
          <ac:spMkLst>
            <pc:docMk/>
            <pc:sldMk cId="4288982898" sldId="337"/>
            <ac:spMk id="3" creationId="{C5272309-7213-FF11-4975-0F02BE292870}"/>
          </ac:spMkLst>
        </pc:spChg>
        <pc:spChg chg="add mod">
          <ac:chgData name="Stacey Coleman" userId="39388c8c-684c-4133-bd3c-08329177af5b" providerId="ADAL" clId="{364DB865-8E07-49C7-9AC0-E3F2130184D8}" dt="2023-01-19T14:52:12.544" v="7601" actId="2711"/>
          <ac:spMkLst>
            <pc:docMk/>
            <pc:sldMk cId="4288982898" sldId="337"/>
            <ac:spMk id="6" creationId="{4C28EB54-B21E-0531-8432-1B03E3FD4BE9}"/>
          </ac:spMkLst>
        </pc:spChg>
        <pc:spChg chg="add mod">
          <ac:chgData name="Stacey Coleman" userId="39388c8c-684c-4133-bd3c-08329177af5b" providerId="ADAL" clId="{364DB865-8E07-49C7-9AC0-E3F2130184D8}" dt="2023-01-19T14:53:22.218" v="7618" actId="2711"/>
          <ac:spMkLst>
            <pc:docMk/>
            <pc:sldMk cId="4288982898" sldId="337"/>
            <ac:spMk id="9" creationId="{F75FB10F-8A2F-ADFA-14C4-7E06AB4F4D86}"/>
          </ac:spMkLst>
        </pc:spChg>
        <pc:spChg chg="add mod">
          <ac:chgData name="Stacey Coleman" userId="39388c8c-684c-4133-bd3c-08329177af5b" providerId="ADAL" clId="{364DB865-8E07-49C7-9AC0-E3F2130184D8}" dt="2023-01-19T14:53:34.460" v="7623" actId="2711"/>
          <ac:spMkLst>
            <pc:docMk/>
            <pc:sldMk cId="4288982898" sldId="337"/>
            <ac:spMk id="12" creationId="{A7A6708E-5A02-3E3E-33B8-4B15EC55EA7E}"/>
          </ac:spMkLst>
        </pc:spChg>
        <pc:spChg chg="add mod">
          <ac:chgData name="Stacey Coleman" userId="39388c8c-684c-4133-bd3c-08329177af5b" providerId="ADAL" clId="{364DB865-8E07-49C7-9AC0-E3F2130184D8}" dt="2023-01-19T14:54:37.813" v="7640" actId="27349"/>
          <ac:spMkLst>
            <pc:docMk/>
            <pc:sldMk cId="4288982898" sldId="337"/>
            <ac:spMk id="13" creationId="{3EB915C6-DD88-2A2E-C535-E2A83DA0FC0B}"/>
          </ac:spMkLst>
        </pc:spChg>
        <pc:spChg chg="add mod">
          <ac:chgData name="Stacey Coleman" userId="39388c8c-684c-4133-bd3c-08329177af5b" providerId="ADAL" clId="{364DB865-8E07-49C7-9AC0-E3F2130184D8}" dt="2023-01-19T14:54:03.645" v="7631" actId="14100"/>
          <ac:spMkLst>
            <pc:docMk/>
            <pc:sldMk cId="4288982898" sldId="337"/>
            <ac:spMk id="14" creationId="{BC0EA2C6-49DD-86B4-859E-204FEE9BB044}"/>
          </ac:spMkLst>
        </pc:spChg>
        <pc:spChg chg="add mod">
          <ac:chgData name="Stacey Coleman" userId="39388c8c-684c-4133-bd3c-08329177af5b" providerId="ADAL" clId="{364DB865-8E07-49C7-9AC0-E3F2130184D8}" dt="2023-01-19T14:54:19.622" v="7635" actId="1076"/>
          <ac:spMkLst>
            <pc:docMk/>
            <pc:sldMk cId="4288982898" sldId="337"/>
            <ac:spMk id="15" creationId="{D801A58A-1476-9A3F-57EF-0AF3785D47E3}"/>
          </ac:spMkLst>
        </pc:spChg>
        <pc:spChg chg="add mod">
          <ac:chgData name="Stacey Coleman" userId="39388c8c-684c-4133-bd3c-08329177af5b" providerId="ADAL" clId="{364DB865-8E07-49C7-9AC0-E3F2130184D8}" dt="2023-01-19T14:54:41.461" v="7641" actId="27349"/>
          <ac:spMkLst>
            <pc:docMk/>
            <pc:sldMk cId="4288982898" sldId="337"/>
            <ac:spMk id="16" creationId="{6D1DF296-FA44-02B9-DDE6-3F54B22A3EFB}"/>
          </ac:spMkLst>
        </pc:spChg>
        <pc:spChg chg="add mod">
          <ac:chgData name="Stacey Coleman" userId="39388c8c-684c-4133-bd3c-08329177af5b" providerId="ADAL" clId="{364DB865-8E07-49C7-9AC0-E3F2130184D8}" dt="2023-01-19T14:55:05.269" v="7648" actId="1076"/>
          <ac:spMkLst>
            <pc:docMk/>
            <pc:sldMk cId="4288982898" sldId="337"/>
            <ac:spMk id="18" creationId="{4F31CD85-9886-F94B-E1C2-427161514783}"/>
          </ac:spMkLst>
        </pc:spChg>
        <pc:spChg chg="add mod">
          <ac:chgData name="Stacey Coleman" userId="39388c8c-684c-4133-bd3c-08329177af5b" providerId="ADAL" clId="{364DB865-8E07-49C7-9AC0-E3F2130184D8}" dt="2023-01-19T14:55:33.555" v="7658"/>
          <ac:spMkLst>
            <pc:docMk/>
            <pc:sldMk cId="4288982898" sldId="337"/>
            <ac:spMk id="20" creationId="{F1A67AF4-AC4A-1FCB-D178-25F78258BF25}"/>
          </ac:spMkLst>
        </pc:spChg>
        <pc:spChg chg="add mod">
          <ac:chgData name="Stacey Coleman" userId="39388c8c-684c-4133-bd3c-08329177af5b" providerId="ADAL" clId="{364DB865-8E07-49C7-9AC0-E3F2130184D8}" dt="2023-01-19T14:55:50.373" v="7665" actId="1076"/>
          <ac:spMkLst>
            <pc:docMk/>
            <pc:sldMk cId="4288982898" sldId="337"/>
            <ac:spMk id="22" creationId="{99E01199-AB7C-1B15-D1DC-A38831A28B36}"/>
          </ac:spMkLst>
        </pc:spChg>
        <pc:spChg chg="add mod">
          <ac:chgData name="Stacey Coleman" userId="39388c8c-684c-4133-bd3c-08329177af5b" providerId="ADAL" clId="{364DB865-8E07-49C7-9AC0-E3F2130184D8}" dt="2023-01-19T14:56:14.077" v="7672" actId="1076"/>
          <ac:spMkLst>
            <pc:docMk/>
            <pc:sldMk cId="4288982898" sldId="337"/>
            <ac:spMk id="23" creationId="{CE5C310C-8293-CB66-EA92-7ACD2AC95401}"/>
          </ac:spMkLst>
        </pc:spChg>
        <pc:picChg chg="add mod">
          <ac:chgData name="Stacey Coleman" userId="39388c8c-684c-4133-bd3c-08329177af5b" providerId="ADAL" clId="{364DB865-8E07-49C7-9AC0-E3F2130184D8}" dt="2023-01-19T14:51:55.702" v="7596" actId="27349"/>
          <ac:picMkLst>
            <pc:docMk/>
            <pc:sldMk cId="4288982898" sldId="337"/>
            <ac:picMk id="4" creationId="{F4197068-4D5C-2B57-9DAB-37513482FE49}"/>
          </ac:picMkLst>
        </pc:picChg>
        <pc:picChg chg="add mod">
          <ac:chgData name="Stacey Coleman" userId="39388c8c-684c-4133-bd3c-08329177af5b" providerId="ADAL" clId="{364DB865-8E07-49C7-9AC0-E3F2130184D8}" dt="2023-01-19T14:52:41.585" v="7605" actId="27349"/>
          <ac:picMkLst>
            <pc:docMk/>
            <pc:sldMk cId="4288982898" sldId="337"/>
            <ac:picMk id="7" creationId="{ABF4A5CB-2FCE-6C47-936A-0358C518CF12}"/>
          </ac:picMkLst>
        </pc:picChg>
        <pc:picChg chg="add mod">
          <ac:chgData name="Stacey Coleman" userId="39388c8c-684c-4133-bd3c-08329177af5b" providerId="ADAL" clId="{364DB865-8E07-49C7-9AC0-E3F2130184D8}" dt="2023-01-19T14:53:12.305" v="7615" actId="27349"/>
          <ac:picMkLst>
            <pc:docMk/>
            <pc:sldMk cId="4288982898" sldId="337"/>
            <ac:picMk id="10" creationId="{53ADAB26-213E-A34F-8FC6-117917DA5E57}"/>
          </ac:picMkLst>
        </pc:picChg>
      </pc:sldChg>
      <pc:sldChg chg="addSp delSp modSp new mod setBg">
        <pc:chgData name="Stacey Coleman" userId="39388c8c-684c-4133-bd3c-08329177af5b" providerId="ADAL" clId="{364DB865-8E07-49C7-9AC0-E3F2130184D8}" dt="2023-01-19T15:00:33.090" v="7980" actId="403"/>
        <pc:sldMkLst>
          <pc:docMk/>
          <pc:sldMk cId="1580704530" sldId="338"/>
        </pc:sldMkLst>
        <pc:spChg chg="mod">
          <ac:chgData name="Stacey Coleman" userId="39388c8c-684c-4133-bd3c-08329177af5b" providerId="ADAL" clId="{364DB865-8E07-49C7-9AC0-E3F2130184D8}" dt="2023-01-19T14:59:27.436" v="7726" actId="207"/>
          <ac:spMkLst>
            <pc:docMk/>
            <pc:sldMk cId="1580704530" sldId="338"/>
            <ac:spMk id="2" creationId="{1AB1A638-D4D1-1761-3BCA-0EA834703CF5}"/>
          </ac:spMkLst>
        </pc:spChg>
        <pc:spChg chg="add del mod">
          <ac:chgData name="Stacey Coleman" userId="39388c8c-684c-4133-bd3c-08329177af5b" providerId="ADAL" clId="{364DB865-8E07-49C7-9AC0-E3F2130184D8}" dt="2023-01-19T15:00:33.090" v="7980" actId="403"/>
          <ac:spMkLst>
            <pc:docMk/>
            <pc:sldMk cId="1580704530" sldId="338"/>
            <ac:spMk id="3" creationId="{72B4FCF9-A04C-BD9E-01A6-94D06C7890BD}"/>
          </ac:spMkLst>
        </pc:spChg>
        <pc:spChg chg="add del mod">
          <ac:chgData name="Stacey Coleman" userId="39388c8c-684c-4133-bd3c-08329177af5b" providerId="ADAL" clId="{364DB865-8E07-49C7-9AC0-E3F2130184D8}" dt="2023-01-19T14:59:03.126" v="7710" actId="767"/>
          <ac:spMkLst>
            <pc:docMk/>
            <pc:sldMk cId="1580704530" sldId="338"/>
            <ac:spMk id="5" creationId="{B1E97286-2DAD-5E51-6065-114C911D409D}"/>
          </ac:spMkLst>
        </pc:spChg>
        <pc:spChg chg="add">
          <ac:chgData name="Stacey Coleman" userId="39388c8c-684c-4133-bd3c-08329177af5b" providerId="ADAL" clId="{364DB865-8E07-49C7-9AC0-E3F2130184D8}" dt="2023-01-19T14:59:15.952" v="7715" actId="26606"/>
          <ac:spMkLst>
            <pc:docMk/>
            <pc:sldMk cId="1580704530" sldId="338"/>
            <ac:spMk id="1031" creationId="{3DAD064D-86F0-42ED-B520-99689857918E}"/>
          </ac:spMkLst>
        </pc:spChg>
        <pc:spChg chg="add">
          <ac:chgData name="Stacey Coleman" userId="39388c8c-684c-4133-bd3c-08329177af5b" providerId="ADAL" clId="{364DB865-8E07-49C7-9AC0-E3F2130184D8}" dt="2023-01-19T14:59:15.952" v="7715" actId="26606"/>
          <ac:spMkLst>
            <pc:docMk/>
            <pc:sldMk cId="1580704530" sldId="338"/>
            <ac:spMk id="1033" creationId="{8E96BFD4-44B0-5C43-0FE6-AE8623F97A72}"/>
          </ac:spMkLst>
        </pc:spChg>
        <pc:spChg chg="add">
          <ac:chgData name="Stacey Coleman" userId="39388c8c-684c-4133-bd3c-08329177af5b" providerId="ADAL" clId="{364DB865-8E07-49C7-9AC0-E3F2130184D8}" dt="2023-01-19T14:59:15.952" v="7715" actId="26606"/>
          <ac:spMkLst>
            <pc:docMk/>
            <pc:sldMk cId="1580704530" sldId="338"/>
            <ac:spMk id="1035" creationId="{8425A08A-6B40-CDA2-874C-CBD30AB4CBB7}"/>
          </ac:spMkLst>
        </pc:spChg>
        <pc:picChg chg="add del mod">
          <ac:chgData name="Stacey Coleman" userId="39388c8c-684c-4133-bd3c-08329177af5b" providerId="ADAL" clId="{364DB865-8E07-49C7-9AC0-E3F2130184D8}" dt="2023-01-19T14:59:04.859" v="7713"/>
          <ac:picMkLst>
            <pc:docMk/>
            <pc:sldMk cId="1580704530" sldId="338"/>
            <ac:picMk id="4" creationId="{F8E7C4B4-A9B5-B4B5-1C0D-D7A6418BAD5F}"/>
          </ac:picMkLst>
        </pc:picChg>
        <pc:picChg chg="add mod">
          <ac:chgData name="Stacey Coleman" userId="39388c8c-684c-4133-bd3c-08329177af5b" providerId="ADAL" clId="{364DB865-8E07-49C7-9AC0-E3F2130184D8}" dt="2023-01-19T14:59:15.952" v="7715" actId="26606"/>
          <ac:picMkLst>
            <pc:docMk/>
            <pc:sldMk cId="1580704530" sldId="338"/>
            <ac:picMk id="1026" creationId="{B664DBEE-4DA7-04D6-6061-02B78A9342D5}"/>
          </ac:picMkLst>
        </pc:picChg>
      </pc:sldChg>
      <pc:sldChg chg="addSp delSp modSp new mod">
        <pc:chgData name="Stacey Coleman" userId="39388c8c-684c-4133-bd3c-08329177af5b" providerId="ADAL" clId="{364DB865-8E07-49C7-9AC0-E3F2130184D8}" dt="2023-01-19T15:11:02.374" v="8616" actId="12269"/>
        <pc:sldMkLst>
          <pc:docMk/>
          <pc:sldMk cId="1386409174" sldId="339"/>
        </pc:sldMkLst>
        <pc:spChg chg="mod">
          <ac:chgData name="Stacey Coleman" userId="39388c8c-684c-4133-bd3c-08329177af5b" providerId="ADAL" clId="{364DB865-8E07-49C7-9AC0-E3F2130184D8}" dt="2023-01-19T15:03:06.474" v="7995" actId="207"/>
          <ac:spMkLst>
            <pc:docMk/>
            <pc:sldMk cId="1386409174" sldId="339"/>
            <ac:spMk id="2" creationId="{A3D242A6-B492-0AD7-F3CA-E8BE6FC6F0EF}"/>
          </ac:spMkLst>
        </pc:spChg>
        <pc:spChg chg="del mod">
          <ac:chgData name="Stacey Coleman" userId="39388c8c-684c-4133-bd3c-08329177af5b" providerId="ADAL" clId="{364DB865-8E07-49C7-9AC0-E3F2130184D8}" dt="2023-01-19T15:03:24.163" v="7998" actId="1032"/>
          <ac:spMkLst>
            <pc:docMk/>
            <pc:sldMk cId="1386409174" sldId="339"/>
            <ac:spMk id="3" creationId="{37BEFE58-2DF0-C4C3-6D36-496663717ED9}"/>
          </ac:spMkLst>
        </pc:spChg>
        <pc:spChg chg="add del mod">
          <ac:chgData name="Stacey Coleman" userId="39388c8c-684c-4133-bd3c-08329177af5b" providerId="ADAL" clId="{364DB865-8E07-49C7-9AC0-E3F2130184D8}" dt="2023-01-19T15:03:53.962" v="8030" actId="1032"/>
          <ac:spMkLst>
            <pc:docMk/>
            <pc:sldMk cId="1386409174" sldId="339"/>
            <ac:spMk id="6" creationId="{687F38EC-9A72-B426-B7BB-6799ED993E3C}"/>
          </ac:spMkLst>
        </pc:spChg>
        <pc:graphicFrameChg chg="add del mod modGraphic">
          <ac:chgData name="Stacey Coleman" userId="39388c8c-684c-4133-bd3c-08329177af5b" providerId="ADAL" clId="{364DB865-8E07-49C7-9AC0-E3F2130184D8}" dt="2023-01-19T15:03:45.068" v="8029" actId="478"/>
          <ac:graphicFrameMkLst>
            <pc:docMk/>
            <pc:sldMk cId="1386409174" sldId="339"/>
            <ac:graphicFrameMk id="4" creationId="{E3984CAA-4A10-C8BE-DE49-C03940D02575}"/>
          </ac:graphicFrameMkLst>
        </pc:graphicFrameChg>
        <pc:graphicFrameChg chg="add mod modGraphic">
          <ac:chgData name="Stacey Coleman" userId="39388c8c-684c-4133-bd3c-08329177af5b" providerId="ADAL" clId="{364DB865-8E07-49C7-9AC0-E3F2130184D8}" dt="2023-01-19T15:09:37.361" v="8415" actId="12100"/>
          <ac:graphicFrameMkLst>
            <pc:docMk/>
            <pc:sldMk cId="1386409174" sldId="339"/>
            <ac:graphicFrameMk id="7" creationId="{B392D601-4007-3233-7EB6-777D90090DA4}"/>
          </ac:graphicFrameMkLst>
        </pc:graphicFrameChg>
        <pc:graphicFrameChg chg="add mod modGraphic">
          <ac:chgData name="Stacey Coleman" userId="39388c8c-684c-4133-bd3c-08329177af5b" providerId="ADAL" clId="{364DB865-8E07-49C7-9AC0-E3F2130184D8}" dt="2023-01-19T15:11:02.374" v="8616" actId="12269"/>
          <ac:graphicFrameMkLst>
            <pc:docMk/>
            <pc:sldMk cId="1386409174" sldId="339"/>
            <ac:graphicFrameMk id="8" creationId="{904242A7-3CA9-8091-02C3-F9084197DB8F}"/>
          </ac:graphicFrameMkLst>
        </pc:graphicFrameChg>
      </pc:sldChg>
      <pc:sldChg chg="addSp modSp new mod">
        <pc:chgData name="Stacey Coleman" userId="39388c8c-684c-4133-bd3c-08329177af5b" providerId="ADAL" clId="{364DB865-8E07-49C7-9AC0-E3F2130184D8}" dt="2023-01-19T15:13:11.797" v="8715" actId="12269"/>
        <pc:sldMkLst>
          <pc:docMk/>
          <pc:sldMk cId="3262942519" sldId="340"/>
        </pc:sldMkLst>
        <pc:spChg chg="mod">
          <ac:chgData name="Stacey Coleman" userId="39388c8c-684c-4133-bd3c-08329177af5b" providerId="ADAL" clId="{364DB865-8E07-49C7-9AC0-E3F2130184D8}" dt="2023-01-19T15:11:34.259" v="8636" actId="207"/>
          <ac:spMkLst>
            <pc:docMk/>
            <pc:sldMk cId="3262942519" sldId="340"/>
            <ac:spMk id="2" creationId="{8F38A356-CC02-B060-93C6-B884E55E4478}"/>
          </ac:spMkLst>
        </pc:spChg>
        <pc:spChg chg="mod">
          <ac:chgData name="Stacey Coleman" userId="39388c8c-684c-4133-bd3c-08329177af5b" providerId="ADAL" clId="{364DB865-8E07-49C7-9AC0-E3F2130184D8}" dt="2023-01-19T15:12:52.441" v="8708" actId="14100"/>
          <ac:spMkLst>
            <pc:docMk/>
            <pc:sldMk cId="3262942519" sldId="340"/>
            <ac:spMk id="3" creationId="{CD36DCA0-40CE-534C-DEDE-C615BAF25EE1}"/>
          </ac:spMkLst>
        </pc:spChg>
        <pc:spChg chg="add mod">
          <ac:chgData name="Stacey Coleman" userId="39388c8c-684c-4133-bd3c-08329177af5b" providerId="ADAL" clId="{364DB865-8E07-49C7-9AC0-E3F2130184D8}" dt="2023-01-19T15:12:57.319" v="8710" actId="1076"/>
          <ac:spMkLst>
            <pc:docMk/>
            <pc:sldMk cId="3262942519" sldId="340"/>
            <ac:spMk id="4" creationId="{7F278CB5-080C-F226-E0D6-807E4F2FB58A}"/>
          </ac:spMkLst>
        </pc:spChg>
        <pc:graphicFrameChg chg="add mod">
          <ac:chgData name="Stacey Coleman" userId="39388c8c-684c-4133-bd3c-08329177af5b" providerId="ADAL" clId="{364DB865-8E07-49C7-9AC0-E3F2130184D8}" dt="2023-01-19T15:13:11.797" v="8715" actId="12269"/>
          <ac:graphicFrameMkLst>
            <pc:docMk/>
            <pc:sldMk cId="3262942519" sldId="340"/>
            <ac:graphicFrameMk id="5" creationId="{DD701FA4-0D43-3DE3-AF37-D05FA3046BF3}"/>
          </ac:graphicFrameMkLst>
        </pc:graphicFrameChg>
      </pc:sldChg>
      <pc:sldChg chg="addSp delSp modSp new mod">
        <pc:chgData name="Stacey Coleman" userId="39388c8c-684c-4133-bd3c-08329177af5b" providerId="ADAL" clId="{364DB865-8E07-49C7-9AC0-E3F2130184D8}" dt="2023-01-19T15:32:25.398" v="8808" actId="12100"/>
        <pc:sldMkLst>
          <pc:docMk/>
          <pc:sldMk cId="1613871989" sldId="341"/>
        </pc:sldMkLst>
        <pc:spChg chg="mod">
          <ac:chgData name="Stacey Coleman" userId="39388c8c-684c-4133-bd3c-08329177af5b" providerId="ADAL" clId="{364DB865-8E07-49C7-9AC0-E3F2130184D8}" dt="2023-01-19T15:32:01.298" v="8780" actId="1076"/>
          <ac:spMkLst>
            <pc:docMk/>
            <pc:sldMk cId="1613871989" sldId="341"/>
            <ac:spMk id="2" creationId="{9E2FF017-CF46-F54F-DF12-1BDCAA407035}"/>
          </ac:spMkLst>
        </pc:spChg>
        <pc:spChg chg="del">
          <ac:chgData name="Stacey Coleman" userId="39388c8c-684c-4133-bd3c-08329177af5b" providerId="ADAL" clId="{364DB865-8E07-49C7-9AC0-E3F2130184D8}" dt="2023-01-19T15:32:05.449" v="8781" actId="478"/>
          <ac:spMkLst>
            <pc:docMk/>
            <pc:sldMk cId="1613871989" sldId="341"/>
            <ac:spMk id="3" creationId="{18E7C504-758B-3E2E-6B69-E79A27281CFB}"/>
          </ac:spMkLst>
        </pc:spChg>
        <pc:graphicFrameChg chg="add mod">
          <ac:chgData name="Stacey Coleman" userId="39388c8c-684c-4133-bd3c-08329177af5b" providerId="ADAL" clId="{364DB865-8E07-49C7-9AC0-E3F2130184D8}" dt="2023-01-19T15:32:25.398" v="8808" actId="12100"/>
          <ac:graphicFrameMkLst>
            <pc:docMk/>
            <pc:sldMk cId="1613871989" sldId="341"/>
            <ac:graphicFrameMk id="4" creationId="{E5FC0F93-F4CF-2FBD-B427-D2ECA1361500}"/>
          </ac:graphicFrameMkLst>
        </pc:graphicFrameChg>
      </pc:sldChg>
      <pc:sldChg chg="addSp delSp modSp new mod">
        <pc:chgData name="Stacey Coleman" userId="39388c8c-684c-4133-bd3c-08329177af5b" providerId="ADAL" clId="{364DB865-8E07-49C7-9AC0-E3F2130184D8}" dt="2023-01-19T15:39:06.208" v="9509" actId="1076"/>
        <pc:sldMkLst>
          <pc:docMk/>
          <pc:sldMk cId="3508503454" sldId="342"/>
        </pc:sldMkLst>
        <pc:spChg chg="mod">
          <ac:chgData name="Stacey Coleman" userId="39388c8c-684c-4133-bd3c-08329177af5b" providerId="ADAL" clId="{364DB865-8E07-49C7-9AC0-E3F2130184D8}" dt="2023-01-19T15:33:14.103" v="8844" actId="403"/>
          <ac:spMkLst>
            <pc:docMk/>
            <pc:sldMk cId="3508503454" sldId="342"/>
            <ac:spMk id="2" creationId="{56E4B052-E73A-FA40-8D40-DC2111DF001F}"/>
          </ac:spMkLst>
        </pc:spChg>
        <pc:spChg chg="del">
          <ac:chgData name="Stacey Coleman" userId="39388c8c-684c-4133-bd3c-08329177af5b" providerId="ADAL" clId="{364DB865-8E07-49C7-9AC0-E3F2130184D8}" dt="2023-01-19T15:33:17.812" v="8846" actId="478"/>
          <ac:spMkLst>
            <pc:docMk/>
            <pc:sldMk cId="3508503454" sldId="342"/>
            <ac:spMk id="3" creationId="{D52EE88F-5EEB-7D10-FC7A-30BD7BD7A2AD}"/>
          </ac:spMkLst>
        </pc:spChg>
        <pc:spChg chg="add mod">
          <ac:chgData name="Stacey Coleman" userId="39388c8c-684c-4133-bd3c-08329177af5b" providerId="ADAL" clId="{364DB865-8E07-49C7-9AC0-E3F2130184D8}" dt="2023-01-19T15:38:56.225" v="9507" actId="14100"/>
          <ac:spMkLst>
            <pc:docMk/>
            <pc:sldMk cId="3508503454" sldId="342"/>
            <ac:spMk id="5" creationId="{727F8224-96D2-9D62-DBC1-6CC72DF4BDA1}"/>
          </ac:spMkLst>
        </pc:spChg>
        <pc:spChg chg="add mod">
          <ac:chgData name="Stacey Coleman" userId="39388c8c-684c-4133-bd3c-08329177af5b" providerId="ADAL" clId="{364DB865-8E07-49C7-9AC0-E3F2130184D8}" dt="2023-01-19T15:39:06.208" v="9509" actId="1076"/>
          <ac:spMkLst>
            <pc:docMk/>
            <pc:sldMk cId="3508503454" sldId="342"/>
            <ac:spMk id="6" creationId="{6A89E0C6-D18E-AF25-1D6A-5A2D739B386A}"/>
          </ac:spMkLst>
        </pc:spChg>
        <pc:spChg chg="add mod">
          <ac:chgData name="Stacey Coleman" userId="39388c8c-684c-4133-bd3c-08329177af5b" providerId="ADAL" clId="{364DB865-8E07-49C7-9AC0-E3F2130184D8}" dt="2023-01-19T15:38:58.919" v="9508" actId="404"/>
          <ac:spMkLst>
            <pc:docMk/>
            <pc:sldMk cId="3508503454" sldId="342"/>
            <ac:spMk id="7" creationId="{A683E33F-2DE8-AF92-3159-ED1EB3DF50E1}"/>
          </ac:spMkLst>
        </pc:spChg>
        <pc:picChg chg="add del mod modCrop">
          <ac:chgData name="Stacey Coleman" userId="39388c8c-684c-4133-bd3c-08329177af5b" providerId="ADAL" clId="{364DB865-8E07-49C7-9AC0-E3F2130184D8}" dt="2023-01-19T15:35:09.567" v="8910" actId="478"/>
          <ac:picMkLst>
            <pc:docMk/>
            <pc:sldMk cId="3508503454" sldId="342"/>
            <ac:picMk id="4" creationId="{C83DA400-BA25-97FC-AB27-F171A4897A77}"/>
          </ac:picMkLst>
        </pc:picChg>
      </pc:sldChg>
      <pc:sldChg chg="addSp delSp modSp new mod">
        <pc:chgData name="Stacey Coleman" userId="39388c8c-684c-4133-bd3c-08329177af5b" providerId="ADAL" clId="{364DB865-8E07-49C7-9AC0-E3F2130184D8}" dt="2023-01-19T15:34:53.044" v="8909" actId="403"/>
        <pc:sldMkLst>
          <pc:docMk/>
          <pc:sldMk cId="1843626498" sldId="343"/>
        </pc:sldMkLst>
        <pc:spChg chg="mod">
          <ac:chgData name="Stacey Coleman" userId="39388c8c-684c-4133-bd3c-08329177af5b" providerId="ADAL" clId="{364DB865-8E07-49C7-9AC0-E3F2130184D8}" dt="2023-01-19T15:34:30.730" v="8905" actId="403"/>
          <ac:spMkLst>
            <pc:docMk/>
            <pc:sldMk cId="1843626498" sldId="343"/>
            <ac:spMk id="2" creationId="{11D8BF4C-0D7D-4485-66F8-DD0936A56E87}"/>
          </ac:spMkLst>
        </pc:spChg>
        <pc:spChg chg="del mod">
          <ac:chgData name="Stacey Coleman" userId="39388c8c-684c-4133-bd3c-08329177af5b" providerId="ADAL" clId="{364DB865-8E07-49C7-9AC0-E3F2130184D8}" dt="2023-01-19T15:34:46" v="8907" actId="26606"/>
          <ac:spMkLst>
            <pc:docMk/>
            <pc:sldMk cId="1843626498" sldId="343"/>
            <ac:spMk id="3" creationId="{771631F8-F3BB-192D-6654-8F5C6C1D2A5F}"/>
          </ac:spMkLst>
        </pc:spChg>
        <pc:graphicFrameChg chg="add modGraphic">
          <ac:chgData name="Stacey Coleman" userId="39388c8c-684c-4133-bd3c-08329177af5b" providerId="ADAL" clId="{364DB865-8E07-49C7-9AC0-E3F2130184D8}" dt="2023-01-19T15:34:53.044" v="8909" actId="403"/>
          <ac:graphicFrameMkLst>
            <pc:docMk/>
            <pc:sldMk cId="1843626498" sldId="343"/>
            <ac:graphicFrameMk id="5" creationId="{0790E1F7-BD9A-0BE4-AA74-40A887EC4930}"/>
          </ac:graphicFrameMkLst>
        </pc:graphicFrameChg>
      </pc:sldChg>
      <pc:sldChg chg="modSp add mod">
        <pc:chgData name="Stacey Coleman" userId="39388c8c-684c-4133-bd3c-08329177af5b" providerId="ADAL" clId="{364DB865-8E07-49C7-9AC0-E3F2130184D8}" dt="2023-01-19T16:37:54.213" v="9581" actId="207"/>
        <pc:sldMkLst>
          <pc:docMk/>
          <pc:sldMk cId="1541571414" sldId="344"/>
        </pc:sldMkLst>
        <pc:spChg chg="mod">
          <ac:chgData name="Stacey Coleman" userId="39388c8c-684c-4133-bd3c-08329177af5b" providerId="ADAL" clId="{364DB865-8E07-49C7-9AC0-E3F2130184D8}" dt="2023-01-19T16:37:41.785" v="9574" actId="207"/>
          <ac:spMkLst>
            <pc:docMk/>
            <pc:sldMk cId="1541571414" sldId="344"/>
            <ac:spMk id="2" creationId="{A659EAC5-4307-48C3-A54F-3700B940129C}"/>
          </ac:spMkLst>
        </pc:spChg>
        <pc:spChg chg="mod">
          <ac:chgData name="Stacey Coleman" userId="39388c8c-684c-4133-bd3c-08329177af5b" providerId="ADAL" clId="{364DB865-8E07-49C7-9AC0-E3F2130184D8}" dt="2023-01-19T16:37:54.213" v="9581" actId="207"/>
          <ac:spMkLst>
            <pc:docMk/>
            <pc:sldMk cId="1541571414" sldId="344"/>
            <ac:spMk id="3" creationId="{20E24C4B-3655-42C2-83BA-FD78DAEF6891}"/>
          </ac:spMkLst>
        </pc:spChg>
      </pc:sldChg>
      <pc:sldChg chg="new del">
        <pc:chgData name="Stacey Coleman" userId="39388c8c-684c-4133-bd3c-08329177af5b" providerId="ADAL" clId="{364DB865-8E07-49C7-9AC0-E3F2130184D8}" dt="2023-01-19T15:42:24.174" v="9512" actId="47"/>
        <pc:sldMkLst>
          <pc:docMk/>
          <pc:sldMk cId="2843923449" sldId="344"/>
        </pc:sldMkLst>
      </pc:sldChg>
      <pc:sldChg chg="add">
        <pc:chgData name="Stacey Coleman" userId="39388c8c-684c-4133-bd3c-08329177af5b" providerId="ADAL" clId="{364DB865-8E07-49C7-9AC0-E3F2130184D8}" dt="2023-01-19T16:42:07.035" v="9583"/>
        <pc:sldMkLst>
          <pc:docMk/>
          <pc:sldMk cId="2437356789" sldId="345"/>
        </pc:sldMkLst>
      </pc:sldChg>
      <pc:sldChg chg="addSp modSp new del mod setBg">
        <pc:chgData name="Stacey Coleman" userId="39388c8c-684c-4133-bd3c-08329177af5b" providerId="ADAL" clId="{364DB865-8E07-49C7-9AC0-E3F2130184D8}" dt="2023-01-19T15:43:59.356" v="9560" actId="47"/>
        <pc:sldMkLst>
          <pc:docMk/>
          <pc:sldMk cId="3164146332" sldId="345"/>
        </pc:sldMkLst>
        <pc:spChg chg="mod">
          <ac:chgData name="Stacey Coleman" userId="39388c8c-684c-4133-bd3c-08329177af5b" providerId="ADAL" clId="{364DB865-8E07-49C7-9AC0-E3F2130184D8}" dt="2023-01-19T15:43:54.223" v="9559" actId="26606"/>
          <ac:spMkLst>
            <pc:docMk/>
            <pc:sldMk cId="3164146332" sldId="345"/>
            <ac:spMk id="2" creationId="{141F1ACE-F462-BD82-E7B2-489C1C23EBE0}"/>
          </ac:spMkLst>
        </pc:spChg>
        <pc:spChg chg="mod">
          <ac:chgData name="Stacey Coleman" userId="39388c8c-684c-4133-bd3c-08329177af5b" providerId="ADAL" clId="{364DB865-8E07-49C7-9AC0-E3F2130184D8}" dt="2023-01-19T15:43:54.223" v="9559" actId="26606"/>
          <ac:spMkLst>
            <pc:docMk/>
            <pc:sldMk cId="3164146332" sldId="345"/>
            <ac:spMk id="3" creationId="{74793E35-4CB7-20A4-EC8D-9C28F4552689}"/>
          </ac:spMkLst>
        </pc:spChg>
        <pc:spChg chg="add">
          <ac:chgData name="Stacey Coleman" userId="39388c8c-684c-4133-bd3c-08329177af5b" providerId="ADAL" clId="{364DB865-8E07-49C7-9AC0-E3F2130184D8}" dt="2023-01-19T15:43:54.223" v="9559" actId="26606"/>
          <ac:spMkLst>
            <pc:docMk/>
            <pc:sldMk cId="3164146332" sldId="345"/>
            <ac:spMk id="9" creationId="{0760E4C7-47B8-4356-ABCA-CC9C79E2D2B6}"/>
          </ac:spMkLst>
        </pc:spChg>
        <pc:spChg chg="add">
          <ac:chgData name="Stacey Coleman" userId="39388c8c-684c-4133-bd3c-08329177af5b" providerId="ADAL" clId="{364DB865-8E07-49C7-9AC0-E3F2130184D8}" dt="2023-01-19T15:43:54.223" v="9559" actId="26606"/>
          <ac:spMkLst>
            <pc:docMk/>
            <pc:sldMk cId="3164146332" sldId="345"/>
            <ac:spMk id="11" creationId="{3F0586C3-A19F-D214-ABDE-30AD5B6669E5}"/>
          </ac:spMkLst>
        </pc:spChg>
        <pc:picChg chg="add">
          <ac:chgData name="Stacey Coleman" userId="39388c8c-684c-4133-bd3c-08329177af5b" providerId="ADAL" clId="{364DB865-8E07-49C7-9AC0-E3F2130184D8}" dt="2023-01-19T15:43:54.223" v="9559" actId="26606"/>
          <ac:picMkLst>
            <pc:docMk/>
            <pc:sldMk cId="3164146332" sldId="345"/>
            <ac:picMk id="5" creationId="{CEC1506C-57ED-5792-06DA-F86E4FA9C35B}"/>
          </ac:picMkLst>
        </pc:picChg>
        <pc:cxnChg chg="add">
          <ac:chgData name="Stacey Coleman" userId="39388c8c-684c-4133-bd3c-08329177af5b" providerId="ADAL" clId="{364DB865-8E07-49C7-9AC0-E3F2130184D8}" dt="2023-01-19T15:43:54.223" v="9559" actId="26606"/>
          <ac:cxnSpMkLst>
            <pc:docMk/>
            <pc:sldMk cId="3164146332" sldId="345"/>
            <ac:cxnSpMk id="13" creationId="{414C5C93-B9E9-4392-ADCF-ABF21209DD56}"/>
          </ac:cxnSpMkLst>
        </pc:cxnChg>
      </pc:sldChg>
      <pc:sldMasterChg chg="delSldLayout">
        <pc:chgData name="Stacey Coleman" userId="39388c8c-684c-4133-bd3c-08329177af5b" providerId="ADAL" clId="{364DB865-8E07-49C7-9AC0-E3F2130184D8}" dt="2023-01-19T13:57:24.493" v="4013" actId="47"/>
        <pc:sldMasterMkLst>
          <pc:docMk/>
          <pc:sldMasterMk cId="3453175655" sldId="2147483735"/>
        </pc:sldMasterMkLst>
        <pc:sldLayoutChg chg="del">
          <pc:chgData name="Stacey Coleman" userId="39388c8c-684c-4133-bd3c-08329177af5b" providerId="ADAL" clId="{364DB865-8E07-49C7-9AC0-E3F2130184D8}" dt="2023-01-19T13:57:24.493" v="4013" actId="47"/>
          <pc:sldLayoutMkLst>
            <pc:docMk/>
            <pc:sldMasterMk cId="3453175655" sldId="2147483735"/>
            <pc:sldLayoutMk cId="3698347515" sldId="2147483739"/>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2426F4-C3EE-4E1B-967F-6C065F7CE231}" type="doc">
      <dgm:prSet loTypeId="urn:microsoft.com/office/officeart/2005/8/layout/cycle5" loCatId="cycle" qsTypeId="urn:microsoft.com/office/officeart/2005/8/quickstyle/simple1" qsCatId="simple" csTypeId="urn:microsoft.com/office/officeart/2005/8/colors/accent5_4" csCatId="accent5" phldr="1"/>
      <dgm:spPr/>
      <dgm:t>
        <a:bodyPr/>
        <a:lstStyle/>
        <a:p>
          <a:endParaRPr lang="en-US"/>
        </a:p>
      </dgm:t>
    </dgm:pt>
    <dgm:pt modelId="{3530C81A-B15B-4122-9AE9-19986BFBB38E}">
      <dgm:prSet phldrT="[Text]"/>
      <dgm:spPr/>
      <dgm:t>
        <a:bodyPr/>
        <a:lstStyle/>
        <a:p>
          <a:r>
            <a:rPr lang="en-US" dirty="0"/>
            <a:t>Research Question</a:t>
          </a:r>
        </a:p>
      </dgm:t>
    </dgm:pt>
    <dgm:pt modelId="{6449A694-0117-4D2D-810A-7732C64FEC53}" type="parTrans" cxnId="{7B4444F2-6462-4552-8484-3E95CBE8E489}">
      <dgm:prSet/>
      <dgm:spPr/>
      <dgm:t>
        <a:bodyPr/>
        <a:lstStyle/>
        <a:p>
          <a:endParaRPr lang="en-US"/>
        </a:p>
      </dgm:t>
    </dgm:pt>
    <dgm:pt modelId="{503B292B-4C85-44D3-B25A-5227A9C43644}" type="sibTrans" cxnId="{7B4444F2-6462-4552-8484-3E95CBE8E489}">
      <dgm:prSet/>
      <dgm:spPr/>
      <dgm:t>
        <a:bodyPr/>
        <a:lstStyle/>
        <a:p>
          <a:endParaRPr lang="en-US"/>
        </a:p>
      </dgm:t>
    </dgm:pt>
    <dgm:pt modelId="{DF14A48F-CD03-4EB5-AB5F-DA7513C1A77A}">
      <dgm:prSet phldrT="[Text]"/>
      <dgm:spPr/>
      <dgm:t>
        <a:bodyPr/>
        <a:lstStyle/>
        <a:p>
          <a:r>
            <a:rPr lang="en-US" dirty="0"/>
            <a:t>Conduct study – designed to answer question</a:t>
          </a:r>
        </a:p>
      </dgm:t>
    </dgm:pt>
    <dgm:pt modelId="{DD156F52-6994-405A-992D-82454723318F}" type="parTrans" cxnId="{3404B7D6-3A15-43B5-A8A2-39DE1DF7A6AB}">
      <dgm:prSet/>
      <dgm:spPr/>
      <dgm:t>
        <a:bodyPr/>
        <a:lstStyle/>
        <a:p>
          <a:endParaRPr lang="en-US"/>
        </a:p>
      </dgm:t>
    </dgm:pt>
    <dgm:pt modelId="{207B7E14-A8BA-4EF6-ACE3-50917D0BC964}" type="sibTrans" cxnId="{3404B7D6-3A15-43B5-A8A2-39DE1DF7A6AB}">
      <dgm:prSet/>
      <dgm:spPr/>
      <dgm:t>
        <a:bodyPr/>
        <a:lstStyle/>
        <a:p>
          <a:endParaRPr lang="en-US"/>
        </a:p>
      </dgm:t>
    </dgm:pt>
    <dgm:pt modelId="{1D043B31-2AFE-4638-A79D-19FAA6042589}">
      <dgm:prSet phldrT="[Text]"/>
      <dgm:spPr/>
      <dgm:t>
        <a:bodyPr/>
        <a:lstStyle/>
        <a:p>
          <a:r>
            <a:rPr lang="en-US" dirty="0"/>
            <a:t>Analyse data</a:t>
          </a:r>
        </a:p>
      </dgm:t>
    </dgm:pt>
    <dgm:pt modelId="{D48735AE-EB0A-4939-8DE6-9FD36A6FCA9C}" type="parTrans" cxnId="{EBFA14E5-A7BB-406B-A775-5120E8192281}">
      <dgm:prSet/>
      <dgm:spPr/>
      <dgm:t>
        <a:bodyPr/>
        <a:lstStyle/>
        <a:p>
          <a:endParaRPr lang="en-US"/>
        </a:p>
      </dgm:t>
    </dgm:pt>
    <dgm:pt modelId="{50EB7F14-4098-4BAD-A5C2-BF0CB6B4C203}" type="sibTrans" cxnId="{EBFA14E5-A7BB-406B-A775-5120E8192281}">
      <dgm:prSet/>
      <dgm:spPr/>
      <dgm:t>
        <a:bodyPr/>
        <a:lstStyle/>
        <a:p>
          <a:endParaRPr lang="en-US"/>
        </a:p>
      </dgm:t>
    </dgm:pt>
    <dgm:pt modelId="{8994A707-66EE-4DB5-9776-F1C31A4C6038}">
      <dgm:prSet phldrT="[Text]"/>
      <dgm:spPr/>
      <dgm:t>
        <a:bodyPr/>
        <a:lstStyle/>
        <a:p>
          <a:r>
            <a:rPr lang="en-US" dirty="0"/>
            <a:t>Draw conclusions about answers to the question</a:t>
          </a:r>
        </a:p>
      </dgm:t>
    </dgm:pt>
    <dgm:pt modelId="{FD01E343-8471-4796-BC91-403AEF9EE8B8}" type="parTrans" cxnId="{02D562A9-1294-4654-86FB-AFD98ECB2231}">
      <dgm:prSet/>
      <dgm:spPr/>
      <dgm:t>
        <a:bodyPr/>
        <a:lstStyle/>
        <a:p>
          <a:endParaRPr lang="en-US"/>
        </a:p>
      </dgm:t>
    </dgm:pt>
    <dgm:pt modelId="{84AE44FF-C48A-4362-A0A8-9DF6D129E9BE}" type="sibTrans" cxnId="{02D562A9-1294-4654-86FB-AFD98ECB2231}">
      <dgm:prSet/>
      <dgm:spPr/>
      <dgm:t>
        <a:bodyPr/>
        <a:lstStyle/>
        <a:p>
          <a:endParaRPr lang="en-US"/>
        </a:p>
      </dgm:t>
    </dgm:pt>
    <dgm:pt modelId="{350CB23B-9E79-4648-B647-31CE40998145}">
      <dgm:prSet phldrT="[Text]"/>
      <dgm:spPr/>
      <dgm:t>
        <a:bodyPr/>
        <a:lstStyle/>
        <a:p>
          <a:r>
            <a:rPr lang="en-US" dirty="0"/>
            <a:t>Publish research; become part of research literature</a:t>
          </a:r>
        </a:p>
      </dgm:t>
    </dgm:pt>
    <dgm:pt modelId="{A125657F-42D9-4361-B55E-91545A95BF6D}" type="parTrans" cxnId="{8D877135-9F7F-4869-BC5A-788CBBA1FF49}">
      <dgm:prSet/>
      <dgm:spPr/>
      <dgm:t>
        <a:bodyPr/>
        <a:lstStyle/>
        <a:p>
          <a:endParaRPr lang="en-US"/>
        </a:p>
      </dgm:t>
    </dgm:pt>
    <dgm:pt modelId="{01616260-FDA7-4A9D-9711-BFB3211AF235}" type="sibTrans" cxnId="{8D877135-9F7F-4869-BC5A-788CBBA1FF49}">
      <dgm:prSet/>
      <dgm:spPr/>
      <dgm:t>
        <a:bodyPr/>
        <a:lstStyle/>
        <a:p>
          <a:endParaRPr lang="en-US"/>
        </a:p>
      </dgm:t>
    </dgm:pt>
    <dgm:pt modelId="{12FFCBF3-665D-4FF1-8244-4B2E400210F7}" type="pres">
      <dgm:prSet presAssocID="{382426F4-C3EE-4E1B-967F-6C065F7CE231}" presName="cycle" presStyleCnt="0">
        <dgm:presLayoutVars>
          <dgm:dir/>
          <dgm:resizeHandles val="exact"/>
        </dgm:presLayoutVars>
      </dgm:prSet>
      <dgm:spPr/>
    </dgm:pt>
    <dgm:pt modelId="{106C553B-1093-4B22-BC5B-A7B118C94F58}" type="pres">
      <dgm:prSet presAssocID="{3530C81A-B15B-4122-9AE9-19986BFBB38E}" presName="node" presStyleLbl="node1" presStyleIdx="0" presStyleCnt="5" custRadScaleRad="112813" custRadScaleInc="189060">
        <dgm:presLayoutVars>
          <dgm:bulletEnabled val="1"/>
        </dgm:presLayoutVars>
      </dgm:prSet>
      <dgm:spPr/>
    </dgm:pt>
    <dgm:pt modelId="{4C1DD5A9-F8E0-48E4-A2AD-A7CA9E9CB888}" type="pres">
      <dgm:prSet presAssocID="{3530C81A-B15B-4122-9AE9-19986BFBB38E}" presName="spNode" presStyleCnt="0"/>
      <dgm:spPr/>
    </dgm:pt>
    <dgm:pt modelId="{3DE01E72-733A-488B-85CA-2F7A7ACE0E49}" type="pres">
      <dgm:prSet presAssocID="{503B292B-4C85-44D3-B25A-5227A9C43644}" presName="sibTrans" presStyleLbl="sibTrans1D1" presStyleIdx="0" presStyleCnt="5"/>
      <dgm:spPr/>
    </dgm:pt>
    <dgm:pt modelId="{88240EA6-9692-4DE0-B390-6DCEC610F213}" type="pres">
      <dgm:prSet presAssocID="{DF14A48F-CD03-4EB5-AB5F-DA7513C1A77A}" presName="node" presStyleLbl="node1" presStyleIdx="1" presStyleCnt="5" custRadScaleRad="101293" custRadScaleInc="97111">
        <dgm:presLayoutVars>
          <dgm:bulletEnabled val="1"/>
        </dgm:presLayoutVars>
      </dgm:prSet>
      <dgm:spPr/>
    </dgm:pt>
    <dgm:pt modelId="{05837C08-9B2D-4905-9C76-2AB43FEBDD06}" type="pres">
      <dgm:prSet presAssocID="{DF14A48F-CD03-4EB5-AB5F-DA7513C1A77A}" presName="spNode" presStyleCnt="0"/>
      <dgm:spPr/>
    </dgm:pt>
    <dgm:pt modelId="{47CF6558-7E37-4362-9C2A-888831A8F4AC}" type="pres">
      <dgm:prSet presAssocID="{207B7E14-A8BA-4EF6-ACE3-50917D0BC964}" presName="sibTrans" presStyleLbl="sibTrans1D1" presStyleIdx="1" presStyleCnt="5"/>
      <dgm:spPr/>
    </dgm:pt>
    <dgm:pt modelId="{325EE19B-7589-4FFD-856F-2E06EC718A52}" type="pres">
      <dgm:prSet presAssocID="{1D043B31-2AFE-4638-A79D-19FAA6042589}" presName="node" presStyleLbl="node1" presStyleIdx="2" presStyleCnt="5" custRadScaleRad="78676" custRadScaleInc="143930">
        <dgm:presLayoutVars>
          <dgm:bulletEnabled val="1"/>
        </dgm:presLayoutVars>
      </dgm:prSet>
      <dgm:spPr/>
    </dgm:pt>
    <dgm:pt modelId="{3B6EB033-13BB-4A6B-951A-9956B38CE934}" type="pres">
      <dgm:prSet presAssocID="{1D043B31-2AFE-4638-A79D-19FAA6042589}" presName="spNode" presStyleCnt="0"/>
      <dgm:spPr/>
    </dgm:pt>
    <dgm:pt modelId="{0C5518E0-FA9A-4307-9F87-04120651A2DF}" type="pres">
      <dgm:prSet presAssocID="{50EB7F14-4098-4BAD-A5C2-BF0CB6B4C203}" presName="sibTrans" presStyleLbl="sibTrans1D1" presStyleIdx="2" presStyleCnt="5"/>
      <dgm:spPr/>
    </dgm:pt>
    <dgm:pt modelId="{5FCAEEAA-4326-4ECF-A394-BF731962C233}" type="pres">
      <dgm:prSet presAssocID="{8994A707-66EE-4DB5-9776-F1C31A4C6038}" presName="node" presStyleLbl="node1" presStyleIdx="3" presStyleCnt="5" custRadScaleRad="100310" custRadScaleInc="200883">
        <dgm:presLayoutVars>
          <dgm:bulletEnabled val="1"/>
        </dgm:presLayoutVars>
      </dgm:prSet>
      <dgm:spPr/>
    </dgm:pt>
    <dgm:pt modelId="{ACADFB11-9EF1-4922-8287-27E2461ADC94}" type="pres">
      <dgm:prSet presAssocID="{8994A707-66EE-4DB5-9776-F1C31A4C6038}" presName="spNode" presStyleCnt="0"/>
      <dgm:spPr/>
    </dgm:pt>
    <dgm:pt modelId="{5F2C55AD-F20B-4837-A72D-02E66173038A}" type="pres">
      <dgm:prSet presAssocID="{84AE44FF-C48A-4362-A0A8-9DF6D129E9BE}" presName="sibTrans" presStyleLbl="sibTrans1D1" presStyleIdx="3" presStyleCnt="5"/>
      <dgm:spPr/>
    </dgm:pt>
    <dgm:pt modelId="{5C4E134D-3F41-43C7-8CA1-7A1612A2EC32}" type="pres">
      <dgm:prSet presAssocID="{350CB23B-9E79-4648-B647-31CE40998145}" presName="node" presStyleLbl="node1" presStyleIdx="4" presStyleCnt="5" custRadScaleRad="112877" custRadScaleInc="140727">
        <dgm:presLayoutVars>
          <dgm:bulletEnabled val="1"/>
        </dgm:presLayoutVars>
      </dgm:prSet>
      <dgm:spPr/>
    </dgm:pt>
    <dgm:pt modelId="{CA3D25C7-EB41-4911-845B-EB6956893548}" type="pres">
      <dgm:prSet presAssocID="{350CB23B-9E79-4648-B647-31CE40998145}" presName="spNode" presStyleCnt="0"/>
      <dgm:spPr/>
    </dgm:pt>
    <dgm:pt modelId="{CC648446-092F-482B-9A72-ECBFDCA6A82C}" type="pres">
      <dgm:prSet presAssocID="{01616260-FDA7-4A9D-9711-BFB3211AF235}" presName="sibTrans" presStyleLbl="sibTrans1D1" presStyleIdx="4" presStyleCnt="5"/>
      <dgm:spPr/>
    </dgm:pt>
  </dgm:ptLst>
  <dgm:cxnLst>
    <dgm:cxn modelId="{EAF5650E-E0CD-44FB-B995-242FBFCA405A}" type="presOf" srcId="{50EB7F14-4098-4BAD-A5C2-BF0CB6B4C203}" destId="{0C5518E0-FA9A-4307-9F87-04120651A2DF}" srcOrd="0" destOrd="0" presId="urn:microsoft.com/office/officeart/2005/8/layout/cycle5"/>
    <dgm:cxn modelId="{8D877135-9F7F-4869-BC5A-788CBBA1FF49}" srcId="{382426F4-C3EE-4E1B-967F-6C065F7CE231}" destId="{350CB23B-9E79-4648-B647-31CE40998145}" srcOrd="4" destOrd="0" parTransId="{A125657F-42D9-4361-B55E-91545A95BF6D}" sibTransId="{01616260-FDA7-4A9D-9711-BFB3211AF235}"/>
    <dgm:cxn modelId="{D49E575B-D85B-49A6-BDCC-CCB9AFAED946}" type="presOf" srcId="{DF14A48F-CD03-4EB5-AB5F-DA7513C1A77A}" destId="{88240EA6-9692-4DE0-B390-6DCEC610F213}" srcOrd="0" destOrd="0" presId="urn:microsoft.com/office/officeart/2005/8/layout/cycle5"/>
    <dgm:cxn modelId="{D1C5DD6E-4A12-4B06-98A5-B77958F7145E}" type="presOf" srcId="{1D043B31-2AFE-4638-A79D-19FAA6042589}" destId="{325EE19B-7589-4FFD-856F-2E06EC718A52}" srcOrd="0" destOrd="0" presId="urn:microsoft.com/office/officeart/2005/8/layout/cycle5"/>
    <dgm:cxn modelId="{9DF4F94F-4C98-4249-B615-00ED8103567F}" type="presOf" srcId="{3530C81A-B15B-4122-9AE9-19986BFBB38E}" destId="{106C553B-1093-4B22-BC5B-A7B118C94F58}" srcOrd="0" destOrd="0" presId="urn:microsoft.com/office/officeart/2005/8/layout/cycle5"/>
    <dgm:cxn modelId="{86A20750-1732-4D51-9983-8EC36EC75175}" type="presOf" srcId="{207B7E14-A8BA-4EF6-ACE3-50917D0BC964}" destId="{47CF6558-7E37-4362-9C2A-888831A8F4AC}" srcOrd="0" destOrd="0" presId="urn:microsoft.com/office/officeart/2005/8/layout/cycle5"/>
    <dgm:cxn modelId="{4CC9E17C-9D37-4E95-9226-1AB2182E7750}" type="presOf" srcId="{8994A707-66EE-4DB5-9776-F1C31A4C6038}" destId="{5FCAEEAA-4326-4ECF-A394-BF731962C233}" srcOrd="0" destOrd="0" presId="urn:microsoft.com/office/officeart/2005/8/layout/cycle5"/>
    <dgm:cxn modelId="{926C2D92-3E79-4A08-8C5C-DDF4209BB618}" type="presOf" srcId="{01616260-FDA7-4A9D-9711-BFB3211AF235}" destId="{CC648446-092F-482B-9A72-ECBFDCA6A82C}" srcOrd="0" destOrd="0" presId="urn:microsoft.com/office/officeart/2005/8/layout/cycle5"/>
    <dgm:cxn modelId="{B740B3A4-39F2-4051-902B-82FB3CB1887A}" type="presOf" srcId="{382426F4-C3EE-4E1B-967F-6C065F7CE231}" destId="{12FFCBF3-665D-4FF1-8244-4B2E400210F7}" srcOrd="0" destOrd="0" presId="urn:microsoft.com/office/officeart/2005/8/layout/cycle5"/>
    <dgm:cxn modelId="{02D562A9-1294-4654-86FB-AFD98ECB2231}" srcId="{382426F4-C3EE-4E1B-967F-6C065F7CE231}" destId="{8994A707-66EE-4DB5-9776-F1C31A4C6038}" srcOrd="3" destOrd="0" parTransId="{FD01E343-8471-4796-BC91-403AEF9EE8B8}" sibTransId="{84AE44FF-C48A-4362-A0A8-9DF6D129E9BE}"/>
    <dgm:cxn modelId="{3404B7D6-3A15-43B5-A8A2-39DE1DF7A6AB}" srcId="{382426F4-C3EE-4E1B-967F-6C065F7CE231}" destId="{DF14A48F-CD03-4EB5-AB5F-DA7513C1A77A}" srcOrd="1" destOrd="0" parTransId="{DD156F52-6994-405A-992D-82454723318F}" sibTransId="{207B7E14-A8BA-4EF6-ACE3-50917D0BC964}"/>
    <dgm:cxn modelId="{E9F492DD-2CEF-4ABB-B9DC-B27BE0272784}" type="presOf" srcId="{503B292B-4C85-44D3-B25A-5227A9C43644}" destId="{3DE01E72-733A-488B-85CA-2F7A7ACE0E49}" srcOrd="0" destOrd="0" presId="urn:microsoft.com/office/officeart/2005/8/layout/cycle5"/>
    <dgm:cxn modelId="{EBFA14E5-A7BB-406B-A775-5120E8192281}" srcId="{382426F4-C3EE-4E1B-967F-6C065F7CE231}" destId="{1D043B31-2AFE-4638-A79D-19FAA6042589}" srcOrd="2" destOrd="0" parTransId="{D48735AE-EB0A-4939-8DE6-9FD36A6FCA9C}" sibTransId="{50EB7F14-4098-4BAD-A5C2-BF0CB6B4C203}"/>
    <dgm:cxn modelId="{972659E6-9B1D-451A-9B96-931632042728}" type="presOf" srcId="{350CB23B-9E79-4648-B647-31CE40998145}" destId="{5C4E134D-3F41-43C7-8CA1-7A1612A2EC32}" srcOrd="0" destOrd="0" presId="urn:microsoft.com/office/officeart/2005/8/layout/cycle5"/>
    <dgm:cxn modelId="{7B4444F2-6462-4552-8484-3E95CBE8E489}" srcId="{382426F4-C3EE-4E1B-967F-6C065F7CE231}" destId="{3530C81A-B15B-4122-9AE9-19986BFBB38E}" srcOrd="0" destOrd="0" parTransId="{6449A694-0117-4D2D-810A-7732C64FEC53}" sibTransId="{503B292B-4C85-44D3-B25A-5227A9C43644}"/>
    <dgm:cxn modelId="{94E29AF4-B167-4A44-A544-D14ED80C35E0}" type="presOf" srcId="{84AE44FF-C48A-4362-A0A8-9DF6D129E9BE}" destId="{5F2C55AD-F20B-4837-A72D-02E66173038A}" srcOrd="0" destOrd="0" presId="urn:microsoft.com/office/officeart/2005/8/layout/cycle5"/>
    <dgm:cxn modelId="{64E9C758-2E73-460D-A0C2-5864813AA512}" type="presParOf" srcId="{12FFCBF3-665D-4FF1-8244-4B2E400210F7}" destId="{106C553B-1093-4B22-BC5B-A7B118C94F58}" srcOrd="0" destOrd="0" presId="urn:microsoft.com/office/officeart/2005/8/layout/cycle5"/>
    <dgm:cxn modelId="{53794ABE-4F8A-43E7-9F8C-B4C62A680FC3}" type="presParOf" srcId="{12FFCBF3-665D-4FF1-8244-4B2E400210F7}" destId="{4C1DD5A9-F8E0-48E4-A2AD-A7CA9E9CB888}" srcOrd="1" destOrd="0" presId="urn:microsoft.com/office/officeart/2005/8/layout/cycle5"/>
    <dgm:cxn modelId="{CF8B6AAA-157A-4C04-9D62-3A01FDB4B63D}" type="presParOf" srcId="{12FFCBF3-665D-4FF1-8244-4B2E400210F7}" destId="{3DE01E72-733A-488B-85CA-2F7A7ACE0E49}" srcOrd="2" destOrd="0" presId="urn:microsoft.com/office/officeart/2005/8/layout/cycle5"/>
    <dgm:cxn modelId="{52F716FB-1B60-4803-8F3E-C6C58DC17377}" type="presParOf" srcId="{12FFCBF3-665D-4FF1-8244-4B2E400210F7}" destId="{88240EA6-9692-4DE0-B390-6DCEC610F213}" srcOrd="3" destOrd="0" presId="urn:microsoft.com/office/officeart/2005/8/layout/cycle5"/>
    <dgm:cxn modelId="{F0531DB3-6BA2-4985-A63D-64764A8740BC}" type="presParOf" srcId="{12FFCBF3-665D-4FF1-8244-4B2E400210F7}" destId="{05837C08-9B2D-4905-9C76-2AB43FEBDD06}" srcOrd="4" destOrd="0" presId="urn:microsoft.com/office/officeart/2005/8/layout/cycle5"/>
    <dgm:cxn modelId="{36BB744B-886C-408D-96B9-2E3DF686AE3A}" type="presParOf" srcId="{12FFCBF3-665D-4FF1-8244-4B2E400210F7}" destId="{47CF6558-7E37-4362-9C2A-888831A8F4AC}" srcOrd="5" destOrd="0" presId="urn:microsoft.com/office/officeart/2005/8/layout/cycle5"/>
    <dgm:cxn modelId="{63FD6081-616C-4042-AC69-5B6EF918A69D}" type="presParOf" srcId="{12FFCBF3-665D-4FF1-8244-4B2E400210F7}" destId="{325EE19B-7589-4FFD-856F-2E06EC718A52}" srcOrd="6" destOrd="0" presId="urn:microsoft.com/office/officeart/2005/8/layout/cycle5"/>
    <dgm:cxn modelId="{D349ECA3-BAB7-4FBD-B27B-3C3492E89B1D}" type="presParOf" srcId="{12FFCBF3-665D-4FF1-8244-4B2E400210F7}" destId="{3B6EB033-13BB-4A6B-951A-9956B38CE934}" srcOrd="7" destOrd="0" presId="urn:microsoft.com/office/officeart/2005/8/layout/cycle5"/>
    <dgm:cxn modelId="{35FA6571-B3A0-4852-A5A7-77CA647A6568}" type="presParOf" srcId="{12FFCBF3-665D-4FF1-8244-4B2E400210F7}" destId="{0C5518E0-FA9A-4307-9F87-04120651A2DF}" srcOrd="8" destOrd="0" presId="urn:microsoft.com/office/officeart/2005/8/layout/cycle5"/>
    <dgm:cxn modelId="{3FBA4491-D54B-4E07-8DF9-C91BEA1E8FB3}" type="presParOf" srcId="{12FFCBF3-665D-4FF1-8244-4B2E400210F7}" destId="{5FCAEEAA-4326-4ECF-A394-BF731962C233}" srcOrd="9" destOrd="0" presId="urn:microsoft.com/office/officeart/2005/8/layout/cycle5"/>
    <dgm:cxn modelId="{D0A53014-1B08-4FC9-9B36-33DEEB7D8645}" type="presParOf" srcId="{12FFCBF3-665D-4FF1-8244-4B2E400210F7}" destId="{ACADFB11-9EF1-4922-8287-27E2461ADC94}" srcOrd="10" destOrd="0" presId="urn:microsoft.com/office/officeart/2005/8/layout/cycle5"/>
    <dgm:cxn modelId="{E0C3F774-F457-4FAD-8633-A7D4FE7541E8}" type="presParOf" srcId="{12FFCBF3-665D-4FF1-8244-4B2E400210F7}" destId="{5F2C55AD-F20B-4837-A72D-02E66173038A}" srcOrd="11" destOrd="0" presId="urn:microsoft.com/office/officeart/2005/8/layout/cycle5"/>
    <dgm:cxn modelId="{4517E672-60B9-4968-AF2E-5F8A794E8BBE}" type="presParOf" srcId="{12FFCBF3-665D-4FF1-8244-4B2E400210F7}" destId="{5C4E134D-3F41-43C7-8CA1-7A1612A2EC32}" srcOrd="12" destOrd="0" presId="urn:microsoft.com/office/officeart/2005/8/layout/cycle5"/>
    <dgm:cxn modelId="{1EB326CA-3D5E-4DD2-AA2A-AADA24AF0915}" type="presParOf" srcId="{12FFCBF3-665D-4FF1-8244-4B2E400210F7}" destId="{CA3D25C7-EB41-4911-845B-EB6956893548}" srcOrd="13" destOrd="0" presId="urn:microsoft.com/office/officeart/2005/8/layout/cycle5"/>
    <dgm:cxn modelId="{1322042C-DB90-44D2-9AE4-4A403462CD01}" type="presParOf" srcId="{12FFCBF3-665D-4FF1-8244-4B2E400210F7}" destId="{CC648446-092F-482B-9A72-ECBFDCA6A82C}"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A49FF-9986-4A37-9CDC-BBBA8165686D}"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E52D96C9-A133-4C48-A7B8-0B7CC5EC4058}">
      <dgm:prSet custT="1"/>
      <dgm:spPr>
        <a:solidFill>
          <a:srgbClr val="7030A0"/>
        </a:solidFill>
      </dgm:spPr>
      <dgm:t>
        <a:bodyPr/>
        <a:lstStyle/>
        <a:p>
          <a:r>
            <a:rPr lang="en-GB" sz="3200" b="1" dirty="0"/>
            <a:t>Quantitative</a:t>
          </a:r>
          <a:endParaRPr lang="en-US" sz="3200" b="1" dirty="0"/>
        </a:p>
      </dgm:t>
    </dgm:pt>
    <dgm:pt modelId="{923C60F2-81A7-4746-BEDF-A34EC6923170}" type="parTrans" cxnId="{5EAADC6F-C386-4181-9C27-C993F3BF6BA2}">
      <dgm:prSet/>
      <dgm:spPr/>
      <dgm:t>
        <a:bodyPr/>
        <a:lstStyle/>
        <a:p>
          <a:endParaRPr lang="en-US"/>
        </a:p>
      </dgm:t>
    </dgm:pt>
    <dgm:pt modelId="{681B9A0E-E87B-49C0-BD17-DC8EF6E747C3}" type="sibTrans" cxnId="{5EAADC6F-C386-4181-9C27-C993F3BF6BA2}">
      <dgm:prSet/>
      <dgm:spPr/>
      <dgm:t>
        <a:bodyPr/>
        <a:lstStyle/>
        <a:p>
          <a:endParaRPr lang="en-US"/>
        </a:p>
      </dgm:t>
    </dgm:pt>
    <dgm:pt modelId="{8D13BB02-54B5-4027-8AAA-AE052CBB5A0A}">
      <dgm:prSet/>
      <dgm:spPr/>
      <dgm:t>
        <a:bodyPr/>
        <a:lstStyle/>
        <a:p>
          <a:r>
            <a:rPr lang="en-US" dirty="0"/>
            <a:t>Systematic investigation of phenomena by gathering numerical / quantifiable data – performance of statistical analysis</a:t>
          </a:r>
        </a:p>
      </dgm:t>
    </dgm:pt>
    <dgm:pt modelId="{2AB705C3-43D1-49C7-B8A0-F60878FBB971}" type="parTrans" cxnId="{F2AC42E7-B3F6-4319-A833-9704DB87B349}">
      <dgm:prSet/>
      <dgm:spPr/>
      <dgm:t>
        <a:bodyPr/>
        <a:lstStyle/>
        <a:p>
          <a:endParaRPr lang="en-US"/>
        </a:p>
      </dgm:t>
    </dgm:pt>
    <dgm:pt modelId="{4E082914-9193-4102-A31C-FBFB0A4B13EE}" type="sibTrans" cxnId="{F2AC42E7-B3F6-4319-A833-9704DB87B349}">
      <dgm:prSet/>
      <dgm:spPr/>
      <dgm:t>
        <a:bodyPr/>
        <a:lstStyle/>
        <a:p>
          <a:endParaRPr lang="en-US"/>
        </a:p>
      </dgm:t>
    </dgm:pt>
    <dgm:pt modelId="{FEA130DE-0BD8-4A66-9311-96E9DB68A3B8}">
      <dgm:prSet custT="1"/>
      <dgm:spPr>
        <a:solidFill>
          <a:srgbClr val="0070C0"/>
        </a:solidFill>
      </dgm:spPr>
      <dgm:t>
        <a:bodyPr/>
        <a:lstStyle/>
        <a:p>
          <a:r>
            <a:rPr lang="en-GB" sz="3200" b="1" dirty="0"/>
            <a:t>Qualitative</a:t>
          </a:r>
          <a:endParaRPr lang="en-US" sz="3200" b="1" dirty="0"/>
        </a:p>
      </dgm:t>
    </dgm:pt>
    <dgm:pt modelId="{9C16A01D-3C1F-4440-A29B-50B9096F0765}" type="parTrans" cxnId="{3E486917-E4B3-4337-968F-D11CB74A3475}">
      <dgm:prSet/>
      <dgm:spPr/>
      <dgm:t>
        <a:bodyPr/>
        <a:lstStyle/>
        <a:p>
          <a:endParaRPr lang="en-US"/>
        </a:p>
      </dgm:t>
    </dgm:pt>
    <dgm:pt modelId="{9B9512BA-E235-4628-9879-1BAA389955AF}" type="sibTrans" cxnId="{3E486917-E4B3-4337-968F-D11CB74A3475}">
      <dgm:prSet/>
      <dgm:spPr/>
      <dgm:t>
        <a:bodyPr/>
        <a:lstStyle/>
        <a:p>
          <a:endParaRPr lang="en-US"/>
        </a:p>
      </dgm:t>
    </dgm:pt>
    <dgm:pt modelId="{82500009-BBB3-40BB-8A24-FE18088E1956}">
      <dgm:prSet/>
      <dgm:spPr/>
      <dgm:t>
        <a:bodyPr/>
        <a:lstStyle/>
        <a:p>
          <a:r>
            <a:rPr lang="en-US" dirty="0"/>
            <a:t>Focuses on obtaining data through open-ended and conversational communication</a:t>
          </a:r>
        </a:p>
      </dgm:t>
    </dgm:pt>
    <dgm:pt modelId="{F69671E6-2D6E-443E-A72D-4FFDEE409BA5}" type="parTrans" cxnId="{3012C4E2-C676-4ABB-A74E-799F6CCB6BAE}">
      <dgm:prSet/>
      <dgm:spPr/>
      <dgm:t>
        <a:bodyPr/>
        <a:lstStyle/>
        <a:p>
          <a:endParaRPr lang="en-US"/>
        </a:p>
      </dgm:t>
    </dgm:pt>
    <dgm:pt modelId="{0B1788EA-DB6B-4E18-8B2C-B2DF7EB9DCCD}" type="sibTrans" cxnId="{3012C4E2-C676-4ABB-A74E-799F6CCB6BAE}">
      <dgm:prSet/>
      <dgm:spPr/>
      <dgm:t>
        <a:bodyPr/>
        <a:lstStyle/>
        <a:p>
          <a:endParaRPr lang="en-US"/>
        </a:p>
      </dgm:t>
    </dgm:pt>
    <dgm:pt modelId="{FAAE7CFA-CBCE-4FFD-924D-BE53CBF9E52F}">
      <dgm:prSet/>
      <dgm:spPr/>
      <dgm:t>
        <a:bodyPr/>
        <a:lstStyle/>
        <a:p>
          <a:r>
            <a:rPr lang="en-US" dirty="0"/>
            <a:t>Data is </a:t>
          </a:r>
          <a:r>
            <a:rPr lang="en-US" b="1" dirty="0">
              <a:solidFill>
                <a:srgbClr val="7030A0"/>
              </a:solidFill>
            </a:rPr>
            <a:t>NUMBERS</a:t>
          </a:r>
        </a:p>
      </dgm:t>
    </dgm:pt>
    <dgm:pt modelId="{9CAEC288-3930-4603-9302-549B40B84C3D}" type="parTrans" cxnId="{F9609E20-0C8B-4A28-8A4D-3AD6CE06062A}">
      <dgm:prSet/>
      <dgm:spPr/>
      <dgm:t>
        <a:bodyPr/>
        <a:lstStyle/>
        <a:p>
          <a:endParaRPr lang="en-GB"/>
        </a:p>
      </dgm:t>
    </dgm:pt>
    <dgm:pt modelId="{7C9B8CDC-FC22-447B-8281-DBB584F0C14F}" type="sibTrans" cxnId="{F9609E20-0C8B-4A28-8A4D-3AD6CE06062A}">
      <dgm:prSet/>
      <dgm:spPr/>
      <dgm:t>
        <a:bodyPr/>
        <a:lstStyle/>
        <a:p>
          <a:endParaRPr lang="en-GB"/>
        </a:p>
      </dgm:t>
    </dgm:pt>
    <dgm:pt modelId="{57508472-5477-4E55-BE56-2E1F44650375}">
      <dgm:prSet/>
      <dgm:spPr/>
      <dgm:t>
        <a:bodyPr/>
        <a:lstStyle/>
        <a:p>
          <a:r>
            <a:rPr lang="en-GB" dirty="0"/>
            <a:t>Data is (often) </a:t>
          </a:r>
          <a:r>
            <a:rPr lang="en-GB" b="1" dirty="0">
              <a:solidFill>
                <a:srgbClr val="0070C0"/>
              </a:solidFill>
            </a:rPr>
            <a:t>TEXT / WORDS </a:t>
          </a:r>
          <a:endParaRPr lang="en-US" b="1" dirty="0">
            <a:solidFill>
              <a:srgbClr val="0070C0"/>
            </a:solidFill>
          </a:endParaRPr>
        </a:p>
      </dgm:t>
    </dgm:pt>
    <dgm:pt modelId="{D35A2FB9-85B0-4E94-A234-86F6DA769DC7}" type="parTrans" cxnId="{31D0B15F-42A7-4FBE-88E2-16D18C6674C2}">
      <dgm:prSet/>
      <dgm:spPr/>
      <dgm:t>
        <a:bodyPr/>
        <a:lstStyle/>
        <a:p>
          <a:endParaRPr lang="en-GB"/>
        </a:p>
      </dgm:t>
    </dgm:pt>
    <dgm:pt modelId="{3B8F5050-1F25-418C-BF67-040118909B8E}" type="sibTrans" cxnId="{31D0B15F-42A7-4FBE-88E2-16D18C6674C2}">
      <dgm:prSet/>
      <dgm:spPr/>
      <dgm:t>
        <a:bodyPr/>
        <a:lstStyle/>
        <a:p>
          <a:endParaRPr lang="en-GB"/>
        </a:p>
      </dgm:t>
    </dgm:pt>
    <dgm:pt modelId="{840E9C3F-A056-4A29-9AC7-FD355633B08D}" type="pres">
      <dgm:prSet presAssocID="{093A49FF-9986-4A37-9CDC-BBBA8165686D}" presName="diagram" presStyleCnt="0">
        <dgm:presLayoutVars>
          <dgm:chPref val="1"/>
          <dgm:dir/>
          <dgm:animOne val="branch"/>
          <dgm:animLvl val="lvl"/>
          <dgm:resizeHandles/>
        </dgm:presLayoutVars>
      </dgm:prSet>
      <dgm:spPr/>
    </dgm:pt>
    <dgm:pt modelId="{A17CB0F7-6FD8-4599-8A30-1937967FE359}" type="pres">
      <dgm:prSet presAssocID="{E52D96C9-A133-4C48-A7B8-0B7CC5EC4058}" presName="root" presStyleCnt="0"/>
      <dgm:spPr/>
    </dgm:pt>
    <dgm:pt modelId="{6D359E26-0062-498D-BCF6-9DB1FA206FBF}" type="pres">
      <dgm:prSet presAssocID="{E52D96C9-A133-4C48-A7B8-0B7CC5EC4058}" presName="rootComposite" presStyleCnt="0"/>
      <dgm:spPr/>
    </dgm:pt>
    <dgm:pt modelId="{85756DAA-6E95-4A63-9B64-5FF0BC52CB6D}" type="pres">
      <dgm:prSet presAssocID="{E52D96C9-A133-4C48-A7B8-0B7CC5EC4058}" presName="rootText" presStyleLbl="node1" presStyleIdx="0" presStyleCnt="2"/>
      <dgm:spPr/>
    </dgm:pt>
    <dgm:pt modelId="{161942A3-8281-4FFD-A91E-2C510D4BC1FE}" type="pres">
      <dgm:prSet presAssocID="{E52D96C9-A133-4C48-A7B8-0B7CC5EC4058}" presName="rootConnector" presStyleLbl="node1" presStyleIdx="0" presStyleCnt="2"/>
      <dgm:spPr/>
    </dgm:pt>
    <dgm:pt modelId="{0F01DCB4-C867-46EF-AB6D-8177B4034325}" type="pres">
      <dgm:prSet presAssocID="{E52D96C9-A133-4C48-A7B8-0B7CC5EC4058}" presName="childShape" presStyleCnt="0"/>
      <dgm:spPr/>
    </dgm:pt>
    <dgm:pt modelId="{0A8EE4BB-E5A5-4C80-A46D-B6D111A5BFE4}" type="pres">
      <dgm:prSet presAssocID="{2AB705C3-43D1-49C7-B8A0-F60878FBB971}" presName="Name13" presStyleLbl="parChTrans1D2" presStyleIdx="0" presStyleCnt="4"/>
      <dgm:spPr/>
    </dgm:pt>
    <dgm:pt modelId="{32896FF1-8386-40B1-8591-B53CBD232547}" type="pres">
      <dgm:prSet presAssocID="{8D13BB02-54B5-4027-8AAA-AE052CBB5A0A}" presName="childText" presStyleLbl="bgAcc1" presStyleIdx="0" presStyleCnt="4">
        <dgm:presLayoutVars>
          <dgm:bulletEnabled val="1"/>
        </dgm:presLayoutVars>
      </dgm:prSet>
      <dgm:spPr/>
    </dgm:pt>
    <dgm:pt modelId="{95AA20B1-ADD2-41EF-B913-DBD5D72E202A}" type="pres">
      <dgm:prSet presAssocID="{9CAEC288-3930-4603-9302-549B40B84C3D}" presName="Name13" presStyleLbl="parChTrans1D2" presStyleIdx="1" presStyleCnt="4"/>
      <dgm:spPr/>
    </dgm:pt>
    <dgm:pt modelId="{80273543-EAA6-4CEB-AA85-9E270E3E30E7}" type="pres">
      <dgm:prSet presAssocID="{FAAE7CFA-CBCE-4FFD-924D-BE53CBF9E52F}" presName="childText" presStyleLbl="bgAcc1" presStyleIdx="1" presStyleCnt="4">
        <dgm:presLayoutVars>
          <dgm:bulletEnabled val="1"/>
        </dgm:presLayoutVars>
      </dgm:prSet>
      <dgm:spPr/>
    </dgm:pt>
    <dgm:pt modelId="{DF798035-2A40-4593-A4F0-F6B3944ECAB3}" type="pres">
      <dgm:prSet presAssocID="{FEA130DE-0BD8-4A66-9311-96E9DB68A3B8}" presName="root" presStyleCnt="0"/>
      <dgm:spPr/>
    </dgm:pt>
    <dgm:pt modelId="{55EC9C53-036C-4E45-BDF0-254306906B05}" type="pres">
      <dgm:prSet presAssocID="{FEA130DE-0BD8-4A66-9311-96E9DB68A3B8}" presName="rootComposite" presStyleCnt="0"/>
      <dgm:spPr/>
    </dgm:pt>
    <dgm:pt modelId="{D824F23A-F11F-44EE-98B5-96560399D0CD}" type="pres">
      <dgm:prSet presAssocID="{FEA130DE-0BD8-4A66-9311-96E9DB68A3B8}" presName="rootText" presStyleLbl="node1" presStyleIdx="1" presStyleCnt="2"/>
      <dgm:spPr/>
    </dgm:pt>
    <dgm:pt modelId="{78283CE8-2B09-4601-B583-900864B03544}" type="pres">
      <dgm:prSet presAssocID="{FEA130DE-0BD8-4A66-9311-96E9DB68A3B8}" presName="rootConnector" presStyleLbl="node1" presStyleIdx="1" presStyleCnt="2"/>
      <dgm:spPr/>
    </dgm:pt>
    <dgm:pt modelId="{531EF082-328A-43B0-8B0C-D569669D4B45}" type="pres">
      <dgm:prSet presAssocID="{FEA130DE-0BD8-4A66-9311-96E9DB68A3B8}" presName="childShape" presStyleCnt="0"/>
      <dgm:spPr/>
    </dgm:pt>
    <dgm:pt modelId="{9FD7E469-3AC3-4948-A5DC-41343898B5E4}" type="pres">
      <dgm:prSet presAssocID="{F69671E6-2D6E-443E-A72D-4FFDEE409BA5}" presName="Name13" presStyleLbl="parChTrans1D2" presStyleIdx="2" presStyleCnt="4"/>
      <dgm:spPr/>
    </dgm:pt>
    <dgm:pt modelId="{55C811EA-C87E-49E7-A801-360DDBD637FB}" type="pres">
      <dgm:prSet presAssocID="{82500009-BBB3-40BB-8A24-FE18088E1956}" presName="childText" presStyleLbl="bgAcc1" presStyleIdx="2" presStyleCnt="4">
        <dgm:presLayoutVars>
          <dgm:bulletEnabled val="1"/>
        </dgm:presLayoutVars>
      </dgm:prSet>
      <dgm:spPr/>
    </dgm:pt>
    <dgm:pt modelId="{09AFC3B2-FB1A-45A9-BEDA-78DE2B44D026}" type="pres">
      <dgm:prSet presAssocID="{D35A2FB9-85B0-4E94-A234-86F6DA769DC7}" presName="Name13" presStyleLbl="parChTrans1D2" presStyleIdx="3" presStyleCnt="4"/>
      <dgm:spPr/>
    </dgm:pt>
    <dgm:pt modelId="{D5F1167D-04D3-4BDB-80CE-FE43D6D0D83E}" type="pres">
      <dgm:prSet presAssocID="{57508472-5477-4E55-BE56-2E1F44650375}" presName="childText" presStyleLbl="bgAcc1" presStyleIdx="3" presStyleCnt="4">
        <dgm:presLayoutVars>
          <dgm:bulletEnabled val="1"/>
        </dgm:presLayoutVars>
      </dgm:prSet>
      <dgm:spPr/>
    </dgm:pt>
  </dgm:ptLst>
  <dgm:cxnLst>
    <dgm:cxn modelId="{3E486917-E4B3-4337-968F-D11CB74A3475}" srcId="{093A49FF-9986-4A37-9CDC-BBBA8165686D}" destId="{FEA130DE-0BD8-4A66-9311-96E9DB68A3B8}" srcOrd="1" destOrd="0" parTransId="{9C16A01D-3C1F-4440-A29B-50B9096F0765}" sibTransId="{9B9512BA-E235-4628-9879-1BAA389955AF}"/>
    <dgm:cxn modelId="{F9609E20-0C8B-4A28-8A4D-3AD6CE06062A}" srcId="{E52D96C9-A133-4C48-A7B8-0B7CC5EC4058}" destId="{FAAE7CFA-CBCE-4FFD-924D-BE53CBF9E52F}" srcOrd="1" destOrd="0" parTransId="{9CAEC288-3930-4603-9302-549B40B84C3D}" sibTransId="{7C9B8CDC-FC22-447B-8281-DBB584F0C14F}"/>
    <dgm:cxn modelId="{0BD5AA24-C2CD-4C36-A7F2-EDA75B343C50}" type="presOf" srcId="{FAAE7CFA-CBCE-4FFD-924D-BE53CBF9E52F}" destId="{80273543-EAA6-4CEB-AA85-9E270E3E30E7}" srcOrd="0" destOrd="0" presId="urn:microsoft.com/office/officeart/2005/8/layout/hierarchy3"/>
    <dgm:cxn modelId="{5987BB3E-EC6B-4D08-BD75-A2CFAB9114A6}" type="presOf" srcId="{FEA130DE-0BD8-4A66-9311-96E9DB68A3B8}" destId="{78283CE8-2B09-4601-B583-900864B03544}" srcOrd="1" destOrd="0" presId="urn:microsoft.com/office/officeart/2005/8/layout/hierarchy3"/>
    <dgm:cxn modelId="{7559173F-E8CD-46AF-B281-3D6C0C8F506C}" type="presOf" srcId="{F69671E6-2D6E-443E-A72D-4FFDEE409BA5}" destId="{9FD7E469-3AC3-4948-A5DC-41343898B5E4}" srcOrd="0" destOrd="0" presId="urn:microsoft.com/office/officeart/2005/8/layout/hierarchy3"/>
    <dgm:cxn modelId="{3CD14240-FC0B-4847-8499-36A5C893AAC3}" type="presOf" srcId="{57508472-5477-4E55-BE56-2E1F44650375}" destId="{D5F1167D-04D3-4BDB-80CE-FE43D6D0D83E}" srcOrd="0" destOrd="0" presId="urn:microsoft.com/office/officeart/2005/8/layout/hierarchy3"/>
    <dgm:cxn modelId="{31D0B15F-42A7-4FBE-88E2-16D18C6674C2}" srcId="{FEA130DE-0BD8-4A66-9311-96E9DB68A3B8}" destId="{57508472-5477-4E55-BE56-2E1F44650375}" srcOrd="1" destOrd="0" parTransId="{D35A2FB9-85B0-4E94-A234-86F6DA769DC7}" sibTransId="{3B8F5050-1F25-418C-BF67-040118909B8E}"/>
    <dgm:cxn modelId="{E9E71A62-C54E-4925-8469-475670F8D21A}" type="presOf" srcId="{E52D96C9-A133-4C48-A7B8-0B7CC5EC4058}" destId="{85756DAA-6E95-4A63-9B64-5FF0BC52CB6D}" srcOrd="0" destOrd="0" presId="urn:microsoft.com/office/officeart/2005/8/layout/hierarchy3"/>
    <dgm:cxn modelId="{7CFCFF6A-B033-4772-8B2E-0836D21BF557}" type="presOf" srcId="{2AB705C3-43D1-49C7-B8A0-F60878FBB971}" destId="{0A8EE4BB-E5A5-4C80-A46D-B6D111A5BFE4}" srcOrd="0" destOrd="0" presId="urn:microsoft.com/office/officeart/2005/8/layout/hierarchy3"/>
    <dgm:cxn modelId="{5EAADC6F-C386-4181-9C27-C993F3BF6BA2}" srcId="{093A49FF-9986-4A37-9CDC-BBBA8165686D}" destId="{E52D96C9-A133-4C48-A7B8-0B7CC5EC4058}" srcOrd="0" destOrd="0" parTransId="{923C60F2-81A7-4746-BEDF-A34EC6923170}" sibTransId="{681B9A0E-E87B-49C0-BD17-DC8EF6E747C3}"/>
    <dgm:cxn modelId="{496F4F8D-F181-48F8-A961-F3C9A08F00C9}" type="presOf" srcId="{8D13BB02-54B5-4027-8AAA-AE052CBB5A0A}" destId="{32896FF1-8386-40B1-8591-B53CBD232547}" srcOrd="0" destOrd="0" presId="urn:microsoft.com/office/officeart/2005/8/layout/hierarchy3"/>
    <dgm:cxn modelId="{D691CAAD-A9DA-4616-96DA-4969AE18CAE7}" type="presOf" srcId="{D35A2FB9-85B0-4E94-A234-86F6DA769DC7}" destId="{09AFC3B2-FB1A-45A9-BEDA-78DE2B44D026}" srcOrd="0" destOrd="0" presId="urn:microsoft.com/office/officeart/2005/8/layout/hierarchy3"/>
    <dgm:cxn modelId="{77296EC1-B789-4862-BB46-9CC73E6F6564}" type="presOf" srcId="{093A49FF-9986-4A37-9CDC-BBBA8165686D}" destId="{840E9C3F-A056-4A29-9AC7-FD355633B08D}" srcOrd="0" destOrd="0" presId="urn:microsoft.com/office/officeart/2005/8/layout/hierarchy3"/>
    <dgm:cxn modelId="{065CE8D7-EDC8-4442-83C3-30E33E64715B}" type="presOf" srcId="{FEA130DE-0BD8-4A66-9311-96E9DB68A3B8}" destId="{D824F23A-F11F-44EE-98B5-96560399D0CD}" srcOrd="0" destOrd="0" presId="urn:microsoft.com/office/officeart/2005/8/layout/hierarchy3"/>
    <dgm:cxn modelId="{3012C4E2-C676-4ABB-A74E-799F6CCB6BAE}" srcId="{FEA130DE-0BD8-4A66-9311-96E9DB68A3B8}" destId="{82500009-BBB3-40BB-8A24-FE18088E1956}" srcOrd="0" destOrd="0" parTransId="{F69671E6-2D6E-443E-A72D-4FFDEE409BA5}" sibTransId="{0B1788EA-DB6B-4E18-8B2C-B2DF7EB9DCCD}"/>
    <dgm:cxn modelId="{4759BEE3-D8D0-4C96-AED3-D1F72CAADACD}" type="presOf" srcId="{9CAEC288-3930-4603-9302-549B40B84C3D}" destId="{95AA20B1-ADD2-41EF-B913-DBD5D72E202A}" srcOrd="0" destOrd="0" presId="urn:microsoft.com/office/officeart/2005/8/layout/hierarchy3"/>
    <dgm:cxn modelId="{F2AC42E7-B3F6-4319-A833-9704DB87B349}" srcId="{E52D96C9-A133-4C48-A7B8-0B7CC5EC4058}" destId="{8D13BB02-54B5-4027-8AAA-AE052CBB5A0A}" srcOrd="0" destOrd="0" parTransId="{2AB705C3-43D1-49C7-B8A0-F60878FBB971}" sibTransId="{4E082914-9193-4102-A31C-FBFB0A4B13EE}"/>
    <dgm:cxn modelId="{0FD97BFB-20AF-40C1-9937-B8F8C563D634}" type="presOf" srcId="{82500009-BBB3-40BB-8A24-FE18088E1956}" destId="{55C811EA-C87E-49E7-A801-360DDBD637FB}" srcOrd="0" destOrd="0" presId="urn:microsoft.com/office/officeart/2005/8/layout/hierarchy3"/>
    <dgm:cxn modelId="{EA077EFB-485D-4623-9A85-90B51FB33280}" type="presOf" srcId="{E52D96C9-A133-4C48-A7B8-0B7CC5EC4058}" destId="{161942A3-8281-4FFD-A91E-2C510D4BC1FE}" srcOrd="1" destOrd="0" presId="urn:microsoft.com/office/officeart/2005/8/layout/hierarchy3"/>
    <dgm:cxn modelId="{B17A44A9-9527-4CE9-8F70-63B0E0D30182}" type="presParOf" srcId="{840E9C3F-A056-4A29-9AC7-FD355633B08D}" destId="{A17CB0F7-6FD8-4599-8A30-1937967FE359}" srcOrd="0" destOrd="0" presId="urn:microsoft.com/office/officeart/2005/8/layout/hierarchy3"/>
    <dgm:cxn modelId="{E9CEB68A-5ED7-4F41-8323-9DCA5D0B6C6B}" type="presParOf" srcId="{A17CB0F7-6FD8-4599-8A30-1937967FE359}" destId="{6D359E26-0062-498D-BCF6-9DB1FA206FBF}" srcOrd="0" destOrd="0" presId="urn:microsoft.com/office/officeart/2005/8/layout/hierarchy3"/>
    <dgm:cxn modelId="{6CB108BF-A8F0-49A8-9F23-1A83000666C3}" type="presParOf" srcId="{6D359E26-0062-498D-BCF6-9DB1FA206FBF}" destId="{85756DAA-6E95-4A63-9B64-5FF0BC52CB6D}" srcOrd="0" destOrd="0" presId="urn:microsoft.com/office/officeart/2005/8/layout/hierarchy3"/>
    <dgm:cxn modelId="{19E02D0B-04FC-4650-918C-E2CE1255E504}" type="presParOf" srcId="{6D359E26-0062-498D-BCF6-9DB1FA206FBF}" destId="{161942A3-8281-4FFD-A91E-2C510D4BC1FE}" srcOrd="1" destOrd="0" presId="urn:microsoft.com/office/officeart/2005/8/layout/hierarchy3"/>
    <dgm:cxn modelId="{F61BD633-63D7-489A-ADEC-2B6E1174B086}" type="presParOf" srcId="{A17CB0F7-6FD8-4599-8A30-1937967FE359}" destId="{0F01DCB4-C867-46EF-AB6D-8177B4034325}" srcOrd="1" destOrd="0" presId="urn:microsoft.com/office/officeart/2005/8/layout/hierarchy3"/>
    <dgm:cxn modelId="{E38BA91A-689E-49D3-9595-9BDF9A27BA0A}" type="presParOf" srcId="{0F01DCB4-C867-46EF-AB6D-8177B4034325}" destId="{0A8EE4BB-E5A5-4C80-A46D-B6D111A5BFE4}" srcOrd="0" destOrd="0" presId="urn:microsoft.com/office/officeart/2005/8/layout/hierarchy3"/>
    <dgm:cxn modelId="{89E15865-D2D2-446C-812E-068399B38315}" type="presParOf" srcId="{0F01DCB4-C867-46EF-AB6D-8177B4034325}" destId="{32896FF1-8386-40B1-8591-B53CBD232547}" srcOrd="1" destOrd="0" presId="urn:microsoft.com/office/officeart/2005/8/layout/hierarchy3"/>
    <dgm:cxn modelId="{75E4DE26-BEE6-4CB6-A1EC-6A2D3F7EDB6D}" type="presParOf" srcId="{0F01DCB4-C867-46EF-AB6D-8177B4034325}" destId="{95AA20B1-ADD2-41EF-B913-DBD5D72E202A}" srcOrd="2" destOrd="0" presId="urn:microsoft.com/office/officeart/2005/8/layout/hierarchy3"/>
    <dgm:cxn modelId="{B205C7B3-5F6C-41A9-A545-921DC83095DD}" type="presParOf" srcId="{0F01DCB4-C867-46EF-AB6D-8177B4034325}" destId="{80273543-EAA6-4CEB-AA85-9E270E3E30E7}" srcOrd="3" destOrd="0" presId="urn:microsoft.com/office/officeart/2005/8/layout/hierarchy3"/>
    <dgm:cxn modelId="{7AF2AB74-5850-4365-9368-96351A41BBC0}" type="presParOf" srcId="{840E9C3F-A056-4A29-9AC7-FD355633B08D}" destId="{DF798035-2A40-4593-A4F0-F6B3944ECAB3}" srcOrd="1" destOrd="0" presId="urn:microsoft.com/office/officeart/2005/8/layout/hierarchy3"/>
    <dgm:cxn modelId="{C1CCB6BB-4A54-4189-99DD-13DF58CC6B0D}" type="presParOf" srcId="{DF798035-2A40-4593-A4F0-F6B3944ECAB3}" destId="{55EC9C53-036C-4E45-BDF0-254306906B05}" srcOrd="0" destOrd="0" presId="urn:microsoft.com/office/officeart/2005/8/layout/hierarchy3"/>
    <dgm:cxn modelId="{4AB88FA0-51DA-43E2-970A-33A79C3D1269}" type="presParOf" srcId="{55EC9C53-036C-4E45-BDF0-254306906B05}" destId="{D824F23A-F11F-44EE-98B5-96560399D0CD}" srcOrd="0" destOrd="0" presId="urn:microsoft.com/office/officeart/2005/8/layout/hierarchy3"/>
    <dgm:cxn modelId="{39D47430-C99D-4AA2-9309-6CB46636B9F4}" type="presParOf" srcId="{55EC9C53-036C-4E45-BDF0-254306906B05}" destId="{78283CE8-2B09-4601-B583-900864B03544}" srcOrd="1" destOrd="0" presId="urn:microsoft.com/office/officeart/2005/8/layout/hierarchy3"/>
    <dgm:cxn modelId="{9641C02E-2B46-4507-894B-F85E6E5131C0}" type="presParOf" srcId="{DF798035-2A40-4593-A4F0-F6B3944ECAB3}" destId="{531EF082-328A-43B0-8B0C-D569669D4B45}" srcOrd="1" destOrd="0" presId="urn:microsoft.com/office/officeart/2005/8/layout/hierarchy3"/>
    <dgm:cxn modelId="{C5C33085-11FD-47AE-90AE-BAEF671D8C28}" type="presParOf" srcId="{531EF082-328A-43B0-8B0C-D569669D4B45}" destId="{9FD7E469-3AC3-4948-A5DC-41343898B5E4}" srcOrd="0" destOrd="0" presId="urn:microsoft.com/office/officeart/2005/8/layout/hierarchy3"/>
    <dgm:cxn modelId="{C29995AF-9060-42C5-AA15-BE313EF588DE}" type="presParOf" srcId="{531EF082-328A-43B0-8B0C-D569669D4B45}" destId="{55C811EA-C87E-49E7-A801-360DDBD637FB}" srcOrd="1" destOrd="0" presId="urn:microsoft.com/office/officeart/2005/8/layout/hierarchy3"/>
    <dgm:cxn modelId="{EB33F3D1-1EF2-4CE6-9747-61CEC1BB554C}" type="presParOf" srcId="{531EF082-328A-43B0-8B0C-D569669D4B45}" destId="{09AFC3B2-FB1A-45A9-BEDA-78DE2B44D026}" srcOrd="2" destOrd="0" presId="urn:microsoft.com/office/officeart/2005/8/layout/hierarchy3"/>
    <dgm:cxn modelId="{0990D876-6320-4CD2-8CA4-2D89F0E02B0D}" type="presParOf" srcId="{531EF082-328A-43B0-8B0C-D569669D4B45}" destId="{D5F1167D-04D3-4BDB-80CE-FE43D6D0D83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A non-experimental method</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Investigates variables that exist amongst people irrespective of any research intervention</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Investigating existing group differences, or correlation (relationship)</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a:t>Can establish generalisation outside of a lab</a:t>
          </a:r>
          <a:endParaRPr lang="en-US"/>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a:t>Can generate ideas for further laboratory study</a:t>
          </a:r>
          <a:endParaRPr lang="en-US"/>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a:t>Allows examination of variables that may not be practical or ethical to study in the lab</a:t>
          </a:r>
          <a:endParaRPr lang="en-US"/>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3"/>
      <dgm:spPr/>
    </dgm:pt>
    <dgm:pt modelId="{3785344D-24B5-41CC-A281-224FF300B524}" type="pres">
      <dgm:prSet presAssocID="{17680560-FE66-47CE-8C94-9F140AC3C0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3">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3"/>
      <dgm:spPr/>
    </dgm:pt>
    <dgm:pt modelId="{E6B84F9E-72AF-4858-9E5D-85E1EFA0A673}" type="pres">
      <dgm:prSet presAssocID="{0C5A0784-E595-4A21-93D7-EA712D6285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3">
        <dgm:presLayoutVars>
          <dgm:chMax val="0"/>
          <dgm:chPref val="0"/>
        </dgm:presLayoutVars>
      </dgm:prSet>
      <dgm:spPr/>
    </dgm:pt>
    <dgm:pt modelId="{50D7789E-66DB-4DB5-AEE1-F2BD42B33C51}" type="pres">
      <dgm:prSet presAssocID="{03D2BBB4-F903-4891-98E7-9701B8F190C2}" presName="sibTrans" presStyleCnt="0"/>
      <dgm:spPr/>
    </dgm:pt>
    <dgm:pt modelId="{D7D4122D-1384-4D45-B1B9-6ACBCE4B41D1}" type="pres">
      <dgm:prSet presAssocID="{EC2C1371-BF6D-460C-80B0-111E4342AE2B}" presName="compNode" presStyleCnt="0"/>
      <dgm:spPr/>
    </dgm:pt>
    <dgm:pt modelId="{8ABAD708-8883-46E9-8400-24AACBC3BC5C}" type="pres">
      <dgm:prSet presAssocID="{EC2C1371-BF6D-460C-80B0-111E4342AE2B}" presName="bgRect" presStyleLbl="bgShp" presStyleIdx="2" presStyleCnt="3"/>
      <dgm:spPr/>
    </dgm:pt>
    <dgm:pt modelId="{98872A5B-8DA8-4E5B-BF4F-B39BFD4D2F46}" type="pres">
      <dgm:prSet presAssocID="{EC2C1371-BF6D-460C-80B0-111E4342AE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F736D456-D46F-4C9B-A904-6DD4C244D056}" type="pres">
      <dgm:prSet presAssocID="{EC2C1371-BF6D-460C-80B0-111E4342AE2B}" presName="spaceRect" presStyleCnt="0"/>
      <dgm:spPr/>
    </dgm:pt>
    <dgm:pt modelId="{11573631-C9AF-4854-8B3C-3074A0600133}" type="pres">
      <dgm:prSet presAssocID="{EC2C1371-BF6D-460C-80B0-111E4342AE2B}" presName="parTx" presStyleLbl="revTx" presStyleIdx="2" presStyleCnt="3">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8D671787-6E1E-4240-9A84-F55A5BF00E45}" type="presOf" srcId="{EC2C1371-BF6D-460C-80B0-111E4342AE2B}" destId="{11573631-C9AF-4854-8B3C-3074A0600133}" srcOrd="0" destOrd="0" presId="urn:microsoft.com/office/officeart/2018/2/layout/IconVerticalSolidList"/>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 modelId="{A865ECD9-DB1F-40A8-8B2F-2F5463244901}" type="presParOf" srcId="{B2234919-A3F8-4286-B0F5-DD9EF7C142A4}" destId="{50D7789E-66DB-4DB5-AEE1-F2BD42B33C51}" srcOrd="3" destOrd="0" presId="urn:microsoft.com/office/officeart/2018/2/layout/IconVerticalSolidList"/>
    <dgm:cxn modelId="{813DDE01-8147-4239-839F-E367081E04E7}" type="presParOf" srcId="{B2234919-A3F8-4286-B0F5-DD9EF7C142A4}" destId="{D7D4122D-1384-4D45-B1B9-6ACBCE4B41D1}" srcOrd="4" destOrd="0" presId="urn:microsoft.com/office/officeart/2018/2/layout/IconVerticalSolidList"/>
    <dgm:cxn modelId="{6FE2EB8C-8959-4537-A93E-D6CF76757C7C}" type="presParOf" srcId="{D7D4122D-1384-4D45-B1B9-6ACBCE4B41D1}" destId="{8ABAD708-8883-46E9-8400-24AACBC3BC5C}" srcOrd="0" destOrd="0" presId="urn:microsoft.com/office/officeart/2018/2/layout/IconVerticalSolidList"/>
    <dgm:cxn modelId="{313B035B-627B-425A-B431-9491E7E21298}" type="presParOf" srcId="{D7D4122D-1384-4D45-B1B9-6ACBCE4B41D1}" destId="{98872A5B-8DA8-4E5B-BF4F-B39BFD4D2F46}" srcOrd="1" destOrd="0" presId="urn:microsoft.com/office/officeart/2018/2/layout/IconVerticalSolidList"/>
    <dgm:cxn modelId="{CAC842A0-F009-4E0B-A4D2-D738AB50B8A7}" type="presParOf" srcId="{D7D4122D-1384-4D45-B1B9-6ACBCE4B41D1}" destId="{F736D456-D46F-4C9B-A904-6DD4C244D056}" srcOrd="2" destOrd="0" presId="urn:microsoft.com/office/officeart/2018/2/layout/IconVerticalSolidList"/>
    <dgm:cxn modelId="{9A37EC0E-C146-4678-AE9B-730EA05ED511}" type="presParOf" srcId="{D7D4122D-1384-4D45-B1B9-6ACBCE4B41D1}" destId="{11573631-C9AF-4854-8B3C-3074A06001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CAFAA8-77E0-46EA-9029-5ABC0DBC4AD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017D6C0-9156-4219-855C-D799EEE779AF}">
      <dgm:prSet custT="1"/>
      <dgm:spPr/>
      <dgm:t>
        <a:bodyPr/>
        <a:lstStyle/>
        <a:p>
          <a:pPr>
            <a:lnSpc>
              <a:spcPct val="100000"/>
            </a:lnSpc>
          </a:pPr>
          <a:r>
            <a:rPr lang="en-GB" sz="2000"/>
            <a:t>Researcher measures one variable (X)</a:t>
          </a:r>
          <a:endParaRPr lang="en-US" sz="2000"/>
        </a:p>
      </dgm:t>
    </dgm:pt>
    <dgm:pt modelId="{8E03853B-5D37-462E-A5DC-AF89B189CF90}" type="parTrans" cxnId="{D0B5DC1E-6E0D-4DD3-8D04-88EA401D4B1F}">
      <dgm:prSet/>
      <dgm:spPr/>
      <dgm:t>
        <a:bodyPr/>
        <a:lstStyle/>
        <a:p>
          <a:endParaRPr lang="en-US"/>
        </a:p>
      </dgm:t>
    </dgm:pt>
    <dgm:pt modelId="{2CF2789D-2D50-40D5-A921-A86620F4847C}" type="sibTrans" cxnId="{D0B5DC1E-6E0D-4DD3-8D04-88EA401D4B1F}">
      <dgm:prSet/>
      <dgm:spPr/>
      <dgm:t>
        <a:bodyPr/>
        <a:lstStyle/>
        <a:p>
          <a:endParaRPr lang="en-US"/>
        </a:p>
      </dgm:t>
    </dgm:pt>
    <dgm:pt modelId="{2C85A0F1-B695-46A9-9B60-0A70A3DB19C5}">
      <dgm:prSet custT="1"/>
      <dgm:spPr/>
      <dgm:t>
        <a:bodyPr/>
        <a:lstStyle/>
        <a:p>
          <a:pPr>
            <a:lnSpc>
              <a:spcPct val="100000"/>
            </a:lnSpc>
          </a:pPr>
          <a:r>
            <a:rPr lang="en-GB" sz="2000"/>
            <a:t>Research measures a second variable (Y)</a:t>
          </a:r>
          <a:endParaRPr lang="en-US" sz="2000"/>
        </a:p>
      </dgm:t>
    </dgm:pt>
    <dgm:pt modelId="{7560003E-7062-4555-8922-14C656DD7C97}" type="parTrans" cxnId="{BF1CFDAD-FCBD-4E28-A6BB-AA15CDA79D0D}">
      <dgm:prSet/>
      <dgm:spPr/>
      <dgm:t>
        <a:bodyPr/>
        <a:lstStyle/>
        <a:p>
          <a:endParaRPr lang="en-US"/>
        </a:p>
      </dgm:t>
    </dgm:pt>
    <dgm:pt modelId="{7F3945DA-71DD-43CD-923E-7B45D1BB938A}" type="sibTrans" cxnId="{BF1CFDAD-FCBD-4E28-A6BB-AA15CDA79D0D}">
      <dgm:prSet/>
      <dgm:spPr/>
      <dgm:t>
        <a:bodyPr/>
        <a:lstStyle/>
        <a:p>
          <a:endParaRPr lang="en-US"/>
        </a:p>
      </dgm:t>
    </dgm:pt>
    <dgm:pt modelId="{926AE424-B497-44A0-87B7-4E4B1162FDD9}">
      <dgm:prSet custT="1"/>
      <dgm:spPr/>
      <dgm:t>
        <a:bodyPr/>
        <a:lstStyle/>
        <a:p>
          <a:pPr>
            <a:lnSpc>
              <a:spcPct val="100000"/>
            </a:lnSpc>
          </a:pPr>
          <a:r>
            <a:rPr lang="en-GB" sz="2000"/>
            <a:t>Researcher (statistically) determines whether (X) and (Y) are related</a:t>
          </a:r>
          <a:endParaRPr lang="en-US" sz="2000"/>
        </a:p>
      </dgm:t>
    </dgm:pt>
    <dgm:pt modelId="{B66AFE2F-02FE-4FC9-A0AB-BA29BCFDF1E0}" type="parTrans" cxnId="{98F2D085-3FFC-4412-9C4C-E4CDEB009BAC}">
      <dgm:prSet/>
      <dgm:spPr/>
      <dgm:t>
        <a:bodyPr/>
        <a:lstStyle/>
        <a:p>
          <a:endParaRPr lang="en-US"/>
        </a:p>
      </dgm:t>
    </dgm:pt>
    <dgm:pt modelId="{8CB60AC0-85AF-4AD3-89D3-995DAEFBF648}" type="sibTrans" cxnId="{98F2D085-3FFC-4412-9C4C-E4CDEB009BAC}">
      <dgm:prSet/>
      <dgm:spPr/>
      <dgm:t>
        <a:bodyPr/>
        <a:lstStyle/>
        <a:p>
          <a:endParaRPr lang="en-US"/>
        </a:p>
      </dgm:t>
    </dgm:pt>
    <dgm:pt modelId="{1D4B0A3E-A66C-403A-8C77-21A2C5A35A33}" type="pres">
      <dgm:prSet presAssocID="{46CAFAA8-77E0-46EA-9029-5ABC0DBC4AD1}" presName="root" presStyleCnt="0">
        <dgm:presLayoutVars>
          <dgm:dir/>
          <dgm:resizeHandles val="exact"/>
        </dgm:presLayoutVars>
      </dgm:prSet>
      <dgm:spPr/>
    </dgm:pt>
    <dgm:pt modelId="{4EFDC650-5337-4959-8071-F2AEE96BF36E}" type="pres">
      <dgm:prSet presAssocID="{3017D6C0-9156-4219-855C-D799EEE779AF}" presName="compNode" presStyleCnt="0"/>
      <dgm:spPr/>
    </dgm:pt>
    <dgm:pt modelId="{71F941C9-C76A-417D-A215-78B2BC9F9075}" type="pres">
      <dgm:prSet presAssocID="{3017D6C0-9156-4219-855C-D799EEE779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5F5F5109-8D78-481B-B69C-C6E7A68C646D}" type="pres">
      <dgm:prSet presAssocID="{3017D6C0-9156-4219-855C-D799EEE779AF}" presName="spaceRect" presStyleCnt="0"/>
      <dgm:spPr/>
    </dgm:pt>
    <dgm:pt modelId="{5D1F638D-8B42-49BA-A0CA-BEF582F7D597}" type="pres">
      <dgm:prSet presAssocID="{3017D6C0-9156-4219-855C-D799EEE779AF}" presName="textRect" presStyleLbl="revTx" presStyleIdx="0" presStyleCnt="3">
        <dgm:presLayoutVars>
          <dgm:chMax val="1"/>
          <dgm:chPref val="1"/>
        </dgm:presLayoutVars>
      </dgm:prSet>
      <dgm:spPr/>
    </dgm:pt>
    <dgm:pt modelId="{1D29DB0A-F006-452C-AB8A-4F41270A9680}" type="pres">
      <dgm:prSet presAssocID="{2CF2789D-2D50-40D5-A921-A86620F4847C}" presName="sibTrans" presStyleCnt="0"/>
      <dgm:spPr/>
    </dgm:pt>
    <dgm:pt modelId="{F11FAA46-BEA0-4897-885A-62D2DAD4A92A}" type="pres">
      <dgm:prSet presAssocID="{2C85A0F1-B695-46A9-9B60-0A70A3DB19C5}" presName="compNode" presStyleCnt="0"/>
      <dgm:spPr/>
    </dgm:pt>
    <dgm:pt modelId="{99B4468F-E193-48CC-A9D7-8786ADA2ADC6}" type="pres">
      <dgm:prSet presAssocID="{2C85A0F1-B695-46A9-9B60-0A70A3DB19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9830F4E0-8607-40D2-BD97-319FC3EA7AA4}" type="pres">
      <dgm:prSet presAssocID="{2C85A0F1-B695-46A9-9B60-0A70A3DB19C5}" presName="spaceRect" presStyleCnt="0"/>
      <dgm:spPr/>
    </dgm:pt>
    <dgm:pt modelId="{4D8EE22C-33E0-4437-896E-E7752060649D}" type="pres">
      <dgm:prSet presAssocID="{2C85A0F1-B695-46A9-9B60-0A70A3DB19C5}" presName="textRect" presStyleLbl="revTx" presStyleIdx="1" presStyleCnt="3">
        <dgm:presLayoutVars>
          <dgm:chMax val="1"/>
          <dgm:chPref val="1"/>
        </dgm:presLayoutVars>
      </dgm:prSet>
      <dgm:spPr/>
    </dgm:pt>
    <dgm:pt modelId="{A77A3890-8102-4716-945F-171BB508CF12}" type="pres">
      <dgm:prSet presAssocID="{7F3945DA-71DD-43CD-923E-7B45D1BB938A}" presName="sibTrans" presStyleCnt="0"/>
      <dgm:spPr/>
    </dgm:pt>
    <dgm:pt modelId="{9C6803AC-8A9C-4D8F-8AFD-C421FB4780FE}" type="pres">
      <dgm:prSet presAssocID="{926AE424-B497-44A0-87B7-4E4B1162FDD9}" presName="compNode" presStyleCnt="0"/>
      <dgm:spPr/>
    </dgm:pt>
    <dgm:pt modelId="{1EC017DB-CACC-44B2-BB9A-FEF8DDBEFAC9}" type="pres">
      <dgm:prSet presAssocID="{926AE424-B497-44A0-87B7-4E4B1162FD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1F7169FD-EF48-44A6-84BC-8639DD55ED57}" type="pres">
      <dgm:prSet presAssocID="{926AE424-B497-44A0-87B7-4E4B1162FDD9}" presName="spaceRect" presStyleCnt="0"/>
      <dgm:spPr/>
    </dgm:pt>
    <dgm:pt modelId="{8BD3C2AD-EDA4-4CC5-AC69-7279FC18ABC8}" type="pres">
      <dgm:prSet presAssocID="{926AE424-B497-44A0-87B7-4E4B1162FDD9}" presName="textRect" presStyleLbl="revTx" presStyleIdx="2" presStyleCnt="3">
        <dgm:presLayoutVars>
          <dgm:chMax val="1"/>
          <dgm:chPref val="1"/>
        </dgm:presLayoutVars>
      </dgm:prSet>
      <dgm:spPr/>
    </dgm:pt>
  </dgm:ptLst>
  <dgm:cxnLst>
    <dgm:cxn modelId="{D0B5DC1E-6E0D-4DD3-8D04-88EA401D4B1F}" srcId="{46CAFAA8-77E0-46EA-9029-5ABC0DBC4AD1}" destId="{3017D6C0-9156-4219-855C-D799EEE779AF}" srcOrd="0" destOrd="0" parTransId="{8E03853B-5D37-462E-A5DC-AF89B189CF90}" sibTransId="{2CF2789D-2D50-40D5-A921-A86620F4847C}"/>
    <dgm:cxn modelId="{354DB52B-4F4A-4483-AD34-D10354107AD6}" type="presOf" srcId="{3017D6C0-9156-4219-855C-D799EEE779AF}" destId="{5D1F638D-8B42-49BA-A0CA-BEF582F7D597}" srcOrd="0" destOrd="0" presId="urn:microsoft.com/office/officeart/2018/2/layout/IconLabelList"/>
    <dgm:cxn modelId="{A6ACD16E-520A-4D74-BC1C-33263A97824D}" type="presOf" srcId="{46CAFAA8-77E0-46EA-9029-5ABC0DBC4AD1}" destId="{1D4B0A3E-A66C-403A-8C77-21A2C5A35A33}" srcOrd="0" destOrd="0" presId="urn:microsoft.com/office/officeart/2018/2/layout/IconLabelList"/>
    <dgm:cxn modelId="{98F2D085-3FFC-4412-9C4C-E4CDEB009BAC}" srcId="{46CAFAA8-77E0-46EA-9029-5ABC0DBC4AD1}" destId="{926AE424-B497-44A0-87B7-4E4B1162FDD9}" srcOrd="2" destOrd="0" parTransId="{B66AFE2F-02FE-4FC9-A0AB-BA29BCFDF1E0}" sibTransId="{8CB60AC0-85AF-4AD3-89D3-995DAEFBF648}"/>
    <dgm:cxn modelId="{85FB0794-DE4B-4D90-AFF6-6CEAD58EE481}" type="presOf" srcId="{926AE424-B497-44A0-87B7-4E4B1162FDD9}" destId="{8BD3C2AD-EDA4-4CC5-AC69-7279FC18ABC8}" srcOrd="0" destOrd="0" presId="urn:microsoft.com/office/officeart/2018/2/layout/IconLabelList"/>
    <dgm:cxn modelId="{C3128B95-3A84-4A36-8AB9-7EC4A6F1880E}" type="presOf" srcId="{2C85A0F1-B695-46A9-9B60-0A70A3DB19C5}" destId="{4D8EE22C-33E0-4437-896E-E7752060649D}" srcOrd="0" destOrd="0" presId="urn:microsoft.com/office/officeart/2018/2/layout/IconLabelList"/>
    <dgm:cxn modelId="{BF1CFDAD-FCBD-4E28-A6BB-AA15CDA79D0D}" srcId="{46CAFAA8-77E0-46EA-9029-5ABC0DBC4AD1}" destId="{2C85A0F1-B695-46A9-9B60-0A70A3DB19C5}" srcOrd="1" destOrd="0" parTransId="{7560003E-7062-4555-8922-14C656DD7C97}" sibTransId="{7F3945DA-71DD-43CD-923E-7B45D1BB938A}"/>
    <dgm:cxn modelId="{88FD526A-35E9-4E24-BEDB-4FA173A00310}" type="presParOf" srcId="{1D4B0A3E-A66C-403A-8C77-21A2C5A35A33}" destId="{4EFDC650-5337-4959-8071-F2AEE96BF36E}" srcOrd="0" destOrd="0" presId="urn:microsoft.com/office/officeart/2018/2/layout/IconLabelList"/>
    <dgm:cxn modelId="{6523FF7B-924A-407C-AAF6-27D6966E1643}" type="presParOf" srcId="{4EFDC650-5337-4959-8071-F2AEE96BF36E}" destId="{71F941C9-C76A-417D-A215-78B2BC9F9075}" srcOrd="0" destOrd="0" presId="urn:microsoft.com/office/officeart/2018/2/layout/IconLabelList"/>
    <dgm:cxn modelId="{D6C9FA84-208B-418B-A2DA-847904874C2F}" type="presParOf" srcId="{4EFDC650-5337-4959-8071-F2AEE96BF36E}" destId="{5F5F5109-8D78-481B-B69C-C6E7A68C646D}" srcOrd="1" destOrd="0" presId="urn:microsoft.com/office/officeart/2018/2/layout/IconLabelList"/>
    <dgm:cxn modelId="{B0295323-3CFA-4008-A121-AC7619DFFDED}" type="presParOf" srcId="{4EFDC650-5337-4959-8071-F2AEE96BF36E}" destId="{5D1F638D-8B42-49BA-A0CA-BEF582F7D597}" srcOrd="2" destOrd="0" presId="urn:microsoft.com/office/officeart/2018/2/layout/IconLabelList"/>
    <dgm:cxn modelId="{F9B821EA-363C-45A2-9BF8-D30FE78870C9}" type="presParOf" srcId="{1D4B0A3E-A66C-403A-8C77-21A2C5A35A33}" destId="{1D29DB0A-F006-452C-AB8A-4F41270A9680}" srcOrd="1" destOrd="0" presId="urn:microsoft.com/office/officeart/2018/2/layout/IconLabelList"/>
    <dgm:cxn modelId="{0681A828-A814-4712-AB32-9D1A1D67FB8B}" type="presParOf" srcId="{1D4B0A3E-A66C-403A-8C77-21A2C5A35A33}" destId="{F11FAA46-BEA0-4897-885A-62D2DAD4A92A}" srcOrd="2" destOrd="0" presId="urn:microsoft.com/office/officeart/2018/2/layout/IconLabelList"/>
    <dgm:cxn modelId="{701790EE-09B6-42AC-ABDA-C5238CFDE68A}" type="presParOf" srcId="{F11FAA46-BEA0-4897-885A-62D2DAD4A92A}" destId="{99B4468F-E193-48CC-A9D7-8786ADA2ADC6}" srcOrd="0" destOrd="0" presId="urn:microsoft.com/office/officeart/2018/2/layout/IconLabelList"/>
    <dgm:cxn modelId="{5CB9E0D0-B4DB-4F6C-9F94-F19B38FE87F0}" type="presParOf" srcId="{F11FAA46-BEA0-4897-885A-62D2DAD4A92A}" destId="{9830F4E0-8607-40D2-BD97-319FC3EA7AA4}" srcOrd="1" destOrd="0" presId="urn:microsoft.com/office/officeart/2018/2/layout/IconLabelList"/>
    <dgm:cxn modelId="{E98FB982-9AEE-42B5-A06D-38658693B164}" type="presParOf" srcId="{F11FAA46-BEA0-4897-885A-62D2DAD4A92A}" destId="{4D8EE22C-33E0-4437-896E-E7752060649D}" srcOrd="2" destOrd="0" presId="urn:microsoft.com/office/officeart/2018/2/layout/IconLabelList"/>
    <dgm:cxn modelId="{2E3A2204-9AF4-4066-B5B7-4DE6D86182A8}" type="presParOf" srcId="{1D4B0A3E-A66C-403A-8C77-21A2C5A35A33}" destId="{A77A3890-8102-4716-945F-171BB508CF12}" srcOrd="3" destOrd="0" presId="urn:microsoft.com/office/officeart/2018/2/layout/IconLabelList"/>
    <dgm:cxn modelId="{252AA4C5-F77D-423B-B007-3B84A6A95DE9}" type="presParOf" srcId="{1D4B0A3E-A66C-403A-8C77-21A2C5A35A33}" destId="{9C6803AC-8A9C-4D8F-8AFD-C421FB4780FE}" srcOrd="4" destOrd="0" presId="urn:microsoft.com/office/officeart/2018/2/layout/IconLabelList"/>
    <dgm:cxn modelId="{92FDC060-4E78-44CA-8309-8B7C569C844E}" type="presParOf" srcId="{9C6803AC-8A9C-4D8F-8AFD-C421FB4780FE}" destId="{1EC017DB-CACC-44B2-BB9A-FEF8DDBEFAC9}" srcOrd="0" destOrd="0" presId="urn:microsoft.com/office/officeart/2018/2/layout/IconLabelList"/>
    <dgm:cxn modelId="{956E6B7F-CC76-4D86-8E4A-50D4E17E37A9}" type="presParOf" srcId="{9C6803AC-8A9C-4D8F-8AFD-C421FB4780FE}" destId="{1F7169FD-EF48-44A6-84BC-8639DD55ED57}" srcOrd="1" destOrd="0" presId="urn:microsoft.com/office/officeart/2018/2/layout/IconLabelList"/>
    <dgm:cxn modelId="{4DDE1A68-9481-4330-8C39-64530D74A6A4}" type="presParOf" srcId="{9C6803AC-8A9C-4D8F-8AFD-C421FB4780FE}" destId="{8BD3C2AD-EDA4-4CC5-AC69-7279FC18ABC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dirty="0"/>
            <a:t>The experiment is generally assumed to be the most reliable and effective method for demonstrating that one </a:t>
          </a:r>
          <a:r>
            <a:rPr lang="en-GB" i="1" dirty="0"/>
            <a:t>variable</a:t>
          </a:r>
          <a:r>
            <a:rPr lang="en-GB" dirty="0"/>
            <a:t> has an effect on another </a:t>
          </a:r>
          <a:r>
            <a:rPr lang="en-GB" i="1" dirty="0"/>
            <a:t>variable</a:t>
          </a:r>
          <a:r>
            <a:rPr lang="en-GB" dirty="0"/>
            <a:t> to change</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The term </a:t>
          </a:r>
          <a:r>
            <a:rPr lang="en-GB" b="1" u="sng" dirty="0">
              <a:solidFill>
                <a:schemeClr val="tx2">
                  <a:lumMod val="75000"/>
                  <a:lumOff val="25000"/>
                </a:schemeClr>
              </a:solidFill>
            </a:rPr>
            <a:t>VARIABLE</a:t>
          </a:r>
          <a:r>
            <a:rPr lang="en-GB" dirty="0"/>
            <a:t> is used to describe the empirical object or phenomenon that we are observing</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2"/>
      <dgm:spPr/>
    </dgm:pt>
    <dgm:pt modelId="{3785344D-24B5-41CC-A281-224FF300B524}" type="pres">
      <dgm:prSet presAssocID="{17680560-FE66-47CE-8C94-9F140AC3C0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2">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2"/>
      <dgm:spPr/>
    </dgm:pt>
    <dgm:pt modelId="{E6B84F9E-72AF-4858-9E5D-85E1EFA0A673}" type="pres">
      <dgm:prSet presAssocID="{0C5A0784-E595-4A21-93D7-EA712D6285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2">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673584-69A9-44D8-B793-41044DAE38C9}" type="doc">
      <dgm:prSet loTypeId="urn:microsoft.com/office/officeart/2018/5/layout/IconCircle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C7BA757B-C2D0-4A21-B641-F0DCFCC75FB1}">
      <dgm:prSet custT="1"/>
      <dgm:spPr/>
      <dgm:t>
        <a:bodyPr/>
        <a:lstStyle/>
        <a:p>
          <a:pPr>
            <a:lnSpc>
              <a:spcPct val="100000"/>
            </a:lnSpc>
            <a:defRPr cap="all"/>
          </a:pPr>
          <a:r>
            <a:rPr lang="en-GB" sz="2400" cap="none" dirty="0">
              <a:solidFill>
                <a:schemeClr val="accent6">
                  <a:lumMod val="75000"/>
                </a:schemeClr>
              </a:solidFill>
            </a:rPr>
            <a:t>Information about a topic is obtained by administering questionnaires or interviews to many people</a:t>
          </a:r>
          <a:endParaRPr lang="en-US" sz="2400" cap="none" dirty="0">
            <a:solidFill>
              <a:schemeClr val="accent6">
                <a:lumMod val="75000"/>
              </a:schemeClr>
            </a:solidFill>
          </a:endParaRPr>
        </a:p>
      </dgm:t>
    </dgm:pt>
    <dgm:pt modelId="{F6423624-D254-4EF5-90A2-BE006FD18438}" type="parTrans" cxnId="{81C37BA5-2FD4-4734-A030-668051D91A29}">
      <dgm:prSet/>
      <dgm:spPr/>
      <dgm:t>
        <a:bodyPr/>
        <a:lstStyle/>
        <a:p>
          <a:endParaRPr lang="en-US"/>
        </a:p>
      </dgm:t>
    </dgm:pt>
    <dgm:pt modelId="{1634D519-BF6F-4ECA-89D4-4CC81DE38A65}" type="sibTrans" cxnId="{81C37BA5-2FD4-4734-A030-668051D91A29}">
      <dgm:prSet/>
      <dgm:spPr/>
      <dgm:t>
        <a:bodyPr/>
        <a:lstStyle/>
        <a:p>
          <a:endParaRPr lang="en-US"/>
        </a:p>
      </dgm:t>
    </dgm:pt>
    <dgm:pt modelId="{A1C17379-63E0-433E-A141-BD328C317672}">
      <dgm:prSet custT="1"/>
      <dgm:spPr/>
      <dgm:t>
        <a:bodyPr/>
        <a:lstStyle/>
        <a:p>
          <a:pPr>
            <a:lnSpc>
              <a:spcPct val="100000"/>
            </a:lnSpc>
            <a:defRPr cap="all"/>
          </a:pPr>
          <a:r>
            <a:rPr lang="en-GB" sz="2400" u="sng" cap="none" dirty="0">
              <a:solidFill>
                <a:schemeClr val="tx2">
                  <a:lumMod val="75000"/>
                  <a:lumOff val="25000"/>
                </a:schemeClr>
              </a:solidFill>
            </a:rPr>
            <a:t>Types of surveys:</a:t>
          </a:r>
          <a:endParaRPr lang="en-US" sz="2400" cap="none" dirty="0">
            <a:solidFill>
              <a:schemeClr val="tx2">
                <a:lumMod val="75000"/>
                <a:lumOff val="25000"/>
              </a:schemeClr>
            </a:solidFill>
          </a:endParaRPr>
        </a:p>
      </dgm:t>
    </dgm:pt>
    <dgm:pt modelId="{6567AC80-2787-4343-BE62-9904DDF44D79}" type="parTrans" cxnId="{D38F1E68-EEFC-47C5-BF23-87909E69A358}">
      <dgm:prSet/>
      <dgm:spPr/>
      <dgm:t>
        <a:bodyPr/>
        <a:lstStyle/>
        <a:p>
          <a:endParaRPr lang="en-US"/>
        </a:p>
      </dgm:t>
    </dgm:pt>
    <dgm:pt modelId="{6FD68931-750C-4517-A94A-3D7B0FA8876B}" type="sibTrans" cxnId="{D38F1E68-EEFC-47C5-BF23-87909E69A358}">
      <dgm:prSet/>
      <dgm:spPr/>
      <dgm:t>
        <a:bodyPr/>
        <a:lstStyle/>
        <a:p>
          <a:endParaRPr lang="en-US"/>
        </a:p>
      </dgm:t>
    </dgm:pt>
    <dgm:pt modelId="{CF633363-6E07-436C-9E55-11D8D9A9E82F}" type="pres">
      <dgm:prSet presAssocID="{CE673584-69A9-44D8-B793-41044DAE38C9}" presName="root" presStyleCnt="0">
        <dgm:presLayoutVars>
          <dgm:dir/>
          <dgm:resizeHandles val="exact"/>
        </dgm:presLayoutVars>
      </dgm:prSet>
      <dgm:spPr/>
    </dgm:pt>
    <dgm:pt modelId="{1639C95B-DFF9-4B1C-AF7E-E84CA932421D}" type="pres">
      <dgm:prSet presAssocID="{C7BA757B-C2D0-4A21-B641-F0DCFCC75FB1}" presName="compNode" presStyleCnt="0"/>
      <dgm:spPr/>
    </dgm:pt>
    <dgm:pt modelId="{1211761C-F181-4630-868C-0B34BABB5C26}" type="pres">
      <dgm:prSet presAssocID="{C7BA757B-C2D0-4A21-B641-F0DCFCC75FB1}" presName="iconBgRect" presStyleLbl="bgShp" presStyleIdx="0" presStyleCnt="2">
        <dgm:style>
          <a:lnRef idx="2">
            <a:schemeClr val="accent6"/>
          </a:lnRef>
          <a:fillRef idx="1">
            <a:schemeClr val="lt1"/>
          </a:fillRef>
          <a:effectRef idx="0">
            <a:schemeClr val="accent6"/>
          </a:effectRef>
          <a:fontRef idx="minor">
            <a:schemeClr val="dk1"/>
          </a:fontRef>
        </dgm:style>
      </dgm:prSet>
      <dgm:spPr/>
    </dgm:pt>
    <dgm:pt modelId="{7132535A-EB81-49C5-8368-A5783E86D040}" type="pres">
      <dgm:prSet presAssocID="{C7BA757B-C2D0-4A21-B641-F0DCFCC75F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5464249-4C58-45F9-8A20-38FEBCAB5A13}" type="pres">
      <dgm:prSet presAssocID="{C7BA757B-C2D0-4A21-B641-F0DCFCC75FB1}" presName="spaceRect" presStyleCnt="0"/>
      <dgm:spPr/>
    </dgm:pt>
    <dgm:pt modelId="{499CC311-91B3-4051-AD2C-952693ED385B}" type="pres">
      <dgm:prSet presAssocID="{C7BA757B-C2D0-4A21-B641-F0DCFCC75FB1}" presName="textRect" presStyleLbl="revTx" presStyleIdx="0" presStyleCnt="2" custScaleX="183625">
        <dgm:presLayoutVars>
          <dgm:chMax val="1"/>
          <dgm:chPref val="1"/>
        </dgm:presLayoutVars>
      </dgm:prSet>
      <dgm:spPr/>
    </dgm:pt>
    <dgm:pt modelId="{8EA8F712-90E0-4A7A-8487-AB2628129119}" type="pres">
      <dgm:prSet presAssocID="{1634D519-BF6F-4ECA-89D4-4CC81DE38A65}" presName="sibTrans" presStyleCnt="0"/>
      <dgm:spPr/>
    </dgm:pt>
    <dgm:pt modelId="{898C3457-A80B-4E2F-AAF2-719786B38269}" type="pres">
      <dgm:prSet presAssocID="{A1C17379-63E0-433E-A141-BD328C317672}" presName="compNode" presStyleCnt="0"/>
      <dgm:spPr/>
    </dgm:pt>
    <dgm:pt modelId="{BDCE37CB-96C9-4EEE-AA65-C3AED938D8BD}" type="pres">
      <dgm:prSet presAssocID="{A1C17379-63E0-433E-A141-BD328C317672}" presName="iconBgRect" presStyleLbl="bgShp" presStyleIdx="1" presStyleCnt="2">
        <dgm:style>
          <a:lnRef idx="2">
            <a:schemeClr val="accent1">
              <a:shade val="50000"/>
            </a:schemeClr>
          </a:lnRef>
          <a:fillRef idx="1">
            <a:schemeClr val="accent1"/>
          </a:fillRef>
          <a:effectRef idx="0">
            <a:schemeClr val="accent1"/>
          </a:effectRef>
          <a:fontRef idx="minor">
            <a:schemeClr val="lt1"/>
          </a:fontRef>
        </dgm:style>
      </dgm:prSet>
      <dgm:spPr>
        <a:ln>
          <a:solidFill>
            <a:schemeClr val="tx2">
              <a:lumMod val="25000"/>
              <a:lumOff val="75000"/>
            </a:schemeClr>
          </a:solidFill>
        </a:ln>
      </dgm:spPr>
    </dgm:pt>
    <dgm:pt modelId="{895DB9FD-C8A3-4CE7-9902-0F8254725F1C}" type="pres">
      <dgm:prSet presAssocID="{A1C17379-63E0-433E-A141-BD328C3176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C979B184-3D06-42EA-AE9D-7BC5C6D512D5}" type="pres">
      <dgm:prSet presAssocID="{A1C17379-63E0-433E-A141-BD328C317672}" presName="spaceRect" presStyleCnt="0"/>
      <dgm:spPr/>
    </dgm:pt>
    <dgm:pt modelId="{7E53DEDB-73A6-4028-BAEA-9EB18C2B331E}" type="pres">
      <dgm:prSet presAssocID="{A1C17379-63E0-433E-A141-BD328C317672}" presName="textRect" presStyleLbl="revTx" presStyleIdx="1" presStyleCnt="2" custLinFactNeighborX="7530" custLinFactNeighborY="-14141">
        <dgm:presLayoutVars>
          <dgm:chMax val="1"/>
          <dgm:chPref val="1"/>
        </dgm:presLayoutVars>
      </dgm:prSet>
      <dgm:spPr/>
    </dgm:pt>
  </dgm:ptLst>
  <dgm:cxnLst>
    <dgm:cxn modelId="{97699C22-501F-456F-B10B-7997B1BBC7EC}" type="presOf" srcId="{C7BA757B-C2D0-4A21-B641-F0DCFCC75FB1}" destId="{499CC311-91B3-4051-AD2C-952693ED385B}" srcOrd="0" destOrd="0" presId="urn:microsoft.com/office/officeart/2018/5/layout/IconCircleLabelList"/>
    <dgm:cxn modelId="{D38F1E68-EEFC-47C5-BF23-87909E69A358}" srcId="{CE673584-69A9-44D8-B793-41044DAE38C9}" destId="{A1C17379-63E0-433E-A141-BD328C317672}" srcOrd="1" destOrd="0" parTransId="{6567AC80-2787-4343-BE62-9904DDF44D79}" sibTransId="{6FD68931-750C-4517-A94A-3D7B0FA8876B}"/>
    <dgm:cxn modelId="{AC161F7C-7EA6-4B06-A3E5-142D448824A1}" type="presOf" srcId="{A1C17379-63E0-433E-A141-BD328C317672}" destId="{7E53DEDB-73A6-4028-BAEA-9EB18C2B331E}" srcOrd="0" destOrd="0" presId="urn:microsoft.com/office/officeart/2018/5/layout/IconCircleLabelList"/>
    <dgm:cxn modelId="{81C37BA5-2FD4-4734-A030-668051D91A29}" srcId="{CE673584-69A9-44D8-B793-41044DAE38C9}" destId="{C7BA757B-C2D0-4A21-B641-F0DCFCC75FB1}" srcOrd="0" destOrd="0" parTransId="{F6423624-D254-4EF5-90A2-BE006FD18438}" sibTransId="{1634D519-BF6F-4ECA-89D4-4CC81DE38A65}"/>
    <dgm:cxn modelId="{ECDBA6FC-DB3B-4FD2-9B07-C789B36B740B}" type="presOf" srcId="{CE673584-69A9-44D8-B793-41044DAE38C9}" destId="{CF633363-6E07-436C-9E55-11D8D9A9E82F}" srcOrd="0" destOrd="0" presId="urn:microsoft.com/office/officeart/2018/5/layout/IconCircleLabelList"/>
    <dgm:cxn modelId="{64E10A55-79C0-44DF-AB64-841288484A42}" type="presParOf" srcId="{CF633363-6E07-436C-9E55-11D8D9A9E82F}" destId="{1639C95B-DFF9-4B1C-AF7E-E84CA932421D}" srcOrd="0" destOrd="0" presId="urn:microsoft.com/office/officeart/2018/5/layout/IconCircleLabelList"/>
    <dgm:cxn modelId="{01899E48-A01B-4310-9AB1-368F2DFDD5BD}" type="presParOf" srcId="{1639C95B-DFF9-4B1C-AF7E-E84CA932421D}" destId="{1211761C-F181-4630-868C-0B34BABB5C26}" srcOrd="0" destOrd="0" presId="urn:microsoft.com/office/officeart/2018/5/layout/IconCircleLabelList"/>
    <dgm:cxn modelId="{3B4D54C1-69BF-4E65-89A7-A5C21BD36823}" type="presParOf" srcId="{1639C95B-DFF9-4B1C-AF7E-E84CA932421D}" destId="{7132535A-EB81-49C5-8368-A5783E86D040}" srcOrd="1" destOrd="0" presId="urn:microsoft.com/office/officeart/2018/5/layout/IconCircleLabelList"/>
    <dgm:cxn modelId="{A7E305A8-B08B-41D0-A8F5-A8BE306A9087}" type="presParOf" srcId="{1639C95B-DFF9-4B1C-AF7E-E84CA932421D}" destId="{A5464249-4C58-45F9-8A20-38FEBCAB5A13}" srcOrd="2" destOrd="0" presId="urn:microsoft.com/office/officeart/2018/5/layout/IconCircleLabelList"/>
    <dgm:cxn modelId="{7B523984-A2C2-4D52-B68A-7A7ACCA8402A}" type="presParOf" srcId="{1639C95B-DFF9-4B1C-AF7E-E84CA932421D}" destId="{499CC311-91B3-4051-AD2C-952693ED385B}" srcOrd="3" destOrd="0" presId="urn:microsoft.com/office/officeart/2018/5/layout/IconCircleLabelList"/>
    <dgm:cxn modelId="{AF92B26B-1434-4DB8-9DA6-8F2267851EC0}" type="presParOf" srcId="{CF633363-6E07-436C-9E55-11D8D9A9E82F}" destId="{8EA8F712-90E0-4A7A-8487-AB2628129119}" srcOrd="1" destOrd="0" presId="urn:microsoft.com/office/officeart/2018/5/layout/IconCircleLabelList"/>
    <dgm:cxn modelId="{EA0484C1-A607-4D96-BFBB-75FD59E5C820}" type="presParOf" srcId="{CF633363-6E07-436C-9E55-11D8D9A9E82F}" destId="{898C3457-A80B-4E2F-AAF2-719786B38269}" srcOrd="2" destOrd="0" presId="urn:microsoft.com/office/officeart/2018/5/layout/IconCircleLabelList"/>
    <dgm:cxn modelId="{B804DDEC-8587-406C-88D0-7A886565E5B7}" type="presParOf" srcId="{898C3457-A80B-4E2F-AAF2-719786B38269}" destId="{BDCE37CB-96C9-4EEE-AA65-C3AED938D8BD}" srcOrd="0" destOrd="0" presId="urn:microsoft.com/office/officeart/2018/5/layout/IconCircleLabelList"/>
    <dgm:cxn modelId="{0A7F9634-D8D7-49D8-A272-A6B510456F74}" type="presParOf" srcId="{898C3457-A80B-4E2F-AAF2-719786B38269}" destId="{895DB9FD-C8A3-4CE7-9902-0F8254725F1C}" srcOrd="1" destOrd="0" presId="urn:microsoft.com/office/officeart/2018/5/layout/IconCircleLabelList"/>
    <dgm:cxn modelId="{2611D10E-0498-4ECC-AD50-E5D1293F3C96}" type="presParOf" srcId="{898C3457-A80B-4E2F-AAF2-719786B38269}" destId="{C979B184-3D06-42EA-AE9D-7BC5C6D512D5}" srcOrd="2" destOrd="0" presId="urn:microsoft.com/office/officeart/2018/5/layout/IconCircleLabelList"/>
    <dgm:cxn modelId="{9B777706-C91F-453D-95E9-A312A3DA165A}" type="presParOf" srcId="{898C3457-A80B-4E2F-AAF2-719786B38269}" destId="{7E53DEDB-73A6-4028-BAEA-9EB18C2B331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DD85FE-2A8F-4C43-A01E-D1E200B5E5B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DF6D1EF5-E584-4F62-87F5-066807B3B507}">
      <dgm:prSet/>
      <dgm:spPr/>
      <dgm:t>
        <a:bodyPr/>
        <a:lstStyle/>
        <a:p>
          <a:r>
            <a:rPr lang="en-GB"/>
            <a:t>Allows us to collect large amounts of data quickly and inexpensively</a:t>
          </a:r>
          <a:endParaRPr lang="en-US"/>
        </a:p>
      </dgm:t>
    </dgm:pt>
    <dgm:pt modelId="{99E4E18B-2DB4-4AC4-9F87-3E7E4234A158}" type="parTrans" cxnId="{7A80632F-5C54-4DF1-A95D-215AA8CE4771}">
      <dgm:prSet/>
      <dgm:spPr/>
      <dgm:t>
        <a:bodyPr/>
        <a:lstStyle/>
        <a:p>
          <a:endParaRPr lang="en-US"/>
        </a:p>
      </dgm:t>
    </dgm:pt>
    <dgm:pt modelId="{231BD165-5F71-4451-B534-FCED736B4550}" type="sibTrans" cxnId="{7A80632F-5C54-4DF1-A95D-215AA8CE4771}">
      <dgm:prSet/>
      <dgm:spPr/>
      <dgm:t>
        <a:bodyPr/>
        <a:lstStyle/>
        <a:p>
          <a:endParaRPr lang="en-US"/>
        </a:p>
      </dgm:t>
    </dgm:pt>
    <dgm:pt modelId="{79A46863-3D55-4D26-A77B-836DD2609C67}">
      <dgm:prSet/>
      <dgm:spPr/>
      <dgm:t>
        <a:bodyPr/>
        <a:lstStyle/>
        <a:p>
          <a:r>
            <a:rPr lang="en-GB"/>
            <a:t>Can ask about an almost limitless variety of attitudes, perceptions, experiences</a:t>
          </a:r>
          <a:endParaRPr lang="en-US"/>
        </a:p>
      </dgm:t>
    </dgm:pt>
    <dgm:pt modelId="{602D2C2C-D389-43A7-A854-CF3BA9C044A5}" type="parTrans" cxnId="{AA0956DA-E49D-4559-9A06-3C78EA5217FB}">
      <dgm:prSet/>
      <dgm:spPr/>
      <dgm:t>
        <a:bodyPr/>
        <a:lstStyle/>
        <a:p>
          <a:endParaRPr lang="en-US"/>
        </a:p>
      </dgm:t>
    </dgm:pt>
    <dgm:pt modelId="{1A0B029B-66F8-4968-81CA-2D4E51FC642A}" type="sibTrans" cxnId="{AA0956DA-E49D-4559-9A06-3C78EA5217FB}">
      <dgm:prSet/>
      <dgm:spPr/>
      <dgm:t>
        <a:bodyPr/>
        <a:lstStyle/>
        <a:p>
          <a:endParaRPr lang="en-US"/>
        </a:p>
      </dgm:t>
    </dgm:pt>
    <dgm:pt modelId="{B1E489D3-F92F-45D6-92BB-951FF94059C9}">
      <dgm:prSet/>
      <dgm:spPr/>
      <dgm:t>
        <a:bodyPr/>
        <a:lstStyle/>
        <a:p>
          <a:r>
            <a:rPr lang="en-GB"/>
            <a:t>BUT – self-report may be biased</a:t>
          </a:r>
          <a:endParaRPr lang="en-US"/>
        </a:p>
      </dgm:t>
    </dgm:pt>
    <dgm:pt modelId="{4610F142-850A-48F9-9FBF-A3B817BEC6AF}" type="parTrans" cxnId="{C0B45068-3881-4709-832E-AE5A751333E7}">
      <dgm:prSet/>
      <dgm:spPr/>
      <dgm:t>
        <a:bodyPr/>
        <a:lstStyle/>
        <a:p>
          <a:endParaRPr lang="en-US"/>
        </a:p>
      </dgm:t>
    </dgm:pt>
    <dgm:pt modelId="{F3C45F41-741E-4DCB-9612-6D955E3632C3}" type="sibTrans" cxnId="{C0B45068-3881-4709-832E-AE5A751333E7}">
      <dgm:prSet/>
      <dgm:spPr/>
      <dgm:t>
        <a:bodyPr/>
        <a:lstStyle/>
        <a:p>
          <a:endParaRPr lang="en-US"/>
        </a:p>
      </dgm:t>
    </dgm:pt>
    <dgm:pt modelId="{D7489A89-6F32-40F6-8F5D-1E945DF06147}" type="pres">
      <dgm:prSet presAssocID="{EDDD85FE-2A8F-4C43-A01E-D1E200B5E5BF}" presName="hierChild1" presStyleCnt="0">
        <dgm:presLayoutVars>
          <dgm:chPref val="1"/>
          <dgm:dir/>
          <dgm:animOne val="branch"/>
          <dgm:animLvl val="lvl"/>
          <dgm:resizeHandles/>
        </dgm:presLayoutVars>
      </dgm:prSet>
      <dgm:spPr/>
    </dgm:pt>
    <dgm:pt modelId="{224CFA68-0F3D-4E13-96A6-3E940442E034}" type="pres">
      <dgm:prSet presAssocID="{DF6D1EF5-E584-4F62-87F5-066807B3B507}" presName="hierRoot1" presStyleCnt="0"/>
      <dgm:spPr/>
    </dgm:pt>
    <dgm:pt modelId="{E99DB1AF-2E75-4DC9-A9B7-0208FA85CA98}" type="pres">
      <dgm:prSet presAssocID="{DF6D1EF5-E584-4F62-87F5-066807B3B507}" presName="composite" presStyleCnt="0"/>
      <dgm:spPr/>
    </dgm:pt>
    <dgm:pt modelId="{B0FA1A54-0C2E-41F0-9F6B-5FEAE0A554A9}" type="pres">
      <dgm:prSet presAssocID="{DF6D1EF5-E584-4F62-87F5-066807B3B507}" presName="background" presStyleLbl="node0" presStyleIdx="0" presStyleCnt="3"/>
      <dgm:spPr/>
    </dgm:pt>
    <dgm:pt modelId="{07BC417E-7B19-4B05-8AF9-089E9101DE7D}" type="pres">
      <dgm:prSet presAssocID="{DF6D1EF5-E584-4F62-87F5-066807B3B507}" presName="text" presStyleLbl="fgAcc0" presStyleIdx="0" presStyleCnt="3">
        <dgm:presLayoutVars>
          <dgm:chPref val="3"/>
        </dgm:presLayoutVars>
      </dgm:prSet>
      <dgm:spPr/>
    </dgm:pt>
    <dgm:pt modelId="{83131D32-3B62-47B2-A94F-2EAD7E150F37}" type="pres">
      <dgm:prSet presAssocID="{DF6D1EF5-E584-4F62-87F5-066807B3B507}" presName="hierChild2" presStyleCnt="0"/>
      <dgm:spPr/>
    </dgm:pt>
    <dgm:pt modelId="{83D3A408-4521-4B77-B506-C375278D1957}" type="pres">
      <dgm:prSet presAssocID="{79A46863-3D55-4D26-A77B-836DD2609C67}" presName="hierRoot1" presStyleCnt="0"/>
      <dgm:spPr/>
    </dgm:pt>
    <dgm:pt modelId="{0B200283-4D4E-4652-93EC-AC8E67009E59}" type="pres">
      <dgm:prSet presAssocID="{79A46863-3D55-4D26-A77B-836DD2609C67}" presName="composite" presStyleCnt="0"/>
      <dgm:spPr/>
    </dgm:pt>
    <dgm:pt modelId="{0C34BAB2-8B00-4AC7-ADBF-F8FBE27F029E}" type="pres">
      <dgm:prSet presAssocID="{79A46863-3D55-4D26-A77B-836DD2609C67}" presName="background" presStyleLbl="node0" presStyleIdx="1" presStyleCnt="3"/>
      <dgm:spPr/>
    </dgm:pt>
    <dgm:pt modelId="{B455BC38-9DD2-46A4-B3E3-26EE595C0E0C}" type="pres">
      <dgm:prSet presAssocID="{79A46863-3D55-4D26-A77B-836DD2609C67}" presName="text" presStyleLbl="fgAcc0" presStyleIdx="1" presStyleCnt="3">
        <dgm:presLayoutVars>
          <dgm:chPref val="3"/>
        </dgm:presLayoutVars>
      </dgm:prSet>
      <dgm:spPr/>
    </dgm:pt>
    <dgm:pt modelId="{8E9DD68C-288A-4164-8637-5EF380EC7A2F}" type="pres">
      <dgm:prSet presAssocID="{79A46863-3D55-4D26-A77B-836DD2609C67}" presName="hierChild2" presStyleCnt="0"/>
      <dgm:spPr/>
    </dgm:pt>
    <dgm:pt modelId="{5F93AF5F-33A2-46DA-865A-6D7C3DD015BA}" type="pres">
      <dgm:prSet presAssocID="{B1E489D3-F92F-45D6-92BB-951FF94059C9}" presName="hierRoot1" presStyleCnt="0"/>
      <dgm:spPr/>
    </dgm:pt>
    <dgm:pt modelId="{716AF36D-B008-4318-A438-6E7F3ADF21B9}" type="pres">
      <dgm:prSet presAssocID="{B1E489D3-F92F-45D6-92BB-951FF94059C9}" presName="composite" presStyleCnt="0"/>
      <dgm:spPr/>
    </dgm:pt>
    <dgm:pt modelId="{695F5510-81F2-41E9-AA4E-8A00335E42C9}" type="pres">
      <dgm:prSet presAssocID="{B1E489D3-F92F-45D6-92BB-951FF94059C9}" presName="background" presStyleLbl="node0" presStyleIdx="2" presStyleCnt="3"/>
      <dgm:spPr/>
    </dgm:pt>
    <dgm:pt modelId="{EA934310-5FC4-4E59-A3D5-AE37AED50DD5}" type="pres">
      <dgm:prSet presAssocID="{B1E489D3-F92F-45D6-92BB-951FF94059C9}" presName="text" presStyleLbl="fgAcc0" presStyleIdx="2" presStyleCnt="3">
        <dgm:presLayoutVars>
          <dgm:chPref val="3"/>
        </dgm:presLayoutVars>
      </dgm:prSet>
      <dgm:spPr/>
    </dgm:pt>
    <dgm:pt modelId="{DAF722A5-CCDD-46C1-802F-A7FBB97922CB}" type="pres">
      <dgm:prSet presAssocID="{B1E489D3-F92F-45D6-92BB-951FF94059C9}" presName="hierChild2" presStyleCnt="0"/>
      <dgm:spPr/>
    </dgm:pt>
  </dgm:ptLst>
  <dgm:cxnLst>
    <dgm:cxn modelId="{7A80632F-5C54-4DF1-A95D-215AA8CE4771}" srcId="{EDDD85FE-2A8F-4C43-A01E-D1E200B5E5BF}" destId="{DF6D1EF5-E584-4F62-87F5-066807B3B507}" srcOrd="0" destOrd="0" parTransId="{99E4E18B-2DB4-4AC4-9F87-3E7E4234A158}" sibTransId="{231BD165-5F71-4451-B534-FCED736B4550}"/>
    <dgm:cxn modelId="{C0B45068-3881-4709-832E-AE5A751333E7}" srcId="{EDDD85FE-2A8F-4C43-A01E-D1E200B5E5BF}" destId="{B1E489D3-F92F-45D6-92BB-951FF94059C9}" srcOrd="2" destOrd="0" parTransId="{4610F142-850A-48F9-9FBF-A3B817BEC6AF}" sibTransId="{F3C45F41-741E-4DCB-9612-6D955E3632C3}"/>
    <dgm:cxn modelId="{F0C72159-1086-4162-B3E3-D11F7C70B308}" type="presOf" srcId="{B1E489D3-F92F-45D6-92BB-951FF94059C9}" destId="{EA934310-5FC4-4E59-A3D5-AE37AED50DD5}" srcOrd="0" destOrd="0" presId="urn:microsoft.com/office/officeart/2005/8/layout/hierarchy1"/>
    <dgm:cxn modelId="{66EA33BB-E1BF-4E42-8563-6D7EB574CA1E}" type="presOf" srcId="{EDDD85FE-2A8F-4C43-A01E-D1E200B5E5BF}" destId="{D7489A89-6F32-40F6-8F5D-1E945DF06147}" srcOrd="0" destOrd="0" presId="urn:microsoft.com/office/officeart/2005/8/layout/hierarchy1"/>
    <dgm:cxn modelId="{475C2FC2-CBB2-4D03-8D4F-CAE613E82D6D}" type="presOf" srcId="{79A46863-3D55-4D26-A77B-836DD2609C67}" destId="{B455BC38-9DD2-46A4-B3E3-26EE595C0E0C}" srcOrd="0" destOrd="0" presId="urn:microsoft.com/office/officeart/2005/8/layout/hierarchy1"/>
    <dgm:cxn modelId="{DE93CDC9-3271-4D75-8624-CCF04DA450A4}" type="presOf" srcId="{DF6D1EF5-E584-4F62-87F5-066807B3B507}" destId="{07BC417E-7B19-4B05-8AF9-089E9101DE7D}" srcOrd="0" destOrd="0" presId="urn:microsoft.com/office/officeart/2005/8/layout/hierarchy1"/>
    <dgm:cxn modelId="{AA0956DA-E49D-4559-9A06-3C78EA5217FB}" srcId="{EDDD85FE-2A8F-4C43-A01E-D1E200B5E5BF}" destId="{79A46863-3D55-4D26-A77B-836DD2609C67}" srcOrd="1" destOrd="0" parTransId="{602D2C2C-D389-43A7-A854-CF3BA9C044A5}" sibTransId="{1A0B029B-66F8-4968-81CA-2D4E51FC642A}"/>
    <dgm:cxn modelId="{235B6B6E-9932-498D-870E-7B64F7C8A486}" type="presParOf" srcId="{D7489A89-6F32-40F6-8F5D-1E945DF06147}" destId="{224CFA68-0F3D-4E13-96A6-3E940442E034}" srcOrd="0" destOrd="0" presId="urn:microsoft.com/office/officeart/2005/8/layout/hierarchy1"/>
    <dgm:cxn modelId="{88CDA7EA-1E4B-4B0C-A3F5-AD162D87B47A}" type="presParOf" srcId="{224CFA68-0F3D-4E13-96A6-3E940442E034}" destId="{E99DB1AF-2E75-4DC9-A9B7-0208FA85CA98}" srcOrd="0" destOrd="0" presId="urn:microsoft.com/office/officeart/2005/8/layout/hierarchy1"/>
    <dgm:cxn modelId="{A082D20E-FCB7-4DBF-98F9-F451C48408CE}" type="presParOf" srcId="{E99DB1AF-2E75-4DC9-A9B7-0208FA85CA98}" destId="{B0FA1A54-0C2E-41F0-9F6B-5FEAE0A554A9}" srcOrd="0" destOrd="0" presId="urn:microsoft.com/office/officeart/2005/8/layout/hierarchy1"/>
    <dgm:cxn modelId="{C96B847C-6982-43B9-AE99-E3082EF8524E}" type="presParOf" srcId="{E99DB1AF-2E75-4DC9-A9B7-0208FA85CA98}" destId="{07BC417E-7B19-4B05-8AF9-089E9101DE7D}" srcOrd="1" destOrd="0" presId="urn:microsoft.com/office/officeart/2005/8/layout/hierarchy1"/>
    <dgm:cxn modelId="{33CCDF20-E8E9-425F-987F-BFB28C316A05}" type="presParOf" srcId="{224CFA68-0F3D-4E13-96A6-3E940442E034}" destId="{83131D32-3B62-47B2-A94F-2EAD7E150F37}" srcOrd="1" destOrd="0" presId="urn:microsoft.com/office/officeart/2005/8/layout/hierarchy1"/>
    <dgm:cxn modelId="{9103D4F6-BA14-4392-82F2-40965151A3D3}" type="presParOf" srcId="{D7489A89-6F32-40F6-8F5D-1E945DF06147}" destId="{83D3A408-4521-4B77-B506-C375278D1957}" srcOrd="1" destOrd="0" presId="urn:microsoft.com/office/officeart/2005/8/layout/hierarchy1"/>
    <dgm:cxn modelId="{72E47F32-5E39-4154-999E-C55B91213657}" type="presParOf" srcId="{83D3A408-4521-4B77-B506-C375278D1957}" destId="{0B200283-4D4E-4652-93EC-AC8E67009E59}" srcOrd="0" destOrd="0" presId="urn:microsoft.com/office/officeart/2005/8/layout/hierarchy1"/>
    <dgm:cxn modelId="{F3208AFD-3351-40D3-A04E-7706C4A6BE87}" type="presParOf" srcId="{0B200283-4D4E-4652-93EC-AC8E67009E59}" destId="{0C34BAB2-8B00-4AC7-ADBF-F8FBE27F029E}" srcOrd="0" destOrd="0" presId="urn:microsoft.com/office/officeart/2005/8/layout/hierarchy1"/>
    <dgm:cxn modelId="{5D94BF6A-FF77-4748-935C-B865A6516B00}" type="presParOf" srcId="{0B200283-4D4E-4652-93EC-AC8E67009E59}" destId="{B455BC38-9DD2-46A4-B3E3-26EE595C0E0C}" srcOrd="1" destOrd="0" presId="urn:microsoft.com/office/officeart/2005/8/layout/hierarchy1"/>
    <dgm:cxn modelId="{C9E8862C-51C2-4993-969E-18AB23D080F7}" type="presParOf" srcId="{83D3A408-4521-4B77-B506-C375278D1957}" destId="{8E9DD68C-288A-4164-8637-5EF380EC7A2F}" srcOrd="1" destOrd="0" presId="urn:microsoft.com/office/officeart/2005/8/layout/hierarchy1"/>
    <dgm:cxn modelId="{EF1306CD-3D83-4016-8B2D-4CED4B07AEC0}" type="presParOf" srcId="{D7489A89-6F32-40F6-8F5D-1E945DF06147}" destId="{5F93AF5F-33A2-46DA-865A-6D7C3DD015BA}" srcOrd="2" destOrd="0" presId="urn:microsoft.com/office/officeart/2005/8/layout/hierarchy1"/>
    <dgm:cxn modelId="{B4918C60-E457-470F-A644-25E2AA151CF3}" type="presParOf" srcId="{5F93AF5F-33A2-46DA-865A-6D7C3DD015BA}" destId="{716AF36D-B008-4318-A438-6E7F3ADF21B9}" srcOrd="0" destOrd="0" presId="urn:microsoft.com/office/officeart/2005/8/layout/hierarchy1"/>
    <dgm:cxn modelId="{45B5C630-DD20-4C76-B8E8-9F84F7BA463F}" type="presParOf" srcId="{716AF36D-B008-4318-A438-6E7F3ADF21B9}" destId="{695F5510-81F2-41E9-AA4E-8A00335E42C9}" srcOrd="0" destOrd="0" presId="urn:microsoft.com/office/officeart/2005/8/layout/hierarchy1"/>
    <dgm:cxn modelId="{6BF7B9EA-88A7-4AE6-BCB9-48166B1E5DEE}" type="presParOf" srcId="{716AF36D-B008-4318-A438-6E7F3ADF21B9}" destId="{EA934310-5FC4-4E59-A3D5-AE37AED50DD5}" srcOrd="1" destOrd="0" presId="urn:microsoft.com/office/officeart/2005/8/layout/hierarchy1"/>
    <dgm:cxn modelId="{98938D2E-2C05-4E25-8271-08969A392393}" type="presParOf" srcId="{5F93AF5F-33A2-46DA-865A-6D7C3DD015BA}" destId="{DAF722A5-CCDD-46C1-802F-A7FBB97922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23CFD6-4416-466A-9377-EB4FB1A30743}"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8533502F-9AFD-41D2-97B9-09C1EE7D66B9}">
      <dgm:prSet/>
      <dgm:spPr/>
      <dgm:t>
        <a:bodyPr/>
        <a:lstStyle/>
        <a:p>
          <a:r>
            <a:rPr lang="en-GB"/>
            <a:t>Ensure no undue harm is caused to participants</a:t>
          </a:r>
          <a:endParaRPr lang="en-US"/>
        </a:p>
      </dgm:t>
    </dgm:pt>
    <dgm:pt modelId="{5EC31BB3-8093-4664-B63B-DF5BEBC59D46}" type="parTrans" cxnId="{9197B553-BA85-4F93-B8F6-C0A86D79A4D6}">
      <dgm:prSet/>
      <dgm:spPr/>
      <dgm:t>
        <a:bodyPr/>
        <a:lstStyle/>
        <a:p>
          <a:endParaRPr lang="en-US"/>
        </a:p>
      </dgm:t>
    </dgm:pt>
    <dgm:pt modelId="{414922B0-F315-4F43-A448-38E26E658E01}" type="sibTrans" cxnId="{9197B553-BA85-4F93-B8F6-C0A86D79A4D6}">
      <dgm:prSet/>
      <dgm:spPr/>
      <dgm:t>
        <a:bodyPr/>
        <a:lstStyle/>
        <a:p>
          <a:endParaRPr lang="en-US"/>
        </a:p>
      </dgm:t>
    </dgm:pt>
    <dgm:pt modelId="{29F89137-7250-4A98-A63D-71129013A0E8}">
      <dgm:prSet/>
      <dgm:spPr/>
      <dgm:t>
        <a:bodyPr/>
        <a:lstStyle/>
        <a:p>
          <a:r>
            <a:rPr lang="en-GB"/>
            <a:t>Counteract power issues</a:t>
          </a:r>
          <a:endParaRPr lang="en-US"/>
        </a:p>
      </dgm:t>
    </dgm:pt>
    <dgm:pt modelId="{CAE54EA4-ACC1-4664-B855-482F7BBDE7FA}" type="parTrans" cxnId="{0D654BA3-BD16-4845-85B8-0265C092CD2C}">
      <dgm:prSet/>
      <dgm:spPr/>
      <dgm:t>
        <a:bodyPr/>
        <a:lstStyle/>
        <a:p>
          <a:endParaRPr lang="en-US"/>
        </a:p>
      </dgm:t>
    </dgm:pt>
    <dgm:pt modelId="{2CB89294-9576-4CE9-999C-07AF9F33A3DD}" type="sibTrans" cxnId="{0D654BA3-BD16-4845-85B8-0265C092CD2C}">
      <dgm:prSet/>
      <dgm:spPr/>
      <dgm:t>
        <a:bodyPr/>
        <a:lstStyle/>
        <a:p>
          <a:endParaRPr lang="en-US"/>
        </a:p>
      </dgm:t>
    </dgm:pt>
    <dgm:pt modelId="{230ACE86-C8CC-4951-882C-74EA3147E5D9}">
      <dgm:prSet/>
      <dgm:spPr/>
      <dgm:t>
        <a:bodyPr/>
        <a:lstStyle/>
        <a:p>
          <a:r>
            <a:rPr lang="en-GB"/>
            <a:t>Protect ourselves as researchers</a:t>
          </a:r>
          <a:endParaRPr lang="en-US"/>
        </a:p>
      </dgm:t>
    </dgm:pt>
    <dgm:pt modelId="{1735121B-707C-4275-8889-6763B1C4D831}" type="parTrans" cxnId="{506E5A6D-6CD0-412F-A800-668D19CF5C68}">
      <dgm:prSet/>
      <dgm:spPr/>
      <dgm:t>
        <a:bodyPr/>
        <a:lstStyle/>
        <a:p>
          <a:endParaRPr lang="en-US"/>
        </a:p>
      </dgm:t>
    </dgm:pt>
    <dgm:pt modelId="{717F9FD1-420C-4785-AF46-1D9E6A7DF04D}" type="sibTrans" cxnId="{506E5A6D-6CD0-412F-A800-668D19CF5C68}">
      <dgm:prSet/>
      <dgm:spPr/>
      <dgm:t>
        <a:bodyPr/>
        <a:lstStyle/>
        <a:p>
          <a:endParaRPr lang="en-US"/>
        </a:p>
      </dgm:t>
    </dgm:pt>
    <dgm:pt modelId="{B5055782-46D2-45CC-8617-42B17254CA02}">
      <dgm:prSet/>
      <dgm:spPr/>
      <dgm:t>
        <a:bodyPr/>
        <a:lstStyle/>
        <a:p>
          <a:r>
            <a:rPr lang="en-GB"/>
            <a:t>Important to have safeguards in place for those who use the services of psychologists</a:t>
          </a:r>
          <a:endParaRPr lang="en-US"/>
        </a:p>
      </dgm:t>
    </dgm:pt>
    <dgm:pt modelId="{130789DA-196B-430B-88A7-603900956B31}" type="parTrans" cxnId="{02DAEE4D-0136-44A0-B1C5-6E277609DA2B}">
      <dgm:prSet/>
      <dgm:spPr/>
      <dgm:t>
        <a:bodyPr/>
        <a:lstStyle/>
        <a:p>
          <a:endParaRPr lang="en-US"/>
        </a:p>
      </dgm:t>
    </dgm:pt>
    <dgm:pt modelId="{FC7F422E-FDD4-4DEE-8614-1024475D3F36}" type="sibTrans" cxnId="{02DAEE4D-0136-44A0-B1C5-6E277609DA2B}">
      <dgm:prSet/>
      <dgm:spPr/>
      <dgm:t>
        <a:bodyPr/>
        <a:lstStyle/>
        <a:p>
          <a:endParaRPr lang="en-US"/>
        </a:p>
      </dgm:t>
    </dgm:pt>
    <dgm:pt modelId="{19513DBE-091D-4F4D-B243-EC9BF2EB4E06}">
      <dgm:prSet/>
      <dgm:spPr/>
      <dgm:t>
        <a:bodyPr/>
        <a:lstStyle/>
        <a:p>
          <a:r>
            <a:rPr lang="en-GB"/>
            <a:t>Part of psychology students learning outcomes is to demonstrate an awareness of appreciation and important of ethical standards in research</a:t>
          </a:r>
          <a:endParaRPr lang="en-US"/>
        </a:p>
      </dgm:t>
    </dgm:pt>
    <dgm:pt modelId="{5741B20A-0FCE-46B3-A4DD-2FE77FD4BF91}" type="parTrans" cxnId="{F876D565-D240-434F-9B59-96C8E15BA90C}">
      <dgm:prSet/>
      <dgm:spPr/>
      <dgm:t>
        <a:bodyPr/>
        <a:lstStyle/>
        <a:p>
          <a:endParaRPr lang="en-US"/>
        </a:p>
      </dgm:t>
    </dgm:pt>
    <dgm:pt modelId="{A6CDE792-8B1E-4C3F-AEAE-5212705845AA}" type="sibTrans" cxnId="{F876D565-D240-434F-9B59-96C8E15BA90C}">
      <dgm:prSet/>
      <dgm:spPr/>
      <dgm:t>
        <a:bodyPr/>
        <a:lstStyle/>
        <a:p>
          <a:endParaRPr lang="en-US"/>
        </a:p>
      </dgm:t>
    </dgm:pt>
    <dgm:pt modelId="{82E7BBAF-5198-43E5-9EF2-0F3989BF8851}" type="pres">
      <dgm:prSet presAssocID="{8323CFD6-4416-466A-9377-EB4FB1A30743}" presName="diagram" presStyleCnt="0">
        <dgm:presLayoutVars>
          <dgm:dir/>
          <dgm:resizeHandles val="exact"/>
        </dgm:presLayoutVars>
      </dgm:prSet>
      <dgm:spPr/>
    </dgm:pt>
    <dgm:pt modelId="{21C50EFD-1654-450A-9676-D4E31DD06523}" type="pres">
      <dgm:prSet presAssocID="{8533502F-9AFD-41D2-97B9-09C1EE7D66B9}" presName="node" presStyleLbl="node1" presStyleIdx="0" presStyleCnt="5">
        <dgm:presLayoutVars>
          <dgm:bulletEnabled val="1"/>
        </dgm:presLayoutVars>
      </dgm:prSet>
      <dgm:spPr/>
    </dgm:pt>
    <dgm:pt modelId="{74976925-F5C0-4529-8B55-E808F018DFFE}" type="pres">
      <dgm:prSet presAssocID="{414922B0-F315-4F43-A448-38E26E658E01}" presName="sibTrans" presStyleCnt="0"/>
      <dgm:spPr/>
    </dgm:pt>
    <dgm:pt modelId="{53799569-AD26-4B4E-A965-9DB547A934D1}" type="pres">
      <dgm:prSet presAssocID="{29F89137-7250-4A98-A63D-71129013A0E8}" presName="node" presStyleLbl="node1" presStyleIdx="1" presStyleCnt="5">
        <dgm:presLayoutVars>
          <dgm:bulletEnabled val="1"/>
        </dgm:presLayoutVars>
      </dgm:prSet>
      <dgm:spPr/>
    </dgm:pt>
    <dgm:pt modelId="{7273E868-D36E-44B2-8AF0-D7973749D138}" type="pres">
      <dgm:prSet presAssocID="{2CB89294-9576-4CE9-999C-07AF9F33A3DD}" presName="sibTrans" presStyleCnt="0"/>
      <dgm:spPr/>
    </dgm:pt>
    <dgm:pt modelId="{F3798885-56B7-42C8-A264-51E32E791125}" type="pres">
      <dgm:prSet presAssocID="{230ACE86-C8CC-4951-882C-74EA3147E5D9}" presName="node" presStyleLbl="node1" presStyleIdx="2" presStyleCnt="5">
        <dgm:presLayoutVars>
          <dgm:bulletEnabled val="1"/>
        </dgm:presLayoutVars>
      </dgm:prSet>
      <dgm:spPr/>
    </dgm:pt>
    <dgm:pt modelId="{590BB168-9BF4-4A3F-B732-0D119BDD95E2}" type="pres">
      <dgm:prSet presAssocID="{717F9FD1-420C-4785-AF46-1D9E6A7DF04D}" presName="sibTrans" presStyleCnt="0"/>
      <dgm:spPr/>
    </dgm:pt>
    <dgm:pt modelId="{8D018CF4-4F61-420F-862D-4B58437DC8FB}" type="pres">
      <dgm:prSet presAssocID="{B5055782-46D2-45CC-8617-42B17254CA02}" presName="node" presStyleLbl="node1" presStyleIdx="3" presStyleCnt="5">
        <dgm:presLayoutVars>
          <dgm:bulletEnabled val="1"/>
        </dgm:presLayoutVars>
      </dgm:prSet>
      <dgm:spPr/>
    </dgm:pt>
    <dgm:pt modelId="{C944267C-9153-4B68-AB38-6336B44B8BAD}" type="pres">
      <dgm:prSet presAssocID="{FC7F422E-FDD4-4DEE-8614-1024475D3F36}" presName="sibTrans" presStyleCnt="0"/>
      <dgm:spPr/>
    </dgm:pt>
    <dgm:pt modelId="{83325326-AFB9-47AB-B115-6EED1B0F0D4E}" type="pres">
      <dgm:prSet presAssocID="{19513DBE-091D-4F4D-B243-EC9BF2EB4E06}" presName="node" presStyleLbl="node1" presStyleIdx="4" presStyleCnt="5">
        <dgm:presLayoutVars>
          <dgm:bulletEnabled val="1"/>
        </dgm:presLayoutVars>
      </dgm:prSet>
      <dgm:spPr/>
    </dgm:pt>
  </dgm:ptLst>
  <dgm:cxnLst>
    <dgm:cxn modelId="{EC421F5D-14EE-4BD6-BCEC-F622E1C3DC94}" type="presOf" srcId="{8323CFD6-4416-466A-9377-EB4FB1A30743}" destId="{82E7BBAF-5198-43E5-9EF2-0F3989BF8851}" srcOrd="0" destOrd="0" presId="urn:microsoft.com/office/officeart/2005/8/layout/default"/>
    <dgm:cxn modelId="{4743C041-ABC7-48DA-AB3E-175EE91E071B}" type="presOf" srcId="{29F89137-7250-4A98-A63D-71129013A0E8}" destId="{53799569-AD26-4B4E-A965-9DB547A934D1}" srcOrd="0" destOrd="0" presId="urn:microsoft.com/office/officeart/2005/8/layout/default"/>
    <dgm:cxn modelId="{F876D565-D240-434F-9B59-96C8E15BA90C}" srcId="{8323CFD6-4416-466A-9377-EB4FB1A30743}" destId="{19513DBE-091D-4F4D-B243-EC9BF2EB4E06}" srcOrd="4" destOrd="0" parTransId="{5741B20A-0FCE-46B3-A4DD-2FE77FD4BF91}" sibTransId="{A6CDE792-8B1E-4C3F-AEAE-5212705845AA}"/>
    <dgm:cxn modelId="{506E5A6D-6CD0-412F-A800-668D19CF5C68}" srcId="{8323CFD6-4416-466A-9377-EB4FB1A30743}" destId="{230ACE86-C8CC-4951-882C-74EA3147E5D9}" srcOrd="2" destOrd="0" parTransId="{1735121B-707C-4275-8889-6763B1C4D831}" sibTransId="{717F9FD1-420C-4785-AF46-1D9E6A7DF04D}"/>
    <dgm:cxn modelId="{02DAEE4D-0136-44A0-B1C5-6E277609DA2B}" srcId="{8323CFD6-4416-466A-9377-EB4FB1A30743}" destId="{B5055782-46D2-45CC-8617-42B17254CA02}" srcOrd="3" destOrd="0" parTransId="{130789DA-196B-430B-88A7-603900956B31}" sibTransId="{FC7F422E-FDD4-4DEE-8614-1024475D3F36}"/>
    <dgm:cxn modelId="{9197B553-BA85-4F93-B8F6-C0A86D79A4D6}" srcId="{8323CFD6-4416-466A-9377-EB4FB1A30743}" destId="{8533502F-9AFD-41D2-97B9-09C1EE7D66B9}" srcOrd="0" destOrd="0" parTransId="{5EC31BB3-8093-4664-B63B-DF5BEBC59D46}" sibTransId="{414922B0-F315-4F43-A448-38E26E658E01}"/>
    <dgm:cxn modelId="{1E80F379-818F-4B98-B9D6-E71570FA3181}" type="presOf" srcId="{230ACE86-C8CC-4951-882C-74EA3147E5D9}" destId="{F3798885-56B7-42C8-A264-51E32E791125}" srcOrd="0" destOrd="0" presId="urn:microsoft.com/office/officeart/2005/8/layout/default"/>
    <dgm:cxn modelId="{550DA97B-1F0C-4B17-B2D5-874A0386AC96}" type="presOf" srcId="{8533502F-9AFD-41D2-97B9-09C1EE7D66B9}" destId="{21C50EFD-1654-450A-9676-D4E31DD06523}" srcOrd="0" destOrd="0" presId="urn:microsoft.com/office/officeart/2005/8/layout/default"/>
    <dgm:cxn modelId="{8EDFCA7E-5334-43A1-90E1-B60199CD97CC}" type="presOf" srcId="{19513DBE-091D-4F4D-B243-EC9BF2EB4E06}" destId="{83325326-AFB9-47AB-B115-6EED1B0F0D4E}" srcOrd="0" destOrd="0" presId="urn:microsoft.com/office/officeart/2005/8/layout/default"/>
    <dgm:cxn modelId="{6AC38D93-C313-417C-A03B-C285E2CC2C7D}" type="presOf" srcId="{B5055782-46D2-45CC-8617-42B17254CA02}" destId="{8D018CF4-4F61-420F-862D-4B58437DC8FB}" srcOrd="0" destOrd="0" presId="urn:microsoft.com/office/officeart/2005/8/layout/default"/>
    <dgm:cxn modelId="{0D654BA3-BD16-4845-85B8-0265C092CD2C}" srcId="{8323CFD6-4416-466A-9377-EB4FB1A30743}" destId="{29F89137-7250-4A98-A63D-71129013A0E8}" srcOrd="1" destOrd="0" parTransId="{CAE54EA4-ACC1-4664-B855-482F7BBDE7FA}" sibTransId="{2CB89294-9576-4CE9-999C-07AF9F33A3DD}"/>
    <dgm:cxn modelId="{6F48B99E-3E21-4FD5-9495-312A2D1EBB15}" type="presParOf" srcId="{82E7BBAF-5198-43E5-9EF2-0F3989BF8851}" destId="{21C50EFD-1654-450A-9676-D4E31DD06523}" srcOrd="0" destOrd="0" presId="urn:microsoft.com/office/officeart/2005/8/layout/default"/>
    <dgm:cxn modelId="{731D28A4-232D-464F-ACBE-B8FE88A6C23B}" type="presParOf" srcId="{82E7BBAF-5198-43E5-9EF2-0F3989BF8851}" destId="{74976925-F5C0-4529-8B55-E808F018DFFE}" srcOrd="1" destOrd="0" presId="urn:microsoft.com/office/officeart/2005/8/layout/default"/>
    <dgm:cxn modelId="{57E7241D-F58D-4F00-8211-02FAF4615373}" type="presParOf" srcId="{82E7BBAF-5198-43E5-9EF2-0F3989BF8851}" destId="{53799569-AD26-4B4E-A965-9DB547A934D1}" srcOrd="2" destOrd="0" presId="urn:microsoft.com/office/officeart/2005/8/layout/default"/>
    <dgm:cxn modelId="{C37AA0A0-9050-485B-BA23-0CBF8BF9ED81}" type="presParOf" srcId="{82E7BBAF-5198-43E5-9EF2-0F3989BF8851}" destId="{7273E868-D36E-44B2-8AF0-D7973749D138}" srcOrd="3" destOrd="0" presId="urn:microsoft.com/office/officeart/2005/8/layout/default"/>
    <dgm:cxn modelId="{41669798-CBF9-4B3D-81B0-69BDDA047503}" type="presParOf" srcId="{82E7BBAF-5198-43E5-9EF2-0F3989BF8851}" destId="{F3798885-56B7-42C8-A264-51E32E791125}" srcOrd="4" destOrd="0" presId="urn:microsoft.com/office/officeart/2005/8/layout/default"/>
    <dgm:cxn modelId="{C01D9C48-144E-465B-A5C7-8E01E0D8B525}" type="presParOf" srcId="{82E7BBAF-5198-43E5-9EF2-0F3989BF8851}" destId="{590BB168-9BF4-4A3F-B732-0D119BDD95E2}" srcOrd="5" destOrd="0" presId="urn:microsoft.com/office/officeart/2005/8/layout/default"/>
    <dgm:cxn modelId="{1DB04A97-9EAE-4824-A490-FC2A31BE3ACB}" type="presParOf" srcId="{82E7BBAF-5198-43E5-9EF2-0F3989BF8851}" destId="{8D018CF4-4F61-420F-862D-4B58437DC8FB}" srcOrd="6" destOrd="0" presId="urn:microsoft.com/office/officeart/2005/8/layout/default"/>
    <dgm:cxn modelId="{FF60FE9E-90D9-4EA7-BE41-46CE890EB7A2}" type="presParOf" srcId="{82E7BBAF-5198-43E5-9EF2-0F3989BF8851}" destId="{C944267C-9153-4B68-AB38-6336B44B8BAD}" srcOrd="7" destOrd="0" presId="urn:microsoft.com/office/officeart/2005/8/layout/default"/>
    <dgm:cxn modelId="{4A2BE7E2-716E-4465-81C8-78B35540008F}" type="presParOf" srcId="{82E7BBAF-5198-43E5-9EF2-0F3989BF8851}" destId="{83325326-AFB9-47AB-B115-6EED1B0F0D4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22EECB-BFCE-432B-A214-331395283CCD}"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EC727179-3BE5-427B-8AB5-FC942FDC9F44}">
      <dgm:prSet/>
      <dgm:spPr/>
      <dgm:t>
        <a:bodyPr/>
        <a:lstStyle/>
        <a:p>
          <a:r>
            <a:rPr lang="en-GB"/>
            <a:t>Respect</a:t>
          </a:r>
          <a:endParaRPr lang="en-US"/>
        </a:p>
      </dgm:t>
    </dgm:pt>
    <dgm:pt modelId="{88813CDA-4D0C-4B31-B480-CDBDAA5BACCA}" type="parTrans" cxnId="{7BB6B6C3-FA01-4B78-B464-C567E21CCD22}">
      <dgm:prSet/>
      <dgm:spPr/>
      <dgm:t>
        <a:bodyPr/>
        <a:lstStyle/>
        <a:p>
          <a:endParaRPr lang="en-US"/>
        </a:p>
      </dgm:t>
    </dgm:pt>
    <dgm:pt modelId="{B2AC9907-C4C1-4384-8D27-3566260A7E41}" type="sibTrans" cxnId="{7BB6B6C3-FA01-4B78-B464-C567E21CCD22}">
      <dgm:prSet/>
      <dgm:spPr/>
      <dgm:t>
        <a:bodyPr/>
        <a:lstStyle/>
        <a:p>
          <a:endParaRPr lang="en-US"/>
        </a:p>
      </dgm:t>
    </dgm:pt>
    <dgm:pt modelId="{627107E8-8F45-47A9-8D51-AC17B07C21D0}">
      <dgm:prSet/>
      <dgm:spPr/>
      <dgm:t>
        <a:bodyPr/>
        <a:lstStyle/>
        <a:p>
          <a:r>
            <a:rPr lang="en-GB"/>
            <a:t>Competence </a:t>
          </a:r>
          <a:endParaRPr lang="en-US"/>
        </a:p>
      </dgm:t>
    </dgm:pt>
    <dgm:pt modelId="{2EB7EDC1-C3DC-41C8-BD00-8D0B1DE888ED}" type="parTrans" cxnId="{CE0C970A-A01C-4827-B468-AC09E751DB5A}">
      <dgm:prSet/>
      <dgm:spPr/>
      <dgm:t>
        <a:bodyPr/>
        <a:lstStyle/>
        <a:p>
          <a:endParaRPr lang="en-US"/>
        </a:p>
      </dgm:t>
    </dgm:pt>
    <dgm:pt modelId="{2B471698-7D71-4999-9C08-37FEC15EFE18}" type="sibTrans" cxnId="{CE0C970A-A01C-4827-B468-AC09E751DB5A}">
      <dgm:prSet/>
      <dgm:spPr/>
      <dgm:t>
        <a:bodyPr/>
        <a:lstStyle/>
        <a:p>
          <a:endParaRPr lang="en-US"/>
        </a:p>
      </dgm:t>
    </dgm:pt>
    <dgm:pt modelId="{621A5E52-B93A-41EA-BBDC-172242B8AD4A}">
      <dgm:prSet/>
      <dgm:spPr/>
      <dgm:t>
        <a:bodyPr/>
        <a:lstStyle/>
        <a:p>
          <a:r>
            <a:rPr lang="en-GB"/>
            <a:t>Integrity</a:t>
          </a:r>
          <a:endParaRPr lang="en-US"/>
        </a:p>
      </dgm:t>
    </dgm:pt>
    <dgm:pt modelId="{80F7A151-004B-4615-BBAF-DBD1D29AF615}" type="parTrans" cxnId="{419C30BA-E7E9-4402-A8B9-292061456D8A}">
      <dgm:prSet/>
      <dgm:spPr/>
      <dgm:t>
        <a:bodyPr/>
        <a:lstStyle/>
        <a:p>
          <a:endParaRPr lang="en-US"/>
        </a:p>
      </dgm:t>
    </dgm:pt>
    <dgm:pt modelId="{9394D81D-3854-4AF4-BE2D-2E17873B0ECA}" type="sibTrans" cxnId="{419C30BA-E7E9-4402-A8B9-292061456D8A}">
      <dgm:prSet/>
      <dgm:spPr/>
      <dgm:t>
        <a:bodyPr/>
        <a:lstStyle/>
        <a:p>
          <a:endParaRPr lang="en-US"/>
        </a:p>
      </dgm:t>
    </dgm:pt>
    <dgm:pt modelId="{857A08B7-7E5B-4B95-8B4B-EABD5F274A10}">
      <dgm:prSet/>
      <dgm:spPr/>
      <dgm:t>
        <a:bodyPr/>
        <a:lstStyle/>
        <a:p>
          <a:r>
            <a:rPr lang="en-GB"/>
            <a:t>Responsibility </a:t>
          </a:r>
          <a:endParaRPr lang="en-US"/>
        </a:p>
      </dgm:t>
    </dgm:pt>
    <dgm:pt modelId="{5521B920-0FD0-4C1D-B29C-1639EF36C14F}" type="parTrans" cxnId="{D6FD393F-20E8-491E-9399-8D958B4AE386}">
      <dgm:prSet/>
      <dgm:spPr/>
      <dgm:t>
        <a:bodyPr/>
        <a:lstStyle/>
        <a:p>
          <a:endParaRPr lang="en-US"/>
        </a:p>
      </dgm:t>
    </dgm:pt>
    <dgm:pt modelId="{91D84100-B3ED-4C47-BACB-851CF8B138BE}" type="sibTrans" cxnId="{D6FD393F-20E8-491E-9399-8D958B4AE386}">
      <dgm:prSet/>
      <dgm:spPr/>
      <dgm:t>
        <a:bodyPr/>
        <a:lstStyle/>
        <a:p>
          <a:endParaRPr lang="en-US"/>
        </a:p>
      </dgm:t>
    </dgm:pt>
    <dgm:pt modelId="{9A18261C-C045-4F3F-91E9-A8B07B20FB52}" type="pres">
      <dgm:prSet presAssocID="{DA22EECB-BFCE-432B-A214-331395283CCD}" presName="hierChild1" presStyleCnt="0">
        <dgm:presLayoutVars>
          <dgm:chPref val="1"/>
          <dgm:dir/>
          <dgm:animOne val="branch"/>
          <dgm:animLvl val="lvl"/>
          <dgm:resizeHandles/>
        </dgm:presLayoutVars>
      </dgm:prSet>
      <dgm:spPr/>
    </dgm:pt>
    <dgm:pt modelId="{C6991B12-56ED-4E97-92CA-F6C75E4D8046}" type="pres">
      <dgm:prSet presAssocID="{EC727179-3BE5-427B-8AB5-FC942FDC9F44}" presName="hierRoot1" presStyleCnt="0"/>
      <dgm:spPr/>
    </dgm:pt>
    <dgm:pt modelId="{FC4A0A80-755F-4F53-905E-57417B0C1E92}" type="pres">
      <dgm:prSet presAssocID="{EC727179-3BE5-427B-8AB5-FC942FDC9F44}" presName="composite" presStyleCnt="0"/>
      <dgm:spPr/>
    </dgm:pt>
    <dgm:pt modelId="{16144641-F25C-4768-8793-33905D09A91E}" type="pres">
      <dgm:prSet presAssocID="{EC727179-3BE5-427B-8AB5-FC942FDC9F44}" presName="background" presStyleLbl="node0" presStyleIdx="0" presStyleCnt="4"/>
      <dgm:spPr/>
    </dgm:pt>
    <dgm:pt modelId="{E46C0976-D6C5-462F-A1F3-031260FD4344}" type="pres">
      <dgm:prSet presAssocID="{EC727179-3BE5-427B-8AB5-FC942FDC9F44}" presName="text" presStyleLbl="fgAcc0" presStyleIdx="0" presStyleCnt="4">
        <dgm:presLayoutVars>
          <dgm:chPref val="3"/>
        </dgm:presLayoutVars>
      </dgm:prSet>
      <dgm:spPr/>
    </dgm:pt>
    <dgm:pt modelId="{0385C5ED-E3A6-450D-B135-AD215C6B7C40}" type="pres">
      <dgm:prSet presAssocID="{EC727179-3BE5-427B-8AB5-FC942FDC9F44}" presName="hierChild2" presStyleCnt="0"/>
      <dgm:spPr/>
    </dgm:pt>
    <dgm:pt modelId="{F851ECCA-FB7A-419B-A099-76A169B6EED2}" type="pres">
      <dgm:prSet presAssocID="{627107E8-8F45-47A9-8D51-AC17B07C21D0}" presName="hierRoot1" presStyleCnt="0"/>
      <dgm:spPr/>
    </dgm:pt>
    <dgm:pt modelId="{E960FF5B-4F30-4226-9552-B8BC8C1F8B3C}" type="pres">
      <dgm:prSet presAssocID="{627107E8-8F45-47A9-8D51-AC17B07C21D0}" presName="composite" presStyleCnt="0"/>
      <dgm:spPr/>
    </dgm:pt>
    <dgm:pt modelId="{D814BA24-88B5-4E56-9FA6-65C4C86FC197}" type="pres">
      <dgm:prSet presAssocID="{627107E8-8F45-47A9-8D51-AC17B07C21D0}" presName="background" presStyleLbl="node0" presStyleIdx="1" presStyleCnt="4"/>
      <dgm:spPr/>
    </dgm:pt>
    <dgm:pt modelId="{68773DC3-B1EC-4528-9F8E-D9DC7CD8AE88}" type="pres">
      <dgm:prSet presAssocID="{627107E8-8F45-47A9-8D51-AC17B07C21D0}" presName="text" presStyleLbl="fgAcc0" presStyleIdx="1" presStyleCnt="4">
        <dgm:presLayoutVars>
          <dgm:chPref val="3"/>
        </dgm:presLayoutVars>
      </dgm:prSet>
      <dgm:spPr/>
    </dgm:pt>
    <dgm:pt modelId="{DA96D939-F2FA-46D0-A078-9CFE815B34F9}" type="pres">
      <dgm:prSet presAssocID="{627107E8-8F45-47A9-8D51-AC17B07C21D0}" presName="hierChild2" presStyleCnt="0"/>
      <dgm:spPr/>
    </dgm:pt>
    <dgm:pt modelId="{3031ED05-9D3D-48CB-8914-83313CB80050}" type="pres">
      <dgm:prSet presAssocID="{621A5E52-B93A-41EA-BBDC-172242B8AD4A}" presName="hierRoot1" presStyleCnt="0"/>
      <dgm:spPr/>
    </dgm:pt>
    <dgm:pt modelId="{0ED64707-550A-42D5-8571-D9E92112D235}" type="pres">
      <dgm:prSet presAssocID="{621A5E52-B93A-41EA-BBDC-172242B8AD4A}" presName="composite" presStyleCnt="0"/>
      <dgm:spPr/>
    </dgm:pt>
    <dgm:pt modelId="{26BBCBC0-8C1F-4A39-B82C-C51A0E2652C3}" type="pres">
      <dgm:prSet presAssocID="{621A5E52-B93A-41EA-BBDC-172242B8AD4A}" presName="background" presStyleLbl="node0" presStyleIdx="2" presStyleCnt="4"/>
      <dgm:spPr/>
    </dgm:pt>
    <dgm:pt modelId="{3E2B923C-2B4E-4F69-B4E3-08C017C68C3C}" type="pres">
      <dgm:prSet presAssocID="{621A5E52-B93A-41EA-BBDC-172242B8AD4A}" presName="text" presStyleLbl="fgAcc0" presStyleIdx="2" presStyleCnt="4">
        <dgm:presLayoutVars>
          <dgm:chPref val="3"/>
        </dgm:presLayoutVars>
      </dgm:prSet>
      <dgm:spPr/>
    </dgm:pt>
    <dgm:pt modelId="{5EF8BC6D-881F-4445-BC0A-ABCDB45ABCFC}" type="pres">
      <dgm:prSet presAssocID="{621A5E52-B93A-41EA-BBDC-172242B8AD4A}" presName="hierChild2" presStyleCnt="0"/>
      <dgm:spPr/>
    </dgm:pt>
    <dgm:pt modelId="{C56FEDA2-81BA-43CA-82FB-693C34710826}" type="pres">
      <dgm:prSet presAssocID="{857A08B7-7E5B-4B95-8B4B-EABD5F274A10}" presName="hierRoot1" presStyleCnt="0"/>
      <dgm:spPr/>
    </dgm:pt>
    <dgm:pt modelId="{F9D99782-34CE-470C-AC25-0AD8F500C638}" type="pres">
      <dgm:prSet presAssocID="{857A08B7-7E5B-4B95-8B4B-EABD5F274A10}" presName="composite" presStyleCnt="0"/>
      <dgm:spPr/>
    </dgm:pt>
    <dgm:pt modelId="{38AA8032-8855-4374-8B1D-A0F822B6E487}" type="pres">
      <dgm:prSet presAssocID="{857A08B7-7E5B-4B95-8B4B-EABD5F274A10}" presName="background" presStyleLbl="node0" presStyleIdx="3" presStyleCnt="4"/>
      <dgm:spPr/>
    </dgm:pt>
    <dgm:pt modelId="{4BB7DCDD-FA66-4451-9468-E8295C49E9C4}" type="pres">
      <dgm:prSet presAssocID="{857A08B7-7E5B-4B95-8B4B-EABD5F274A10}" presName="text" presStyleLbl="fgAcc0" presStyleIdx="3" presStyleCnt="4">
        <dgm:presLayoutVars>
          <dgm:chPref val="3"/>
        </dgm:presLayoutVars>
      </dgm:prSet>
      <dgm:spPr/>
    </dgm:pt>
    <dgm:pt modelId="{0D7FF27A-EE5A-4378-B910-E64EC7B8904F}" type="pres">
      <dgm:prSet presAssocID="{857A08B7-7E5B-4B95-8B4B-EABD5F274A10}" presName="hierChild2" presStyleCnt="0"/>
      <dgm:spPr/>
    </dgm:pt>
  </dgm:ptLst>
  <dgm:cxnLst>
    <dgm:cxn modelId="{CE0C970A-A01C-4827-B468-AC09E751DB5A}" srcId="{DA22EECB-BFCE-432B-A214-331395283CCD}" destId="{627107E8-8F45-47A9-8D51-AC17B07C21D0}" srcOrd="1" destOrd="0" parTransId="{2EB7EDC1-C3DC-41C8-BD00-8D0B1DE888ED}" sibTransId="{2B471698-7D71-4999-9C08-37FEC15EFE18}"/>
    <dgm:cxn modelId="{D6FD393F-20E8-491E-9399-8D958B4AE386}" srcId="{DA22EECB-BFCE-432B-A214-331395283CCD}" destId="{857A08B7-7E5B-4B95-8B4B-EABD5F274A10}" srcOrd="3" destOrd="0" parTransId="{5521B920-0FD0-4C1D-B29C-1639EF36C14F}" sibTransId="{91D84100-B3ED-4C47-BACB-851CF8B138BE}"/>
    <dgm:cxn modelId="{0E00AC94-02D1-4D72-8377-7CC1A77BCB35}" type="presOf" srcId="{627107E8-8F45-47A9-8D51-AC17B07C21D0}" destId="{68773DC3-B1EC-4528-9F8E-D9DC7CD8AE88}" srcOrd="0" destOrd="0" presId="urn:microsoft.com/office/officeart/2005/8/layout/hierarchy1"/>
    <dgm:cxn modelId="{6222E49A-B6F3-40BE-8C24-293C795F2CDD}" type="presOf" srcId="{EC727179-3BE5-427B-8AB5-FC942FDC9F44}" destId="{E46C0976-D6C5-462F-A1F3-031260FD4344}" srcOrd="0" destOrd="0" presId="urn:microsoft.com/office/officeart/2005/8/layout/hierarchy1"/>
    <dgm:cxn modelId="{49A18AA1-11D6-4B6B-B9A4-B21F74FC940F}" type="presOf" srcId="{DA22EECB-BFCE-432B-A214-331395283CCD}" destId="{9A18261C-C045-4F3F-91E9-A8B07B20FB52}" srcOrd="0" destOrd="0" presId="urn:microsoft.com/office/officeart/2005/8/layout/hierarchy1"/>
    <dgm:cxn modelId="{419C30BA-E7E9-4402-A8B9-292061456D8A}" srcId="{DA22EECB-BFCE-432B-A214-331395283CCD}" destId="{621A5E52-B93A-41EA-BBDC-172242B8AD4A}" srcOrd="2" destOrd="0" parTransId="{80F7A151-004B-4615-BBAF-DBD1D29AF615}" sibTransId="{9394D81D-3854-4AF4-BE2D-2E17873B0ECA}"/>
    <dgm:cxn modelId="{7BB6B6C3-FA01-4B78-B464-C567E21CCD22}" srcId="{DA22EECB-BFCE-432B-A214-331395283CCD}" destId="{EC727179-3BE5-427B-8AB5-FC942FDC9F44}" srcOrd="0" destOrd="0" parTransId="{88813CDA-4D0C-4B31-B480-CDBDAA5BACCA}" sibTransId="{B2AC9907-C4C1-4384-8D27-3566260A7E41}"/>
    <dgm:cxn modelId="{6D3EBBCF-104C-4DA6-BEA5-C973499375F8}" type="presOf" srcId="{857A08B7-7E5B-4B95-8B4B-EABD5F274A10}" destId="{4BB7DCDD-FA66-4451-9468-E8295C49E9C4}" srcOrd="0" destOrd="0" presId="urn:microsoft.com/office/officeart/2005/8/layout/hierarchy1"/>
    <dgm:cxn modelId="{BBFEB6F8-0A18-4212-AA1A-0D01C3B92EF2}" type="presOf" srcId="{621A5E52-B93A-41EA-BBDC-172242B8AD4A}" destId="{3E2B923C-2B4E-4F69-B4E3-08C017C68C3C}" srcOrd="0" destOrd="0" presId="urn:microsoft.com/office/officeart/2005/8/layout/hierarchy1"/>
    <dgm:cxn modelId="{CF0FDA62-7B06-43A7-8239-E8743798B7BA}" type="presParOf" srcId="{9A18261C-C045-4F3F-91E9-A8B07B20FB52}" destId="{C6991B12-56ED-4E97-92CA-F6C75E4D8046}" srcOrd="0" destOrd="0" presId="urn:microsoft.com/office/officeart/2005/8/layout/hierarchy1"/>
    <dgm:cxn modelId="{D033E26A-4F73-47CF-B7EB-90BB5346BF02}" type="presParOf" srcId="{C6991B12-56ED-4E97-92CA-F6C75E4D8046}" destId="{FC4A0A80-755F-4F53-905E-57417B0C1E92}" srcOrd="0" destOrd="0" presId="urn:microsoft.com/office/officeart/2005/8/layout/hierarchy1"/>
    <dgm:cxn modelId="{166E6A4D-2A71-4CB7-B8CC-BD007DA0146E}" type="presParOf" srcId="{FC4A0A80-755F-4F53-905E-57417B0C1E92}" destId="{16144641-F25C-4768-8793-33905D09A91E}" srcOrd="0" destOrd="0" presId="urn:microsoft.com/office/officeart/2005/8/layout/hierarchy1"/>
    <dgm:cxn modelId="{85B11A63-49FA-42AF-ABB0-3E61E0292C30}" type="presParOf" srcId="{FC4A0A80-755F-4F53-905E-57417B0C1E92}" destId="{E46C0976-D6C5-462F-A1F3-031260FD4344}" srcOrd="1" destOrd="0" presId="urn:microsoft.com/office/officeart/2005/8/layout/hierarchy1"/>
    <dgm:cxn modelId="{B1800BCA-B264-4B6D-A9B4-924E8D9CF2D7}" type="presParOf" srcId="{C6991B12-56ED-4E97-92CA-F6C75E4D8046}" destId="{0385C5ED-E3A6-450D-B135-AD215C6B7C40}" srcOrd="1" destOrd="0" presId="urn:microsoft.com/office/officeart/2005/8/layout/hierarchy1"/>
    <dgm:cxn modelId="{E21444BA-E64B-4019-9E11-91029730CAF9}" type="presParOf" srcId="{9A18261C-C045-4F3F-91E9-A8B07B20FB52}" destId="{F851ECCA-FB7A-419B-A099-76A169B6EED2}" srcOrd="1" destOrd="0" presId="urn:microsoft.com/office/officeart/2005/8/layout/hierarchy1"/>
    <dgm:cxn modelId="{6F6A3319-720D-4414-BD67-4B799BF3227E}" type="presParOf" srcId="{F851ECCA-FB7A-419B-A099-76A169B6EED2}" destId="{E960FF5B-4F30-4226-9552-B8BC8C1F8B3C}" srcOrd="0" destOrd="0" presId="urn:microsoft.com/office/officeart/2005/8/layout/hierarchy1"/>
    <dgm:cxn modelId="{2C81C302-259C-48F1-9B2E-1496638D407F}" type="presParOf" srcId="{E960FF5B-4F30-4226-9552-B8BC8C1F8B3C}" destId="{D814BA24-88B5-4E56-9FA6-65C4C86FC197}" srcOrd="0" destOrd="0" presId="urn:microsoft.com/office/officeart/2005/8/layout/hierarchy1"/>
    <dgm:cxn modelId="{D1674521-753F-4CC8-BE54-7A55B26C0FA3}" type="presParOf" srcId="{E960FF5B-4F30-4226-9552-B8BC8C1F8B3C}" destId="{68773DC3-B1EC-4528-9F8E-D9DC7CD8AE88}" srcOrd="1" destOrd="0" presId="urn:microsoft.com/office/officeart/2005/8/layout/hierarchy1"/>
    <dgm:cxn modelId="{295B8233-2576-4156-92A4-F78272F43117}" type="presParOf" srcId="{F851ECCA-FB7A-419B-A099-76A169B6EED2}" destId="{DA96D939-F2FA-46D0-A078-9CFE815B34F9}" srcOrd="1" destOrd="0" presId="urn:microsoft.com/office/officeart/2005/8/layout/hierarchy1"/>
    <dgm:cxn modelId="{5ED0D60A-274E-493C-AF33-63535A1FF41D}" type="presParOf" srcId="{9A18261C-C045-4F3F-91E9-A8B07B20FB52}" destId="{3031ED05-9D3D-48CB-8914-83313CB80050}" srcOrd="2" destOrd="0" presId="urn:microsoft.com/office/officeart/2005/8/layout/hierarchy1"/>
    <dgm:cxn modelId="{5B056868-CF7A-471D-8662-8FC176D50D1A}" type="presParOf" srcId="{3031ED05-9D3D-48CB-8914-83313CB80050}" destId="{0ED64707-550A-42D5-8571-D9E92112D235}" srcOrd="0" destOrd="0" presId="urn:microsoft.com/office/officeart/2005/8/layout/hierarchy1"/>
    <dgm:cxn modelId="{DD89BFE3-0233-426D-90B4-9F98F18845DB}" type="presParOf" srcId="{0ED64707-550A-42D5-8571-D9E92112D235}" destId="{26BBCBC0-8C1F-4A39-B82C-C51A0E2652C3}" srcOrd="0" destOrd="0" presId="urn:microsoft.com/office/officeart/2005/8/layout/hierarchy1"/>
    <dgm:cxn modelId="{7C81DA7C-1086-479B-8668-4670B1200615}" type="presParOf" srcId="{0ED64707-550A-42D5-8571-D9E92112D235}" destId="{3E2B923C-2B4E-4F69-B4E3-08C017C68C3C}" srcOrd="1" destOrd="0" presId="urn:microsoft.com/office/officeart/2005/8/layout/hierarchy1"/>
    <dgm:cxn modelId="{F6E4582F-19F3-4337-9CA4-1915334151F5}" type="presParOf" srcId="{3031ED05-9D3D-48CB-8914-83313CB80050}" destId="{5EF8BC6D-881F-4445-BC0A-ABCDB45ABCFC}" srcOrd="1" destOrd="0" presId="urn:microsoft.com/office/officeart/2005/8/layout/hierarchy1"/>
    <dgm:cxn modelId="{85B9364C-30F0-40C0-87F7-0FF2E6373572}" type="presParOf" srcId="{9A18261C-C045-4F3F-91E9-A8B07B20FB52}" destId="{C56FEDA2-81BA-43CA-82FB-693C34710826}" srcOrd="3" destOrd="0" presId="urn:microsoft.com/office/officeart/2005/8/layout/hierarchy1"/>
    <dgm:cxn modelId="{6A26B40E-C54A-4851-8A4F-15A177CD524E}" type="presParOf" srcId="{C56FEDA2-81BA-43CA-82FB-693C34710826}" destId="{F9D99782-34CE-470C-AC25-0AD8F500C638}" srcOrd="0" destOrd="0" presId="urn:microsoft.com/office/officeart/2005/8/layout/hierarchy1"/>
    <dgm:cxn modelId="{03168278-2A57-4957-8DDA-5F4F51633A84}" type="presParOf" srcId="{F9D99782-34CE-470C-AC25-0AD8F500C638}" destId="{38AA8032-8855-4374-8B1D-A0F822B6E487}" srcOrd="0" destOrd="0" presId="urn:microsoft.com/office/officeart/2005/8/layout/hierarchy1"/>
    <dgm:cxn modelId="{FFCA7EA0-C517-424C-B948-22F186FB2209}" type="presParOf" srcId="{F9D99782-34CE-470C-AC25-0AD8F500C638}" destId="{4BB7DCDD-FA66-4451-9468-E8295C49E9C4}" srcOrd="1" destOrd="0" presId="urn:microsoft.com/office/officeart/2005/8/layout/hierarchy1"/>
    <dgm:cxn modelId="{C6EEA346-674C-450A-9EFB-6139EC18E87F}" type="presParOf" srcId="{C56FEDA2-81BA-43CA-82FB-693C34710826}" destId="{0D7FF27A-EE5A-4378-B910-E64EC7B8904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Privacy and confidentiality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Participants right to withdraw or not to participate</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Informed consent – plus acting on their wishes</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People have a right to be treated as an individual</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Full debriefing</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Compassion, empathy, impact on environment, etc</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Limits of competence (referral)</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Advances in field</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Maintenance of skills (technical, practical)</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Professional ethics, decision making</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Limitations to competence</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Caution in making knowledge claims</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Transparent and honest research – lack of deception</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300" dirty="0"/>
            <a:t>Professionalism – </a:t>
          </a:r>
          <a:r>
            <a:rPr lang="en-GB" sz="1400" dirty="0"/>
            <a:t>professional relationships</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Respect others works, even if we don’t agree with it</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Fairness in data collection and reporting findings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Addressing misconduct</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300" dirty="0"/>
            <a:t>Accurate unbiased representation</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600" dirty="0"/>
            <a:t>Professional accountability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600" dirty="0"/>
            <a:t>Responsible use of skills and knowledge</a:t>
          </a:r>
          <a:endParaRPr lang="en-GB" sz="1800" dirty="0"/>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600" dirty="0"/>
            <a:t>Respect for welfare of participants (humans, non-human animals, living world)</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600" dirty="0"/>
            <a:t>Potentially competing duties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4"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4"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4"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4" custScaleX="116795" custScaleY="122426">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952AE21-1571-4189-BF82-8944B4053134}" type="doc">
      <dgm:prSet loTypeId="urn:microsoft.com/office/officeart/2005/8/layout/process1" loCatId="process" qsTypeId="urn:microsoft.com/office/officeart/2005/8/quickstyle/simple1" qsCatId="simple" csTypeId="urn:microsoft.com/office/officeart/2005/8/colors/accent4_4" csCatId="accent4" phldr="1"/>
      <dgm:spPr/>
    </dgm:pt>
    <dgm:pt modelId="{C1C1CC56-6581-4114-9229-C5CA44CE1FC3}">
      <dgm:prSet phldrT="[Text]" custT="1"/>
      <dgm:spPr/>
      <dgm:t>
        <a:bodyPr/>
        <a:lstStyle/>
        <a:p>
          <a:r>
            <a:rPr lang="en-GB" sz="1600" dirty="0"/>
            <a:t>Unacceptable where physical, emotional or psychological distress are concerned (e.g., Milgram)</a:t>
          </a:r>
        </a:p>
      </dgm:t>
    </dgm:pt>
    <dgm:pt modelId="{8721D120-C3FD-4E80-9043-D65B90D0BF79}" type="parTrans" cxnId="{0A84C953-01D7-4004-BB65-24A344C53960}">
      <dgm:prSet/>
      <dgm:spPr/>
      <dgm:t>
        <a:bodyPr/>
        <a:lstStyle/>
        <a:p>
          <a:endParaRPr lang="en-GB" sz="2000"/>
        </a:p>
      </dgm:t>
    </dgm:pt>
    <dgm:pt modelId="{91B10055-D506-44A7-A0E2-F292E32B02E0}" type="sibTrans" cxnId="{0A84C953-01D7-4004-BB65-24A344C53960}">
      <dgm:prSet custT="1"/>
      <dgm:spPr/>
      <dgm:t>
        <a:bodyPr/>
        <a:lstStyle/>
        <a:p>
          <a:endParaRPr lang="en-GB" sz="1200"/>
        </a:p>
      </dgm:t>
    </dgm:pt>
    <dgm:pt modelId="{6D54B9AB-F61A-49C7-8754-0D487455166B}">
      <dgm:prSet phldrT="[Text]" custT="1"/>
      <dgm:spPr/>
      <dgm:t>
        <a:bodyPr/>
        <a:lstStyle/>
        <a:p>
          <a:r>
            <a:rPr lang="en-GB" sz="1600" dirty="0"/>
            <a:t>If there is no alternative, deception can be used (with caution and consultation)</a:t>
          </a:r>
        </a:p>
      </dgm:t>
    </dgm:pt>
    <dgm:pt modelId="{42C6E8C0-21A5-4D34-BEC9-AF23F8D97C5E}" type="parTrans" cxnId="{FEA23813-1F9B-410A-A61F-E946980CF3D8}">
      <dgm:prSet/>
      <dgm:spPr/>
      <dgm:t>
        <a:bodyPr/>
        <a:lstStyle/>
        <a:p>
          <a:endParaRPr lang="en-GB" sz="2000"/>
        </a:p>
      </dgm:t>
    </dgm:pt>
    <dgm:pt modelId="{CC1AE2B4-39F3-44D3-A469-308B4DB7B833}" type="sibTrans" cxnId="{FEA23813-1F9B-410A-A61F-E946980CF3D8}">
      <dgm:prSet custT="1"/>
      <dgm:spPr/>
      <dgm:t>
        <a:bodyPr/>
        <a:lstStyle/>
        <a:p>
          <a:endParaRPr lang="en-GB" sz="1200"/>
        </a:p>
      </dgm:t>
    </dgm:pt>
    <dgm:pt modelId="{0D8AC9EC-4EC7-46A3-88FC-9DB762F0CC00}">
      <dgm:prSet phldrT="[Text]" custT="1"/>
      <dgm:spPr/>
      <dgm:t>
        <a:bodyPr/>
        <a:lstStyle/>
        <a:p>
          <a:r>
            <a:rPr lang="en-GB" sz="1600" dirty="0"/>
            <a:t>Explain the deception ASAP </a:t>
          </a:r>
        </a:p>
      </dgm:t>
    </dgm:pt>
    <dgm:pt modelId="{E6182DB6-F2EC-421A-BB0B-4871D705F0C2}" type="parTrans" cxnId="{C2718A03-E898-4882-A037-8C4A3D979B21}">
      <dgm:prSet/>
      <dgm:spPr/>
      <dgm:t>
        <a:bodyPr/>
        <a:lstStyle/>
        <a:p>
          <a:endParaRPr lang="en-GB" sz="2000"/>
        </a:p>
      </dgm:t>
    </dgm:pt>
    <dgm:pt modelId="{6C4F6EA9-4EE1-45BF-8F68-EDD93B39AF43}" type="sibTrans" cxnId="{C2718A03-E898-4882-A037-8C4A3D979B21}">
      <dgm:prSet custT="1"/>
      <dgm:spPr/>
      <dgm:t>
        <a:bodyPr/>
        <a:lstStyle/>
        <a:p>
          <a:endParaRPr lang="en-GB" sz="1200"/>
        </a:p>
      </dgm:t>
    </dgm:pt>
    <dgm:pt modelId="{E2315A76-419D-4CA0-A4EA-E4DF8DCF4408}">
      <dgm:prSet phldrT="[Text]" custT="1"/>
      <dgm:spPr/>
      <dgm:t>
        <a:bodyPr/>
        <a:lstStyle/>
        <a:p>
          <a:r>
            <a:rPr lang="en-GB" sz="1600" dirty="0"/>
            <a:t>Provide opportunity to withdraw deception after deception has been explained</a:t>
          </a:r>
        </a:p>
      </dgm:t>
    </dgm:pt>
    <dgm:pt modelId="{4EBA56D2-DC89-4675-B9A4-E50A2DBF9D81}" type="parTrans" cxnId="{1DB87428-ABF8-4B2C-B4E3-3E8C9632E691}">
      <dgm:prSet/>
      <dgm:spPr/>
      <dgm:t>
        <a:bodyPr/>
        <a:lstStyle/>
        <a:p>
          <a:endParaRPr lang="en-GB" sz="2000"/>
        </a:p>
      </dgm:t>
    </dgm:pt>
    <dgm:pt modelId="{A92E20C0-20DD-4475-BF46-00FDD8AA1EB9}" type="sibTrans" cxnId="{1DB87428-ABF8-4B2C-B4E3-3E8C9632E691}">
      <dgm:prSet custT="1"/>
      <dgm:spPr/>
      <dgm:t>
        <a:bodyPr/>
        <a:lstStyle/>
        <a:p>
          <a:endParaRPr lang="en-GB" sz="1200"/>
        </a:p>
      </dgm:t>
    </dgm:pt>
    <dgm:pt modelId="{08E76801-499A-495F-A66A-1EDEE765A791}">
      <dgm:prSet phldrT="[Text]" custT="1"/>
      <dgm:spPr/>
      <dgm:t>
        <a:bodyPr/>
        <a:lstStyle/>
        <a:p>
          <a:r>
            <a:rPr lang="en-GB" sz="1600" dirty="0"/>
            <a:t>Distinction between deliberate lies and omission of details…</a:t>
          </a:r>
        </a:p>
      </dgm:t>
    </dgm:pt>
    <dgm:pt modelId="{CE73FE31-FB69-49AE-9CC0-89238CD7B9C9}" type="parTrans" cxnId="{D3A3ADE1-C982-4670-B8E6-BB01AA859F1A}">
      <dgm:prSet/>
      <dgm:spPr/>
      <dgm:t>
        <a:bodyPr/>
        <a:lstStyle/>
        <a:p>
          <a:endParaRPr lang="en-GB" sz="2000"/>
        </a:p>
      </dgm:t>
    </dgm:pt>
    <dgm:pt modelId="{9EC4CDD4-B61C-4D03-9120-512873ED7145}" type="sibTrans" cxnId="{D3A3ADE1-C982-4670-B8E6-BB01AA859F1A}">
      <dgm:prSet/>
      <dgm:spPr/>
      <dgm:t>
        <a:bodyPr/>
        <a:lstStyle/>
        <a:p>
          <a:endParaRPr lang="en-GB" sz="2000"/>
        </a:p>
      </dgm:t>
    </dgm:pt>
    <dgm:pt modelId="{88129D9A-F587-4763-85FD-EEA8898A83FD}" type="pres">
      <dgm:prSet presAssocID="{C952AE21-1571-4189-BF82-8944B4053134}" presName="Name0" presStyleCnt="0">
        <dgm:presLayoutVars>
          <dgm:dir/>
          <dgm:resizeHandles val="exact"/>
        </dgm:presLayoutVars>
      </dgm:prSet>
      <dgm:spPr/>
    </dgm:pt>
    <dgm:pt modelId="{1BF58009-9D7F-4A01-8C24-AD9FC783C38F}" type="pres">
      <dgm:prSet presAssocID="{C1C1CC56-6581-4114-9229-C5CA44CE1FC3}" presName="node" presStyleLbl="node1" presStyleIdx="0" presStyleCnt="5" custScaleY="179333">
        <dgm:presLayoutVars>
          <dgm:bulletEnabled val="1"/>
        </dgm:presLayoutVars>
      </dgm:prSet>
      <dgm:spPr/>
    </dgm:pt>
    <dgm:pt modelId="{8DE1A281-6337-477E-88F2-D28C1F21B2C8}" type="pres">
      <dgm:prSet presAssocID="{91B10055-D506-44A7-A0E2-F292E32B02E0}" presName="sibTrans" presStyleLbl="sibTrans2D1" presStyleIdx="0" presStyleCnt="4"/>
      <dgm:spPr/>
    </dgm:pt>
    <dgm:pt modelId="{3ED5C729-FF4D-4EEE-A769-4653284D3E97}" type="pres">
      <dgm:prSet presAssocID="{91B10055-D506-44A7-A0E2-F292E32B02E0}" presName="connectorText" presStyleLbl="sibTrans2D1" presStyleIdx="0" presStyleCnt="4"/>
      <dgm:spPr/>
    </dgm:pt>
    <dgm:pt modelId="{49BBD77C-B570-4486-81F1-49C160D081AA}" type="pres">
      <dgm:prSet presAssocID="{6D54B9AB-F61A-49C7-8754-0D487455166B}" presName="node" presStyleLbl="node1" presStyleIdx="1" presStyleCnt="5" custScaleY="179333">
        <dgm:presLayoutVars>
          <dgm:bulletEnabled val="1"/>
        </dgm:presLayoutVars>
      </dgm:prSet>
      <dgm:spPr/>
    </dgm:pt>
    <dgm:pt modelId="{81A4A231-4A79-44E1-985A-B7411ECEDA4F}" type="pres">
      <dgm:prSet presAssocID="{CC1AE2B4-39F3-44D3-A469-308B4DB7B833}" presName="sibTrans" presStyleLbl="sibTrans2D1" presStyleIdx="1" presStyleCnt="4"/>
      <dgm:spPr/>
    </dgm:pt>
    <dgm:pt modelId="{A65DCD50-30F5-4D9A-A556-3A597854FAAD}" type="pres">
      <dgm:prSet presAssocID="{CC1AE2B4-39F3-44D3-A469-308B4DB7B833}" presName="connectorText" presStyleLbl="sibTrans2D1" presStyleIdx="1" presStyleCnt="4"/>
      <dgm:spPr/>
    </dgm:pt>
    <dgm:pt modelId="{1778DF9B-DDA4-4408-BB50-DDAC3ADE8643}" type="pres">
      <dgm:prSet presAssocID="{0D8AC9EC-4EC7-46A3-88FC-9DB762F0CC00}" presName="node" presStyleLbl="node1" presStyleIdx="2" presStyleCnt="5" custScaleY="179333">
        <dgm:presLayoutVars>
          <dgm:bulletEnabled val="1"/>
        </dgm:presLayoutVars>
      </dgm:prSet>
      <dgm:spPr/>
    </dgm:pt>
    <dgm:pt modelId="{D3F226A2-F16C-480E-ABF3-189400300074}" type="pres">
      <dgm:prSet presAssocID="{6C4F6EA9-4EE1-45BF-8F68-EDD93B39AF43}" presName="sibTrans" presStyleLbl="sibTrans2D1" presStyleIdx="2" presStyleCnt="4"/>
      <dgm:spPr/>
    </dgm:pt>
    <dgm:pt modelId="{55C3112E-9B46-4F0F-BC6D-DB453E073D7C}" type="pres">
      <dgm:prSet presAssocID="{6C4F6EA9-4EE1-45BF-8F68-EDD93B39AF43}" presName="connectorText" presStyleLbl="sibTrans2D1" presStyleIdx="2" presStyleCnt="4"/>
      <dgm:spPr/>
    </dgm:pt>
    <dgm:pt modelId="{6AB04A2E-D746-4439-99EF-4218795BEDEE}" type="pres">
      <dgm:prSet presAssocID="{E2315A76-419D-4CA0-A4EA-E4DF8DCF4408}" presName="node" presStyleLbl="node1" presStyleIdx="3" presStyleCnt="5" custScaleY="179333">
        <dgm:presLayoutVars>
          <dgm:bulletEnabled val="1"/>
        </dgm:presLayoutVars>
      </dgm:prSet>
      <dgm:spPr/>
    </dgm:pt>
    <dgm:pt modelId="{737E140C-2976-4C1C-BBCB-C1987CCFA420}" type="pres">
      <dgm:prSet presAssocID="{A92E20C0-20DD-4475-BF46-00FDD8AA1EB9}" presName="sibTrans" presStyleLbl="sibTrans2D1" presStyleIdx="3" presStyleCnt="4"/>
      <dgm:spPr/>
    </dgm:pt>
    <dgm:pt modelId="{3062B590-CFC5-4A52-AEBC-FF50380C09F9}" type="pres">
      <dgm:prSet presAssocID="{A92E20C0-20DD-4475-BF46-00FDD8AA1EB9}" presName="connectorText" presStyleLbl="sibTrans2D1" presStyleIdx="3" presStyleCnt="4"/>
      <dgm:spPr/>
    </dgm:pt>
    <dgm:pt modelId="{251E98F8-7239-4576-9F40-AAF3A21C2ECC}" type="pres">
      <dgm:prSet presAssocID="{08E76801-499A-495F-A66A-1EDEE765A791}" presName="node" presStyleLbl="node1" presStyleIdx="4" presStyleCnt="5" custScaleY="179333">
        <dgm:presLayoutVars>
          <dgm:bulletEnabled val="1"/>
        </dgm:presLayoutVars>
      </dgm:prSet>
      <dgm:spPr/>
    </dgm:pt>
  </dgm:ptLst>
  <dgm:cxnLst>
    <dgm:cxn modelId="{C2718A03-E898-4882-A037-8C4A3D979B21}" srcId="{C952AE21-1571-4189-BF82-8944B4053134}" destId="{0D8AC9EC-4EC7-46A3-88FC-9DB762F0CC00}" srcOrd="2" destOrd="0" parTransId="{E6182DB6-F2EC-421A-BB0B-4871D705F0C2}" sibTransId="{6C4F6EA9-4EE1-45BF-8F68-EDD93B39AF43}"/>
    <dgm:cxn modelId="{1EE25605-AF0F-4880-A097-9AFE8B2C6931}" type="presOf" srcId="{A92E20C0-20DD-4475-BF46-00FDD8AA1EB9}" destId="{3062B590-CFC5-4A52-AEBC-FF50380C09F9}" srcOrd="1" destOrd="0" presId="urn:microsoft.com/office/officeart/2005/8/layout/process1"/>
    <dgm:cxn modelId="{FEA23813-1F9B-410A-A61F-E946980CF3D8}" srcId="{C952AE21-1571-4189-BF82-8944B4053134}" destId="{6D54B9AB-F61A-49C7-8754-0D487455166B}" srcOrd="1" destOrd="0" parTransId="{42C6E8C0-21A5-4D34-BEC9-AF23F8D97C5E}" sibTransId="{CC1AE2B4-39F3-44D3-A469-308B4DB7B833}"/>
    <dgm:cxn modelId="{1DB87428-ABF8-4B2C-B4E3-3E8C9632E691}" srcId="{C952AE21-1571-4189-BF82-8944B4053134}" destId="{E2315A76-419D-4CA0-A4EA-E4DF8DCF4408}" srcOrd="3" destOrd="0" parTransId="{4EBA56D2-DC89-4675-B9A4-E50A2DBF9D81}" sibTransId="{A92E20C0-20DD-4475-BF46-00FDD8AA1EB9}"/>
    <dgm:cxn modelId="{7D27F52E-E2E4-4C5A-A284-FC667E1F58BC}" type="presOf" srcId="{E2315A76-419D-4CA0-A4EA-E4DF8DCF4408}" destId="{6AB04A2E-D746-4439-99EF-4218795BEDEE}" srcOrd="0" destOrd="0" presId="urn:microsoft.com/office/officeart/2005/8/layout/process1"/>
    <dgm:cxn modelId="{31FE6E30-C33C-4A1F-B5F4-EA70175BD880}" type="presOf" srcId="{08E76801-499A-495F-A66A-1EDEE765A791}" destId="{251E98F8-7239-4576-9F40-AAF3A21C2ECC}" srcOrd="0" destOrd="0" presId="urn:microsoft.com/office/officeart/2005/8/layout/process1"/>
    <dgm:cxn modelId="{282D243C-5D71-4FD5-BEEB-5B51C68DA420}" type="presOf" srcId="{6D54B9AB-F61A-49C7-8754-0D487455166B}" destId="{49BBD77C-B570-4486-81F1-49C160D081AA}" srcOrd="0" destOrd="0" presId="urn:microsoft.com/office/officeart/2005/8/layout/process1"/>
    <dgm:cxn modelId="{97913647-6D9D-47D5-9131-FAC4C84B04A9}" type="presOf" srcId="{C952AE21-1571-4189-BF82-8944B4053134}" destId="{88129D9A-F587-4763-85FD-EEA8898A83FD}" srcOrd="0" destOrd="0" presId="urn:microsoft.com/office/officeart/2005/8/layout/process1"/>
    <dgm:cxn modelId="{D85DBE49-C0A3-4878-851A-5684E04B7681}" type="presOf" srcId="{C1C1CC56-6581-4114-9229-C5CA44CE1FC3}" destId="{1BF58009-9D7F-4A01-8C24-AD9FC783C38F}" srcOrd="0" destOrd="0" presId="urn:microsoft.com/office/officeart/2005/8/layout/process1"/>
    <dgm:cxn modelId="{0A84C953-01D7-4004-BB65-24A344C53960}" srcId="{C952AE21-1571-4189-BF82-8944B4053134}" destId="{C1C1CC56-6581-4114-9229-C5CA44CE1FC3}" srcOrd="0" destOrd="0" parTransId="{8721D120-C3FD-4E80-9043-D65B90D0BF79}" sibTransId="{91B10055-D506-44A7-A0E2-F292E32B02E0}"/>
    <dgm:cxn modelId="{EDA09355-4CE2-4CCE-B65A-B5A6C946776D}" type="presOf" srcId="{CC1AE2B4-39F3-44D3-A469-308B4DB7B833}" destId="{81A4A231-4A79-44E1-985A-B7411ECEDA4F}" srcOrd="0" destOrd="0" presId="urn:microsoft.com/office/officeart/2005/8/layout/process1"/>
    <dgm:cxn modelId="{3EAE237F-5903-48C2-ACF9-75B0F1DF4BF0}" type="presOf" srcId="{6C4F6EA9-4EE1-45BF-8F68-EDD93B39AF43}" destId="{D3F226A2-F16C-480E-ABF3-189400300074}" srcOrd="0" destOrd="0" presId="urn:microsoft.com/office/officeart/2005/8/layout/process1"/>
    <dgm:cxn modelId="{DEF30083-F9EC-4DC0-A257-C327F24E5738}" type="presOf" srcId="{0D8AC9EC-4EC7-46A3-88FC-9DB762F0CC00}" destId="{1778DF9B-DDA4-4408-BB50-DDAC3ADE8643}" srcOrd="0" destOrd="0" presId="urn:microsoft.com/office/officeart/2005/8/layout/process1"/>
    <dgm:cxn modelId="{C819B79A-FA42-4D3F-B88C-46B50B1B2C90}" type="presOf" srcId="{6C4F6EA9-4EE1-45BF-8F68-EDD93B39AF43}" destId="{55C3112E-9B46-4F0F-BC6D-DB453E073D7C}" srcOrd="1" destOrd="0" presId="urn:microsoft.com/office/officeart/2005/8/layout/process1"/>
    <dgm:cxn modelId="{63150DC9-8883-421C-B730-0DF87B1F888D}" type="presOf" srcId="{91B10055-D506-44A7-A0E2-F292E32B02E0}" destId="{8DE1A281-6337-477E-88F2-D28C1F21B2C8}" srcOrd="0" destOrd="0" presId="urn:microsoft.com/office/officeart/2005/8/layout/process1"/>
    <dgm:cxn modelId="{8CFD05D5-E2EC-4A00-9A59-03596827F560}" type="presOf" srcId="{CC1AE2B4-39F3-44D3-A469-308B4DB7B833}" destId="{A65DCD50-30F5-4D9A-A556-3A597854FAAD}" srcOrd="1" destOrd="0" presId="urn:microsoft.com/office/officeart/2005/8/layout/process1"/>
    <dgm:cxn modelId="{CEDC76D7-6019-4461-B68E-17C5EC9EBB31}" type="presOf" srcId="{91B10055-D506-44A7-A0E2-F292E32B02E0}" destId="{3ED5C729-FF4D-4EEE-A769-4653284D3E97}" srcOrd="1" destOrd="0" presId="urn:microsoft.com/office/officeart/2005/8/layout/process1"/>
    <dgm:cxn modelId="{D3A3ADE1-C982-4670-B8E6-BB01AA859F1A}" srcId="{C952AE21-1571-4189-BF82-8944B4053134}" destId="{08E76801-499A-495F-A66A-1EDEE765A791}" srcOrd="4" destOrd="0" parTransId="{CE73FE31-FB69-49AE-9CC0-89238CD7B9C9}" sibTransId="{9EC4CDD4-B61C-4D03-9120-512873ED7145}"/>
    <dgm:cxn modelId="{B7CDCAE3-40AF-4FBA-9F91-62B34A3000EF}" type="presOf" srcId="{A92E20C0-20DD-4475-BF46-00FDD8AA1EB9}" destId="{737E140C-2976-4C1C-BBCB-C1987CCFA420}" srcOrd="0" destOrd="0" presId="urn:microsoft.com/office/officeart/2005/8/layout/process1"/>
    <dgm:cxn modelId="{A1EE6365-2ED5-4B51-9B7F-4620B0A53185}" type="presParOf" srcId="{88129D9A-F587-4763-85FD-EEA8898A83FD}" destId="{1BF58009-9D7F-4A01-8C24-AD9FC783C38F}" srcOrd="0" destOrd="0" presId="urn:microsoft.com/office/officeart/2005/8/layout/process1"/>
    <dgm:cxn modelId="{B67AEE2F-B52E-4517-96F0-AEF246ACF49D}" type="presParOf" srcId="{88129D9A-F587-4763-85FD-EEA8898A83FD}" destId="{8DE1A281-6337-477E-88F2-D28C1F21B2C8}" srcOrd="1" destOrd="0" presId="urn:microsoft.com/office/officeart/2005/8/layout/process1"/>
    <dgm:cxn modelId="{67F2AF76-55BB-4FB3-8207-9728E16D6B78}" type="presParOf" srcId="{8DE1A281-6337-477E-88F2-D28C1F21B2C8}" destId="{3ED5C729-FF4D-4EEE-A769-4653284D3E97}" srcOrd="0" destOrd="0" presId="urn:microsoft.com/office/officeart/2005/8/layout/process1"/>
    <dgm:cxn modelId="{822C1388-DDC6-48B5-9F3B-865DE92F5522}" type="presParOf" srcId="{88129D9A-F587-4763-85FD-EEA8898A83FD}" destId="{49BBD77C-B570-4486-81F1-49C160D081AA}" srcOrd="2" destOrd="0" presId="urn:microsoft.com/office/officeart/2005/8/layout/process1"/>
    <dgm:cxn modelId="{C1945D4A-B84E-4CFE-8B78-D13318732F15}" type="presParOf" srcId="{88129D9A-F587-4763-85FD-EEA8898A83FD}" destId="{81A4A231-4A79-44E1-985A-B7411ECEDA4F}" srcOrd="3" destOrd="0" presId="urn:microsoft.com/office/officeart/2005/8/layout/process1"/>
    <dgm:cxn modelId="{FD997CAE-A642-4E8A-9C5E-07C137815297}" type="presParOf" srcId="{81A4A231-4A79-44E1-985A-B7411ECEDA4F}" destId="{A65DCD50-30F5-4D9A-A556-3A597854FAAD}" srcOrd="0" destOrd="0" presId="urn:microsoft.com/office/officeart/2005/8/layout/process1"/>
    <dgm:cxn modelId="{131FE525-3CFA-44CE-8B29-9597A619BD8C}" type="presParOf" srcId="{88129D9A-F587-4763-85FD-EEA8898A83FD}" destId="{1778DF9B-DDA4-4408-BB50-DDAC3ADE8643}" srcOrd="4" destOrd="0" presId="urn:microsoft.com/office/officeart/2005/8/layout/process1"/>
    <dgm:cxn modelId="{DCD57C89-2952-4911-84C0-0D3FA48E491B}" type="presParOf" srcId="{88129D9A-F587-4763-85FD-EEA8898A83FD}" destId="{D3F226A2-F16C-480E-ABF3-189400300074}" srcOrd="5" destOrd="0" presId="urn:microsoft.com/office/officeart/2005/8/layout/process1"/>
    <dgm:cxn modelId="{452D9AA0-E073-4868-A863-B7DD21DA0319}" type="presParOf" srcId="{D3F226A2-F16C-480E-ABF3-189400300074}" destId="{55C3112E-9B46-4F0F-BC6D-DB453E073D7C}" srcOrd="0" destOrd="0" presId="urn:microsoft.com/office/officeart/2005/8/layout/process1"/>
    <dgm:cxn modelId="{6F9383EB-739F-4D97-A70C-E76FF0DBA7D9}" type="presParOf" srcId="{88129D9A-F587-4763-85FD-EEA8898A83FD}" destId="{6AB04A2E-D746-4439-99EF-4218795BEDEE}" srcOrd="6" destOrd="0" presId="urn:microsoft.com/office/officeart/2005/8/layout/process1"/>
    <dgm:cxn modelId="{307EDDE7-525D-44B0-B4AF-CDE60031A650}" type="presParOf" srcId="{88129D9A-F587-4763-85FD-EEA8898A83FD}" destId="{737E140C-2976-4C1C-BBCB-C1987CCFA420}" srcOrd="7" destOrd="0" presId="urn:microsoft.com/office/officeart/2005/8/layout/process1"/>
    <dgm:cxn modelId="{99E77E1B-1D39-437D-A153-020FE5EFBDFB}" type="presParOf" srcId="{737E140C-2976-4C1C-BBCB-C1987CCFA420}" destId="{3062B590-CFC5-4A52-AEBC-FF50380C09F9}" srcOrd="0" destOrd="0" presId="urn:microsoft.com/office/officeart/2005/8/layout/process1"/>
    <dgm:cxn modelId="{E2E848DC-A1BD-466B-B07B-094288FD0A56}" type="presParOf" srcId="{88129D9A-F587-4763-85FD-EEA8898A83FD}" destId="{251E98F8-7239-4576-9F40-AAF3A21C2EC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8C52850-F687-4439-AF30-1AFFAAB207E7}" type="doc">
      <dgm:prSet loTypeId="urn:microsoft.com/office/officeart/2005/8/layout/orgChart1" loCatId="hierarchy" qsTypeId="urn:microsoft.com/office/officeart/2005/8/quickstyle/simple3" qsCatId="simple" csTypeId="urn:microsoft.com/office/officeart/2005/8/colors/accent1_2" csCatId="accent1" phldr="1"/>
      <dgm:spPr/>
      <dgm:t>
        <a:bodyPr/>
        <a:lstStyle/>
        <a:p>
          <a:endParaRPr lang="en-GB"/>
        </a:p>
      </dgm:t>
    </dgm:pt>
    <dgm:pt modelId="{A2D6B9BF-610F-44DB-AC21-22A1AB835AF3}">
      <dgm:prSet phldrT="[Text]"/>
      <dgm:spPr/>
      <dgm:t>
        <a:bodyPr/>
        <a:lstStyle/>
        <a:p>
          <a:r>
            <a:rPr lang="en-GB" dirty="0"/>
            <a:t>Deception sometimes necessary - validity</a:t>
          </a:r>
        </a:p>
      </dgm:t>
    </dgm:pt>
    <dgm:pt modelId="{8B418032-7B60-4284-BE1C-89504BB202E4}" type="parTrans" cxnId="{E60F3CCE-D8DF-48A3-ABF8-A49E5C38DF19}">
      <dgm:prSet/>
      <dgm:spPr/>
      <dgm:t>
        <a:bodyPr/>
        <a:lstStyle/>
        <a:p>
          <a:endParaRPr lang="en-GB"/>
        </a:p>
      </dgm:t>
    </dgm:pt>
    <dgm:pt modelId="{7797E9A4-E21E-41BC-B541-8F584D5DDDD6}" type="sibTrans" cxnId="{E60F3CCE-D8DF-48A3-ABF8-A49E5C38DF19}">
      <dgm:prSet/>
      <dgm:spPr/>
      <dgm:t>
        <a:bodyPr/>
        <a:lstStyle/>
        <a:p>
          <a:endParaRPr lang="en-GB"/>
        </a:p>
      </dgm:t>
    </dgm:pt>
    <dgm:pt modelId="{45F2B743-DA78-4C97-BE9D-FB63E27C3821}">
      <dgm:prSet phldrT="[Text]"/>
      <dgm:spPr/>
      <dgm:t>
        <a:bodyPr/>
        <a:lstStyle/>
        <a:p>
          <a:r>
            <a:rPr lang="en-GB" dirty="0"/>
            <a:t>When is this acceptable?</a:t>
          </a:r>
        </a:p>
      </dgm:t>
    </dgm:pt>
    <dgm:pt modelId="{7451F68C-525A-4817-A595-D06AD4AC2399}" type="parTrans" cxnId="{98670D2D-8A35-4422-AE91-7F1BBF055D73}">
      <dgm:prSet/>
      <dgm:spPr/>
      <dgm:t>
        <a:bodyPr/>
        <a:lstStyle/>
        <a:p>
          <a:endParaRPr lang="en-GB"/>
        </a:p>
      </dgm:t>
    </dgm:pt>
    <dgm:pt modelId="{0F5A49DA-2AB0-48F9-804D-A2A00E98EB9E}" type="sibTrans" cxnId="{98670D2D-8A35-4422-AE91-7F1BBF055D73}">
      <dgm:prSet/>
      <dgm:spPr/>
      <dgm:t>
        <a:bodyPr/>
        <a:lstStyle/>
        <a:p>
          <a:endParaRPr lang="en-GB"/>
        </a:p>
      </dgm:t>
    </dgm:pt>
    <dgm:pt modelId="{312F4F3B-B45E-4E0B-BEF9-8038C85CCF6D}">
      <dgm:prSet phldrT="[Text]"/>
      <dgm:spPr/>
      <dgm:t>
        <a:bodyPr/>
        <a:lstStyle/>
        <a:p>
          <a:r>
            <a:rPr lang="en-GB" dirty="0"/>
            <a:t>How will participants be debriefed after?</a:t>
          </a:r>
        </a:p>
      </dgm:t>
    </dgm:pt>
    <dgm:pt modelId="{A8283DDC-C136-4693-A065-9187F084693B}" type="parTrans" cxnId="{22C105F3-C335-4433-AD3D-C583521688F6}">
      <dgm:prSet/>
      <dgm:spPr/>
      <dgm:t>
        <a:bodyPr/>
        <a:lstStyle/>
        <a:p>
          <a:endParaRPr lang="en-GB"/>
        </a:p>
      </dgm:t>
    </dgm:pt>
    <dgm:pt modelId="{F9F75F1F-9211-4E32-989A-ADFD80D4F1C7}" type="sibTrans" cxnId="{22C105F3-C335-4433-AD3D-C583521688F6}">
      <dgm:prSet/>
      <dgm:spPr/>
      <dgm:t>
        <a:bodyPr/>
        <a:lstStyle/>
        <a:p>
          <a:endParaRPr lang="en-GB"/>
        </a:p>
      </dgm:t>
    </dgm:pt>
    <dgm:pt modelId="{A049F11B-B3CE-402F-9EC5-8FEBF38E16BC}">
      <dgm:prSet phldrT="[Text]"/>
      <dgm:spPr/>
      <dgm:t>
        <a:bodyPr/>
        <a:lstStyle/>
        <a:p>
          <a:r>
            <a:rPr lang="en-GB" dirty="0"/>
            <a:t>Is any follow-up required?</a:t>
          </a:r>
        </a:p>
      </dgm:t>
    </dgm:pt>
    <dgm:pt modelId="{B9C4567D-F71B-471F-BFFF-594EFC6C05A2}" type="parTrans" cxnId="{7BD95546-AC3C-4C55-B244-C9480CF4FA0A}">
      <dgm:prSet/>
      <dgm:spPr/>
      <dgm:t>
        <a:bodyPr/>
        <a:lstStyle/>
        <a:p>
          <a:endParaRPr lang="en-GB"/>
        </a:p>
      </dgm:t>
    </dgm:pt>
    <dgm:pt modelId="{F566A85A-8376-49E3-954E-15A066ED17FF}" type="sibTrans" cxnId="{7BD95546-AC3C-4C55-B244-C9480CF4FA0A}">
      <dgm:prSet/>
      <dgm:spPr/>
      <dgm:t>
        <a:bodyPr/>
        <a:lstStyle/>
        <a:p>
          <a:endParaRPr lang="en-GB"/>
        </a:p>
      </dgm:t>
    </dgm:pt>
    <dgm:pt modelId="{A58B7B05-DA2E-482C-9AD3-2BEEE0D0008E}" type="pres">
      <dgm:prSet presAssocID="{28C52850-F687-4439-AF30-1AFFAAB207E7}" presName="hierChild1" presStyleCnt="0">
        <dgm:presLayoutVars>
          <dgm:orgChart val="1"/>
          <dgm:chPref val="1"/>
          <dgm:dir/>
          <dgm:animOne val="branch"/>
          <dgm:animLvl val="lvl"/>
          <dgm:resizeHandles/>
        </dgm:presLayoutVars>
      </dgm:prSet>
      <dgm:spPr/>
    </dgm:pt>
    <dgm:pt modelId="{B0F6DDEF-5518-42F2-BCA6-672856BCB161}" type="pres">
      <dgm:prSet presAssocID="{A2D6B9BF-610F-44DB-AC21-22A1AB835AF3}" presName="hierRoot1" presStyleCnt="0">
        <dgm:presLayoutVars>
          <dgm:hierBranch val="init"/>
        </dgm:presLayoutVars>
      </dgm:prSet>
      <dgm:spPr/>
    </dgm:pt>
    <dgm:pt modelId="{865EE5AB-7C8C-4785-BE9B-08EA9B4190E8}" type="pres">
      <dgm:prSet presAssocID="{A2D6B9BF-610F-44DB-AC21-22A1AB835AF3}" presName="rootComposite1" presStyleCnt="0"/>
      <dgm:spPr/>
    </dgm:pt>
    <dgm:pt modelId="{E2AB0F7D-63EC-40BE-8369-84455E705C78}" type="pres">
      <dgm:prSet presAssocID="{A2D6B9BF-610F-44DB-AC21-22A1AB835AF3}" presName="rootText1" presStyleLbl="node0" presStyleIdx="0" presStyleCnt="1">
        <dgm:presLayoutVars>
          <dgm:chPref val="3"/>
        </dgm:presLayoutVars>
      </dgm:prSet>
      <dgm:spPr/>
    </dgm:pt>
    <dgm:pt modelId="{22976E4D-2F0A-4B66-AC7F-522F7D1EED6F}" type="pres">
      <dgm:prSet presAssocID="{A2D6B9BF-610F-44DB-AC21-22A1AB835AF3}" presName="rootConnector1" presStyleLbl="node1" presStyleIdx="0" presStyleCnt="0"/>
      <dgm:spPr/>
    </dgm:pt>
    <dgm:pt modelId="{76041951-A35E-49D8-845C-FA2B46FEBD5D}" type="pres">
      <dgm:prSet presAssocID="{A2D6B9BF-610F-44DB-AC21-22A1AB835AF3}" presName="hierChild2" presStyleCnt="0"/>
      <dgm:spPr/>
    </dgm:pt>
    <dgm:pt modelId="{9344C241-2DCD-405D-906C-A34D2F7BCD8E}" type="pres">
      <dgm:prSet presAssocID="{7451F68C-525A-4817-A595-D06AD4AC2399}" presName="Name37" presStyleLbl="parChTrans1D2" presStyleIdx="0" presStyleCnt="3"/>
      <dgm:spPr/>
    </dgm:pt>
    <dgm:pt modelId="{2A9162E1-7511-4B25-887D-6808FBA3EB06}" type="pres">
      <dgm:prSet presAssocID="{45F2B743-DA78-4C97-BE9D-FB63E27C3821}" presName="hierRoot2" presStyleCnt="0">
        <dgm:presLayoutVars>
          <dgm:hierBranch val="init"/>
        </dgm:presLayoutVars>
      </dgm:prSet>
      <dgm:spPr/>
    </dgm:pt>
    <dgm:pt modelId="{96B5F11B-F219-4E67-BBA7-486E8610912B}" type="pres">
      <dgm:prSet presAssocID="{45F2B743-DA78-4C97-BE9D-FB63E27C3821}" presName="rootComposite" presStyleCnt="0"/>
      <dgm:spPr/>
    </dgm:pt>
    <dgm:pt modelId="{3130FAA2-D65A-4F6C-97AA-271064F5EAEF}" type="pres">
      <dgm:prSet presAssocID="{45F2B743-DA78-4C97-BE9D-FB63E27C3821}" presName="rootText" presStyleLbl="node2" presStyleIdx="0" presStyleCnt="3">
        <dgm:presLayoutVars>
          <dgm:chPref val="3"/>
        </dgm:presLayoutVars>
      </dgm:prSet>
      <dgm:spPr/>
    </dgm:pt>
    <dgm:pt modelId="{F668B506-392E-402F-978A-5A15B1F278A4}" type="pres">
      <dgm:prSet presAssocID="{45F2B743-DA78-4C97-BE9D-FB63E27C3821}" presName="rootConnector" presStyleLbl="node2" presStyleIdx="0" presStyleCnt="3"/>
      <dgm:spPr/>
    </dgm:pt>
    <dgm:pt modelId="{53D7128F-3146-45DA-98F5-2CA1527C8B4C}" type="pres">
      <dgm:prSet presAssocID="{45F2B743-DA78-4C97-BE9D-FB63E27C3821}" presName="hierChild4" presStyleCnt="0"/>
      <dgm:spPr/>
    </dgm:pt>
    <dgm:pt modelId="{4D2AC948-9292-45CC-B415-A7894A660DF2}" type="pres">
      <dgm:prSet presAssocID="{45F2B743-DA78-4C97-BE9D-FB63E27C3821}" presName="hierChild5" presStyleCnt="0"/>
      <dgm:spPr/>
    </dgm:pt>
    <dgm:pt modelId="{8F5B9FFB-8AB2-4F42-9A98-E1B639E527C5}" type="pres">
      <dgm:prSet presAssocID="{A8283DDC-C136-4693-A065-9187F084693B}" presName="Name37" presStyleLbl="parChTrans1D2" presStyleIdx="1" presStyleCnt="3"/>
      <dgm:spPr/>
    </dgm:pt>
    <dgm:pt modelId="{08A9904C-C3FF-4BF7-8334-BAAC1CC74635}" type="pres">
      <dgm:prSet presAssocID="{312F4F3B-B45E-4E0B-BEF9-8038C85CCF6D}" presName="hierRoot2" presStyleCnt="0">
        <dgm:presLayoutVars>
          <dgm:hierBranch val="init"/>
        </dgm:presLayoutVars>
      </dgm:prSet>
      <dgm:spPr/>
    </dgm:pt>
    <dgm:pt modelId="{0444C595-1E32-4B54-8D41-490576E51FE7}" type="pres">
      <dgm:prSet presAssocID="{312F4F3B-B45E-4E0B-BEF9-8038C85CCF6D}" presName="rootComposite" presStyleCnt="0"/>
      <dgm:spPr/>
    </dgm:pt>
    <dgm:pt modelId="{C79A513D-F4D2-43C9-90B7-45A7CB092BE8}" type="pres">
      <dgm:prSet presAssocID="{312F4F3B-B45E-4E0B-BEF9-8038C85CCF6D}" presName="rootText" presStyleLbl="node2" presStyleIdx="1" presStyleCnt="3">
        <dgm:presLayoutVars>
          <dgm:chPref val="3"/>
        </dgm:presLayoutVars>
      </dgm:prSet>
      <dgm:spPr/>
    </dgm:pt>
    <dgm:pt modelId="{ACE5CF67-141C-4FD7-855C-D79E709B24C5}" type="pres">
      <dgm:prSet presAssocID="{312F4F3B-B45E-4E0B-BEF9-8038C85CCF6D}" presName="rootConnector" presStyleLbl="node2" presStyleIdx="1" presStyleCnt="3"/>
      <dgm:spPr/>
    </dgm:pt>
    <dgm:pt modelId="{98A5323E-A4E7-415D-B605-FEDFA2E15D96}" type="pres">
      <dgm:prSet presAssocID="{312F4F3B-B45E-4E0B-BEF9-8038C85CCF6D}" presName="hierChild4" presStyleCnt="0"/>
      <dgm:spPr/>
    </dgm:pt>
    <dgm:pt modelId="{EE7F90F7-2CBB-45EE-B30B-01ECA276781F}" type="pres">
      <dgm:prSet presAssocID="{312F4F3B-B45E-4E0B-BEF9-8038C85CCF6D}" presName="hierChild5" presStyleCnt="0"/>
      <dgm:spPr/>
    </dgm:pt>
    <dgm:pt modelId="{4699B199-9347-4D01-AD66-41C587C27552}" type="pres">
      <dgm:prSet presAssocID="{B9C4567D-F71B-471F-BFFF-594EFC6C05A2}" presName="Name37" presStyleLbl="parChTrans1D2" presStyleIdx="2" presStyleCnt="3"/>
      <dgm:spPr/>
    </dgm:pt>
    <dgm:pt modelId="{B51F7DEA-8806-46DA-A47F-93D9B9F4BD6F}" type="pres">
      <dgm:prSet presAssocID="{A049F11B-B3CE-402F-9EC5-8FEBF38E16BC}" presName="hierRoot2" presStyleCnt="0">
        <dgm:presLayoutVars>
          <dgm:hierBranch val="init"/>
        </dgm:presLayoutVars>
      </dgm:prSet>
      <dgm:spPr/>
    </dgm:pt>
    <dgm:pt modelId="{EAACD0E8-6A49-48B0-8957-9436EFA1BB3D}" type="pres">
      <dgm:prSet presAssocID="{A049F11B-B3CE-402F-9EC5-8FEBF38E16BC}" presName="rootComposite" presStyleCnt="0"/>
      <dgm:spPr/>
    </dgm:pt>
    <dgm:pt modelId="{5102E0E9-54DF-47C7-A004-248EA0CFE8A1}" type="pres">
      <dgm:prSet presAssocID="{A049F11B-B3CE-402F-9EC5-8FEBF38E16BC}" presName="rootText" presStyleLbl="node2" presStyleIdx="2" presStyleCnt="3">
        <dgm:presLayoutVars>
          <dgm:chPref val="3"/>
        </dgm:presLayoutVars>
      </dgm:prSet>
      <dgm:spPr/>
    </dgm:pt>
    <dgm:pt modelId="{49F93E66-4A54-4202-B1DB-C06A90804D7A}" type="pres">
      <dgm:prSet presAssocID="{A049F11B-B3CE-402F-9EC5-8FEBF38E16BC}" presName="rootConnector" presStyleLbl="node2" presStyleIdx="2" presStyleCnt="3"/>
      <dgm:spPr/>
    </dgm:pt>
    <dgm:pt modelId="{FD348D76-579C-41E7-9F94-A8FDEBE9E6C5}" type="pres">
      <dgm:prSet presAssocID="{A049F11B-B3CE-402F-9EC5-8FEBF38E16BC}" presName="hierChild4" presStyleCnt="0"/>
      <dgm:spPr/>
    </dgm:pt>
    <dgm:pt modelId="{B6BFA68A-DCE2-4AD6-9746-2FC9FB97F435}" type="pres">
      <dgm:prSet presAssocID="{A049F11B-B3CE-402F-9EC5-8FEBF38E16BC}" presName="hierChild5" presStyleCnt="0"/>
      <dgm:spPr/>
    </dgm:pt>
    <dgm:pt modelId="{2E823A98-C93B-4BEF-9B9E-F1C66E842987}" type="pres">
      <dgm:prSet presAssocID="{A2D6B9BF-610F-44DB-AC21-22A1AB835AF3}" presName="hierChild3" presStyleCnt="0"/>
      <dgm:spPr/>
    </dgm:pt>
  </dgm:ptLst>
  <dgm:cxnLst>
    <dgm:cxn modelId="{98670D2D-8A35-4422-AE91-7F1BBF055D73}" srcId="{A2D6B9BF-610F-44DB-AC21-22A1AB835AF3}" destId="{45F2B743-DA78-4C97-BE9D-FB63E27C3821}" srcOrd="0" destOrd="0" parTransId="{7451F68C-525A-4817-A595-D06AD4AC2399}" sibTransId="{0F5A49DA-2AB0-48F9-804D-A2A00E98EB9E}"/>
    <dgm:cxn modelId="{660EA330-A2E9-4A46-989D-6F1EDD07BF0B}" type="presOf" srcId="{A8283DDC-C136-4693-A065-9187F084693B}" destId="{8F5B9FFB-8AB2-4F42-9A98-E1B639E527C5}" srcOrd="0" destOrd="0" presId="urn:microsoft.com/office/officeart/2005/8/layout/orgChart1"/>
    <dgm:cxn modelId="{ABC8845B-7367-434A-A57A-779ECA3E87B7}" type="presOf" srcId="{28C52850-F687-4439-AF30-1AFFAAB207E7}" destId="{A58B7B05-DA2E-482C-9AD3-2BEEE0D0008E}" srcOrd="0" destOrd="0" presId="urn:microsoft.com/office/officeart/2005/8/layout/orgChart1"/>
    <dgm:cxn modelId="{7BD95546-AC3C-4C55-B244-C9480CF4FA0A}" srcId="{A2D6B9BF-610F-44DB-AC21-22A1AB835AF3}" destId="{A049F11B-B3CE-402F-9EC5-8FEBF38E16BC}" srcOrd="2" destOrd="0" parTransId="{B9C4567D-F71B-471F-BFFF-594EFC6C05A2}" sibTransId="{F566A85A-8376-49E3-954E-15A066ED17FF}"/>
    <dgm:cxn modelId="{C6E9F74F-DD38-479D-87D2-F0087B12325D}" type="presOf" srcId="{B9C4567D-F71B-471F-BFFF-594EFC6C05A2}" destId="{4699B199-9347-4D01-AD66-41C587C27552}" srcOrd="0" destOrd="0" presId="urn:microsoft.com/office/officeart/2005/8/layout/orgChart1"/>
    <dgm:cxn modelId="{9EA5E353-20FE-4159-8E8C-C85887031869}" type="presOf" srcId="{45F2B743-DA78-4C97-BE9D-FB63E27C3821}" destId="{F668B506-392E-402F-978A-5A15B1F278A4}" srcOrd="1" destOrd="0" presId="urn:microsoft.com/office/officeart/2005/8/layout/orgChart1"/>
    <dgm:cxn modelId="{2CAD7B55-9448-4E54-9EF6-693E6C3F2B3B}" type="presOf" srcId="{A2D6B9BF-610F-44DB-AC21-22A1AB835AF3}" destId="{22976E4D-2F0A-4B66-AC7F-522F7D1EED6F}" srcOrd="1" destOrd="0" presId="urn:microsoft.com/office/officeart/2005/8/layout/orgChart1"/>
    <dgm:cxn modelId="{FB81AD76-6725-4254-93D8-9E53341BC3E3}" type="presOf" srcId="{A2D6B9BF-610F-44DB-AC21-22A1AB835AF3}" destId="{E2AB0F7D-63EC-40BE-8369-84455E705C78}" srcOrd="0" destOrd="0" presId="urn:microsoft.com/office/officeart/2005/8/layout/orgChart1"/>
    <dgm:cxn modelId="{CC6E5D8F-43FA-4966-ABA3-54D8BA2CFB9C}" type="presOf" srcId="{A049F11B-B3CE-402F-9EC5-8FEBF38E16BC}" destId="{5102E0E9-54DF-47C7-A004-248EA0CFE8A1}" srcOrd="0" destOrd="0" presId="urn:microsoft.com/office/officeart/2005/8/layout/orgChart1"/>
    <dgm:cxn modelId="{3AF51EB1-EC59-4481-8BE9-847B1F4C3359}" type="presOf" srcId="{312F4F3B-B45E-4E0B-BEF9-8038C85CCF6D}" destId="{C79A513D-F4D2-43C9-90B7-45A7CB092BE8}" srcOrd="0" destOrd="0" presId="urn:microsoft.com/office/officeart/2005/8/layout/orgChart1"/>
    <dgm:cxn modelId="{77C7DCC7-34A4-4378-BBE2-5590668850AD}" type="presOf" srcId="{45F2B743-DA78-4C97-BE9D-FB63E27C3821}" destId="{3130FAA2-D65A-4F6C-97AA-271064F5EAEF}" srcOrd="0" destOrd="0" presId="urn:microsoft.com/office/officeart/2005/8/layout/orgChart1"/>
    <dgm:cxn modelId="{E60F3CCE-D8DF-48A3-ABF8-A49E5C38DF19}" srcId="{28C52850-F687-4439-AF30-1AFFAAB207E7}" destId="{A2D6B9BF-610F-44DB-AC21-22A1AB835AF3}" srcOrd="0" destOrd="0" parTransId="{8B418032-7B60-4284-BE1C-89504BB202E4}" sibTransId="{7797E9A4-E21E-41BC-B541-8F584D5DDDD6}"/>
    <dgm:cxn modelId="{C1B918DF-E9F9-45AB-A28C-F6CF32D31000}" type="presOf" srcId="{312F4F3B-B45E-4E0B-BEF9-8038C85CCF6D}" destId="{ACE5CF67-141C-4FD7-855C-D79E709B24C5}" srcOrd="1" destOrd="0" presId="urn:microsoft.com/office/officeart/2005/8/layout/orgChart1"/>
    <dgm:cxn modelId="{C80266E9-20D2-4835-9276-ECFF3B45A95F}" type="presOf" srcId="{A049F11B-B3CE-402F-9EC5-8FEBF38E16BC}" destId="{49F93E66-4A54-4202-B1DB-C06A90804D7A}" srcOrd="1" destOrd="0" presId="urn:microsoft.com/office/officeart/2005/8/layout/orgChart1"/>
    <dgm:cxn modelId="{22C105F3-C335-4433-AD3D-C583521688F6}" srcId="{A2D6B9BF-610F-44DB-AC21-22A1AB835AF3}" destId="{312F4F3B-B45E-4E0B-BEF9-8038C85CCF6D}" srcOrd="1" destOrd="0" parTransId="{A8283DDC-C136-4693-A065-9187F084693B}" sibTransId="{F9F75F1F-9211-4E32-989A-ADFD80D4F1C7}"/>
    <dgm:cxn modelId="{3923CBFC-620C-48EC-940C-E4CF6573ED38}" type="presOf" srcId="{7451F68C-525A-4817-A595-D06AD4AC2399}" destId="{9344C241-2DCD-405D-906C-A34D2F7BCD8E}" srcOrd="0" destOrd="0" presId="urn:microsoft.com/office/officeart/2005/8/layout/orgChart1"/>
    <dgm:cxn modelId="{4DCD7F94-C745-480E-8A87-584479559874}" type="presParOf" srcId="{A58B7B05-DA2E-482C-9AD3-2BEEE0D0008E}" destId="{B0F6DDEF-5518-42F2-BCA6-672856BCB161}" srcOrd="0" destOrd="0" presId="urn:microsoft.com/office/officeart/2005/8/layout/orgChart1"/>
    <dgm:cxn modelId="{A0123ABE-FF5C-4A2C-B6BC-1DB8BF8ED535}" type="presParOf" srcId="{B0F6DDEF-5518-42F2-BCA6-672856BCB161}" destId="{865EE5AB-7C8C-4785-BE9B-08EA9B4190E8}" srcOrd="0" destOrd="0" presId="urn:microsoft.com/office/officeart/2005/8/layout/orgChart1"/>
    <dgm:cxn modelId="{46ED3B00-3A0B-4E8D-9370-BDD81BEDF5A6}" type="presParOf" srcId="{865EE5AB-7C8C-4785-BE9B-08EA9B4190E8}" destId="{E2AB0F7D-63EC-40BE-8369-84455E705C78}" srcOrd="0" destOrd="0" presId="urn:microsoft.com/office/officeart/2005/8/layout/orgChart1"/>
    <dgm:cxn modelId="{7C08F717-7DB0-4399-89BC-13F9634C8436}" type="presParOf" srcId="{865EE5AB-7C8C-4785-BE9B-08EA9B4190E8}" destId="{22976E4D-2F0A-4B66-AC7F-522F7D1EED6F}" srcOrd="1" destOrd="0" presId="urn:microsoft.com/office/officeart/2005/8/layout/orgChart1"/>
    <dgm:cxn modelId="{FB8084D1-5338-4E20-9DC7-47EBECAA2DA0}" type="presParOf" srcId="{B0F6DDEF-5518-42F2-BCA6-672856BCB161}" destId="{76041951-A35E-49D8-845C-FA2B46FEBD5D}" srcOrd="1" destOrd="0" presId="urn:microsoft.com/office/officeart/2005/8/layout/orgChart1"/>
    <dgm:cxn modelId="{3639918F-A3EB-4497-864E-4FF0E1E34EF8}" type="presParOf" srcId="{76041951-A35E-49D8-845C-FA2B46FEBD5D}" destId="{9344C241-2DCD-405D-906C-A34D2F7BCD8E}" srcOrd="0" destOrd="0" presId="urn:microsoft.com/office/officeart/2005/8/layout/orgChart1"/>
    <dgm:cxn modelId="{35140948-44F0-49A5-811E-28CB98F775EF}" type="presParOf" srcId="{76041951-A35E-49D8-845C-FA2B46FEBD5D}" destId="{2A9162E1-7511-4B25-887D-6808FBA3EB06}" srcOrd="1" destOrd="0" presId="urn:microsoft.com/office/officeart/2005/8/layout/orgChart1"/>
    <dgm:cxn modelId="{6E4A17C4-C57B-48F9-B6E2-A52E9D8915FA}" type="presParOf" srcId="{2A9162E1-7511-4B25-887D-6808FBA3EB06}" destId="{96B5F11B-F219-4E67-BBA7-486E8610912B}" srcOrd="0" destOrd="0" presId="urn:microsoft.com/office/officeart/2005/8/layout/orgChart1"/>
    <dgm:cxn modelId="{F5846E0B-52C6-4CD6-A422-1E0CA45F4E02}" type="presParOf" srcId="{96B5F11B-F219-4E67-BBA7-486E8610912B}" destId="{3130FAA2-D65A-4F6C-97AA-271064F5EAEF}" srcOrd="0" destOrd="0" presId="urn:microsoft.com/office/officeart/2005/8/layout/orgChart1"/>
    <dgm:cxn modelId="{9A8DCB60-C520-4916-BB40-240ECDE6DDD3}" type="presParOf" srcId="{96B5F11B-F219-4E67-BBA7-486E8610912B}" destId="{F668B506-392E-402F-978A-5A15B1F278A4}" srcOrd="1" destOrd="0" presId="urn:microsoft.com/office/officeart/2005/8/layout/orgChart1"/>
    <dgm:cxn modelId="{9762694B-15B3-4EC9-B8B9-3E88F0E62C1D}" type="presParOf" srcId="{2A9162E1-7511-4B25-887D-6808FBA3EB06}" destId="{53D7128F-3146-45DA-98F5-2CA1527C8B4C}" srcOrd="1" destOrd="0" presId="urn:microsoft.com/office/officeart/2005/8/layout/orgChart1"/>
    <dgm:cxn modelId="{09CB9A26-95C3-4133-A121-BCC62335115F}" type="presParOf" srcId="{2A9162E1-7511-4B25-887D-6808FBA3EB06}" destId="{4D2AC948-9292-45CC-B415-A7894A660DF2}" srcOrd="2" destOrd="0" presId="urn:microsoft.com/office/officeart/2005/8/layout/orgChart1"/>
    <dgm:cxn modelId="{E41A6B0D-B476-47FD-A574-3A57B247DC15}" type="presParOf" srcId="{76041951-A35E-49D8-845C-FA2B46FEBD5D}" destId="{8F5B9FFB-8AB2-4F42-9A98-E1B639E527C5}" srcOrd="2" destOrd="0" presId="urn:microsoft.com/office/officeart/2005/8/layout/orgChart1"/>
    <dgm:cxn modelId="{929EEAF7-FA28-4090-8803-532E2456AA21}" type="presParOf" srcId="{76041951-A35E-49D8-845C-FA2B46FEBD5D}" destId="{08A9904C-C3FF-4BF7-8334-BAAC1CC74635}" srcOrd="3" destOrd="0" presId="urn:microsoft.com/office/officeart/2005/8/layout/orgChart1"/>
    <dgm:cxn modelId="{92EC8112-1287-49E6-8D95-552D8485CDE7}" type="presParOf" srcId="{08A9904C-C3FF-4BF7-8334-BAAC1CC74635}" destId="{0444C595-1E32-4B54-8D41-490576E51FE7}" srcOrd="0" destOrd="0" presId="urn:microsoft.com/office/officeart/2005/8/layout/orgChart1"/>
    <dgm:cxn modelId="{3030957F-61A2-4074-9CB4-6EB20DC4DF66}" type="presParOf" srcId="{0444C595-1E32-4B54-8D41-490576E51FE7}" destId="{C79A513D-F4D2-43C9-90B7-45A7CB092BE8}" srcOrd="0" destOrd="0" presId="urn:microsoft.com/office/officeart/2005/8/layout/orgChart1"/>
    <dgm:cxn modelId="{00443EFE-5661-48B5-99B2-466E3E1227AB}" type="presParOf" srcId="{0444C595-1E32-4B54-8D41-490576E51FE7}" destId="{ACE5CF67-141C-4FD7-855C-D79E709B24C5}" srcOrd="1" destOrd="0" presId="urn:microsoft.com/office/officeart/2005/8/layout/orgChart1"/>
    <dgm:cxn modelId="{1F5BCBAC-2DEE-416E-BD2B-B1C142F3E41B}" type="presParOf" srcId="{08A9904C-C3FF-4BF7-8334-BAAC1CC74635}" destId="{98A5323E-A4E7-415D-B605-FEDFA2E15D96}" srcOrd="1" destOrd="0" presId="urn:microsoft.com/office/officeart/2005/8/layout/orgChart1"/>
    <dgm:cxn modelId="{BB062869-F6D6-4E3E-BC72-70B2B86A6887}" type="presParOf" srcId="{08A9904C-C3FF-4BF7-8334-BAAC1CC74635}" destId="{EE7F90F7-2CBB-45EE-B30B-01ECA276781F}" srcOrd="2" destOrd="0" presId="urn:microsoft.com/office/officeart/2005/8/layout/orgChart1"/>
    <dgm:cxn modelId="{FE737B55-2DCF-4E98-9B3F-88EF275024B4}" type="presParOf" srcId="{76041951-A35E-49D8-845C-FA2B46FEBD5D}" destId="{4699B199-9347-4D01-AD66-41C587C27552}" srcOrd="4" destOrd="0" presId="urn:microsoft.com/office/officeart/2005/8/layout/orgChart1"/>
    <dgm:cxn modelId="{34F074A8-DE0D-4EDB-92D5-859B1517820C}" type="presParOf" srcId="{76041951-A35E-49D8-845C-FA2B46FEBD5D}" destId="{B51F7DEA-8806-46DA-A47F-93D9B9F4BD6F}" srcOrd="5" destOrd="0" presId="urn:microsoft.com/office/officeart/2005/8/layout/orgChart1"/>
    <dgm:cxn modelId="{F539A085-364F-4852-BB4B-6A984A7A09C7}" type="presParOf" srcId="{B51F7DEA-8806-46DA-A47F-93D9B9F4BD6F}" destId="{EAACD0E8-6A49-48B0-8957-9436EFA1BB3D}" srcOrd="0" destOrd="0" presId="urn:microsoft.com/office/officeart/2005/8/layout/orgChart1"/>
    <dgm:cxn modelId="{B552D020-A3C6-4D01-9F64-DDD42786785A}" type="presParOf" srcId="{EAACD0E8-6A49-48B0-8957-9436EFA1BB3D}" destId="{5102E0E9-54DF-47C7-A004-248EA0CFE8A1}" srcOrd="0" destOrd="0" presId="urn:microsoft.com/office/officeart/2005/8/layout/orgChart1"/>
    <dgm:cxn modelId="{1E2D91E4-E7EA-4B12-9F4B-E24612CCE4EC}" type="presParOf" srcId="{EAACD0E8-6A49-48B0-8957-9436EFA1BB3D}" destId="{49F93E66-4A54-4202-B1DB-C06A90804D7A}" srcOrd="1" destOrd="0" presId="urn:microsoft.com/office/officeart/2005/8/layout/orgChart1"/>
    <dgm:cxn modelId="{2EBD0FBC-907B-43AA-9600-E5ED382EAF30}" type="presParOf" srcId="{B51F7DEA-8806-46DA-A47F-93D9B9F4BD6F}" destId="{FD348D76-579C-41E7-9F94-A8FDEBE9E6C5}" srcOrd="1" destOrd="0" presId="urn:microsoft.com/office/officeart/2005/8/layout/orgChart1"/>
    <dgm:cxn modelId="{B991588F-0F1B-4A4E-87CD-8050A5C07D8F}" type="presParOf" srcId="{B51F7DEA-8806-46DA-A47F-93D9B9F4BD6F}" destId="{B6BFA68A-DCE2-4AD6-9746-2FC9FB97F435}" srcOrd="2" destOrd="0" presId="urn:microsoft.com/office/officeart/2005/8/layout/orgChart1"/>
    <dgm:cxn modelId="{01994162-DD60-457E-8452-83DF5E99325D}" type="presParOf" srcId="{B0F6DDEF-5518-42F2-BCA6-672856BCB161}" destId="{2E823A98-C93B-4BEF-9B9E-F1C66E842987}"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A1BB9A6-12D1-44E4-A996-D90B72370CB3}" type="doc">
      <dgm:prSet loTypeId="urn:microsoft.com/office/officeart/2005/8/layout/cycle2" loCatId="cycle" qsTypeId="urn:microsoft.com/office/officeart/2005/8/quickstyle/simple3" qsCatId="simple" csTypeId="urn:microsoft.com/office/officeart/2005/8/colors/colorful5" csCatId="colorful" phldr="1"/>
      <dgm:spPr/>
      <dgm:t>
        <a:bodyPr/>
        <a:lstStyle/>
        <a:p>
          <a:endParaRPr lang="en-US"/>
        </a:p>
      </dgm:t>
    </dgm:pt>
    <dgm:pt modelId="{BC0DF8CE-9FBC-42BE-A57A-9F865E96C8AD}">
      <dgm:prSet phldrT="[Text]"/>
      <dgm:spPr/>
      <dgm:t>
        <a:bodyPr/>
        <a:lstStyle/>
        <a:p>
          <a:r>
            <a:rPr lang="en-US" dirty="0"/>
            <a:t>Carried out immediately after the end of the study</a:t>
          </a:r>
        </a:p>
      </dgm:t>
    </dgm:pt>
    <dgm:pt modelId="{E79F73D9-0011-4869-A570-8B8BA3F0F0F2}" type="parTrans" cxnId="{8FC8CB11-651F-434B-BD6F-B74B2CF91A04}">
      <dgm:prSet/>
      <dgm:spPr/>
      <dgm:t>
        <a:bodyPr/>
        <a:lstStyle/>
        <a:p>
          <a:endParaRPr lang="en-US"/>
        </a:p>
      </dgm:t>
    </dgm:pt>
    <dgm:pt modelId="{D9E3A26D-8D55-42B1-956B-9D8332628FBA}" type="sibTrans" cxnId="{8FC8CB11-651F-434B-BD6F-B74B2CF91A04}">
      <dgm:prSet/>
      <dgm:spPr/>
      <dgm:t>
        <a:bodyPr/>
        <a:lstStyle/>
        <a:p>
          <a:endParaRPr lang="en-US"/>
        </a:p>
      </dgm:t>
    </dgm:pt>
    <dgm:pt modelId="{E5A6EEF1-F5A4-4E86-8A9D-CFA830F3CA0B}">
      <dgm:prSet phldrT="[Text]"/>
      <dgm:spPr/>
      <dgm:t>
        <a:bodyPr/>
        <a:lstStyle/>
        <a:p>
          <a:r>
            <a:rPr lang="en-US" dirty="0"/>
            <a:t>Reveal true nature of study and/or correct misconceptions</a:t>
          </a:r>
        </a:p>
      </dgm:t>
    </dgm:pt>
    <dgm:pt modelId="{02214EDA-8C28-4FF6-A3B4-ABD486E55040}" type="parTrans" cxnId="{9FA95AC5-AFDC-4B30-8B83-81E91C4FA735}">
      <dgm:prSet/>
      <dgm:spPr/>
      <dgm:t>
        <a:bodyPr/>
        <a:lstStyle/>
        <a:p>
          <a:endParaRPr lang="en-US"/>
        </a:p>
      </dgm:t>
    </dgm:pt>
    <dgm:pt modelId="{93120D08-1E26-4A3F-AF79-AAB462AF120B}" type="sibTrans" cxnId="{9FA95AC5-AFDC-4B30-8B83-81E91C4FA735}">
      <dgm:prSet/>
      <dgm:spPr/>
      <dgm:t>
        <a:bodyPr/>
        <a:lstStyle/>
        <a:p>
          <a:endParaRPr lang="en-US"/>
        </a:p>
      </dgm:t>
    </dgm:pt>
    <dgm:pt modelId="{7024A2D9-58B7-489A-88B9-31A1810349B5}">
      <dgm:prSet phldrT="[Text]"/>
      <dgm:spPr/>
      <dgm:t>
        <a:bodyPr/>
        <a:lstStyle/>
        <a:p>
          <a:r>
            <a:rPr lang="en-US" dirty="0"/>
            <a:t>Debriefing is not guaranteed to effectively deal with harm…</a:t>
          </a:r>
        </a:p>
      </dgm:t>
    </dgm:pt>
    <dgm:pt modelId="{EE7A8769-AE96-40E7-8389-DEFD94329E9F}" type="parTrans" cxnId="{2F18F78D-71FE-4B50-A056-280DE73C4187}">
      <dgm:prSet/>
      <dgm:spPr/>
      <dgm:t>
        <a:bodyPr/>
        <a:lstStyle/>
        <a:p>
          <a:endParaRPr lang="en-US"/>
        </a:p>
      </dgm:t>
    </dgm:pt>
    <dgm:pt modelId="{1CE8DD8A-7028-47CE-94F1-1F354924A044}" type="sibTrans" cxnId="{2F18F78D-71FE-4B50-A056-280DE73C4187}">
      <dgm:prSet/>
      <dgm:spPr/>
      <dgm:t>
        <a:bodyPr/>
        <a:lstStyle/>
        <a:p>
          <a:endParaRPr lang="en-US"/>
        </a:p>
      </dgm:t>
    </dgm:pt>
    <dgm:pt modelId="{D12B63EA-CAF2-4D7F-A407-FDF4CF4D7328}">
      <dgm:prSet phldrT="[Text]"/>
      <dgm:spPr/>
      <dgm:t>
        <a:bodyPr/>
        <a:lstStyle/>
        <a:p>
          <a:r>
            <a:rPr lang="en-US" dirty="0"/>
            <a:t>Additional procedures sometimes need to be put in place</a:t>
          </a:r>
        </a:p>
      </dgm:t>
    </dgm:pt>
    <dgm:pt modelId="{5A87B9B1-E973-455A-AA1F-2E5EB7889F07}" type="parTrans" cxnId="{F0F88C9F-80DC-45F0-BD32-906A84C10B8B}">
      <dgm:prSet/>
      <dgm:spPr/>
      <dgm:t>
        <a:bodyPr/>
        <a:lstStyle/>
        <a:p>
          <a:endParaRPr lang="en-US"/>
        </a:p>
      </dgm:t>
    </dgm:pt>
    <dgm:pt modelId="{75F87A73-1F04-4BB7-9428-B9BD95237FD0}" type="sibTrans" cxnId="{F0F88C9F-80DC-45F0-BD32-906A84C10B8B}">
      <dgm:prSet/>
      <dgm:spPr/>
      <dgm:t>
        <a:bodyPr/>
        <a:lstStyle/>
        <a:p>
          <a:endParaRPr lang="en-US"/>
        </a:p>
      </dgm:t>
    </dgm:pt>
    <dgm:pt modelId="{0873E65C-8EF5-44CA-8E9E-FAE5ACDF3692}" type="pres">
      <dgm:prSet presAssocID="{9A1BB9A6-12D1-44E4-A996-D90B72370CB3}" presName="cycle" presStyleCnt="0">
        <dgm:presLayoutVars>
          <dgm:dir/>
          <dgm:resizeHandles val="exact"/>
        </dgm:presLayoutVars>
      </dgm:prSet>
      <dgm:spPr/>
    </dgm:pt>
    <dgm:pt modelId="{B7CC6112-A160-4EEF-AF24-35551B034EBF}" type="pres">
      <dgm:prSet presAssocID="{BC0DF8CE-9FBC-42BE-A57A-9F865E96C8AD}" presName="node" presStyleLbl="node1" presStyleIdx="0" presStyleCnt="4">
        <dgm:presLayoutVars>
          <dgm:bulletEnabled val="1"/>
        </dgm:presLayoutVars>
      </dgm:prSet>
      <dgm:spPr/>
    </dgm:pt>
    <dgm:pt modelId="{F8FE04FC-E18A-4A47-B3F1-389237C65AD4}" type="pres">
      <dgm:prSet presAssocID="{D9E3A26D-8D55-42B1-956B-9D8332628FBA}" presName="sibTrans" presStyleLbl="sibTrans2D1" presStyleIdx="0" presStyleCnt="4"/>
      <dgm:spPr/>
    </dgm:pt>
    <dgm:pt modelId="{AD05252A-7FB4-4D39-BB05-470E8ED8B127}" type="pres">
      <dgm:prSet presAssocID="{D9E3A26D-8D55-42B1-956B-9D8332628FBA}" presName="connectorText" presStyleLbl="sibTrans2D1" presStyleIdx="0" presStyleCnt="4"/>
      <dgm:spPr/>
    </dgm:pt>
    <dgm:pt modelId="{0B5E4819-1E65-43C7-80E4-47E4E8745826}" type="pres">
      <dgm:prSet presAssocID="{E5A6EEF1-F5A4-4E86-8A9D-CFA830F3CA0B}" presName="node" presStyleLbl="node1" presStyleIdx="1" presStyleCnt="4">
        <dgm:presLayoutVars>
          <dgm:bulletEnabled val="1"/>
        </dgm:presLayoutVars>
      </dgm:prSet>
      <dgm:spPr/>
    </dgm:pt>
    <dgm:pt modelId="{0685A915-07A0-4AE1-91FC-C03E4CC1DE86}" type="pres">
      <dgm:prSet presAssocID="{93120D08-1E26-4A3F-AF79-AAB462AF120B}" presName="sibTrans" presStyleLbl="sibTrans2D1" presStyleIdx="1" presStyleCnt="4"/>
      <dgm:spPr/>
    </dgm:pt>
    <dgm:pt modelId="{64E46786-689B-4706-BECE-6C51BF1E619D}" type="pres">
      <dgm:prSet presAssocID="{93120D08-1E26-4A3F-AF79-AAB462AF120B}" presName="connectorText" presStyleLbl="sibTrans2D1" presStyleIdx="1" presStyleCnt="4"/>
      <dgm:spPr/>
    </dgm:pt>
    <dgm:pt modelId="{C330E6A4-A50F-49CC-9CED-EC776EF6BDA3}" type="pres">
      <dgm:prSet presAssocID="{7024A2D9-58B7-489A-88B9-31A1810349B5}" presName="node" presStyleLbl="node1" presStyleIdx="2" presStyleCnt="4">
        <dgm:presLayoutVars>
          <dgm:bulletEnabled val="1"/>
        </dgm:presLayoutVars>
      </dgm:prSet>
      <dgm:spPr/>
    </dgm:pt>
    <dgm:pt modelId="{C35AE54F-F89E-4170-8674-D7394672A27C}" type="pres">
      <dgm:prSet presAssocID="{1CE8DD8A-7028-47CE-94F1-1F354924A044}" presName="sibTrans" presStyleLbl="sibTrans2D1" presStyleIdx="2" presStyleCnt="4"/>
      <dgm:spPr/>
    </dgm:pt>
    <dgm:pt modelId="{B5596C5D-3832-4AEC-AE50-FC1302AD6C19}" type="pres">
      <dgm:prSet presAssocID="{1CE8DD8A-7028-47CE-94F1-1F354924A044}" presName="connectorText" presStyleLbl="sibTrans2D1" presStyleIdx="2" presStyleCnt="4"/>
      <dgm:spPr/>
    </dgm:pt>
    <dgm:pt modelId="{EDE88420-97C2-4C7A-AE37-6C6797995EEC}" type="pres">
      <dgm:prSet presAssocID="{D12B63EA-CAF2-4D7F-A407-FDF4CF4D7328}" presName="node" presStyleLbl="node1" presStyleIdx="3" presStyleCnt="4">
        <dgm:presLayoutVars>
          <dgm:bulletEnabled val="1"/>
        </dgm:presLayoutVars>
      </dgm:prSet>
      <dgm:spPr/>
    </dgm:pt>
    <dgm:pt modelId="{C0E9A3A3-0078-495C-9C75-9F5804E46CD2}" type="pres">
      <dgm:prSet presAssocID="{75F87A73-1F04-4BB7-9428-B9BD95237FD0}" presName="sibTrans" presStyleLbl="sibTrans2D1" presStyleIdx="3" presStyleCnt="4"/>
      <dgm:spPr/>
    </dgm:pt>
    <dgm:pt modelId="{24A3DC4C-2823-4C84-8894-8058AF687DB5}" type="pres">
      <dgm:prSet presAssocID="{75F87A73-1F04-4BB7-9428-B9BD95237FD0}" presName="connectorText" presStyleLbl="sibTrans2D1" presStyleIdx="3" presStyleCnt="4"/>
      <dgm:spPr/>
    </dgm:pt>
  </dgm:ptLst>
  <dgm:cxnLst>
    <dgm:cxn modelId="{8FC8CB11-651F-434B-BD6F-B74B2CF91A04}" srcId="{9A1BB9A6-12D1-44E4-A996-D90B72370CB3}" destId="{BC0DF8CE-9FBC-42BE-A57A-9F865E96C8AD}" srcOrd="0" destOrd="0" parTransId="{E79F73D9-0011-4869-A570-8B8BA3F0F0F2}" sibTransId="{D9E3A26D-8D55-42B1-956B-9D8332628FBA}"/>
    <dgm:cxn modelId="{4A7E8020-4020-430A-8C93-FFBBBF4B3E07}" type="presOf" srcId="{D12B63EA-CAF2-4D7F-A407-FDF4CF4D7328}" destId="{EDE88420-97C2-4C7A-AE37-6C6797995EEC}" srcOrd="0" destOrd="0" presId="urn:microsoft.com/office/officeart/2005/8/layout/cycle2"/>
    <dgm:cxn modelId="{412AB634-A898-455D-BA72-5E864E1FFB28}" type="presOf" srcId="{E5A6EEF1-F5A4-4E86-8A9D-CFA830F3CA0B}" destId="{0B5E4819-1E65-43C7-80E4-47E4E8745826}" srcOrd="0" destOrd="0" presId="urn:microsoft.com/office/officeart/2005/8/layout/cycle2"/>
    <dgm:cxn modelId="{66CE4235-BEC3-4CA3-B67B-1A891209444D}" type="presOf" srcId="{1CE8DD8A-7028-47CE-94F1-1F354924A044}" destId="{C35AE54F-F89E-4170-8674-D7394672A27C}" srcOrd="0" destOrd="0" presId="urn:microsoft.com/office/officeart/2005/8/layout/cycle2"/>
    <dgm:cxn modelId="{A0892C3A-B28A-4B42-A390-634E4D46EA76}" type="presOf" srcId="{D9E3A26D-8D55-42B1-956B-9D8332628FBA}" destId="{AD05252A-7FB4-4D39-BB05-470E8ED8B127}" srcOrd="1" destOrd="0" presId="urn:microsoft.com/office/officeart/2005/8/layout/cycle2"/>
    <dgm:cxn modelId="{8F781D74-8B6D-4C01-81E2-402F8AC987FA}" type="presOf" srcId="{7024A2D9-58B7-489A-88B9-31A1810349B5}" destId="{C330E6A4-A50F-49CC-9CED-EC776EF6BDA3}" srcOrd="0" destOrd="0" presId="urn:microsoft.com/office/officeart/2005/8/layout/cycle2"/>
    <dgm:cxn modelId="{09557878-3FD7-4A51-9440-E67D28164D0C}" type="presOf" srcId="{BC0DF8CE-9FBC-42BE-A57A-9F865E96C8AD}" destId="{B7CC6112-A160-4EEF-AF24-35551B034EBF}" srcOrd="0" destOrd="0" presId="urn:microsoft.com/office/officeart/2005/8/layout/cycle2"/>
    <dgm:cxn modelId="{B47D5B59-378B-4267-A040-B7AF17848FFC}" type="presOf" srcId="{93120D08-1E26-4A3F-AF79-AAB462AF120B}" destId="{64E46786-689B-4706-BECE-6C51BF1E619D}" srcOrd="1" destOrd="0" presId="urn:microsoft.com/office/officeart/2005/8/layout/cycle2"/>
    <dgm:cxn modelId="{AC39AE7C-D0DC-4F3F-9144-336D41011B5D}" type="presOf" srcId="{9A1BB9A6-12D1-44E4-A996-D90B72370CB3}" destId="{0873E65C-8EF5-44CA-8E9E-FAE5ACDF3692}" srcOrd="0" destOrd="0" presId="urn:microsoft.com/office/officeart/2005/8/layout/cycle2"/>
    <dgm:cxn modelId="{2F18F78D-71FE-4B50-A056-280DE73C4187}" srcId="{9A1BB9A6-12D1-44E4-A996-D90B72370CB3}" destId="{7024A2D9-58B7-489A-88B9-31A1810349B5}" srcOrd="2" destOrd="0" parTransId="{EE7A8769-AE96-40E7-8389-DEFD94329E9F}" sibTransId="{1CE8DD8A-7028-47CE-94F1-1F354924A044}"/>
    <dgm:cxn modelId="{F0F88C9F-80DC-45F0-BD32-906A84C10B8B}" srcId="{9A1BB9A6-12D1-44E4-A996-D90B72370CB3}" destId="{D12B63EA-CAF2-4D7F-A407-FDF4CF4D7328}" srcOrd="3" destOrd="0" parTransId="{5A87B9B1-E973-455A-AA1F-2E5EB7889F07}" sibTransId="{75F87A73-1F04-4BB7-9428-B9BD95237FD0}"/>
    <dgm:cxn modelId="{05D859AA-BD2D-45B9-B8BE-80CE0EE8A8CD}" type="presOf" srcId="{1CE8DD8A-7028-47CE-94F1-1F354924A044}" destId="{B5596C5D-3832-4AEC-AE50-FC1302AD6C19}" srcOrd="1" destOrd="0" presId="urn:microsoft.com/office/officeart/2005/8/layout/cycle2"/>
    <dgm:cxn modelId="{48F16DB7-0547-4F47-B048-FB4931AFE88D}" type="presOf" srcId="{75F87A73-1F04-4BB7-9428-B9BD95237FD0}" destId="{24A3DC4C-2823-4C84-8894-8058AF687DB5}" srcOrd="1" destOrd="0" presId="urn:microsoft.com/office/officeart/2005/8/layout/cycle2"/>
    <dgm:cxn modelId="{9FA95AC5-AFDC-4B30-8B83-81E91C4FA735}" srcId="{9A1BB9A6-12D1-44E4-A996-D90B72370CB3}" destId="{E5A6EEF1-F5A4-4E86-8A9D-CFA830F3CA0B}" srcOrd="1" destOrd="0" parTransId="{02214EDA-8C28-4FF6-A3B4-ABD486E55040}" sibTransId="{93120D08-1E26-4A3F-AF79-AAB462AF120B}"/>
    <dgm:cxn modelId="{4D4C7BCE-6530-4DAC-9145-1F145A689277}" type="presOf" srcId="{75F87A73-1F04-4BB7-9428-B9BD95237FD0}" destId="{C0E9A3A3-0078-495C-9C75-9F5804E46CD2}" srcOrd="0" destOrd="0" presId="urn:microsoft.com/office/officeart/2005/8/layout/cycle2"/>
    <dgm:cxn modelId="{2EF5A6E1-AC58-4479-ADA3-2941D43982BA}" type="presOf" srcId="{93120D08-1E26-4A3F-AF79-AAB462AF120B}" destId="{0685A915-07A0-4AE1-91FC-C03E4CC1DE86}" srcOrd="0" destOrd="0" presId="urn:microsoft.com/office/officeart/2005/8/layout/cycle2"/>
    <dgm:cxn modelId="{A910F5FF-A996-4EE4-A04D-7C98477996E8}" type="presOf" srcId="{D9E3A26D-8D55-42B1-956B-9D8332628FBA}" destId="{F8FE04FC-E18A-4A47-B3F1-389237C65AD4}" srcOrd="0" destOrd="0" presId="urn:microsoft.com/office/officeart/2005/8/layout/cycle2"/>
    <dgm:cxn modelId="{F117D1A9-AD0E-492B-B81E-3439CA5B61F6}" type="presParOf" srcId="{0873E65C-8EF5-44CA-8E9E-FAE5ACDF3692}" destId="{B7CC6112-A160-4EEF-AF24-35551B034EBF}" srcOrd="0" destOrd="0" presId="urn:microsoft.com/office/officeart/2005/8/layout/cycle2"/>
    <dgm:cxn modelId="{1681EA51-A64A-4A3C-A436-6CF000EECC03}" type="presParOf" srcId="{0873E65C-8EF5-44CA-8E9E-FAE5ACDF3692}" destId="{F8FE04FC-E18A-4A47-B3F1-389237C65AD4}" srcOrd="1" destOrd="0" presId="urn:microsoft.com/office/officeart/2005/8/layout/cycle2"/>
    <dgm:cxn modelId="{6AD97593-5667-4EA4-BBEA-1E72736683D4}" type="presParOf" srcId="{F8FE04FC-E18A-4A47-B3F1-389237C65AD4}" destId="{AD05252A-7FB4-4D39-BB05-470E8ED8B127}" srcOrd="0" destOrd="0" presId="urn:microsoft.com/office/officeart/2005/8/layout/cycle2"/>
    <dgm:cxn modelId="{501CB5DC-D08F-4D60-953E-66BFCEC7C83B}" type="presParOf" srcId="{0873E65C-8EF5-44CA-8E9E-FAE5ACDF3692}" destId="{0B5E4819-1E65-43C7-80E4-47E4E8745826}" srcOrd="2" destOrd="0" presId="urn:microsoft.com/office/officeart/2005/8/layout/cycle2"/>
    <dgm:cxn modelId="{E636A5E4-7054-4B58-9F28-A204D0F609DD}" type="presParOf" srcId="{0873E65C-8EF5-44CA-8E9E-FAE5ACDF3692}" destId="{0685A915-07A0-4AE1-91FC-C03E4CC1DE86}" srcOrd="3" destOrd="0" presId="urn:microsoft.com/office/officeart/2005/8/layout/cycle2"/>
    <dgm:cxn modelId="{E192722C-0776-49FC-B135-B59D1ABA06A0}" type="presParOf" srcId="{0685A915-07A0-4AE1-91FC-C03E4CC1DE86}" destId="{64E46786-689B-4706-BECE-6C51BF1E619D}" srcOrd="0" destOrd="0" presId="urn:microsoft.com/office/officeart/2005/8/layout/cycle2"/>
    <dgm:cxn modelId="{9C6D8BDF-7670-402A-AD65-C5A0638CA827}" type="presParOf" srcId="{0873E65C-8EF5-44CA-8E9E-FAE5ACDF3692}" destId="{C330E6A4-A50F-49CC-9CED-EC776EF6BDA3}" srcOrd="4" destOrd="0" presId="urn:microsoft.com/office/officeart/2005/8/layout/cycle2"/>
    <dgm:cxn modelId="{E1E80995-7F6F-44A9-A617-A8D6EBE85776}" type="presParOf" srcId="{0873E65C-8EF5-44CA-8E9E-FAE5ACDF3692}" destId="{C35AE54F-F89E-4170-8674-D7394672A27C}" srcOrd="5" destOrd="0" presId="urn:microsoft.com/office/officeart/2005/8/layout/cycle2"/>
    <dgm:cxn modelId="{A102DED3-F0E3-49DF-9C71-93B2AE27736B}" type="presParOf" srcId="{C35AE54F-F89E-4170-8674-D7394672A27C}" destId="{B5596C5D-3832-4AEC-AE50-FC1302AD6C19}" srcOrd="0" destOrd="0" presId="urn:microsoft.com/office/officeart/2005/8/layout/cycle2"/>
    <dgm:cxn modelId="{9A21F670-D977-4550-8120-6F62113BE6D0}" type="presParOf" srcId="{0873E65C-8EF5-44CA-8E9E-FAE5ACDF3692}" destId="{EDE88420-97C2-4C7A-AE37-6C6797995EEC}" srcOrd="6" destOrd="0" presId="urn:microsoft.com/office/officeart/2005/8/layout/cycle2"/>
    <dgm:cxn modelId="{F3091452-5208-4724-8B5B-3373AE2F05CC}" type="presParOf" srcId="{0873E65C-8EF5-44CA-8E9E-FAE5ACDF3692}" destId="{C0E9A3A3-0078-495C-9C75-9F5804E46CD2}" srcOrd="7" destOrd="0" presId="urn:microsoft.com/office/officeart/2005/8/layout/cycle2"/>
    <dgm:cxn modelId="{2D9ABCC9-9551-4EC7-8556-0C8FFBCB28E2}" type="presParOf" srcId="{C0E9A3A3-0078-495C-9C75-9F5804E46CD2}" destId="{24A3DC4C-2823-4C84-8894-8058AF687DB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F53C0A8-7770-46A0-BD15-91CC84E18DBD}" type="doc">
      <dgm:prSet loTypeId="urn:microsoft.com/office/officeart/2005/8/layout/venn3" loCatId="relationship" qsTypeId="urn:microsoft.com/office/officeart/2005/8/quickstyle/simple1" qsCatId="simple" csTypeId="urn:microsoft.com/office/officeart/2005/8/colors/accent1_5" csCatId="accent1" phldr="1"/>
      <dgm:spPr/>
      <dgm:t>
        <a:bodyPr/>
        <a:lstStyle/>
        <a:p>
          <a:endParaRPr lang="en-GB"/>
        </a:p>
      </dgm:t>
    </dgm:pt>
    <dgm:pt modelId="{7D22900A-2E07-4ADF-9354-CB0C20A88303}">
      <dgm:prSet/>
      <dgm:spPr/>
      <dgm:t>
        <a:bodyPr/>
        <a:lstStyle/>
        <a:p>
          <a:pPr rtl="0"/>
          <a:r>
            <a:rPr lang="en-GB" dirty="0"/>
            <a:t>Researchers should not record the real names of any participants, they should use numbers or pseudonyms </a:t>
          </a:r>
        </a:p>
      </dgm:t>
    </dgm:pt>
    <dgm:pt modelId="{FD85A1D6-BBA4-4104-9C69-405BE37F45D0}" type="parTrans" cxnId="{C1DBC4F1-BEB7-4399-823F-CFD76FB522D1}">
      <dgm:prSet/>
      <dgm:spPr/>
      <dgm:t>
        <a:bodyPr/>
        <a:lstStyle/>
        <a:p>
          <a:endParaRPr lang="en-GB"/>
        </a:p>
      </dgm:t>
    </dgm:pt>
    <dgm:pt modelId="{0696BAB9-303D-4396-A6E3-20B2624F5836}" type="sibTrans" cxnId="{C1DBC4F1-BEB7-4399-823F-CFD76FB522D1}">
      <dgm:prSet/>
      <dgm:spPr/>
      <dgm:t>
        <a:bodyPr/>
        <a:lstStyle/>
        <a:p>
          <a:endParaRPr lang="en-GB"/>
        </a:p>
      </dgm:t>
    </dgm:pt>
    <dgm:pt modelId="{A6AEC4DA-D7FC-4611-B7EC-38BB49419D12}">
      <dgm:prSet/>
      <dgm:spPr/>
      <dgm:t>
        <a:bodyPr/>
        <a:lstStyle/>
        <a:p>
          <a:pPr rtl="0"/>
          <a:r>
            <a:rPr lang="en-GB"/>
            <a:t>Do not observe anyone without their informed consent unless in a public space</a:t>
          </a:r>
        </a:p>
      </dgm:t>
    </dgm:pt>
    <dgm:pt modelId="{60DC732A-BCB7-4325-A88E-8FA6695D3DA7}" type="parTrans" cxnId="{0FD86C10-E981-48F6-A1F8-61A2B1CCDBBB}">
      <dgm:prSet/>
      <dgm:spPr/>
      <dgm:t>
        <a:bodyPr/>
        <a:lstStyle/>
        <a:p>
          <a:endParaRPr lang="en-GB"/>
        </a:p>
      </dgm:t>
    </dgm:pt>
    <dgm:pt modelId="{4E30AC90-3764-498A-89D4-62091373B112}" type="sibTrans" cxnId="{0FD86C10-E981-48F6-A1F8-61A2B1CCDBBB}">
      <dgm:prSet/>
      <dgm:spPr/>
      <dgm:t>
        <a:bodyPr/>
        <a:lstStyle/>
        <a:p>
          <a:endParaRPr lang="en-GB"/>
        </a:p>
      </dgm:t>
    </dgm:pt>
    <dgm:pt modelId="{28CB4781-B6EE-4516-8475-881131AAE5B0}">
      <dgm:prSet/>
      <dgm:spPr/>
      <dgm:t>
        <a:bodyPr/>
        <a:lstStyle/>
        <a:p>
          <a:pPr rtl="0"/>
          <a:r>
            <a:rPr lang="en-GB"/>
            <a:t>Not always acceptable to observe in a public space, e.g. lovers on a park bench</a:t>
          </a:r>
        </a:p>
      </dgm:t>
    </dgm:pt>
    <dgm:pt modelId="{9F6ABB69-4D17-4272-BB7E-1BD5E63BDFF0}" type="parTrans" cxnId="{2B337332-0E43-46D4-A2BC-C7751F6FBC3A}">
      <dgm:prSet/>
      <dgm:spPr/>
      <dgm:t>
        <a:bodyPr/>
        <a:lstStyle/>
        <a:p>
          <a:endParaRPr lang="en-GB"/>
        </a:p>
      </dgm:t>
    </dgm:pt>
    <dgm:pt modelId="{C5C0E003-8569-4ECF-AF51-EA4618DA3110}" type="sibTrans" cxnId="{2B337332-0E43-46D4-A2BC-C7751F6FBC3A}">
      <dgm:prSet/>
      <dgm:spPr/>
      <dgm:t>
        <a:bodyPr/>
        <a:lstStyle/>
        <a:p>
          <a:endParaRPr lang="en-GB"/>
        </a:p>
      </dgm:t>
    </dgm:pt>
    <dgm:pt modelId="{FFDC7433-68BC-47C1-B639-BAEDC0E1171F}" type="pres">
      <dgm:prSet presAssocID="{1F53C0A8-7770-46A0-BD15-91CC84E18DBD}" presName="Name0" presStyleCnt="0">
        <dgm:presLayoutVars>
          <dgm:dir/>
          <dgm:resizeHandles val="exact"/>
        </dgm:presLayoutVars>
      </dgm:prSet>
      <dgm:spPr/>
    </dgm:pt>
    <dgm:pt modelId="{2C06585E-8097-49B4-9262-282FAD6D17DB}" type="pres">
      <dgm:prSet presAssocID="{7D22900A-2E07-4ADF-9354-CB0C20A88303}" presName="Name5" presStyleLbl="vennNode1" presStyleIdx="0" presStyleCnt="3">
        <dgm:presLayoutVars>
          <dgm:bulletEnabled val="1"/>
        </dgm:presLayoutVars>
      </dgm:prSet>
      <dgm:spPr/>
    </dgm:pt>
    <dgm:pt modelId="{0F0FDB51-782B-4CB3-BFCB-4E789A31CF99}" type="pres">
      <dgm:prSet presAssocID="{0696BAB9-303D-4396-A6E3-20B2624F5836}" presName="space" presStyleCnt="0"/>
      <dgm:spPr/>
    </dgm:pt>
    <dgm:pt modelId="{A59FE503-3A10-44CF-8A1B-D7244023BDEE}" type="pres">
      <dgm:prSet presAssocID="{A6AEC4DA-D7FC-4611-B7EC-38BB49419D12}" presName="Name5" presStyleLbl="vennNode1" presStyleIdx="1" presStyleCnt="3">
        <dgm:presLayoutVars>
          <dgm:bulletEnabled val="1"/>
        </dgm:presLayoutVars>
      </dgm:prSet>
      <dgm:spPr/>
    </dgm:pt>
    <dgm:pt modelId="{E10E9158-E1B5-434F-B560-F4BC644E14BB}" type="pres">
      <dgm:prSet presAssocID="{4E30AC90-3764-498A-89D4-62091373B112}" presName="space" presStyleCnt="0"/>
      <dgm:spPr/>
    </dgm:pt>
    <dgm:pt modelId="{D84FE17C-C525-4F64-996B-B249847BDE8A}" type="pres">
      <dgm:prSet presAssocID="{28CB4781-B6EE-4516-8475-881131AAE5B0}" presName="Name5" presStyleLbl="vennNode1" presStyleIdx="2" presStyleCnt="3">
        <dgm:presLayoutVars>
          <dgm:bulletEnabled val="1"/>
        </dgm:presLayoutVars>
      </dgm:prSet>
      <dgm:spPr/>
    </dgm:pt>
  </dgm:ptLst>
  <dgm:cxnLst>
    <dgm:cxn modelId="{0FD86C10-E981-48F6-A1F8-61A2B1CCDBBB}" srcId="{1F53C0A8-7770-46A0-BD15-91CC84E18DBD}" destId="{A6AEC4DA-D7FC-4611-B7EC-38BB49419D12}" srcOrd="1" destOrd="0" parTransId="{60DC732A-BCB7-4325-A88E-8FA6695D3DA7}" sibTransId="{4E30AC90-3764-498A-89D4-62091373B112}"/>
    <dgm:cxn modelId="{AA922227-36C1-42F1-9886-2CD515C7F47A}" type="presOf" srcId="{7D22900A-2E07-4ADF-9354-CB0C20A88303}" destId="{2C06585E-8097-49B4-9262-282FAD6D17DB}" srcOrd="0" destOrd="0" presId="urn:microsoft.com/office/officeart/2005/8/layout/venn3"/>
    <dgm:cxn modelId="{2B337332-0E43-46D4-A2BC-C7751F6FBC3A}" srcId="{1F53C0A8-7770-46A0-BD15-91CC84E18DBD}" destId="{28CB4781-B6EE-4516-8475-881131AAE5B0}" srcOrd="2" destOrd="0" parTransId="{9F6ABB69-4D17-4272-BB7E-1BD5E63BDFF0}" sibTransId="{C5C0E003-8569-4ECF-AF51-EA4618DA3110}"/>
    <dgm:cxn modelId="{65E69C74-C092-4D2B-9F44-B57F04946462}" type="presOf" srcId="{28CB4781-B6EE-4516-8475-881131AAE5B0}" destId="{D84FE17C-C525-4F64-996B-B249847BDE8A}" srcOrd="0" destOrd="0" presId="urn:microsoft.com/office/officeart/2005/8/layout/venn3"/>
    <dgm:cxn modelId="{8E30087A-A76D-4C0B-8D12-A3B2C0E03E22}" type="presOf" srcId="{A6AEC4DA-D7FC-4611-B7EC-38BB49419D12}" destId="{A59FE503-3A10-44CF-8A1B-D7244023BDEE}" srcOrd="0" destOrd="0" presId="urn:microsoft.com/office/officeart/2005/8/layout/venn3"/>
    <dgm:cxn modelId="{C1DBC4F1-BEB7-4399-823F-CFD76FB522D1}" srcId="{1F53C0A8-7770-46A0-BD15-91CC84E18DBD}" destId="{7D22900A-2E07-4ADF-9354-CB0C20A88303}" srcOrd="0" destOrd="0" parTransId="{FD85A1D6-BBA4-4104-9C69-405BE37F45D0}" sibTransId="{0696BAB9-303D-4396-A6E3-20B2624F5836}"/>
    <dgm:cxn modelId="{FAC076F2-3167-403C-B36C-2A4225737AF9}" type="presOf" srcId="{1F53C0A8-7770-46A0-BD15-91CC84E18DBD}" destId="{FFDC7433-68BC-47C1-B639-BAEDC0E1171F}" srcOrd="0" destOrd="0" presId="urn:microsoft.com/office/officeart/2005/8/layout/venn3"/>
    <dgm:cxn modelId="{09B61238-AAEF-48B0-B87D-22E145592785}" type="presParOf" srcId="{FFDC7433-68BC-47C1-B639-BAEDC0E1171F}" destId="{2C06585E-8097-49B4-9262-282FAD6D17DB}" srcOrd="0" destOrd="0" presId="urn:microsoft.com/office/officeart/2005/8/layout/venn3"/>
    <dgm:cxn modelId="{38B16BD0-7DDE-48F0-A05F-688FC5DC15CB}" type="presParOf" srcId="{FFDC7433-68BC-47C1-B639-BAEDC0E1171F}" destId="{0F0FDB51-782B-4CB3-BFCB-4E789A31CF99}" srcOrd="1" destOrd="0" presId="urn:microsoft.com/office/officeart/2005/8/layout/venn3"/>
    <dgm:cxn modelId="{667BAFAF-036B-46B4-BA94-09E4A6763D75}" type="presParOf" srcId="{FFDC7433-68BC-47C1-B639-BAEDC0E1171F}" destId="{A59FE503-3A10-44CF-8A1B-D7244023BDEE}" srcOrd="2" destOrd="0" presId="urn:microsoft.com/office/officeart/2005/8/layout/venn3"/>
    <dgm:cxn modelId="{5B23DE2F-016F-454C-945C-4643D84C3A68}" type="presParOf" srcId="{FFDC7433-68BC-47C1-B639-BAEDC0E1171F}" destId="{E10E9158-E1B5-434F-B560-F4BC644E14BB}" srcOrd="3" destOrd="0" presId="urn:microsoft.com/office/officeart/2005/8/layout/venn3"/>
    <dgm:cxn modelId="{5D920C2D-E57B-4F68-9B3A-4398B62E1B2C}" type="presParOf" srcId="{FFDC7433-68BC-47C1-B639-BAEDC0E1171F}" destId="{D84FE17C-C525-4F64-996B-B249847BDE8A}"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50F5E43-097F-4E80-8772-F48DA8A3173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A4C0F3A-3B14-49B9-BBB3-C72CEDE39777}">
      <dgm:prSet custT="1"/>
      <dgm:spPr/>
      <dgm:t>
        <a:bodyPr/>
        <a:lstStyle/>
        <a:p>
          <a:pPr>
            <a:lnSpc>
              <a:spcPct val="100000"/>
            </a:lnSpc>
          </a:pPr>
          <a:r>
            <a:rPr lang="en-GB" sz="1800" dirty="0"/>
            <a:t>Does your research have any potential for making people more anxious, worried or distressed?</a:t>
          </a:r>
          <a:endParaRPr lang="en-US" sz="1800" dirty="0"/>
        </a:p>
      </dgm:t>
    </dgm:pt>
    <dgm:pt modelId="{6D2B1894-F4BE-4ACC-BFB0-8BEC46C71B2B}" type="parTrans" cxnId="{11C0AD81-FDA1-4762-860A-C057064D5959}">
      <dgm:prSet/>
      <dgm:spPr/>
      <dgm:t>
        <a:bodyPr/>
        <a:lstStyle/>
        <a:p>
          <a:endParaRPr lang="en-US"/>
        </a:p>
      </dgm:t>
    </dgm:pt>
    <dgm:pt modelId="{677FC052-08BD-4B08-94F4-83AB0F1006B3}" type="sibTrans" cxnId="{11C0AD81-FDA1-4762-860A-C057064D5959}">
      <dgm:prSet/>
      <dgm:spPr/>
      <dgm:t>
        <a:bodyPr/>
        <a:lstStyle/>
        <a:p>
          <a:endParaRPr lang="en-US"/>
        </a:p>
      </dgm:t>
    </dgm:pt>
    <dgm:pt modelId="{3CB86798-A385-45A3-AC2E-4FC7AA5FFA56}">
      <dgm:prSet/>
      <dgm:spPr/>
      <dgm:t>
        <a:bodyPr/>
        <a:lstStyle/>
        <a:p>
          <a:pPr>
            <a:lnSpc>
              <a:spcPct val="100000"/>
            </a:lnSpc>
          </a:pPr>
          <a:r>
            <a:rPr lang="en-GB"/>
            <a:t>If so, what efforts are you making to minimise this risk?</a:t>
          </a:r>
          <a:endParaRPr lang="en-US"/>
        </a:p>
      </dgm:t>
    </dgm:pt>
    <dgm:pt modelId="{A3AAE465-B4DD-437A-8B5B-45AD685C9975}" type="parTrans" cxnId="{98107A1A-8435-45B6-91ED-92E7635F9B07}">
      <dgm:prSet/>
      <dgm:spPr/>
      <dgm:t>
        <a:bodyPr/>
        <a:lstStyle/>
        <a:p>
          <a:endParaRPr lang="en-US"/>
        </a:p>
      </dgm:t>
    </dgm:pt>
    <dgm:pt modelId="{2C445A87-5B28-471C-BB54-387F6BD3D6B9}" type="sibTrans" cxnId="{98107A1A-8435-45B6-91ED-92E7635F9B07}">
      <dgm:prSet/>
      <dgm:spPr/>
      <dgm:t>
        <a:bodyPr/>
        <a:lstStyle/>
        <a:p>
          <a:endParaRPr lang="en-US"/>
        </a:p>
      </dgm:t>
    </dgm:pt>
    <dgm:pt modelId="{F382496D-8EE3-4DA5-951C-6B4E7C07F98B}">
      <dgm:prSet/>
      <dgm:spPr/>
      <dgm:t>
        <a:bodyPr/>
        <a:lstStyle/>
        <a:p>
          <a:pPr>
            <a:lnSpc>
              <a:spcPct val="100000"/>
            </a:lnSpc>
          </a:pPr>
          <a:r>
            <a:rPr lang="en-GB"/>
            <a:t>What will you do if someone does report distress as a result of taking part in your research?  </a:t>
          </a:r>
          <a:endParaRPr lang="en-US"/>
        </a:p>
      </dgm:t>
    </dgm:pt>
    <dgm:pt modelId="{AC349DA2-0B91-4D53-918F-08620F2E8D5B}" type="parTrans" cxnId="{FA0816D0-DBCA-46DB-ACEE-A46436C87739}">
      <dgm:prSet/>
      <dgm:spPr/>
      <dgm:t>
        <a:bodyPr/>
        <a:lstStyle/>
        <a:p>
          <a:endParaRPr lang="en-US"/>
        </a:p>
      </dgm:t>
    </dgm:pt>
    <dgm:pt modelId="{F64FB693-2839-4D54-BE83-8054B591C900}" type="sibTrans" cxnId="{FA0816D0-DBCA-46DB-ACEE-A46436C87739}">
      <dgm:prSet/>
      <dgm:spPr/>
      <dgm:t>
        <a:bodyPr/>
        <a:lstStyle/>
        <a:p>
          <a:endParaRPr lang="en-US"/>
        </a:p>
      </dgm:t>
    </dgm:pt>
    <dgm:pt modelId="{8793E99C-BA9B-413E-B339-13C6C61E0D9B}" type="pres">
      <dgm:prSet presAssocID="{050F5E43-097F-4E80-8772-F48DA8A31737}" presName="root" presStyleCnt="0">
        <dgm:presLayoutVars>
          <dgm:dir/>
          <dgm:resizeHandles val="exact"/>
        </dgm:presLayoutVars>
      </dgm:prSet>
      <dgm:spPr/>
    </dgm:pt>
    <dgm:pt modelId="{BCE665F3-83E3-4183-A706-7D5779858F49}" type="pres">
      <dgm:prSet presAssocID="{BA4C0F3A-3B14-49B9-BBB3-C72CEDE39777}" presName="compNode" presStyleCnt="0"/>
      <dgm:spPr/>
    </dgm:pt>
    <dgm:pt modelId="{A29B74AF-24F4-4A61-9EDB-AA9913E4DB64}" type="pres">
      <dgm:prSet presAssocID="{BA4C0F3A-3B14-49B9-BBB3-C72CEDE397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C853353B-67F4-4D07-993D-FC977001FA9D}" type="pres">
      <dgm:prSet presAssocID="{BA4C0F3A-3B14-49B9-BBB3-C72CEDE39777}" presName="spaceRect" presStyleCnt="0"/>
      <dgm:spPr/>
    </dgm:pt>
    <dgm:pt modelId="{DCA90308-4CFF-4824-90F5-07DD319116AB}" type="pres">
      <dgm:prSet presAssocID="{BA4C0F3A-3B14-49B9-BBB3-C72CEDE39777}" presName="textRect" presStyleLbl="revTx" presStyleIdx="0" presStyleCnt="3">
        <dgm:presLayoutVars>
          <dgm:chMax val="1"/>
          <dgm:chPref val="1"/>
        </dgm:presLayoutVars>
      </dgm:prSet>
      <dgm:spPr/>
    </dgm:pt>
    <dgm:pt modelId="{11992C7D-1259-4AA9-B19A-5567323DB868}" type="pres">
      <dgm:prSet presAssocID="{677FC052-08BD-4B08-94F4-83AB0F1006B3}" presName="sibTrans" presStyleCnt="0"/>
      <dgm:spPr/>
    </dgm:pt>
    <dgm:pt modelId="{40E3B17C-7CB4-4600-92FA-65CE3BDCB44F}" type="pres">
      <dgm:prSet presAssocID="{3CB86798-A385-45A3-AC2E-4FC7AA5FFA56}" presName="compNode" presStyleCnt="0"/>
      <dgm:spPr/>
    </dgm:pt>
    <dgm:pt modelId="{11F20F22-C070-408F-B60C-04CD737C48ED}" type="pres">
      <dgm:prSet presAssocID="{3CB86798-A385-45A3-AC2E-4FC7AA5FFA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o-Hazard"/>
        </a:ext>
      </dgm:extLst>
    </dgm:pt>
    <dgm:pt modelId="{EC0DC8CC-5CAC-43A6-99D5-62C8AA00EBF2}" type="pres">
      <dgm:prSet presAssocID="{3CB86798-A385-45A3-AC2E-4FC7AA5FFA56}" presName="spaceRect" presStyleCnt="0"/>
      <dgm:spPr/>
    </dgm:pt>
    <dgm:pt modelId="{7736E462-1B97-49EF-899C-478333742B88}" type="pres">
      <dgm:prSet presAssocID="{3CB86798-A385-45A3-AC2E-4FC7AA5FFA56}" presName="textRect" presStyleLbl="revTx" presStyleIdx="1" presStyleCnt="3">
        <dgm:presLayoutVars>
          <dgm:chMax val="1"/>
          <dgm:chPref val="1"/>
        </dgm:presLayoutVars>
      </dgm:prSet>
      <dgm:spPr/>
    </dgm:pt>
    <dgm:pt modelId="{41C77D28-BD64-490A-8C60-1F985D64F0A0}" type="pres">
      <dgm:prSet presAssocID="{2C445A87-5B28-471C-BB54-387F6BD3D6B9}" presName="sibTrans" presStyleCnt="0"/>
      <dgm:spPr/>
    </dgm:pt>
    <dgm:pt modelId="{BA3EF9C8-892F-412C-9C84-4773E7434539}" type="pres">
      <dgm:prSet presAssocID="{F382496D-8EE3-4DA5-951C-6B4E7C07F98B}" presName="compNode" presStyleCnt="0"/>
      <dgm:spPr/>
    </dgm:pt>
    <dgm:pt modelId="{2501B8AF-04DA-41E4-8E8E-55EA6C20576C}" type="pres">
      <dgm:prSet presAssocID="{F382496D-8EE3-4DA5-951C-6B4E7C07F9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13901785-71D3-434C-BEBD-46D99F453C93}" type="pres">
      <dgm:prSet presAssocID="{F382496D-8EE3-4DA5-951C-6B4E7C07F98B}" presName="spaceRect" presStyleCnt="0"/>
      <dgm:spPr/>
    </dgm:pt>
    <dgm:pt modelId="{7129C933-DE0A-47AA-BDF5-8CB99396BE89}" type="pres">
      <dgm:prSet presAssocID="{F382496D-8EE3-4DA5-951C-6B4E7C07F98B}" presName="textRect" presStyleLbl="revTx" presStyleIdx="2" presStyleCnt="3">
        <dgm:presLayoutVars>
          <dgm:chMax val="1"/>
          <dgm:chPref val="1"/>
        </dgm:presLayoutVars>
      </dgm:prSet>
      <dgm:spPr/>
    </dgm:pt>
  </dgm:ptLst>
  <dgm:cxnLst>
    <dgm:cxn modelId="{98107A1A-8435-45B6-91ED-92E7635F9B07}" srcId="{050F5E43-097F-4E80-8772-F48DA8A31737}" destId="{3CB86798-A385-45A3-AC2E-4FC7AA5FFA56}" srcOrd="1" destOrd="0" parTransId="{A3AAE465-B4DD-437A-8B5B-45AD685C9975}" sibTransId="{2C445A87-5B28-471C-BB54-387F6BD3D6B9}"/>
    <dgm:cxn modelId="{5FBB903F-06F4-4A7A-A577-D70D39AE32C6}" type="presOf" srcId="{BA4C0F3A-3B14-49B9-BBB3-C72CEDE39777}" destId="{DCA90308-4CFF-4824-90F5-07DD319116AB}" srcOrd="0" destOrd="0" presId="urn:microsoft.com/office/officeart/2018/2/layout/IconLabelList"/>
    <dgm:cxn modelId="{11C0AD81-FDA1-4762-860A-C057064D5959}" srcId="{050F5E43-097F-4E80-8772-F48DA8A31737}" destId="{BA4C0F3A-3B14-49B9-BBB3-C72CEDE39777}" srcOrd="0" destOrd="0" parTransId="{6D2B1894-F4BE-4ACC-BFB0-8BEC46C71B2B}" sibTransId="{677FC052-08BD-4B08-94F4-83AB0F1006B3}"/>
    <dgm:cxn modelId="{D5B88CB2-2C15-4F19-88DE-208B6FE3CEBA}" type="presOf" srcId="{050F5E43-097F-4E80-8772-F48DA8A31737}" destId="{8793E99C-BA9B-413E-B339-13C6C61E0D9B}" srcOrd="0" destOrd="0" presId="urn:microsoft.com/office/officeart/2018/2/layout/IconLabelList"/>
    <dgm:cxn modelId="{CE5B5FC5-B279-4291-A8F7-FB78ECCC3E31}" type="presOf" srcId="{F382496D-8EE3-4DA5-951C-6B4E7C07F98B}" destId="{7129C933-DE0A-47AA-BDF5-8CB99396BE89}" srcOrd="0" destOrd="0" presId="urn:microsoft.com/office/officeart/2018/2/layout/IconLabelList"/>
    <dgm:cxn modelId="{FA0816D0-DBCA-46DB-ACEE-A46436C87739}" srcId="{050F5E43-097F-4E80-8772-F48DA8A31737}" destId="{F382496D-8EE3-4DA5-951C-6B4E7C07F98B}" srcOrd="2" destOrd="0" parTransId="{AC349DA2-0B91-4D53-918F-08620F2E8D5B}" sibTransId="{F64FB693-2839-4D54-BE83-8054B591C900}"/>
    <dgm:cxn modelId="{86BED3D6-C07D-4482-9014-46B71726D647}" type="presOf" srcId="{3CB86798-A385-45A3-AC2E-4FC7AA5FFA56}" destId="{7736E462-1B97-49EF-899C-478333742B88}" srcOrd="0" destOrd="0" presId="urn:microsoft.com/office/officeart/2018/2/layout/IconLabelList"/>
    <dgm:cxn modelId="{43050DDA-EE96-4E1B-895F-87ED1C0F7D9C}" type="presParOf" srcId="{8793E99C-BA9B-413E-B339-13C6C61E0D9B}" destId="{BCE665F3-83E3-4183-A706-7D5779858F49}" srcOrd="0" destOrd="0" presId="urn:microsoft.com/office/officeart/2018/2/layout/IconLabelList"/>
    <dgm:cxn modelId="{D6D071E9-0683-4D50-BAFD-E62F5E3A3706}" type="presParOf" srcId="{BCE665F3-83E3-4183-A706-7D5779858F49}" destId="{A29B74AF-24F4-4A61-9EDB-AA9913E4DB64}" srcOrd="0" destOrd="0" presId="urn:microsoft.com/office/officeart/2018/2/layout/IconLabelList"/>
    <dgm:cxn modelId="{38AEBFA0-9110-47E7-8E6A-C09AAA8D3859}" type="presParOf" srcId="{BCE665F3-83E3-4183-A706-7D5779858F49}" destId="{C853353B-67F4-4D07-993D-FC977001FA9D}" srcOrd="1" destOrd="0" presId="urn:microsoft.com/office/officeart/2018/2/layout/IconLabelList"/>
    <dgm:cxn modelId="{32DA3614-BDE0-40BF-9274-C6FD0D71456F}" type="presParOf" srcId="{BCE665F3-83E3-4183-A706-7D5779858F49}" destId="{DCA90308-4CFF-4824-90F5-07DD319116AB}" srcOrd="2" destOrd="0" presId="urn:microsoft.com/office/officeart/2018/2/layout/IconLabelList"/>
    <dgm:cxn modelId="{C0B11A26-13FA-4D01-8BDE-89265F268D8C}" type="presParOf" srcId="{8793E99C-BA9B-413E-B339-13C6C61E0D9B}" destId="{11992C7D-1259-4AA9-B19A-5567323DB868}" srcOrd="1" destOrd="0" presId="urn:microsoft.com/office/officeart/2018/2/layout/IconLabelList"/>
    <dgm:cxn modelId="{64443BD5-7E8F-4192-BA65-B151AE1DDA59}" type="presParOf" srcId="{8793E99C-BA9B-413E-B339-13C6C61E0D9B}" destId="{40E3B17C-7CB4-4600-92FA-65CE3BDCB44F}" srcOrd="2" destOrd="0" presId="urn:microsoft.com/office/officeart/2018/2/layout/IconLabelList"/>
    <dgm:cxn modelId="{9F62CAB8-FE77-42CC-82DC-85F3F6AF4A1A}" type="presParOf" srcId="{40E3B17C-7CB4-4600-92FA-65CE3BDCB44F}" destId="{11F20F22-C070-408F-B60C-04CD737C48ED}" srcOrd="0" destOrd="0" presId="urn:microsoft.com/office/officeart/2018/2/layout/IconLabelList"/>
    <dgm:cxn modelId="{B060BF6F-2DBE-4B49-96D8-258546C4B900}" type="presParOf" srcId="{40E3B17C-7CB4-4600-92FA-65CE3BDCB44F}" destId="{EC0DC8CC-5CAC-43A6-99D5-62C8AA00EBF2}" srcOrd="1" destOrd="0" presId="urn:microsoft.com/office/officeart/2018/2/layout/IconLabelList"/>
    <dgm:cxn modelId="{F8DD5FE9-A4E4-49FB-B4E7-B248A75553B8}" type="presParOf" srcId="{40E3B17C-7CB4-4600-92FA-65CE3BDCB44F}" destId="{7736E462-1B97-49EF-899C-478333742B88}" srcOrd="2" destOrd="0" presId="urn:microsoft.com/office/officeart/2018/2/layout/IconLabelList"/>
    <dgm:cxn modelId="{23379A31-9339-4659-BE1E-EFAA76A8DB4F}" type="presParOf" srcId="{8793E99C-BA9B-413E-B339-13C6C61E0D9B}" destId="{41C77D28-BD64-490A-8C60-1F985D64F0A0}" srcOrd="3" destOrd="0" presId="urn:microsoft.com/office/officeart/2018/2/layout/IconLabelList"/>
    <dgm:cxn modelId="{ECADCAA8-AA2F-4E91-896B-581CAAFB2707}" type="presParOf" srcId="{8793E99C-BA9B-413E-B339-13C6C61E0D9B}" destId="{BA3EF9C8-892F-412C-9C84-4773E7434539}" srcOrd="4" destOrd="0" presId="urn:microsoft.com/office/officeart/2018/2/layout/IconLabelList"/>
    <dgm:cxn modelId="{5CC4E2CD-E07E-40EE-9A0F-708A8DA22B5A}" type="presParOf" srcId="{BA3EF9C8-892F-412C-9C84-4773E7434539}" destId="{2501B8AF-04DA-41E4-8E8E-55EA6C20576C}" srcOrd="0" destOrd="0" presId="urn:microsoft.com/office/officeart/2018/2/layout/IconLabelList"/>
    <dgm:cxn modelId="{1E488DC7-0D6D-49B1-A865-B71E723D7DEE}" type="presParOf" srcId="{BA3EF9C8-892F-412C-9C84-4773E7434539}" destId="{13901785-71D3-434C-BEBD-46D99F453C93}" srcOrd="1" destOrd="0" presId="urn:microsoft.com/office/officeart/2018/2/layout/IconLabelList"/>
    <dgm:cxn modelId="{06E19162-18ED-46D4-9696-357BAD2068BF}" type="presParOf" srcId="{BA3EF9C8-892F-412C-9C84-4773E7434539}" destId="{7129C933-DE0A-47AA-BDF5-8CB99396BE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C553B-1093-4B22-BC5B-A7B118C94F58}">
      <dsp:nvSpPr>
        <dsp:cNvPr id="0" name=""/>
        <dsp:cNvSpPr/>
      </dsp:nvSpPr>
      <dsp:spPr>
        <a:xfrm>
          <a:off x="4248549" y="424330"/>
          <a:ext cx="1569455" cy="1020145"/>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Research Question</a:t>
          </a:r>
        </a:p>
      </dsp:txBody>
      <dsp:txXfrm>
        <a:off x="4298348" y="474129"/>
        <a:ext cx="1469857" cy="920547"/>
      </dsp:txXfrm>
    </dsp:sp>
    <dsp:sp modelId="{3DE01E72-733A-488B-85CA-2F7A7ACE0E49}">
      <dsp:nvSpPr>
        <dsp:cNvPr id="0" name=""/>
        <dsp:cNvSpPr/>
      </dsp:nvSpPr>
      <dsp:spPr>
        <a:xfrm>
          <a:off x="1389653" y="-141083"/>
          <a:ext cx="4074099" cy="4074099"/>
        </a:xfrm>
        <a:custGeom>
          <a:avLst/>
          <a:gdLst/>
          <a:ahLst/>
          <a:cxnLst/>
          <a:rect l="0" t="0" r="0" b="0"/>
          <a:pathLst>
            <a:path>
              <a:moveTo>
                <a:pt x="4052311" y="1739912"/>
              </a:moveTo>
              <a:arcTo wR="2037049" hR="2037049" stAng="21096753" swAng="803567"/>
            </a:path>
          </a:pathLst>
        </a:custGeom>
        <a:noFill/>
        <a:ln w="6350" cap="flat" cmpd="sng" algn="ctr">
          <a:solidFill>
            <a:schemeClr val="accent5">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8240EA6-9692-4DE0-B390-6DCEC610F213}">
      <dsp:nvSpPr>
        <dsp:cNvPr id="0" name=""/>
        <dsp:cNvSpPr/>
      </dsp:nvSpPr>
      <dsp:spPr>
        <a:xfrm>
          <a:off x="4667538" y="222948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Conduct study – designed to answer question</a:t>
          </a:r>
        </a:p>
      </dsp:txBody>
      <dsp:txXfrm>
        <a:off x="4717337" y="2279282"/>
        <a:ext cx="1469857" cy="920547"/>
      </dsp:txXfrm>
    </dsp:sp>
    <dsp:sp modelId="{47CF6558-7E37-4362-9C2A-888831A8F4AC}">
      <dsp:nvSpPr>
        <dsp:cNvPr id="0" name=""/>
        <dsp:cNvSpPr/>
      </dsp:nvSpPr>
      <dsp:spPr>
        <a:xfrm>
          <a:off x="1746684" y="-103676"/>
          <a:ext cx="4074099" cy="4074099"/>
        </a:xfrm>
        <a:custGeom>
          <a:avLst/>
          <a:gdLst/>
          <a:ahLst/>
          <a:cxnLst/>
          <a:rect l="0" t="0" r="0" b="0"/>
          <a:pathLst>
            <a:path>
              <a:moveTo>
                <a:pt x="3411177" y="3540825"/>
              </a:moveTo>
              <a:arcTo wR="2037049" hR="2037049" stAng="2854764" swAng="1358110"/>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25EE19B-7589-4FFD-856F-2E06EC718A52}">
      <dsp:nvSpPr>
        <dsp:cNvPr id="0" name=""/>
        <dsp:cNvSpPr/>
      </dsp:nvSpPr>
      <dsp:spPr>
        <a:xfrm>
          <a:off x="2653738" y="3640799"/>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Analyse data</a:t>
          </a:r>
        </a:p>
      </dsp:txBody>
      <dsp:txXfrm>
        <a:off x="2703537" y="3690598"/>
        <a:ext cx="1469857" cy="920547"/>
      </dsp:txXfrm>
    </dsp:sp>
    <dsp:sp modelId="{0C5518E0-FA9A-4307-9F87-04120651A2DF}">
      <dsp:nvSpPr>
        <dsp:cNvPr id="0" name=""/>
        <dsp:cNvSpPr/>
      </dsp:nvSpPr>
      <dsp:spPr>
        <a:xfrm>
          <a:off x="1020843" y="-65362"/>
          <a:ext cx="4074099" cy="4074099"/>
        </a:xfrm>
        <a:custGeom>
          <a:avLst/>
          <a:gdLst/>
          <a:ahLst/>
          <a:cxnLst/>
          <a:rect l="0" t="0" r="0" b="0"/>
          <a:pathLst>
            <a:path>
              <a:moveTo>
                <a:pt x="1369754" y="3961702"/>
              </a:moveTo>
              <a:arcTo wR="2037049" hR="2037049" stAng="6547315" swAng="1427541"/>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FCAEEAA-4326-4ECF-A394-BF731962C233}">
      <dsp:nvSpPr>
        <dsp:cNvPr id="0" name=""/>
        <dsp:cNvSpPr/>
      </dsp:nvSpPr>
      <dsp:spPr>
        <a:xfrm>
          <a:off x="580047" y="2244720"/>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Draw conclusions about answers to the question</a:t>
          </a:r>
        </a:p>
      </dsp:txBody>
      <dsp:txXfrm>
        <a:off x="629846" y="2294519"/>
        <a:ext cx="1469857" cy="920547"/>
      </dsp:txXfrm>
    </dsp:sp>
    <dsp:sp modelId="{5F2C55AD-F20B-4837-A72D-02E66173038A}">
      <dsp:nvSpPr>
        <dsp:cNvPr id="0" name=""/>
        <dsp:cNvSpPr/>
      </dsp:nvSpPr>
      <dsp:spPr>
        <a:xfrm>
          <a:off x="1360926" y="-48492"/>
          <a:ext cx="4074099" cy="4074099"/>
        </a:xfrm>
        <a:custGeom>
          <a:avLst/>
          <a:gdLst/>
          <a:ahLst/>
          <a:cxnLst/>
          <a:rect l="0" t="0" r="0" b="0"/>
          <a:pathLst>
            <a:path>
              <a:moveTo>
                <a:pt x="794" y="2093951"/>
              </a:moveTo>
              <a:arcTo wR="2037049" hR="2037049" stAng="10703959" swAng="1029636"/>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C4E134D-3F41-43C7-8CA1-7A1612A2EC32}">
      <dsp:nvSpPr>
        <dsp:cNvPr id="0" name=""/>
        <dsp:cNvSpPr/>
      </dsp:nvSpPr>
      <dsp:spPr>
        <a:xfrm>
          <a:off x="1190245" y="23231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Publish research; become part of research literature</a:t>
          </a:r>
        </a:p>
      </dsp:txBody>
      <dsp:txXfrm>
        <a:off x="1240044" y="282112"/>
        <a:ext cx="1469857" cy="920547"/>
      </dsp:txXfrm>
    </dsp:sp>
    <dsp:sp modelId="{CC648446-092F-482B-9A72-ECBFDCA6A82C}">
      <dsp:nvSpPr>
        <dsp:cNvPr id="0" name=""/>
        <dsp:cNvSpPr/>
      </dsp:nvSpPr>
      <dsp:spPr>
        <a:xfrm>
          <a:off x="1374296" y="232610"/>
          <a:ext cx="4074099" cy="4074099"/>
        </a:xfrm>
        <a:custGeom>
          <a:avLst/>
          <a:gdLst/>
          <a:ahLst/>
          <a:cxnLst/>
          <a:rect l="0" t="0" r="0" b="0"/>
          <a:pathLst>
            <a:path>
              <a:moveTo>
                <a:pt x="1678965" y="31719"/>
              </a:moveTo>
              <a:arcTo wR="2037049" hR="2037049" stAng="15592538" swAng="1598971"/>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6DAA-6E95-4A63-9B64-5FF0BC52CB6D}">
      <dsp:nvSpPr>
        <dsp:cNvPr id="0" name=""/>
        <dsp:cNvSpPr/>
      </dsp:nvSpPr>
      <dsp:spPr>
        <a:xfrm>
          <a:off x="775" y="784527"/>
          <a:ext cx="2824124" cy="1412062"/>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Quantitative</a:t>
          </a:r>
          <a:endParaRPr lang="en-US" sz="3200" b="1" kern="1200" dirty="0"/>
        </a:p>
      </dsp:txBody>
      <dsp:txXfrm>
        <a:off x="42133" y="825885"/>
        <a:ext cx="2741408" cy="1329346"/>
      </dsp:txXfrm>
    </dsp:sp>
    <dsp:sp modelId="{0A8EE4BB-E5A5-4C80-A46D-B6D111A5BFE4}">
      <dsp:nvSpPr>
        <dsp:cNvPr id="0" name=""/>
        <dsp:cNvSpPr/>
      </dsp:nvSpPr>
      <dsp:spPr>
        <a:xfrm>
          <a:off x="283188"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896FF1-8386-40B1-8591-B53CBD232547}">
      <dsp:nvSpPr>
        <dsp:cNvPr id="0" name=""/>
        <dsp:cNvSpPr/>
      </dsp:nvSpPr>
      <dsp:spPr>
        <a:xfrm>
          <a:off x="565600"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Systematic investigation of phenomena by gathering numerical / quantifiable data – performance of statistical analysis</a:t>
          </a:r>
        </a:p>
      </dsp:txBody>
      <dsp:txXfrm>
        <a:off x="606958" y="2590963"/>
        <a:ext cx="2176583" cy="1329346"/>
      </dsp:txXfrm>
    </dsp:sp>
    <dsp:sp modelId="{95AA20B1-ADD2-41EF-B913-DBD5D72E202A}">
      <dsp:nvSpPr>
        <dsp:cNvPr id="0" name=""/>
        <dsp:cNvSpPr/>
      </dsp:nvSpPr>
      <dsp:spPr>
        <a:xfrm>
          <a:off x="283188"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273543-EAA6-4CEB-AA85-9E270E3E30E7}">
      <dsp:nvSpPr>
        <dsp:cNvPr id="0" name=""/>
        <dsp:cNvSpPr/>
      </dsp:nvSpPr>
      <dsp:spPr>
        <a:xfrm>
          <a:off x="565600"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Data is </a:t>
          </a:r>
          <a:r>
            <a:rPr lang="en-US" sz="1500" b="1" kern="1200" dirty="0">
              <a:solidFill>
                <a:srgbClr val="7030A0"/>
              </a:solidFill>
            </a:rPr>
            <a:t>NUMBERS</a:t>
          </a:r>
        </a:p>
      </dsp:txBody>
      <dsp:txXfrm>
        <a:off x="606958" y="4356041"/>
        <a:ext cx="2176583" cy="1329346"/>
      </dsp:txXfrm>
    </dsp:sp>
    <dsp:sp modelId="{D824F23A-F11F-44EE-98B5-96560399D0CD}">
      <dsp:nvSpPr>
        <dsp:cNvPr id="0" name=""/>
        <dsp:cNvSpPr/>
      </dsp:nvSpPr>
      <dsp:spPr>
        <a:xfrm>
          <a:off x="3530931" y="784527"/>
          <a:ext cx="2824124" cy="1412062"/>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Qualitative</a:t>
          </a:r>
          <a:endParaRPr lang="en-US" sz="3200" b="1" kern="1200" dirty="0"/>
        </a:p>
      </dsp:txBody>
      <dsp:txXfrm>
        <a:off x="3572289" y="825885"/>
        <a:ext cx="2741408" cy="1329346"/>
      </dsp:txXfrm>
    </dsp:sp>
    <dsp:sp modelId="{9FD7E469-3AC3-4948-A5DC-41343898B5E4}">
      <dsp:nvSpPr>
        <dsp:cNvPr id="0" name=""/>
        <dsp:cNvSpPr/>
      </dsp:nvSpPr>
      <dsp:spPr>
        <a:xfrm>
          <a:off x="3813344"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C811EA-C87E-49E7-A801-360DDBD637FB}">
      <dsp:nvSpPr>
        <dsp:cNvPr id="0" name=""/>
        <dsp:cNvSpPr/>
      </dsp:nvSpPr>
      <dsp:spPr>
        <a:xfrm>
          <a:off x="4095756"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Focuses on obtaining data through open-ended and conversational communication</a:t>
          </a:r>
        </a:p>
      </dsp:txBody>
      <dsp:txXfrm>
        <a:off x="4137114" y="2590963"/>
        <a:ext cx="2176583" cy="1329346"/>
      </dsp:txXfrm>
    </dsp:sp>
    <dsp:sp modelId="{09AFC3B2-FB1A-45A9-BEDA-78DE2B44D026}">
      <dsp:nvSpPr>
        <dsp:cNvPr id="0" name=""/>
        <dsp:cNvSpPr/>
      </dsp:nvSpPr>
      <dsp:spPr>
        <a:xfrm>
          <a:off x="3813344"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F1167D-04D3-4BDB-80CE-FE43D6D0D83E}">
      <dsp:nvSpPr>
        <dsp:cNvPr id="0" name=""/>
        <dsp:cNvSpPr/>
      </dsp:nvSpPr>
      <dsp:spPr>
        <a:xfrm>
          <a:off x="4095756"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dirty="0"/>
            <a:t>Data is (often) </a:t>
          </a:r>
          <a:r>
            <a:rPr lang="en-GB" sz="1500" b="1" kern="1200" dirty="0">
              <a:solidFill>
                <a:srgbClr val="0070C0"/>
              </a:solidFill>
            </a:rPr>
            <a:t>TEXT / WORDS </a:t>
          </a:r>
          <a:endParaRPr lang="en-US" sz="1500" b="1" kern="1200" dirty="0">
            <a:solidFill>
              <a:srgbClr val="0070C0"/>
            </a:solidFill>
          </a:endParaRPr>
        </a:p>
      </dsp:txBody>
      <dsp:txXfrm>
        <a:off x="4137114" y="4356041"/>
        <a:ext cx="2176583" cy="13293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A non-experimental method</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Investigates variables that exist amongst people irrespective of any research intervention</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Investigating existing group differences, or correlation (relationship)</a:t>
          </a:r>
          <a:endParaRPr lang="en-US" sz="2400" kern="1200" dirty="0"/>
        </a:p>
      </dsp:txBody>
      <dsp:txXfrm>
        <a:off x="0" y="3391240"/>
        <a:ext cx="4092594" cy="1694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452"/>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establish generalisation outside of a lab</a:t>
          </a:r>
          <a:endParaRPr lang="en-US" sz="2500" kern="1200"/>
        </a:p>
      </dsp:txBody>
      <dsp:txXfrm>
        <a:off x="1221660" y="452"/>
        <a:ext cx="9065339" cy="1057714"/>
      </dsp:txXfrm>
    </dsp:sp>
    <dsp:sp modelId="{91F91643-0B33-49E1-B138-9CEF4E15B1FD}">
      <dsp:nvSpPr>
        <dsp:cNvPr id="0" name=""/>
        <dsp:cNvSpPr/>
      </dsp:nvSpPr>
      <dsp:spPr>
        <a:xfrm>
          <a:off x="0" y="1322595"/>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generate ideas for further laboratory study</a:t>
          </a:r>
          <a:endParaRPr lang="en-US" sz="2500" kern="1200"/>
        </a:p>
      </dsp:txBody>
      <dsp:txXfrm>
        <a:off x="1221660" y="1322595"/>
        <a:ext cx="9065339" cy="1057714"/>
      </dsp:txXfrm>
    </dsp:sp>
    <dsp:sp modelId="{8ABAD708-8883-46E9-8400-24AACBC3BC5C}">
      <dsp:nvSpPr>
        <dsp:cNvPr id="0" name=""/>
        <dsp:cNvSpPr/>
      </dsp:nvSpPr>
      <dsp:spPr>
        <a:xfrm>
          <a:off x="0" y="2644738"/>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872A5B-8DA8-4E5B-BF4F-B39BFD4D2F46}">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73631-C9AF-4854-8B3C-3074A0600133}">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Allows examination of variables that may not be practical or ethical to study in the lab</a:t>
          </a:r>
          <a:endParaRPr lang="en-US" sz="2500" kern="1200"/>
        </a:p>
      </dsp:txBody>
      <dsp:txXfrm>
        <a:off x="1221660" y="2644738"/>
        <a:ext cx="9065339" cy="10577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941C9-C76A-417D-A215-78B2BC9F9075}">
      <dsp:nvSpPr>
        <dsp:cNvPr id="0" name=""/>
        <dsp:cNvSpPr/>
      </dsp:nvSpPr>
      <dsp:spPr>
        <a:xfrm>
          <a:off x="888959" y="889536"/>
          <a:ext cx="981065" cy="9810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F638D-8B42-49BA-A0CA-BEF582F7D597}">
      <dsp:nvSpPr>
        <dsp:cNvPr id="0" name=""/>
        <dsp:cNvSpPr/>
      </dsp:nvSpPr>
      <dsp:spPr>
        <a:xfrm>
          <a:off x="289419"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measures one variable (X)</a:t>
          </a:r>
          <a:endParaRPr lang="en-US" sz="2000" kern="1200"/>
        </a:p>
      </dsp:txBody>
      <dsp:txXfrm>
        <a:off x="289419" y="2313372"/>
        <a:ext cx="2180145" cy="1527890"/>
      </dsp:txXfrm>
    </dsp:sp>
    <dsp:sp modelId="{99B4468F-E193-48CC-A9D7-8786ADA2ADC6}">
      <dsp:nvSpPr>
        <dsp:cNvPr id="0" name=""/>
        <dsp:cNvSpPr/>
      </dsp:nvSpPr>
      <dsp:spPr>
        <a:xfrm>
          <a:off x="3450630" y="889536"/>
          <a:ext cx="981065" cy="9810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EE22C-33E0-4437-896E-E7752060649D}">
      <dsp:nvSpPr>
        <dsp:cNvPr id="0" name=""/>
        <dsp:cNvSpPr/>
      </dsp:nvSpPr>
      <dsp:spPr>
        <a:xfrm>
          <a:off x="2851090"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 measures a second variable (Y)</a:t>
          </a:r>
          <a:endParaRPr lang="en-US" sz="2000" kern="1200"/>
        </a:p>
      </dsp:txBody>
      <dsp:txXfrm>
        <a:off x="2851090" y="2313372"/>
        <a:ext cx="2180145" cy="1527890"/>
      </dsp:txXfrm>
    </dsp:sp>
    <dsp:sp modelId="{1EC017DB-CACC-44B2-BB9A-FEF8DDBEFAC9}">
      <dsp:nvSpPr>
        <dsp:cNvPr id="0" name=""/>
        <dsp:cNvSpPr/>
      </dsp:nvSpPr>
      <dsp:spPr>
        <a:xfrm>
          <a:off x="6012301" y="889536"/>
          <a:ext cx="981065" cy="9810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3C2AD-EDA4-4CC5-AC69-7279FC18ABC8}">
      <dsp:nvSpPr>
        <dsp:cNvPr id="0" name=""/>
        <dsp:cNvSpPr/>
      </dsp:nvSpPr>
      <dsp:spPr>
        <a:xfrm>
          <a:off x="5412761"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(statistically) determines whether (X) and (Y) are related</a:t>
          </a:r>
          <a:endParaRPr lang="en-US" sz="2000" kern="1200"/>
        </a:p>
      </dsp:txBody>
      <dsp:txXfrm>
        <a:off x="5412761" y="2313372"/>
        <a:ext cx="2180145" cy="1527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646680"/>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61146" y="915301"/>
          <a:ext cx="656629" cy="65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378921" y="646680"/>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experiment is generally assumed to be the most reliable and effective method for demonstrating that one </a:t>
          </a:r>
          <a:r>
            <a:rPr lang="en-GB" sz="2100" i="1" kern="1200" dirty="0"/>
            <a:t>variable</a:t>
          </a:r>
          <a:r>
            <a:rPr lang="en-GB" sz="2100" kern="1200" dirty="0"/>
            <a:t> has an effect on another </a:t>
          </a:r>
          <a:r>
            <a:rPr lang="en-GB" sz="2100" i="1" kern="1200" dirty="0"/>
            <a:t>variable</a:t>
          </a:r>
          <a:r>
            <a:rPr lang="en-GB" sz="2100" kern="1200" dirty="0"/>
            <a:t> to change</a:t>
          </a:r>
          <a:endParaRPr lang="en-US" sz="2100" kern="1200" dirty="0"/>
        </a:p>
      </dsp:txBody>
      <dsp:txXfrm>
        <a:off x="1378921" y="646680"/>
        <a:ext cx="9597981" cy="1193871"/>
      </dsp:txXfrm>
    </dsp:sp>
    <dsp:sp modelId="{91F91643-0B33-49E1-B138-9CEF4E15B1FD}">
      <dsp:nvSpPr>
        <dsp:cNvPr id="0" name=""/>
        <dsp:cNvSpPr/>
      </dsp:nvSpPr>
      <dsp:spPr>
        <a:xfrm>
          <a:off x="0" y="2139019"/>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61146" y="2407640"/>
          <a:ext cx="656629" cy="65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378921" y="2139019"/>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term </a:t>
          </a:r>
          <a:r>
            <a:rPr lang="en-GB" sz="2100" b="1" u="sng" kern="1200" dirty="0">
              <a:solidFill>
                <a:schemeClr val="tx2">
                  <a:lumMod val="75000"/>
                  <a:lumOff val="25000"/>
                </a:schemeClr>
              </a:solidFill>
            </a:rPr>
            <a:t>VARIABLE</a:t>
          </a:r>
          <a:r>
            <a:rPr lang="en-GB" sz="2100" kern="1200" dirty="0"/>
            <a:t> is used to describe the empirical object or phenomenon that we are observing</a:t>
          </a:r>
          <a:endParaRPr lang="en-US" sz="2100" kern="1200" dirty="0"/>
        </a:p>
      </dsp:txBody>
      <dsp:txXfrm>
        <a:off x="1378921" y="2139019"/>
        <a:ext cx="9597981" cy="11938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761C-F181-4630-868C-0B34BABB5C26}">
      <dsp:nvSpPr>
        <dsp:cNvPr id="0" name=""/>
        <dsp:cNvSpPr/>
      </dsp:nvSpPr>
      <dsp:spPr>
        <a:xfrm>
          <a:off x="2463468" y="20638"/>
          <a:ext cx="1441125" cy="1441125"/>
        </a:xfrm>
        <a:prstGeom prst="ellipse">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7132535A-EB81-49C5-8368-A5783E86D040}">
      <dsp:nvSpPr>
        <dsp:cNvPr id="0" name=""/>
        <dsp:cNvSpPr/>
      </dsp:nvSpPr>
      <dsp:spPr>
        <a:xfrm>
          <a:off x="2770593" y="327763"/>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CC311-91B3-4051-AD2C-952693ED385B}">
      <dsp:nvSpPr>
        <dsp:cNvPr id="0" name=""/>
        <dsp:cNvSpPr/>
      </dsp:nvSpPr>
      <dsp:spPr>
        <a:xfrm>
          <a:off x="1014960" y="1910638"/>
          <a:ext cx="433814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solidFill>
                <a:schemeClr val="accent6">
                  <a:lumMod val="75000"/>
                </a:schemeClr>
              </a:solidFill>
            </a:rPr>
            <a:t>Information about a topic is obtained by administering questionnaires or interviews to many people</a:t>
          </a:r>
          <a:endParaRPr lang="en-US" sz="2400" kern="1200" cap="none" dirty="0">
            <a:solidFill>
              <a:schemeClr val="accent6">
                <a:lumMod val="75000"/>
              </a:schemeClr>
            </a:solidFill>
          </a:endParaRPr>
        </a:p>
      </dsp:txBody>
      <dsp:txXfrm>
        <a:off x="1014960" y="1910638"/>
        <a:ext cx="4338140" cy="1189040"/>
      </dsp:txXfrm>
    </dsp:sp>
    <dsp:sp modelId="{BDCE37CB-96C9-4EEE-AA65-C3AED938D8BD}">
      <dsp:nvSpPr>
        <dsp:cNvPr id="0" name=""/>
        <dsp:cNvSpPr/>
      </dsp:nvSpPr>
      <dsp:spPr>
        <a:xfrm>
          <a:off x="6227226" y="20638"/>
          <a:ext cx="1441125" cy="1441125"/>
        </a:xfrm>
        <a:prstGeom prst="ellipse">
          <a:avLst/>
        </a:prstGeom>
        <a:solidFill>
          <a:schemeClr val="accent1"/>
        </a:solidFill>
        <a:ln w="12700" cap="flat" cmpd="sng" algn="ctr">
          <a:solidFill>
            <a:schemeClr val="tx2">
              <a:lumMod val="25000"/>
              <a:lumOff val="75000"/>
            </a:schemeClr>
          </a:solid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sp>
    <dsp:sp modelId="{895DB9FD-C8A3-4CE7-9902-0F8254725F1C}">
      <dsp:nvSpPr>
        <dsp:cNvPr id="0" name=""/>
        <dsp:cNvSpPr/>
      </dsp:nvSpPr>
      <dsp:spPr>
        <a:xfrm>
          <a:off x="6534351" y="327763"/>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3DEDB-73A6-4028-BAEA-9EB18C2B331E}">
      <dsp:nvSpPr>
        <dsp:cNvPr id="0" name=""/>
        <dsp:cNvSpPr/>
      </dsp:nvSpPr>
      <dsp:spPr>
        <a:xfrm>
          <a:off x="5944435" y="1742496"/>
          <a:ext cx="236250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u="sng" kern="1200" cap="none" dirty="0">
              <a:solidFill>
                <a:schemeClr val="tx2">
                  <a:lumMod val="75000"/>
                  <a:lumOff val="25000"/>
                </a:schemeClr>
              </a:solidFill>
            </a:rPr>
            <a:t>Types of surveys:</a:t>
          </a:r>
          <a:endParaRPr lang="en-US" sz="2400" kern="1200" cap="none" dirty="0">
            <a:solidFill>
              <a:schemeClr val="tx2">
                <a:lumMod val="75000"/>
                <a:lumOff val="25000"/>
              </a:schemeClr>
            </a:solidFill>
          </a:endParaRPr>
        </a:p>
      </dsp:txBody>
      <dsp:txXfrm>
        <a:off x="5944435" y="1742496"/>
        <a:ext cx="2362500" cy="11890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A1A54-0C2E-41F0-9F6B-5FEAE0A554A9}">
      <dsp:nvSpPr>
        <dsp:cNvPr id="0" name=""/>
        <dsp:cNvSpPr/>
      </dsp:nvSpPr>
      <dsp:spPr>
        <a:xfrm>
          <a:off x="0"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C417E-7B19-4B05-8AF9-089E9101DE7D}">
      <dsp:nvSpPr>
        <dsp:cNvPr id="0" name=""/>
        <dsp:cNvSpPr/>
      </dsp:nvSpPr>
      <dsp:spPr>
        <a:xfrm>
          <a:off x="321468"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Allows us to collect large amounts of data quickly and inexpensively</a:t>
          </a:r>
          <a:endParaRPr lang="en-US" sz="2200" kern="1200"/>
        </a:p>
      </dsp:txBody>
      <dsp:txXfrm>
        <a:off x="375278" y="1139363"/>
        <a:ext cx="2785598" cy="1729573"/>
      </dsp:txXfrm>
    </dsp:sp>
    <dsp:sp modelId="{0C34BAB2-8B00-4AC7-ADBF-F8FBE27F029E}">
      <dsp:nvSpPr>
        <dsp:cNvPr id="0" name=""/>
        <dsp:cNvSpPr/>
      </dsp:nvSpPr>
      <dsp:spPr>
        <a:xfrm>
          <a:off x="3536156"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5BC38-9DD2-46A4-B3E3-26EE595C0E0C}">
      <dsp:nvSpPr>
        <dsp:cNvPr id="0" name=""/>
        <dsp:cNvSpPr/>
      </dsp:nvSpPr>
      <dsp:spPr>
        <a:xfrm>
          <a:off x="3857625"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Can ask about an almost limitless variety of attitudes, perceptions, experiences</a:t>
          </a:r>
          <a:endParaRPr lang="en-US" sz="2200" kern="1200"/>
        </a:p>
      </dsp:txBody>
      <dsp:txXfrm>
        <a:off x="3911435" y="1139363"/>
        <a:ext cx="2785598" cy="1729573"/>
      </dsp:txXfrm>
    </dsp:sp>
    <dsp:sp modelId="{695F5510-81F2-41E9-AA4E-8A00335E42C9}">
      <dsp:nvSpPr>
        <dsp:cNvPr id="0" name=""/>
        <dsp:cNvSpPr/>
      </dsp:nvSpPr>
      <dsp:spPr>
        <a:xfrm>
          <a:off x="7072312"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34310-5FC4-4E59-A3D5-AE37AED50DD5}">
      <dsp:nvSpPr>
        <dsp:cNvPr id="0" name=""/>
        <dsp:cNvSpPr/>
      </dsp:nvSpPr>
      <dsp:spPr>
        <a:xfrm>
          <a:off x="7393781"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BUT – self-report may be biased</a:t>
          </a:r>
          <a:endParaRPr lang="en-US" sz="2200" kern="1200"/>
        </a:p>
      </dsp:txBody>
      <dsp:txXfrm>
        <a:off x="7447591" y="1139363"/>
        <a:ext cx="2785598" cy="17295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50EFD-1654-450A-9676-D4E31DD06523}">
      <dsp:nvSpPr>
        <dsp:cNvPr id="0" name=""/>
        <dsp:cNvSpPr/>
      </dsp:nvSpPr>
      <dsp:spPr>
        <a:xfrm>
          <a:off x="586680" y="244"/>
          <a:ext cx="2848012" cy="170880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Ensure no undue harm is caused to participants</a:t>
          </a:r>
          <a:endParaRPr lang="en-US" sz="1800" kern="1200"/>
        </a:p>
      </dsp:txBody>
      <dsp:txXfrm>
        <a:off x="586680" y="244"/>
        <a:ext cx="2848012" cy="1708807"/>
      </dsp:txXfrm>
    </dsp:sp>
    <dsp:sp modelId="{53799569-AD26-4B4E-A965-9DB547A934D1}">
      <dsp:nvSpPr>
        <dsp:cNvPr id="0" name=""/>
        <dsp:cNvSpPr/>
      </dsp:nvSpPr>
      <dsp:spPr>
        <a:xfrm>
          <a:off x="3719493" y="244"/>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Counteract power issues</a:t>
          </a:r>
          <a:endParaRPr lang="en-US" sz="1800" kern="1200"/>
        </a:p>
      </dsp:txBody>
      <dsp:txXfrm>
        <a:off x="3719493" y="244"/>
        <a:ext cx="2848012" cy="1708807"/>
      </dsp:txXfrm>
    </dsp:sp>
    <dsp:sp modelId="{F3798885-56B7-42C8-A264-51E32E791125}">
      <dsp:nvSpPr>
        <dsp:cNvPr id="0" name=""/>
        <dsp:cNvSpPr/>
      </dsp:nvSpPr>
      <dsp:spPr>
        <a:xfrm>
          <a:off x="6852307" y="244"/>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Protect ourselves as researchers</a:t>
          </a:r>
          <a:endParaRPr lang="en-US" sz="1800" kern="1200"/>
        </a:p>
      </dsp:txBody>
      <dsp:txXfrm>
        <a:off x="6852307" y="244"/>
        <a:ext cx="2848012" cy="1708807"/>
      </dsp:txXfrm>
    </dsp:sp>
    <dsp:sp modelId="{8D018CF4-4F61-420F-862D-4B58437DC8FB}">
      <dsp:nvSpPr>
        <dsp:cNvPr id="0" name=""/>
        <dsp:cNvSpPr/>
      </dsp:nvSpPr>
      <dsp:spPr>
        <a:xfrm>
          <a:off x="2153087" y="1993853"/>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Important to have safeguards in place for those who use the services of psychologists</a:t>
          </a:r>
          <a:endParaRPr lang="en-US" sz="1800" kern="1200"/>
        </a:p>
      </dsp:txBody>
      <dsp:txXfrm>
        <a:off x="2153087" y="1993853"/>
        <a:ext cx="2848012" cy="1708807"/>
      </dsp:txXfrm>
    </dsp:sp>
    <dsp:sp modelId="{83325326-AFB9-47AB-B115-6EED1B0F0D4E}">
      <dsp:nvSpPr>
        <dsp:cNvPr id="0" name=""/>
        <dsp:cNvSpPr/>
      </dsp:nvSpPr>
      <dsp:spPr>
        <a:xfrm>
          <a:off x="5285900" y="1993853"/>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Part of psychology students learning outcomes is to demonstrate an awareness of appreciation and important of ethical standards in research</a:t>
          </a:r>
          <a:endParaRPr lang="en-US" sz="1800" kern="1200"/>
        </a:p>
      </dsp:txBody>
      <dsp:txXfrm>
        <a:off x="5285900" y="1993853"/>
        <a:ext cx="2848012" cy="17088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44641-F25C-4768-8793-33905D09A91E}">
      <dsp:nvSpPr>
        <dsp:cNvPr id="0" name=""/>
        <dsp:cNvSpPr/>
      </dsp:nvSpPr>
      <dsp:spPr>
        <a:xfrm>
          <a:off x="3013"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C0976-D6C5-462F-A1F3-031260FD4344}">
      <dsp:nvSpPr>
        <dsp:cNvPr id="0" name=""/>
        <dsp:cNvSpPr/>
      </dsp:nvSpPr>
      <dsp:spPr>
        <a:xfrm>
          <a:off x="242106"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Respect</a:t>
          </a:r>
          <a:endParaRPr lang="en-US" sz="2500" kern="1200"/>
        </a:p>
      </dsp:txBody>
      <dsp:txXfrm>
        <a:off x="282127" y="1321835"/>
        <a:ext cx="2071789" cy="1286370"/>
      </dsp:txXfrm>
    </dsp:sp>
    <dsp:sp modelId="{D814BA24-88B5-4E56-9FA6-65C4C86FC197}">
      <dsp:nvSpPr>
        <dsp:cNvPr id="0" name=""/>
        <dsp:cNvSpPr/>
      </dsp:nvSpPr>
      <dsp:spPr>
        <a:xfrm>
          <a:off x="2633029"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73DC3-B1EC-4528-9F8E-D9DC7CD8AE88}">
      <dsp:nvSpPr>
        <dsp:cNvPr id="0" name=""/>
        <dsp:cNvSpPr/>
      </dsp:nvSpPr>
      <dsp:spPr>
        <a:xfrm>
          <a:off x="2872122"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Competence </a:t>
          </a:r>
          <a:endParaRPr lang="en-US" sz="2500" kern="1200"/>
        </a:p>
      </dsp:txBody>
      <dsp:txXfrm>
        <a:off x="2912143" y="1321835"/>
        <a:ext cx="2071789" cy="1286370"/>
      </dsp:txXfrm>
    </dsp:sp>
    <dsp:sp modelId="{26BBCBC0-8C1F-4A39-B82C-C51A0E2652C3}">
      <dsp:nvSpPr>
        <dsp:cNvPr id="0" name=""/>
        <dsp:cNvSpPr/>
      </dsp:nvSpPr>
      <dsp:spPr>
        <a:xfrm>
          <a:off x="5263046"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2B923C-2B4E-4F69-B4E3-08C017C68C3C}">
      <dsp:nvSpPr>
        <dsp:cNvPr id="0" name=""/>
        <dsp:cNvSpPr/>
      </dsp:nvSpPr>
      <dsp:spPr>
        <a:xfrm>
          <a:off x="5502138"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Integrity</a:t>
          </a:r>
          <a:endParaRPr lang="en-US" sz="2500" kern="1200"/>
        </a:p>
      </dsp:txBody>
      <dsp:txXfrm>
        <a:off x="5542159" y="1321835"/>
        <a:ext cx="2071789" cy="1286370"/>
      </dsp:txXfrm>
    </dsp:sp>
    <dsp:sp modelId="{38AA8032-8855-4374-8B1D-A0F822B6E487}">
      <dsp:nvSpPr>
        <dsp:cNvPr id="0" name=""/>
        <dsp:cNvSpPr/>
      </dsp:nvSpPr>
      <dsp:spPr>
        <a:xfrm>
          <a:off x="7893062"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7DCDD-FA66-4451-9468-E8295C49E9C4}">
      <dsp:nvSpPr>
        <dsp:cNvPr id="0" name=""/>
        <dsp:cNvSpPr/>
      </dsp:nvSpPr>
      <dsp:spPr>
        <a:xfrm>
          <a:off x="8132154"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Responsibility </a:t>
          </a:r>
          <a:endParaRPr lang="en-US" sz="2500" kern="1200"/>
        </a:p>
      </dsp:txBody>
      <dsp:txXfrm>
        <a:off x="8172175" y="1321835"/>
        <a:ext cx="2071789" cy="12863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Privacy and confidentiality</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Participants right to withdraw or not to participate</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Informed consent – plus acting on their wishes</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People have a right to be treated as an individual</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Full debriefing</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Compassion, empathy, impact on environment, etc</a:t>
          </a:r>
        </a:p>
      </dsp:txBody>
      <dsp:txXfrm>
        <a:off x="10488946" y="748480"/>
        <a:ext cx="1129121" cy="8572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Limits of competence (referral)</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Advances in field</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Maintenance of skills (technical, practical)</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Professional ethics, decision making</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Limitations to competence</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Caution in making knowledge claims</a:t>
          </a:r>
        </a:p>
      </dsp:txBody>
      <dsp:txXfrm>
        <a:off x="10488946" y="748480"/>
        <a:ext cx="1129121" cy="8572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Transparent and honest research – lack of deception</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Professionalism – </a:t>
          </a:r>
          <a:r>
            <a:rPr lang="en-GB" sz="1400" kern="1200" dirty="0"/>
            <a:t>professional relationships</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Respect others works, even if we don’t agree with it</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Fairness in data collection and reporting findings</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Addressing misconduct</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Accurate unbiased representation</a:t>
          </a:r>
        </a:p>
      </dsp:txBody>
      <dsp:txXfrm>
        <a:off x="10488946" y="748480"/>
        <a:ext cx="1129121" cy="8572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384" y="460281"/>
          <a:ext cx="3302759" cy="143367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Professional accountability</a:t>
          </a:r>
        </a:p>
      </dsp:txBody>
      <dsp:txXfrm>
        <a:off x="718222" y="460281"/>
        <a:ext cx="1869084" cy="1433675"/>
      </dsp:txXfrm>
    </dsp:sp>
    <dsp:sp modelId="{C59BACE7-692E-4505-8649-D64568E75CE1}">
      <dsp:nvSpPr>
        <dsp:cNvPr id="0" name=""/>
        <dsp:cNvSpPr/>
      </dsp:nvSpPr>
      <dsp:spPr>
        <a:xfrm>
          <a:off x="3029712" y="487526"/>
          <a:ext cx="3146745" cy="1379184"/>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use of skills and knowledge</a:t>
          </a:r>
          <a:endParaRPr lang="en-GB" sz="1800" kern="1200" dirty="0"/>
        </a:p>
      </dsp:txBody>
      <dsp:txXfrm>
        <a:off x="3719304" y="487526"/>
        <a:ext cx="1767561" cy="1379184"/>
      </dsp:txXfrm>
    </dsp:sp>
    <dsp:sp modelId="{E4FF4C88-0060-4C7D-BFAA-0612A1712D23}">
      <dsp:nvSpPr>
        <dsp:cNvPr id="0" name=""/>
        <dsp:cNvSpPr/>
      </dsp:nvSpPr>
      <dsp:spPr>
        <a:xfrm>
          <a:off x="5902026" y="487987"/>
          <a:ext cx="3213734" cy="137826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Respect for welfare of participants (humans, non-human animals, living world)</a:t>
          </a:r>
        </a:p>
      </dsp:txBody>
      <dsp:txXfrm>
        <a:off x="6591157" y="487987"/>
        <a:ext cx="1835472" cy="1378262"/>
      </dsp:txXfrm>
    </dsp:sp>
    <dsp:sp modelId="{87E41D03-5554-43FF-BB4F-5C1254463A1C}">
      <dsp:nvSpPr>
        <dsp:cNvPr id="0" name=""/>
        <dsp:cNvSpPr/>
      </dsp:nvSpPr>
      <dsp:spPr>
        <a:xfrm>
          <a:off x="8841328" y="505167"/>
          <a:ext cx="3205226" cy="1343903"/>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Potentially competing duties</a:t>
          </a:r>
        </a:p>
      </dsp:txBody>
      <dsp:txXfrm>
        <a:off x="9513280" y="505167"/>
        <a:ext cx="1861323" cy="13439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58009-9D7F-4A01-8C24-AD9FC783C38F}">
      <dsp:nvSpPr>
        <dsp:cNvPr id="0" name=""/>
        <dsp:cNvSpPr/>
      </dsp:nvSpPr>
      <dsp:spPr>
        <a:xfrm>
          <a:off x="5373" y="0"/>
          <a:ext cx="1665742" cy="1934572"/>
        </a:xfrm>
        <a:prstGeom prst="roundRect">
          <a:avLst>
            <a:gd name="adj" fmla="val 10000"/>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Unacceptable where physical, emotional or psychological distress are concerned (e.g., Milgram)</a:t>
          </a:r>
        </a:p>
      </dsp:txBody>
      <dsp:txXfrm>
        <a:off x="54161" y="48788"/>
        <a:ext cx="1568166" cy="1836996"/>
      </dsp:txXfrm>
    </dsp:sp>
    <dsp:sp modelId="{8DE1A281-6337-477E-88F2-D28C1F21B2C8}">
      <dsp:nvSpPr>
        <dsp:cNvPr id="0" name=""/>
        <dsp:cNvSpPr/>
      </dsp:nvSpPr>
      <dsp:spPr>
        <a:xfrm>
          <a:off x="1837689" y="760733"/>
          <a:ext cx="353137" cy="41310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37689" y="843354"/>
        <a:ext cx="247196" cy="247862"/>
      </dsp:txXfrm>
    </dsp:sp>
    <dsp:sp modelId="{49BBD77C-B570-4486-81F1-49C160D081AA}">
      <dsp:nvSpPr>
        <dsp:cNvPr id="0" name=""/>
        <dsp:cNvSpPr/>
      </dsp:nvSpPr>
      <dsp:spPr>
        <a:xfrm>
          <a:off x="2337412"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If there is no alternative, deception can be used (with caution and consultation)</a:t>
          </a:r>
        </a:p>
      </dsp:txBody>
      <dsp:txXfrm>
        <a:off x="2386200" y="48788"/>
        <a:ext cx="1568166" cy="1836996"/>
      </dsp:txXfrm>
    </dsp:sp>
    <dsp:sp modelId="{81A4A231-4A79-44E1-985A-B7411ECEDA4F}">
      <dsp:nvSpPr>
        <dsp:cNvPr id="0" name=""/>
        <dsp:cNvSpPr/>
      </dsp:nvSpPr>
      <dsp:spPr>
        <a:xfrm>
          <a:off x="4169728"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169728" y="843354"/>
        <a:ext cx="247196" cy="247862"/>
      </dsp:txXfrm>
    </dsp:sp>
    <dsp:sp modelId="{1778DF9B-DDA4-4408-BB50-DDAC3ADE8643}">
      <dsp:nvSpPr>
        <dsp:cNvPr id="0" name=""/>
        <dsp:cNvSpPr/>
      </dsp:nvSpPr>
      <dsp:spPr>
        <a:xfrm>
          <a:off x="4669451"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Explain the deception ASAP </a:t>
          </a:r>
        </a:p>
      </dsp:txBody>
      <dsp:txXfrm>
        <a:off x="4718239" y="48788"/>
        <a:ext cx="1568166" cy="1836996"/>
      </dsp:txXfrm>
    </dsp:sp>
    <dsp:sp modelId="{D3F226A2-F16C-480E-ABF3-189400300074}">
      <dsp:nvSpPr>
        <dsp:cNvPr id="0" name=""/>
        <dsp:cNvSpPr/>
      </dsp:nvSpPr>
      <dsp:spPr>
        <a:xfrm>
          <a:off x="6501767" y="760733"/>
          <a:ext cx="353137" cy="413104"/>
        </a:xfrm>
        <a:prstGeom prst="rightArrow">
          <a:avLst>
            <a:gd name="adj1" fmla="val 60000"/>
            <a:gd name="adj2" fmla="val 50000"/>
          </a:avLst>
        </a:prstGeom>
        <a:solidFill>
          <a:schemeClr val="accent4">
            <a:shade val="90000"/>
            <a:hueOff val="140381"/>
            <a:satOff val="-3547"/>
            <a:lumOff val="288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501767" y="843354"/>
        <a:ext cx="247196" cy="247862"/>
      </dsp:txXfrm>
    </dsp:sp>
    <dsp:sp modelId="{6AB04A2E-D746-4439-99EF-4218795BEDEE}">
      <dsp:nvSpPr>
        <dsp:cNvPr id="0" name=""/>
        <dsp:cNvSpPr/>
      </dsp:nvSpPr>
      <dsp:spPr>
        <a:xfrm>
          <a:off x="7001490"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 opportunity to withdraw deception after deception has been explained</a:t>
          </a:r>
        </a:p>
      </dsp:txBody>
      <dsp:txXfrm>
        <a:off x="7050278" y="48788"/>
        <a:ext cx="1568166" cy="1836996"/>
      </dsp:txXfrm>
    </dsp:sp>
    <dsp:sp modelId="{737E140C-2976-4C1C-BBCB-C1987CCFA420}">
      <dsp:nvSpPr>
        <dsp:cNvPr id="0" name=""/>
        <dsp:cNvSpPr/>
      </dsp:nvSpPr>
      <dsp:spPr>
        <a:xfrm>
          <a:off x="8833806"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8833806" y="843354"/>
        <a:ext cx="247196" cy="247862"/>
      </dsp:txXfrm>
    </dsp:sp>
    <dsp:sp modelId="{251E98F8-7239-4576-9F40-AAF3A21C2ECC}">
      <dsp:nvSpPr>
        <dsp:cNvPr id="0" name=""/>
        <dsp:cNvSpPr/>
      </dsp:nvSpPr>
      <dsp:spPr>
        <a:xfrm>
          <a:off x="9333529"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Distinction between deliberate lies and omission of details…</a:t>
          </a:r>
        </a:p>
      </dsp:txBody>
      <dsp:txXfrm>
        <a:off x="9382317" y="48788"/>
        <a:ext cx="1568166" cy="183699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9B199-9347-4D01-AD66-41C587C27552}">
      <dsp:nvSpPr>
        <dsp:cNvPr id="0" name=""/>
        <dsp:cNvSpPr/>
      </dsp:nvSpPr>
      <dsp:spPr>
        <a:xfrm>
          <a:off x="3405874" y="1600329"/>
          <a:ext cx="2409681" cy="418209"/>
        </a:xfrm>
        <a:custGeom>
          <a:avLst/>
          <a:gdLst/>
          <a:ahLst/>
          <a:cxnLst/>
          <a:rect l="0" t="0" r="0" b="0"/>
          <a:pathLst>
            <a:path>
              <a:moveTo>
                <a:pt x="0" y="0"/>
              </a:moveTo>
              <a:lnTo>
                <a:pt x="0" y="209104"/>
              </a:lnTo>
              <a:lnTo>
                <a:pt x="2409681" y="209104"/>
              </a:lnTo>
              <a:lnTo>
                <a:pt x="2409681"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5B9FFB-8AB2-4F42-9A98-E1B639E527C5}">
      <dsp:nvSpPr>
        <dsp:cNvPr id="0" name=""/>
        <dsp:cNvSpPr/>
      </dsp:nvSpPr>
      <dsp:spPr>
        <a:xfrm>
          <a:off x="3360154" y="1600329"/>
          <a:ext cx="91440" cy="418209"/>
        </a:xfrm>
        <a:custGeom>
          <a:avLst/>
          <a:gdLst/>
          <a:ahLst/>
          <a:cxnLst/>
          <a:rect l="0" t="0" r="0" b="0"/>
          <a:pathLst>
            <a:path>
              <a:moveTo>
                <a:pt x="45720" y="0"/>
              </a:moveTo>
              <a:lnTo>
                <a:pt x="4572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4C241-2DCD-405D-906C-A34D2F7BCD8E}">
      <dsp:nvSpPr>
        <dsp:cNvPr id="0" name=""/>
        <dsp:cNvSpPr/>
      </dsp:nvSpPr>
      <dsp:spPr>
        <a:xfrm>
          <a:off x="996193" y="1600329"/>
          <a:ext cx="2409681" cy="418209"/>
        </a:xfrm>
        <a:custGeom>
          <a:avLst/>
          <a:gdLst/>
          <a:ahLst/>
          <a:cxnLst/>
          <a:rect l="0" t="0" r="0" b="0"/>
          <a:pathLst>
            <a:path>
              <a:moveTo>
                <a:pt x="2409681" y="0"/>
              </a:moveTo>
              <a:lnTo>
                <a:pt x="2409681" y="209104"/>
              </a:lnTo>
              <a:lnTo>
                <a:pt x="0" y="209104"/>
              </a:lnTo>
              <a:lnTo>
                <a:pt x="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AB0F7D-63EC-40BE-8369-84455E705C78}">
      <dsp:nvSpPr>
        <dsp:cNvPr id="0" name=""/>
        <dsp:cNvSpPr/>
      </dsp:nvSpPr>
      <dsp:spPr>
        <a:xfrm>
          <a:off x="2410138" y="604593"/>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Deception sometimes necessary - validity</a:t>
          </a:r>
        </a:p>
      </dsp:txBody>
      <dsp:txXfrm>
        <a:off x="2410138" y="604593"/>
        <a:ext cx="1991472" cy="995736"/>
      </dsp:txXfrm>
    </dsp:sp>
    <dsp:sp modelId="{3130FAA2-D65A-4F6C-97AA-271064F5EAEF}">
      <dsp:nvSpPr>
        <dsp:cNvPr id="0" name=""/>
        <dsp:cNvSpPr/>
      </dsp:nvSpPr>
      <dsp:spPr>
        <a:xfrm>
          <a:off x="457"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When is this acceptable?</a:t>
          </a:r>
        </a:p>
      </dsp:txBody>
      <dsp:txXfrm>
        <a:off x="457" y="2018538"/>
        <a:ext cx="1991472" cy="995736"/>
      </dsp:txXfrm>
    </dsp:sp>
    <dsp:sp modelId="{C79A513D-F4D2-43C9-90B7-45A7CB092BE8}">
      <dsp:nvSpPr>
        <dsp:cNvPr id="0" name=""/>
        <dsp:cNvSpPr/>
      </dsp:nvSpPr>
      <dsp:spPr>
        <a:xfrm>
          <a:off x="2410138"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How will participants be debriefed after?</a:t>
          </a:r>
        </a:p>
      </dsp:txBody>
      <dsp:txXfrm>
        <a:off x="2410138" y="2018538"/>
        <a:ext cx="1991472" cy="995736"/>
      </dsp:txXfrm>
    </dsp:sp>
    <dsp:sp modelId="{5102E0E9-54DF-47C7-A004-248EA0CFE8A1}">
      <dsp:nvSpPr>
        <dsp:cNvPr id="0" name=""/>
        <dsp:cNvSpPr/>
      </dsp:nvSpPr>
      <dsp:spPr>
        <a:xfrm>
          <a:off x="4819819"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Is any follow-up required?</a:t>
          </a:r>
        </a:p>
      </dsp:txBody>
      <dsp:txXfrm>
        <a:off x="4819819" y="2018538"/>
        <a:ext cx="1991472" cy="99573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C6112-A160-4EEF-AF24-35551B034EBF}">
      <dsp:nvSpPr>
        <dsp:cNvPr id="0" name=""/>
        <dsp:cNvSpPr/>
      </dsp:nvSpPr>
      <dsp:spPr>
        <a:xfrm>
          <a:off x="2913080" y="1459"/>
          <a:ext cx="1790805" cy="1790805"/>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Carried out immediately after the end of the study</a:t>
          </a:r>
        </a:p>
      </dsp:txBody>
      <dsp:txXfrm>
        <a:off x="3175337" y="263716"/>
        <a:ext cx="1266291" cy="1266291"/>
      </dsp:txXfrm>
    </dsp:sp>
    <dsp:sp modelId="{F8FE04FC-E18A-4A47-B3F1-389237C65AD4}">
      <dsp:nvSpPr>
        <dsp:cNvPr id="0" name=""/>
        <dsp:cNvSpPr/>
      </dsp:nvSpPr>
      <dsp:spPr>
        <a:xfrm rot="2700000">
          <a:off x="4511512" y="1535281"/>
          <a:ext cx="475176" cy="604396"/>
        </a:xfrm>
        <a:prstGeom prst="rightArrow">
          <a:avLst>
            <a:gd name="adj1" fmla="val 60000"/>
            <a:gd name="adj2" fmla="val 5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532388" y="1605760"/>
        <a:ext cx="332623" cy="362638"/>
      </dsp:txXfrm>
    </dsp:sp>
    <dsp:sp modelId="{0B5E4819-1E65-43C7-80E4-47E4E8745826}">
      <dsp:nvSpPr>
        <dsp:cNvPr id="0" name=""/>
        <dsp:cNvSpPr/>
      </dsp:nvSpPr>
      <dsp:spPr>
        <a:xfrm>
          <a:off x="4813334" y="1901713"/>
          <a:ext cx="1790805" cy="1790805"/>
        </a:xfrm>
        <a:prstGeom prst="ellipse">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Reveal true nature of study and/or correct misconceptions</a:t>
          </a:r>
        </a:p>
      </dsp:txBody>
      <dsp:txXfrm>
        <a:off x="5075591" y="2163970"/>
        <a:ext cx="1266291" cy="1266291"/>
      </dsp:txXfrm>
    </dsp:sp>
    <dsp:sp modelId="{0685A915-07A0-4AE1-91FC-C03E4CC1DE86}">
      <dsp:nvSpPr>
        <dsp:cNvPr id="0" name=""/>
        <dsp:cNvSpPr/>
      </dsp:nvSpPr>
      <dsp:spPr>
        <a:xfrm rot="8100000">
          <a:off x="4530531" y="3435534"/>
          <a:ext cx="475176" cy="604396"/>
        </a:xfrm>
        <a:prstGeom prst="rightArrow">
          <a:avLst>
            <a:gd name="adj1" fmla="val 60000"/>
            <a:gd name="adj2" fmla="val 50000"/>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652208" y="3506013"/>
        <a:ext cx="332623" cy="362638"/>
      </dsp:txXfrm>
    </dsp:sp>
    <dsp:sp modelId="{C330E6A4-A50F-49CC-9CED-EC776EF6BDA3}">
      <dsp:nvSpPr>
        <dsp:cNvPr id="0" name=""/>
        <dsp:cNvSpPr/>
      </dsp:nvSpPr>
      <dsp:spPr>
        <a:xfrm>
          <a:off x="2913080" y="3801966"/>
          <a:ext cx="1790805" cy="1790805"/>
        </a:xfrm>
        <a:prstGeom prst="ellipse">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Debriefing is not guaranteed to effectively deal with harm…</a:t>
          </a:r>
        </a:p>
      </dsp:txBody>
      <dsp:txXfrm>
        <a:off x="3175337" y="4064223"/>
        <a:ext cx="1266291" cy="1266291"/>
      </dsp:txXfrm>
    </dsp:sp>
    <dsp:sp modelId="{C35AE54F-F89E-4170-8674-D7394672A27C}">
      <dsp:nvSpPr>
        <dsp:cNvPr id="0" name=""/>
        <dsp:cNvSpPr/>
      </dsp:nvSpPr>
      <dsp:spPr>
        <a:xfrm rot="13500000">
          <a:off x="2630277" y="3454553"/>
          <a:ext cx="475176" cy="604396"/>
        </a:xfrm>
        <a:prstGeom prst="rightArrow">
          <a:avLst>
            <a:gd name="adj1" fmla="val 60000"/>
            <a:gd name="adj2" fmla="val 50000"/>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751954" y="3625832"/>
        <a:ext cx="332623" cy="362638"/>
      </dsp:txXfrm>
    </dsp:sp>
    <dsp:sp modelId="{EDE88420-97C2-4C7A-AE37-6C6797995EEC}">
      <dsp:nvSpPr>
        <dsp:cNvPr id="0" name=""/>
        <dsp:cNvSpPr/>
      </dsp:nvSpPr>
      <dsp:spPr>
        <a:xfrm>
          <a:off x="1012827" y="1901713"/>
          <a:ext cx="1790805" cy="1790805"/>
        </a:xfrm>
        <a:prstGeom prst="ellipse">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Additional procedures sometimes need to be put in place</a:t>
          </a:r>
        </a:p>
      </dsp:txBody>
      <dsp:txXfrm>
        <a:off x="1275084" y="2163970"/>
        <a:ext cx="1266291" cy="1266291"/>
      </dsp:txXfrm>
    </dsp:sp>
    <dsp:sp modelId="{C0E9A3A3-0078-495C-9C75-9F5804E46CD2}">
      <dsp:nvSpPr>
        <dsp:cNvPr id="0" name=""/>
        <dsp:cNvSpPr/>
      </dsp:nvSpPr>
      <dsp:spPr>
        <a:xfrm rot="18900000">
          <a:off x="2611259" y="1554300"/>
          <a:ext cx="475176" cy="604396"/>
        </a:xfrm>
        <a:prstGeom prst="rightArrow">
          <a:avLst>
            <a:gd name="adj1" fmla="val 60000"/>
            <a:gd name="adj2" fmla="val 50000"/>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632135" y="1725579"/>
        <a:ext cx="332623" cy="36263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6585E-8097-49B4-9262-282FAD6D17DB}">
      <dsp:nvSpPr>
        <dsp:cNvPr id="0" name=""/>
        <dsp:cNvSpPr/>
      </dsp:nvSpPr>
      <dsp:spPr>
        <a:xfrm>
          <a:off x="3871" y="1100953"/>
          <a:ext cx="3385711" cy="3385711"/>
        </a:xfrm>
        <a:prstGeom prst="ellipse">
          <a:avLst/>
        </a:prstGeom>
        <a:solidFill>
          <a:schemeClr val="accent1">
            <a:shade val="80000"/>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Researchers should not record the real names of any participants, they should use numbers or pseudonyms </a:t>
          </a:r>
        </a:p>
      </dsp:txBody>
      <dsp:txXfrm>
        <a:off x="499697" y="1596779"/>
        <a:ext cx="2394059" cy="2394059"/>
      </dsp:txXfrm>
    </dsp:sp>
    <dsp:sp modelId="{A59FE503-3A10-44CF-8A1B-D7244023BDEE}">
      <dsp:nvSpPr>
        <dsp:cNvPr id="0" name=""/>
        <dsp:cNvSpPr/>
      </dsp:nvSpPr>
      <dsp:spPr>
        <a:xfrm>
          <a:off x="2712440" y="1100953"/>
          <a:ext cx="3385711" cy="3385711"/>
        </a:xfrm>
        <a:prstGeom prst="ellipse">
          <a:avLst/>
        </a:prstGeom>
        <a:solidFill>
          <a:schemeClr val="accent1">
            <a:shade val="80000"/>
            <a:alpha val="50000"/>
            <a:hueOff val="2"/>
            <a:satOff val="3622"/>
            <a:lumOff val="3273"/>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Do not observe anyone without their informed consent unless in a public space</a:t>
          </a:r>
        </a:p>
      </dsp:txBody>
      <dsp:txXfrm>
        <a:off x="3208266" y="1596779"/>
        <a:ext cx="2394059" cy="2394059"/>
      </dsp:txXfrm>
    </dsp:sp>
    <dsp:sp modelId="{D84FE17C-C525-4F64-996B-B249847BDE8A}">
      <dsp:nvSpPr>
        <dsp:cNvPr id="0" name=""/>
        <dsp:cNvSpPr/>
      </dsp:nvSpPr>
      <dsp:spPr>
        <a:xfrm>
          <a:off x="5421009" y="1100953"/>
          <a:ext cx="3385711" cy="3385711"/>
        </a:xfrm>
        <a:prstGeom prst="ellipse">
          <a:avLst/>
        </a:prstGeom>
        <a:solidFill>
          <a:schemeClr val="accent1">
            <a:shade val="80000"/>
            <a:alpha val="50000"/>
            <a:hueOff val="4"/>
            <a:satOff val="7244"/>
            <a:lumOff val="6546"/>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Not always acceptable to observe in a public space, e.g. lovers on a park bench</a:t>
          </a:r>
        </a:p>
      </dsp:txBody>
      <dsp:txXfrm>
        <a:off x="5916835" y="1596779"/>
        <a:ext cx="2394059" cy="239405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B74AF-24F4-4A61-9EDB-AA9913E4DB64}">
      <dsp:nvSpPr>
        <dsp:cNvPr id="0" name=""/>
        <dsp:cNvSpPr/>
      </dsp:nvSpPr>
      <dsp:spPr>
        <a:xfrm>
          <a:off x="1138275" y="539648"/>
          <a:ext cx="1287393" cy="1287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A90308-4CFF-4824-90F5-07DD319116AB}">
      <dsp:nvSpPr>
        <dsp:cNvPr id="0" name=""/>
        <dsp:cNvSpPr/>
      </dsp:nvSpPr>
      <dsp:spPr>
        <a:xfrm>
          <a:off x="351534"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Does your research have any potential for making people more anxious, worried or distressed?</a:t>
          </a:r>
          <a:endParaRPr lang="en-US" sz="1800" kern="1200" dirty="0"/>
        </a:p>
      </dsp:txBody>
      <dsp:txXfrm>
        <a:off x="351534" y="2248816"/>
        <a:ext cx="2860875" cy="1102500"/>
      </dsp:txXfrm>
    </dsp:sp>
    <dsp:sp modelId="{11F20F22-C070-408F-B60C-04CD737C48ED}">
      <dsp:nvSpPr>
        <dsp:cNvPr id="0" name=""/>
        <dsp:cNvSpPr/>
      </dsp:nvSpPr>
      <dsp:spPr>
        <a:xfrm>
          <a:off x="4499803" y="539648"/>
          <a:ext cx="1287393" cy="1287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6E462-1B97-49EF-899C-478333742B88}">
      <dsp:nvSpPr>
        <dsp:cNvPr id="0" name=""/>
        <dsp:cNvSpPr/>
      </dsp:nvSpPr>
      <dsp:spPr>
        <a:xfrm>
          <a:off x="3713062"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If so, what efforts are you making to minimise this risk?</a:t>
          </a:r>
          <a:endParaRPr lang="en-US" sz="1800" kern="1200"/>
        </a:p>
      </dsp:txBody>
      <dsp:txXfrm>
        <a:off x="3713062" y="2248816"/>
        <a:ext cx="2860875" cy="1102500"/>
      </dsp:txXfrm>
    </dsp:sp>
    <dsp:sp modelId="{2501B8AF-04DA-41E4-8E8E-55EA6C20576C}">
      <dsp:nvSpPr>
        <dsp:cNvPr id="0" name=""/>
        <dsp:cNvSpPr/>
      </dsp:nvSpPr>
      <dsp:spPr>
        <a:xfrm>
          <a:off x="7861331" y="539648"/>
          <a:ext cx="1287393" cy="1287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9C933-DE0A-47AA-BDF5-8CB99396BE89}">
      <dsp:nvSpPr>
        <dsp:cNvPr id="0" name=""/>
        <dsp:cNvSpPr/>
      </dsp:nvSpPr>
      <dsp:spPr>
        <a:xfrm>
          <a:off x="7074590"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What will you do if someone does report distress as a result of taking part in your research?  </a:t>
          </a:r>
          <a:endParaRPr lang="en-US" sz="1800" kern="1200"/>
        </a:p>
      </dsp:txBody>
      <dsp:txXfrm>
        <a:off x="7074590" y="2248816"/>
        <a:ext cx="2860875" cy="11025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9C830-B285-4DB9-8EAB-605FBCCA5A90}" type="datetimeFigureOut">
              <a:rPr lang="en-GB" smtClean="0"/>
              <a:t>19/01/2023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6796D-F813-4A63-B737-FB6561B719BD}" type="slidenum">
              <a:rPr lang="en-GB" smtClean="0"/>
              <a:t>‹#›</a:t>
            </a:fld>
            <a:endParaRPr lang="en-GB"/>
          </a:p>
        </p:txBody>
      </p:sp>
    </p:spTree>
    <p:extLst>
      <p:ext uri="{BB962C8B-B14F-4D97-AF65-F5344CB8AC3E}">
        <p14:creationId xmlns:p14="http://schemas.microsoft.com/office/powerpoint/2010/main" val="3242988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a:t>
            </a:fld>
            <a:endParaRPr lang="en-GB"/>
          </a:p>
        </p:txBody>
      </p:sp>
    </p:spTree>
    <p:extLst>
      <p:ext uri="{BB962C8B-B14F-4D97-AF65-F5344CB8AC3E}">
        <p14:creationId xmlns:p14="http://schemas.microsoft.com/office/powerpoint/2010/main" val="313975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a:t>
            </a:fld>
            <a:endParaRPr lang="en-GB"/>
          </a:p>
        </p:txBody>
      </p:sp>
    </p:spTree>
    <p:extLst>
      <p:ext uri="{BB962C8B-B14F-4D97-AF65-F5344CB8AC3E}">
        <p14:creationId xmlns:p14="http://schemas.microsoft.com/office/powerpoint/2010/main" val="3900598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Induction – observation, pattern, tentative hypothesis, theory. Idiographic – </a:t>
            </a:r>
            <a:r>
              <a:rPr lang="en-GB" dirty="0" err="1"/>
              <a:t>latin</a:t>
            </a:r>
            <a:r>
              <a:rPr lang="en-GB" dirty="0"/>
              <a:t> IDIOS which means own or private. Views psych as the study of individuals.</a:t>
            </a:r>
          </a:p>
          <a:p>
            <a:endParaRPr lang="en-GB" dirty="0"/>
          </a:p>
          <a:p>
            <a:r>
              <a:rPr lang="en-GB" dirty="0"/>
              <a:t>Deduction – theory, hypothesis, observation, confirmation. </a:t>
            </a:r>
            <a:r>
              <a:rPr lang="en-GB" dirty="0" err="1"/>
              <a:t>Nomoethic</a:t>
            </a:r>
            <a:r>
              <a:rPr lang="en-GB" dirty="0"/>
              <a:t> – </a:t>
            </a:r>
            <a:r>
              <a:rPr lang="en-GB" dirty="0" err="1"/>
              <a:t>latin</a:t>
            </a:r>
            <a:r>
              <a:rPr lang="en-GB" dirty="0"/>
              <a:t> NOMOS which means law. Establishment of norms (laws) or generalisation comes from exploring what we have in common with other people</a:t>
            </a:r>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a:t>
            </a:fld>
            <a:endParaRPr lang="en-GB"/>
          </a:p>
        </p:txBody>
      </p:sp>
    </p:spTree>
    <p:extLst>
      <p:ext uri="{BB962C8B-B14F-4D97-AF65-F5344CB8AC3E}">
        <p14:creationId xmlns:p14="http://schemas.microsoft.com/office/powerpoint/2010/main" val="3213685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Empirical data collection is important because psychology is regarded as a science and science, at its basic level, attempts to answer questions through careful observation and collection of data.</a:t>
            </a:r>
          </a:p>
          <a:p>
            <a:endParaRPr lang="en-GB" dirty="0"/>
          </a:p>
          <a:p>
            <a:r>
              <a:rPr lang="en-GB" dirty="0"/>
              <a:t>Quant research – when conducting quant research, we’re not really interested in the sample of people, we are interested in the target populations. We want to be able to generalise our results to the target population – deductive method therefore interested in what people have in common</a:t>
            </a:r>
          </a:p>
          <a:p>
            <a:endParaRPr lang="en-GB" dirty="0"/>
          </a:p>
          <a:p>
            <a:r>
              <a:rPr lang="en-GB" dirty="0"/>
              <a:t>Qual research – we are interested in the specific people who are taking part in the study we are conducting – the lived experiences of our sample. We do not attempt to generalised findings to larger populations – inductive method therefore interested in what makes us different</a:t>
            </a:r>
          </a:p>
          <a:p>
            <a:endParaRPr lang="en-GB" dirty="0"/>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6</a:t>
            </a:fld>
            <a:endParaRPr lang="en-GB"/>
          </a:p>
        </p:txBody>
      </p:sp>
    </p:spTree>
    <p:extLst>
      <p:ext uri="{BB962C8B-B14F-4D97-AF65-F5344CB8AC3E}">
        <p14:creationId xmlns:p14="http://schemas.microsoft.com/office/powerpoint/2010/main" val="1834515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16</a:t>
            </a:fld>
            <a:endParaRPr lang="en-GB"/>
          </a:p>
        </p:txBody>
      </p:sp>
    </p:spTree>
    <p:extLst>
      <p:ext uri="{BB962C8B-B14F-4D97-AF65-F5344CB8AC3E}">
        <p14:creationId xmlns:p14="http://schemas.microsoft.com/office/powerpoint/2010/main" val="1957986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 methods – simple random = every person in a population has an equal chance of being selected, and researcher randomly choose which participants will take part from a population.</a:t>
            </a:r>
          </a:p>
          <a:p>
            <a:r>
              <a:rPr lang="en-GB" dirty="0"/>
              <a:t>Systematic = taking every nth person from a population – so every 3</a:t>
            </a:r>
            <a:r>
              <a:rPr lang="en-GB" baseline="30000" dirty="0"/>
              <a:t>rd</a:t>
            </a:r>
            <a:r>
              <a:rPr lang="en-GB" dirty="0"/>
              <a:t> person, for example, and they would be chosen to take part</a:t>
            </a:r>
          </a:p>
          <a:p>
            <a:r>
              <a:rPr lang="en-GB" dirty="0"/>
              <a:t>Stratified sample – participants are first divided into subgroups based on characteristics that they share – gender, race, educational attainment, etc, and then random selection takes place using another sampling method to select participants.</a:t>
            </a:r>
          </a:p>
          <a:p>
            <a:r>
              <a:rPr lang="en-GB" dirty="0"/>
              <a:t>Cluster sample – population / group is split into clusters, and only some of the groups are then selected.</a:t>
            </a:r>
          </a:p>
          <a:p>
            <a:endParaRPr lang="en-GB" dirty="0"/>
          </a:p>
          <a:p>
            <a:r>
              <a:rPr lang="en-GB" dirty="0"/>
              <a:t>Non prob methods</a:t>
            </a:r>
          </a:p>
          <a:p>
            <a:r>
              <a:rPr lang="en-GB" dirty="0"/>
              <a:t>Convenience – using participants who are convenient at the time the research is taking place – no pattern whatsoever, simply who is available. </a:t>
            </a:r>
          </a:p>
          <a:p>
            <a:r>
              <a:rPr lang="en-GB" dirty="0"/>
              <a:t>Voluntary response – inviting people to take part and selecting from those who take part. This, again, has no pattern to it but is often useful with particularly sensitive research topics as you are more likely to get participants who want to take part in the study volunteering. </a:t>
            </a:r>
          </a:p>
          <a:p>
            <a:r>
              <a:rPr lang="en-GB" dirty="0"/>
              <a:t>Purposive – a form of selective sampling – think of purposive as on purpose. Research selects participant pool based upon their knowledge on who they need to </a:t>
            </a:r>
            <a:r>
              <a:rPr lang="en-GB" dirty="0" err="1"/>
              <a:t>takr</a:t>
            </a:r>
            <a:r>
              <a:rPr lang="en-GB" dirty="0"/>
              <a:t> part in the study. </a:t>
            </a:r>
          </a:p>
          <a:p>
            <a:r>
              <a:rPr lang="en-GB" dirty="0"/>
              <a:t>Snowball – asking participants if they would be willing to take part, they then share details of the study to friends who may also want to take part, etc.</a:t>
            </a:r>
          </a:p>
        </p:txBody>
      </p:sp>
      <p:sp>
        <p:nvSpPr>
          <p:cNvPr id="4" name="Slide Number Placeholder 3"/>
          <p:cNvSpPr>
            <a:spLocks noGrp="1"/>
          </p:cNvSpPr>
          <p:nvPr>
            <p:ph type="sldNum" sz="quarter" idx="5"/>
          </p:nvPr>
        </p:nvSpPr>
        <p:spPr/>
        <p:txBody>
          <a:bodyPr/>
          <a:lstStyle/>
          <a:p>
            <a:fld id="{D6D6796D-F813-4A63-B737-FB6561B719BD}" type="slidenum">
              <a:rPr lang="en-GB" smtClean="0"/>
              <a:t>20</a:t>
            </a:fld>
            <a:endParaRPr lang="en-GB"/>
          </a:p>
        </p:txBody>
      </p:sp>
    </p:spTree>
    <p:extLst>
      <p:ext uri="{BB962C8B-B14F-4D97-AF65-F5344CB8AC3E}">
        <p14:creationId xmlns:p14="http://schemas.microsoft.com/office/powerpoint/2010/main" val="4212219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Space Grotesk"/>
            </a:endParaRPr>
          </a:p>
          <a:p>
            <a:endParaRPr lang="en-GB" dirty="0"/>
          </a:p>
        </p:txBody>
      </p:sp>
      <p:sp>
        <p:nvSpPr>
          <p:cNvPr id="4" name="Slide Number Placeholder 3"/>
          <p:cNvSpPr>
            <a:spLocks noGrp="1"/>
          </p:cNvSpPr>
          <p:nvPr>
            <p:ph type="sldNum" sz="quarter" idx="5"/>
          </p:nvPr>
        </p:nvSpPr>
        <p:spPr/>
        <p:txBody>
          <a:bodyPr/>
          <a:lstStyle/>
          <a:p>
            <a:fld id="{00ABB59B-DA30-440D-88D9-5948F93D7633}" type="slidenum">
              <a:rPr lang="en-GB" smtClean="0"/>
              <a:t>21</a:t>
            </a:fld>
            <a:endParaRPr lang="en-GB"/>
          </a:p>
        </p:txBody>
      </p:sp>
    </p:spTree>
    <p:extLst>
      <p:ext uri="{BB962C8B-B14F-4D97-AF65-F5344CB8AC3E}">
        <p14:creationId xmlns:p14="http://schemas.microsoft.com/office/powerpoint/2010/main" val="3161812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22</a:t>
            </a:fld>
            <a:endParaRPr lang="en-GB"/>
          </a:p>
        </p:txBody>
      </p:sp>
    </p:spTree>
    <p:extLst>
      <p:ext uri="{BB962C8B-B14F-4D97-AF65-F5344CB8AC3E}">
        <p14:creationId xmlns:p14="http://schemas.microsoft.com/office/powerpoint/2010/main" val="2850059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25</a:t>
            </a:fld>
            <a:endParaRPr lang="en-GB"/>
          </a:p>
        </p:txBody>
      </p:sp>
    </p:spTree>
    <p:extLst>
      <p:ext uri="{BB962C8B-B14F-4D97-AF65-F5344CB8AC3E}">
        <p14:creationId xmlns:p14="http://schemas.microsoft.com/office/powerpoint/2010/main" val="558543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26</a:t>
            </a:fld>
            <a:endParaRPr lang="en-GB"/>
          </a:p>
        </p:txBody>
      </p:sp>
    </p:spTree>
    <p:extLst>
      <p:ext uri="{BB962C8B-B14F-4D97-AF65-F5344CB8AC3E}">
        <p14:creationId xmlns:p14="http://schemas.microsoft.com/office/powerpoint/2010/main" val="3212799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27</a:t>
            </a:fld>
            <a:endParaRPr lang="en-GB"/>
          </a:p>
        </p:txBody>
      </p:sp>
    </p:spTree>
    <p:extLst>
      <p:ext uri="{BB962C8B-B14F-4D97-AF65-F5344CB8AC3E}">
        <p14:creationId xmlns:p14="http://schemas.microsoft.com/office/powerpoint/2010/main" val="3310126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D6796D-F813-4A63-B737-FB6561B719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964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29</a:t>
            </a:fld>
            <a:endParaRPr lang="en-GB"/>
          </a:p>
        </p:txBody>
      </p:sp>
    </p:spTree>
    <p:extLst>
      <p:ext uri="{BB962C8B-B14F-4D97-AF65-F5344CB8AC3E}">
        <p14:creationId xmlns:p14="http://schemas.microsoft.com/office/powerpoint/2010/main" val="1668194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30</a:t>
            </a:fld>
            <a:endParaRPr lang="en-GB"/>
          </a:p>
        </p:txBody>
      </p:sp>
    </p:spTree>
    <p:extLst>
      <p:ext uri="{BB962C8B-B14F-4D97-AF65-F5344CB8AC3E}">
        <p14:creationId xmlns:p14="http://schemas.microsoft.com/office/powerpoint/2010/main" val="4079414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31</a:t>
            </a:fld>
            <a:endParaRPr lang="en-GB"/>
          </a:p>
        </p:txBody>
      </p:sp>
    </p:spTree>
    <p:extLst>
      <p:ext uri="{BB962C8B-B14F-4D97-AF65-F5344CB8AC3E}">
        <p14:creationId xmlns:p14="http://schemas.microsoft.com/office/powerpoint/2010/main" val="1133605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33</a:t>
            </a:fld>
            <a:endParaRPr lang="en-GB"/>
          </a:p>
        </p:txBody>
      </p:sp>
    </p:spTree>
    <p:extLst>
      <p:ext uri="{BB962C8B-B14F-4D97-AF65-F5344CB8AC3E}">
        <p14:creationId xmlns:p14="http://schemas.microsoft.com/office/powerpoint/2010/main" val="1052927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34</a:t>
            </a:fld>
            <a:endParaRPr lang="en-GB"/>
          </a:p>
        </p:txBody>
      </p:sp>
    </p:spTree>
    <p:extLst>
      <p:ext uri="{BB962C8B-B14F-4D97-AF65-F5344CB8AC3E}">
        <p14:creationId xmlns:p14="http://schemas.microsoft.com/office/powerpoint/2010/main" val="1378368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36</a:t>
            </a:fld>
            <a:endParaRPr lang="en-GB"/>
          </a:p>
        </p:txBody>
      </p:sp>
    </p:spTree>
    <p:extLst>
      <p:ext uri="{BB962C8B-B14F-4D97-AF65-F5344CB8AC3E}">
        <p14:creationId xmlns:p14="http://schemas.microsoft.com/office/powerpoint/2010/main" val="4270225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37</a:t>
            </a:fld>
            <a:endParaRPr lang="en-GB"/>
          </a:p>
        </p:txBody>
      </p:sp>
    </p:spTree>
    <p:extLst>
      <p:ext uri="{BB962C8B-B14F-4D97-AF65-F5344CB8AC3E}">
        <p14:creationId xmlns:p14="http://schemas.microsoft.com/office/powerpoint/2010/main" val="606580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38</a:t>
            </a:fld>
            <a:endParaRPr lang="en-GB"/>
          </a:p>
        </p:txBody>
      </p:sp>
    </p:spTree>
    <p:extLst>
      <p:ext uri="{BB962C8B-B14F-4D97-AF65-F5344CB8AC3E}">
        <p14:creationId xmlns:p14="http://schemas.microsoft.com/office/powerpoint/2010/main" val="276333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39</a:t>
            </a:fld>
            <a:endParaRPr lang="en-GB"/>
          </a:p>
        </p:txBody>
      </p:sp>
    </p:spTree>
    <p:extLst>
      <p:ext uri="{BB962C8B-B14F-4D97-AF65-F5344CB8AC3E}">
        <p14:creationId xmlns:p14="http://schemas.microsoft.com/office/powerpoint/2010/main" val="1854431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41</a:t>
            </a:fld>
            <a:endParaRPr lang="en-GB"/>
          </a:p>
        </p:txBody>
      </p:sp>
    </p:spTree>
    <p:extLst>
      <p:ext uri="{BB962C8B-B14F-4D97-AF65-F5344CB8AC3E}">
        <p14:creationId xmlns:p14="http://schemas.microsoft.com/office/powerpoint/2010/main" val="386117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42</a:t>
            </a:fld>
            <a:endParaRPr lang="en-GB"/>
          </a:p>
        </p:txBody>
      </p:sp>
    </p:spTree>
    <p:extLst>
      <p:ext uri="{BB962C8B-B14F-4D97-AF65-F5344CB8AC3E}">
        <p14:creationId xmlns:p14="http://schemas.microsoft.com/office/powerpoint/2010/main" val="1090912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43</a:t>
            </a:fld>
            <a:endParaRPr lang="en-GB"/>
          </a:p>
        </p:txBody>
      </p:sp>
    </p:spTree>
    <p:extLst>
      <p:ext uri="{BB962C8B-B14F-4D97-AF65-F5344CB8AC3E}">
        <p14:creationId xmlns:p14="http://schemas.microsoft.com/office/powerpoint/2010/main" val="4495489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47</a:t>
            </a:fld>
            <a:endParaRPr lang="en-GB"/>
          </a:p>
        </p:txBody>
      </p:sp>
    </p:spTree>
    <p:extLst>
      <p:ext uri="{BB962C8B-B14F-4D97-AF65-F5344CB8AC3E}">
        <p14:creationId xmlns:p14="http://schemas.microsoft.com/office/powerpoint/2010/main" val="1027896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50</a:t>
            </a:fld>
            <a:endParaRPr lang="en-GB"/>
          </a:p>
        </p:txBody>
      </p:sp>
    </p:spTree>
    <p:extLst>
      <p:ext uri="{BB962C8B-B14F-4D97-AF65-F5344CB8AC3E}">
        <p14:creationId xmlns:p14="http://schemas.microsoft.com/office/powerpoint/2010/main" val="3109622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51</a:t>
            </a:fld>
            <a:endParaRPr lang="en-GB"/>
          </a:p>
        </p:txBody>
      </p:sp>
    </p:spTree>
    <p:extLst>
      <p:ext uri="{BB962C8B-B14F-4D97-AF65-F5344CB8AC3E}">
        <p14:creationId xmlns:p14="http://schemas.microsoft.com/office/powerpoint/2010/main" val="341792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52</a:t>
            </a:fld>
            <a:endParaRPr lang="en-GB"/>
          </a:p>
        </p:txBody>
      </p:sp>
    </p:spTree>
    <p:extLst>
      <p:ext uri="{BB962C8B-B14F-4D97-AF65-F5344CB8AC3E}">
        <p14:creationId xmlns:p14="http://schemas.microsoft.com/office/powerpoint/2010/main" val="383201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069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59297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78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4551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9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829570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44146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97543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75576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24759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1/19/2023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054568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3" name="Google Shape;23;p5"/>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5125767" y="1073767"/>
            <a:ext cx="6456800" cy="4730800"/>
          </a:xfrm>
          <a:prstGeom prst="rect">
            <a:avLst/>
          </a:prstGeom>
        </p:spPr>
        <p:txBody>
          <a:bodyPr spcFirstLastPara="1" wrap="square" lIns="0" tIns="0" rIns="0" bIns="0" anchor="ctr" anchorCtr="0">
            <a:noAutofit/>
          </a:bodyPr>
          <a:lstStyle>
            <a:lvl1pPr marL="609585" lvl="0" indent="-491054">
              <a:spcBef>
                <a:spcPts val="800"/>
              </a:spcBef>
              <a:spcAft>
                <a:spcPts val="0"/>
              </a:spcAft>
              <a:buSzPts val="2200"/>
              <a:buChar char="◦"/>
              <a:defRPr/>
            </a:lvl1pPr>
            <a:lvl2pPr marL="1219170" lvl="1" indent="-491054">
              <a:spcBef>
                <a:spcPts val="1333"/>
              </a:spcBef>
              <a:spcAft>
                <a:spcPts val="0"/>
              </a:spcAft>
              <a:buSzPts val="2200"/>
              <a:buChar char="◦"/>
              <a:defRPr/>
            </a:lvl2pPr>
            <a:lvl3pPr marL="1828754" lvl="2" indent="-491054">
              <a:spcBef>
                <a:spcPts val="1333"/>
              </a:spcBef>
              <a:spcAft>
                <a:spcPts val="0"/>
              </a:spcAft>
              <a:buSzPts val="2200"/>
              <a:buChar char="◦"/>
              <a:defRPr/>
            </a:lvl3pPr>
            <a:lvl4pPr marL="2438339" lvl="3" indent="-491054">
              <a:spcBef>
                <a:spcPts val="1333"/>
              </a:spcBef>
              <a:spcAft>
                <a:spcPts val="0"/>
              </a:spcAft>
              <a:buSzPts val="2200"/>
              <a:buChar char="◦"/>
              <a:defRPr/>
            </a:lvl4pPr>
            <a:lvl5pPr marL="3047924" lvl="4" indent="-491054">
              <a:spcBef>
                <a:spcPts val="1333"/>
              </a:spcBef>
              <a:spcAft>
                <a:spcPts val="0"/>
              </a:spcAft>
              <a:buSzPts val="2200"/>
              <a:buChar char="◦"/>
              <a:defRPr/>
            </a:lvl5pPr>
            <a:lvl6pPr marL="3657509" lvl="5" indent="-491054">
              <a:spcBef>
                <a:spcPts val="1333"/>
              </a:spcBef>
              <a:spcAft>
                <a:spcPts val="0"/>
              </a:spcAft>
              <a:buSzPts val="2200"/>
              <a:buChar char="◦"/>
              <a:defRPr/>
            </a:lvl6pPr>
            <a:lvl7pPr marL="4267093" lvl="6" indent="-491054">
              <a:spcBef>
                <a:spcPts val="1333"/>
              </a:spcBef>
              <a:spcAft>
                <a:spcPts val="0"/>
              </a:spcAft>
              <a:buSzPts val="2200"/>
              <a:buChar char="◦"/>
              <a:defRPr/>
            </a:lvl7pPr>
            <a:lvl8pPr marL="4876678" lvl="7" indent="-491054">
              <a:spcBef>
                <a:spcPts val="1333"/>
              </a:spcBef>
              <a:spcAft>
                <a:spcPts val="0"/>
              </a:spcAft>
              <a:buSzPts val="2200"/>
              <a:buChar char="◦"/>
              <a:defRPr/>
            </a:lvl8pPr>
            <a:lvl9pPr marL="5486263" lvl="8" indent="-491054">
              <a:spcBef>
                <a:spcPts val="1333"/>
              </a:spcBef>
              <a:spcAft>
                <a:spcPts val="1333"/>
              </a:spcAft>
              <a:buSzPts val="2200"/>
              <a:buChar char="◦"/>
              <a:defRPr/>
            </a:lvl9pPr>
          </a:lstStyle>
          <a:p>
            <a:endParaRPr/>
          </a:p>
        </p:txBody>
      </p:sp>
      <p:sp>
        <p:nvSpPr>
          <p:cNvPr id="25" name="Google Shape;25;p5"/>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5726704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title">
  <p:cSld name="Subtitle">
    <p:bg>
      <p:bgPr>
        <a:gradFill>
          <a:gsLst>
            <a:gs pos="0">
              <a:srgbClr val="4050E5"/>
            </a:gs>
            <a:gs pos="100000">
              <a:srgbClr val="C833FF"/>
            </a:gs>
          </a:gsLst>
          <a:lin ang="5400700" scaled="0"/>
        </a:gradFill>
        <a:effectLst/>
      </p:bgPr>
    </p:bg>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0" y="-34"/>
            <a:ext cx="12192000" cy="6858031"/>
          </a:xfrm>
          <a:prstGeom prst="rect">
            <a:avLst/>
          </a:prstGeom>
          <a:noFill/>
          <a:ln>
            <a:noFill/>
          </a:ln>
        </p:spPr>
      </p:pic>
      <p:sp>
        <p:nvSpPr>
          <p:cNvPr id="14" name="Google Shape;14;p3"/>
          <p:cNvSpPr txBox="1">
            <a:spLocks noGrp="1"/>
          </p:cNvSpPr>
          <p:nvPr>
            <p:ph type="ctrTitle"/>
          </p:nvPr>
        </p:nvSpPr>
        <p:spPr>
          <a:xfrm>
            <a:off x="3251400" y="2415933"/>
            <a:ext cx="5689200" cy="1546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5" name="Google Shape;15;p3"/>
          <p:cNvSpPr txBox="1">
            <a:spLocks noGrp="1"/>
          </p:cNvSpPr>
          <p:nvPr>
            <p:ph type="subTitle" idx="1"/>
          </p:nvPr>
        </p:nvSpPr>
        <p:spPr>
          <a:xfrm>
            <a:off x="3251400" y="3786739"/>
            <a:ext cx="5689200" cy="1046400"/>
          </a:xfrm>
          <a:prstGeom prst="rect">
            <a:avLst/>
          </a:prstGeom>
        </p:spPr>
        <p:txBody>
          <a:bodyPr spcFirstLastPara="1" wrap="square" lIns="0" tIns="0" rIns="0" bIns="0" anchor="ctr" anchorCtr="0">
            <a:noAutofit/>
          </a:bodyPr>
          <a:lstStyle>
            <a:lvl1pPr lvl="0" algn="ctr" rtl="0">
              <a:spcBef>
                <a:spcPts val="0"/>
              </a:spcBef>
              <a:spcAft>
                <a:spcPts val="0"/>
              </a:spcAft>
              <a:buClr>
                <a:schemeClr val="lt1"/>
              </a:buClr>
              <a:buSzPts val="1800"/>
              <a:buNone/>
              <a:defRPr sz="2400">
                <a:solidFill>
                  <a:schemeClr val="lt1"/>
                </a:solidFill>
              </a:defRPr>
            </a:lvl1pPr>
            <a:lvl2pPr lvl="1" algn="ctr" rtl="0">
              <a:spcBef>
                <a:spcPts val="1333"/>
              </a:spcBef>
              <a:spcAft>
                <a:spcPts val="0"/>
              </a:spcAft>
              <a:buClr>
                <a:schemeClr val="lt1"/>
              </a:buClr>
              <a:buSzPts val="1800"/>
              <a:buNone/>
              <a:defRPr sz="2400">
                <a:solidFill>
                  <a:schemeClr val="lt1"/>
                </a:solidFill>
              </a:defRPr>
            </a:lvl2pPr>
            <a:lvl3pPr lvl="2" algn="ctr" rtl="0">
              <a:spcBef>
                <a:spcPts val="1333"/>
              </a:spcBef>
              <a:spcAft>
                <a:spcPts val="0"/>
              </a:spcAft>
              <a:buClr>
                <a:schemeClr val="lt1"/>
              </a:buClr>
              <a:buSzPts val="1800"/>
              <a:buNone/>
              <a:defRPr sz="2400">
                <a:solidFill>
                  <a:schemeClr val="lt1"/>
                </a:solidFill>
              </a:defRPr>
            </a:lvl3pPr>
            <a:lvl4pPr lvl="3" algn="ctr" rtl="0">
              <a:spcBef>
                <a:spcPts val="1333"/>
              </a:spcBef>
              <a:spcAft>
                <a:spcPts val="0"/>
              </a:spcAft>
              <a:buClr>
                <a:schemeClr val="lt1"/>
              </a:buClr>
              <a:buSzPts val="1800"/>
              <a:buNone/>
              <a:defRPr sz="2400">
                <a:solidFill>
                  <a:schemeClr val="lt1"/>
                </a:solidFill>
              </a:defRPr>
            </a:lvl4pPr>
            <a:lvl5pPr lvl="4" algn="ctr" rtl="0">
              <a:spcBef>
                <a:spcPts val="1333"/>
              </a:spcBef>
              <a:spcAft>
                <a:spcPts val="0"/>
              </a:spcAft>
              <a:buClr>
                <a:schemeClr val="lt1"/>
              </a:buClr>
              <a:buSzPts val="1800"/>
              <a:buNone/>
              <a:defRPr sz="2400">
                <a:solidFill>
                  <a:schemeClr val="lt1"/>
                </a:solidFill>
              </a:defRPr>
            </a:lvl5pPr>
            <a:lvl6pPr lvl="5" algn="ctr" rtl="0">
              <a:spcBef>
                <a:spcPts val="1333"/>
              </a:spcBef>
              <a:spcAft>
                <a:spcPts val="0"/>
              </a:spcAft>
              <a:buClr>
                <a:schemeClr val="lt1"/>
              </a:buClr>
              <a:buSzPts val="1800"/>
              <a:buNone/>
              <a:defRPr sz="2400">
                <a:solidFill>
                  <a:schemeClr val="lt1"/>
                </a:solidFill>
              </a:defRPr>
            </a:lvl6pPr>
            <a:lvl7pPr lvl="6" algn="ctr" rtl="0">
              <a:spcBef>
                <a:spcPts val="1333"/>
              </a:spcBef>
              <a:spcAft>
                <a:spcPts val="0"/>
              </a:spcAft>
              <a:buClr>
                <a:schemeClr val="lt1"/>
              </a:buClr>
              <a:buSzPts val="1800"/>
              <a:buNone/>
              <a:defRPr sz="2400">
                <a:solidFill>
                  <a:schemeClr val="lt1"/>
                </a:solidFill>
              </a:defRPr>
            </a:lvl7pPr>
            <a:lvl8pPr lvl="7" algn="ctr" rtl="0">
              <a:spcBef>
                <a:spcPts val="1333"/>
              </a:spcBef>
              <a:spcAft>
                <a:spcPts val="0"/>
              </a:spcAft>
              <a:buClr>
                <a:schemeClr val="lt1"/>
              </a:buClr>
              <a:buSzPts val="1800"/>
              <a:buNone/>
              <a:defRPr sz="2400">
                <a:solidFill>
                  <a:schemeClr val="lt1"/>
                </a:solidFill>
              </a:defRPr>
            </a:lvl8pPr>
            <a:lvl9pPr lvl="8" algn="ctr" rtl="0">
              <a:spcBef>
                <a:spcPts val="1333"/>
              </a:spcBef>
              <a:spcAft>
                <a:spcPts val="1333"/>
              </a:spcAft>
              <a:buClr>
                <a:schemeClr val="lt1"/>
              </a:buClr>
              <a:buSzPts val="1800"/>
              <a:buNone/>
              <a:defRPr sz="2400">
                <a:solidFill>
                  <a:schemeClr val="lt1"/>
                </a:solidFill>
              </a:defRPr>
            </a:lvl9pPr>
          </a:lstStyle>
          <a:p>
            <a:endParaRPr/>
          </a:p>
        </p:txBody>
      </p:sp>
    </p:spTree>
    <p:extLst>
      <p:ext uri="{BB962C8B-B14F-4D97-AF65-F5344CB8AC3E}">
        <p14:creationId xmlns:p14="http://schemas.microsoft.com/office/powerpoint/2010/main" val="2846656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gradFill>
          <a:gsLst>
            <a:gs pos="0">
              <a:srgbClr val="E61E7F"/>
            </a:gs>
            <a:gs pos="100000">
              <a:srgbClr val="FF9900"/>
            </a:gs>
          </a:gsLst>
          <a:lin ang="5400700" scaled="0"/>
        </a:gradFill>
        <a:effectLst/>
      </p:bgPr>
    </p:bg>
    <p:spTree>
      <p:nvGrpSpPr>
        <p:cNvPr id="1" name="Shape 37"/>
        <p:cNvGrpSpPr/>
        <p:nvPr/>
      </p:nvGrpSpPr>
      <p:grpSpPr>
        <a:xfrm>
          <a:off x="0" y="0"/>
          <a:ext cx="0" cy="0"/>
          <a:chOff x="0" y="0"/>
          <a:chExt cx="0" cy="0"/>
        </a:xfrm>
      </p:grpSpPr>
      <p:pic>
        <p:nvPicPr>
          <p:cNvPr id="38" name="Google Shape;38;p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39" name="Google Shape;39;p8"/>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40" name="Google Shape;40;p8"/>
          <p:cNvSpPr txBox="1">
            <a:spLocks noGrp="1"/>
          </p:cNvSpPr>
          <p:nvPr>
            <p:ph type="body" idx="1"/>
          </p:nvPr>
        </p:nvSpPr>
        <p:spPr>
          <a:xfrm>
            <a:off x="5125767"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1" name="Google Shape;41;p8"/>
          <p:cNvSpPr txBox="1">
            <a:spLocks noGrp="1"/>
          </p:cNvSpPr>
          <p:nvPr>
            <p:ph type="body" idx="2"/>
          </p:nvPr>
        </p:nvSpPr>
        <p:spPr>
          <a:xfrm>
            <a:off x="7366369"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2" name="Google Shape;42;p8"/>
          <p:cNvSpPr txBox="1">
            <a:spLocks noGrp="1"/>
          </p:cNvSpPr>
          <p:nvPr>
            <p:ph type="body" idx="3"/>
          </p:nvPr>
        </p:nvSpPr>
        <p:spPr>
          <a:xfrm>
            <a:off x="9606972"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3" name="Google Shape;43;p8"/>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2504843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1/19/2023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45317565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 id="2147483736" r:id="rId12"/>
    <p:sldLayoutId id="2147483737" r:id="rId13"/>
    <p:sldLayoutId id="2147483738" r:id="rId14"/>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s://www.youtube.com/watch?v=NyDDyT1lDhA" TargetMode="External"/><Relationship Id="rId7"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youtube.com/watch?v=xOYLCy5PVgM" TargetMode="External"/><Relationship Id="rId5" Type="http://schemas.openxmlformats.org/officeDocument/2006/relationships/hyperlink" Target="https://www.youtube.com/watch?v=CDGZ9Ky4O8I" TargetMode="External"/><Relationship Id="rId4" Type="http://schemas.openxmlformats.org/officeDocument/2006/relationships/hyperlink" Target="https://www.youtube.com/watch?v=GePFFf5gRKo"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svg"/><Relationship Id="rId3" Type="http://schemas.openxmlformats.org/officeDocument/2006/relationships/image" Target="../media/image40.svg"/><Relationship Id="rId7" Type="http://schemas.openxmlformats.org/officeDocument/2006/relationships/image" Target="../media/image44.svg"/><Relationship Id="rId12" Type="http://schemas.openxmlformats.org/officeDocument/2006/relationships/image" Target="../media/image49.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11" Type="http://schemas.openxmlformats.org/officeDocument/2006/relationships/image" Target="../media/image48.svg"/><Relationship Id="rId5" Type="http://schemas.openxmlformats.org/officeDocument/2006/relationships/image" Target="../media/image42.svg"/><Relationship Id="rId15" Type="http://schemas.openxmlformats.org/officeDocument/2006/relationships/image" Target="../media/image52.sv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svg"/><Relationship Id="rId14" Type="http://schemas.openxmlformats.org/officeDocument/2006/relationships/image" Target="../media/image51.png"/></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A2B55D-4D23-7BB3-2A8F-9B645E935BC5}"/>
              </a:ext>
            </a:extLst>
          </p:cNvPr>
          <p:cNvPicPr>
            <a:picLocks noChangeAspect="1"/>
          </p:cNvPicPr>
          <p:nvPr/>
        </p:nvPicPr>
        <p:blipFill rotWithShape="1">
          <a:blip r:embed="rId2">
            <a:alphaModFix/>
          </a:blip>
          <a:srcRect t="8361" b="12986"/>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61434E-24B7-A27E-C6C0-8F6E586EFD5F}"/>
              </a:ext>
            </a:extLst>
          </p:cNvPr>
          <p:cNvSpPr>
            <a:spLocks noGrp="1"/>
          </p:cNvSpPr>
          <p:nvPr>
            <p:ph type="ctrTitle"/>
          </p:nvPr>
        </p:nvSpPr>
        <p:spPr>
          <a:xfrm>
            <a:off x="1280159" y="2211977"/>
            <a:ext cx="3535679" cy="1450961"/>
          </a:xfrm>
        </p:spPr>
        <p:txBody>
          <a:bodyPr anchor="b">
            <a:normAutofit fontScale="90000"/>
          </a:bodyPr>
          <a:lstStyle/>
          <a:p>
            <a:pPr algn="ctr"/>
            <a:r>
              <a:rPr lang="en-GB" sz="4000" dirty="0"/>
              <a:t>Research Methods</a:t>
            </a:r>
          </a:p>
        </p:txBody>
      </p:sp>
      <p:sp>
        <p:nvSpPr>
          <p:cNvPr id="3" name="Subtitle 2">
            <a:extLst>
              <a:ext uri="{FF2B5EF4-FFF2-40B4-BE49-F238E27FC236}">
                <a16:creationId xmlns:a16="http://schemas.microsoft.com/office/drawing/2014/main" id="{C7BB092D-F60A-56EF-1329-5984939C3188}"/>
              </a:ext>
            </a:extLst>
          </p:cNvPr>
          <p:cNvSpPr>
            <a:spLocks noGrp="1"/>
          </p:cNvSpPr>
          <p:nvPr>
            <p:ph type="subTitle" idx="1"/>
          </p:nvPr>
        </p:nvSpPr>
        <p:spPr>
          <a:xfrm>
            <a:off x="1371910" y="4156703"/>
            <a:ext cx="3443928" cy="1450955"/>
          </a:xfrm>
        </p:spPr>
        <p:txBody>
          <a:bodyPr>
            <a:normAutofit fontScale="92500"/>
          </a:bodyPr>
          <a:lstStyle/>
          <a:p>
            <a:pPr algn="ctr"/>
            <a:r>
              <a:rPr lang="en-GB" dirty="0"/>
              <a:t>Introduction to Research Methods</a:t>
            </a:r>
          </a:p>
          <a:p>
            <a:pPr algn="ctr"/>
            <a:endParaRPr lang="en-GB" dirty="0"/>
          </a:p>
          <a:p>
            <a:pPr algn="ctr"/>
            <a:r>
              <a:rPr lang="en-GB" dirty="0"/>
              <a:t>Stacey Coleman</a:t>
            </a:r>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0931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4D906-0BE3-D37D-DD02-589D44B61B03}"/>
              </a:ext>
            </a:extLst>
          </p:cNvPr>
          <p:cNvSpPr>
            <a:spLocks noGrp="1"/>
          </p:cNvSpPr>
          <p:nvPr>
            <p:ph type="title"/>
          </p:nvPr>
        </p:nvSpPr>
        <p:spPr>
          <a:xfrm>
            <a:off x="549828" y="401121"/>
            <a:ext cx="10287000" cy="756560"/>
          </a:xfrm>
        </p:spPr>
        <p:txBody>
          <a:bodyPr>
            <a:normAutofit/>
          </a:bodyPr>
          <a:lstStyle/>
          <a:p>
            <a:r>
              <a:rPr lang="en-GB" sz="3600" dirty="0">
                <a:solidFill>
                  <a:schemeClr val="tx2">
                    <a:lumMod val="75000"/>
                    <a:lumOff val="25000"/>
                  </a:schemeClr>
                </a:solidFill>
              </a:rPr>
              <a:t>What is research?</a:t>
            </a:r>
          </a:p>
        </p:txBody>
      </p:sp>
      <p:sp>
        <p:nvSpPr>
          <p:cNvPr id="3" name="Content Placeholder 2">
            <a:extLst>
              <a:ext uri="{FF2B5EF4-FFF2-40B4-BE49-F238E27FC236}">
                <a16:creationId xmlns:a16="http://schemas.microsoft.com/office/drawing/2014/main" id="{1D1EFD12-5CFD-AE81-416B-FF9E63EA540D}"/>
              </a:ext>
            </a:extLst>
          </p:cNvPr>
          <p:cNvSpPr>
            <a:spLocks noGrp="1"/>
          </p:cNvSpPr>
          <p:nvPr>
            <p:ph idx="1"/>
          </p:nvPr>
        </p:nvSpPr>
        <p:spPr>
          <a:xfrm>
            <a:off x="7250719" y="1706951"/>
            <a:ext cx="3992629" cy="2682500"/>
          </a:xfrm>
          <a:ln w="38100">
            <a:solidFill>
              <a:schemeClr val="accent1"/>
            </a:solidFill>
          </a:ln>
        </p:spPr>
        <p:txBody>
          <a:bodyPr>
            <a:normAutofit/>
          </a:bodyPr>
          <a:lstStyle/>
          <a:p>
            <a:pPr marL="285750" indent="-285750">
              <a:buFont typeface="Wingdings" panose="05000000000000000000" pitchFamily="2" charset="2"/>
              <a:buChar char="ü"/>
            </a:pPr>
            <a:r>
              <a:rPr lang="en-GB" sz="2000" dirty="0">
                <a:solidFill>
                  <a:schemeClr val="accent1">
                    <a:lumMod val="50000"/>
                  </a:schemeClr>
                </a:solidFill>
              </a:rPr>
              <a:t>Topic of interest</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Problem to be solved</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Informed by previous literature!</a:t>
            </a:r>
          </a:p>
          <a:p>
            <a:endParaRPr lang="en-GB" sz="2000" dirty="0"/>
          </a:p>
        </p:txBody>
      </p:sp>
      <p:graphicFrame>
        <p:nvGraphicFramePr>
          <p:cNvPr id="4" name="Diagram 3">
            <a:extLst>
              <a:ext uri="{FF2B5EF4-FFF2-40B4-BE49-F238E27FC236}">
                <a16:creationId xmlns:a16="http://schemas.microsoft.com/office/drawing/2014/main" id="{657031EF-9665-456B-CB35-F24FC56F8DFC}"/>
              </a:ext>
            </a:extLst>
          </p:cNvPr>
          <p:cNvGraphicFramePr/>
          <p:nvPr>
            <p:extLst>
              <p:ext uri="{D42A27DB-BD31-4B8C-83A1-F6EECF244321}">
                <p14:modId xmlns:p14="http://schemas.microsoft.com/office/powerpoint/2010/main" val="1174181788"/>
              </p:ext>
            </p:extLst>
          </p:nvPr>
        </p:nvGraphicFramePr>
        <p:xfrm>
          <a:off x="0" y="1640709"/>
          <a:ext cx="6795443" cy="4775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urved Left Arrow 4">
            <a:extLst>
              <a:ext uri="{FF2B5EF4-FFF2-40B4-BE49-F238E27FC236}">
                <a16:creationId xmlns:a16="http://schemas.microsoft.com/office/drawing/2014/main" id="{599AA893-0EBC-0FF5-C35B-FA911379C7AD}"/>
              </a:ext>
            </a:extLst>
          </p:cNvPr>
          <p:cNvSpPr/>
          <p:nvPr/>
        </p:nvSpPr>
        <p:spPr>
          <a:xfrm rot="5400000">
            <a:off x="3084305" y="2415487"/>
            <a:ext cx="526537" cy="1791965"/>
          </a:xfrm>
          <a:prstGeom prst="curvedLeftArrow">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C49D909B-3E9F-DBE0-8265-A2200D194319}"/>
              </a:ext>
            </a:extLst>
          </p:cNvPr>
          <p:cNvSpPr txBox="1"/>
          <p:nvPr/>
        </p:nvSpPr>
        <p:spPr>
          <a:xfrm>
            <a:off x="2645365" y="3574739"/>
            <a:ext cx="1815799" cy="954107"/>
          </a:xfrm>
          <a:prstGeom prst="rect">
            <a:avLst/>
          </a:prstGeom>
          <a:noFill/>
        </p:spPr>
        <p:txBody>
          <a:bodyPr wrap="square" rtlCol="0">
            <a:spAutoFit/>
          </a:bodyPr>
          <a:lstStyle/>
          <a:p>
            <a:r>
              <a:rPr lang="en-GB" sz="1400" dirty="0"/>
              <a:t>New research leads to new questions, which leads to new research</a:t>
            </a:r>
          </a:p>
        </p:txBody>
      </p:sp>
      <p:cxnSp>
        <p:nvCxnSpPr>
          <p:cNvPr id="7" name="Straight Arrow Connector 6">
            <a:extLst>
              <a:ext uri="{FF2B5EF4-FFF2-40B4-BE49-F238E27FC236}">
                <a16:creationId xmlns:a16="http://schemas.microsoft.com/office/drawing/2014/main" id="{4709D5C9-3E5C-F26E-91A8-6582EC7551ED}"/>
              </a:ext>
            </a:extLst>
          </p:cNvPr>
          <p:cNvCxnSpPr/>
          <p:nvPr/>
        </p:nvCxnSpPr>
        <p:spPr>
          <a:xfrm flipV="1">
            <a:off x="5865996" y="2169853"/>
            <a:ext cx="1157085" cy="1820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0425E12-19BA-5FDE-D57C-62BDE2A88D78}"/>
              </a:ext>
            </a:extLst>
          </p:cNvPr>
          <p:cNvSpPr txBox="1"/>
          <p:nvPr/>
        </p:nvSpPr>
        <p:spPr>
          <a:xfrm>
            <a:off x="7023081" y="5393562"/>
            <a:ext cx="3714649" cy="923330"/>
          </a:xfrm>
          <a:prstGeom prst="rect">
            <a:avLst/>
          </a:prstGeom>
          <a:noFill/>
        </p:spPr>
        <p:txBody>
          <a:bodyPr wrap="square" rtlCol="0">
            <a:spAutoFit/>
          </a:bodyPr>
          <a:lstStyle/>
          <a:p>
            <a:r>
              <a:rPr lang="en-GB" dirty="0"/>
              <a:t>A systematic investigation with underlying guidelines. Regardless of the particular area of research</a:t>
            </a:r>
          </a:p>
        </p:txBody>
      </p:sp>
    </p:spTree>
    <p:extLst>
      <p:ext uri="{BB962C8B-B14F-4D97-AF65-F5344CB8AC3E}">
        <p14:creationId xmlns:p14="http://schemas.microsoft.com/office/powerpoint/2010/main" val="184591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3CA455-C96A-9558-FA8A-8982C7AC4BC8}"/>
              </a:ext>
            </a:extLst>
          </p:cNvPr>
          <p:cNvSpPr>
            <a:spLocks noGrp="1"/>
          </p:cNvSpPr>
          <p:nvPr>
            <p:ph idx="1"/>
          </p:nvPr>
        </p:nvSpPr>
        <p:spPr>
          <a:xfrm>
            <a:off x="952500" y="1553379"/>
            <a:ext cx="10287000" cy="4623584"/>
          </a:xfrm>
        </p:spPr>
        <p:txBody>
          <a:bodyPr>
            <a:normAutofit/>
          </a:bodyPr>
          <a:lstStyle/>
          <a:p>
            <a:r>
              <a:rPr lang="en-GB" sz="2400" b="1" i="1" u="sng" dirty="0">
                <a:solidFill>
                  <a:schemeClr val="tx2">
                    <a:lumMod val="10000"/>
                  </a:schemeClr>
                </a:solidFill>
              </a:rPr>
              <a:t>Goals of research:</a:t>
            </a:r>
          </a:p>
          <a:p>
            <a:pPr lvl="1"/>
            <a:r>
              <a:rPr lang="en-GB" sz="2000" dirty="0">
                <a:solidFill>
                  <a:schemeClr val="accent1">
                    <a:lumMod val="75000"/>
                  </a:schemeClr>
                </a:solidFill>
              </a:rPr>
              <a:t>DESCRIBE</a:t>
            </a:r>
            <a:r>
              <a:rPr lang="en-GB" sz="2000" b="0" dirty="0">
                <a:solidFill>
                  <a:schemeClr val="tx2">
                    <a:lumMod val="10000"/>
                  </a:schemeClr>
                </a:solidFill>
              </a:rPr>
              <a:t> behaviour using systematic methods of collecting data</a:t>
            </a:r>
          </a:p>
          <a:p>
            <a:pPr lvl="1"/>
            <a:r>
              <a:rPr lang="en-GB" sz="2000" dirty="0">
                <a:solidFill>
                  <a:schemeClr val="accent1">
                    <a:lumMod val="75000"/>
                  </a:schemeClr>
                </a:solidFill>
              </a:rPr>
              <a:t>EXPLAIN</a:t>
            </a:r>
            <a:r>
              <a:rPr lang="en-GB" sz="2000" b="0" dirty="0">
                <a:solidFill>
                  <a:schemeClr val="tx2">
                    <a:lumMod val="10000"/>
                  </a:schemeClr>
                </a:solidFill>
              </a:rPr>
              <a:t> causes of behaviour</a:t>
            </a:r>
          </a:p>
          <a:p>
            <a:pPr lvl="1"/>
            <a:r>
              <a:rPr lang="en-GB" sz="2000" dirty="0">
                <a:solidFill>
                  <a:schemeClr val="accent1">
                    <a:lumMod val="75000"/>
                  </a:schemeClr>
                </a:solidFill>
              </a:rPr>
              <a:t>PREDICT</a:t>
            </a:r>
            <a:r>
              <a:rPr lang="en-GB" sz="2000" b="0" dirty="0">
                <a:solidFill>
                  <a:schemeClr val="tx2">
                    <a:lumMod val="10000"/>
                  </a:schemeClr>
                </a:solidFill>
              </a:rPr>
              <a:t> behaviour – allows consideration of conditions under which a behaviour will or will not occur</a:t>
            </a:r>
          </a:p>
          <a:p>
            <a:pPr lvl="1"/>
            <a:r>
              <a:rPr lang="en-GB" sz="2000" dirty="0">
                <a:solidFill>
                  <a:schemeClr val="accent1">
                    <a:lumMod val="75000"/>
                  </a:schemeClr>
                </a:solidFill>
              </a:rPr>
              <a:t>CHANGE / CONTROL </a:t>
            </a:r>
            <a:r>
              <a:rPr lang="en-GB" sz="2000" b="0" dirty="0">
                <a:solidFill>
                  <a:schemeClr val="tx2">
                    <a:lumMod val="10000"/>
                  </a:schemeClr>
                </a:solidFill>
              </a:rPr>
              <a:t>behaviour to make lasting change</a:t>
            </a:r>
          </a:p>
          <a:p>
            <a:endParaRPr lang="en-GB" sz="2000" dirty="0">
              <a:solidFill>
                <a:schemeClr val="tx2">
                  <a:lumMod val="10000"/>
                </a:schemeClr>
              </a:solidFill>
            </a:endParaRPr>
          </a:p>
          <a:p>
            <a:endParaRPr lang="en-GB" sz="2000" dirty="0">
              <a:solidFill>
                <a:schemeClr val="tx2">
                  <a:lumMod val="10000"/>
                </a:schemeClr>
              </a:solidFill>
            </a:endParaRPr>
          </a:p>
          <a:p>
            <a:pPr marL="0" indent="0" algn="ctr">
              <a:buNone/>
            </a:pPr>
            <a:r>
              <a:rPr lang="en-GB" sz="4300" i="1" dirty="0">
                <a:solidFill>
                  <a:schemeClr val="tx2">
                    <a:lumMod val="10000"/>
                  </a:schemeClr>
                </a:solidFill>
              </a:rPr>
              <a:t>What does a psychologist research??</a:t>
            </a:r>
            <a:endParaRPr lang="en-GB" sz="2000" dirty="0"/>
          </a:p>
        </p:txBody>
      </p:sp>
      <p:sp>
        <p:nvSpPr>
          <p:cNvPr id="6" name="Title 1">
            <a:extLst>
              <a:ext uri="{FF2B5EF4-FFF2-40B4-BE49-F238E27FC236}">
                <a16:creationId xmlns:a16="http://schemas.microsoft.com/office/drawing/2014/main" id="{6C733956-8465-1F24-3733-B28664742489}"/>
              </a:ext>
            </a:extLst>
          </p:cNvPr>
          <p:cNvSpPr txBox="1">
            <a:spLocks/>
          </p:cNvSpPr>
          <p:nvPr/>
        </p:nvSpPr>
        <p:spPr>
          <a:xfrm>
            <a:off x="549828" y="401121"/>
            <a:ext cx="10287000" cy="756560"/>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a:lstStyle>
          <a:p>
            <a:r>
              <a:rPr lang="en-GB" sz="3600" dirty="0">
                <a:solidFill>
                  <a:schemeClr val="tx2">
                    <a:lumMod val="75000"/>
                    <a:lumOff val="25000"/>
                  </a:schemeClr>
                </a:solidFill>
              </a:rPr>
              <a:t>What is research?</a:t>
            </a:r>
          </a:p>
        </p:txBody>
      </p:sp>
    </p:spTree>
    <p:extLst>
      <p:ext uri="{BB962C8B-B14F-4D97-AF65-F5344CB8AC3E}">
        <p14:creationId xmlns:p14="http://schemas.microsoft.com/office/powerpoint/2010/main" val="3342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circle(in)">
                                      <p:cBhvr>
                                        <p:cTn id="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EDE36-7245-8C54-137B-4909BE98E630}"/>
              </a:ext>
            </a:extLst>
          </p:cNvPr>
          <p:cNvSpPr>
            <a:spLocks noGrp="1"/>
          </p:cNvSpPr>
          <p:nvPr>
            <p:ph type="title"/>
          </p:nvPr>
        </p:nvSpPr>
        <p:spPr>
          <a:xfrm>
            <a:off x="1050770" y="901240"/>
            <a:ext cx="4009639" cy="2527760"/>
          </a:xfrm>
        </p:spPr>
        <p:txBody>
          <a:bodyPr anchor="ctr">
            <a:normAutofit/>
          </a:bodyPr>
          <a:lstStyle/>
          <a:p>
            <a:pPr algn="ctr"/>
            <a:r>
              <a:rPr lang="en-GB" sz="3600" dirty="0">
                <a:solidFill>
                  <a:schemeClr val="tx2">
                    <a:lumMod val="75000"/>
                    <a:lumOff val="25000"/>
                  </a:schemeClr>
                </a:solidFill>
              </a:rPr>
              <a:t>Research</a:t>
            </a:r>
          </a:p>
        </p:txBody>
      </p:sp>
      <p:pic>
        <p:nvPicPr>
          <p:cNvPr id="7" name="Graphic 6" descr="Research">
            <a:extLst>
              <a:ext uri="{FF2B5EF4-FFF2-40B4-BE49-F238E27FC236}">
                <a16:creationId xmlns:a16="http://schemas.microsoft.com/office/drawing/2014/main" id="{1F6D5778-24BB-A6AE-A965-9402D69D11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3967272"/>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FC2464-4A69-848A-74D2-6B30D1CBBFE1}"/>
              </a:ext>
            </a:extLst>
          </p:cNvPr>
          <p:cNvSpPr>
            <a:spLocks noGrp="1"/>
          </p:cNvSpPr>
          <p:nvPr>
            <p:ph idx="1"/>
          </p:nvPr>
        </p:nvSpPr>
        <p:spPr>
          <a:xfrm>
            <a:off x="7048500" y="761999"/>
            <a:ext cx="4200098" cy="5342721"/>
          </a:xfrm>
        </p:spPr>
        <p:txBody>
          <a:bodyPr anchor="ctr">
            <a:normAutofit/>
          </a:bodyPr>
          <a:lstStyle/>
          <a:p>
            <a:pPr marL="0" indent="0" algn="ctr">
              <a:buNone/>
            </a:pPr>
            <a:r>
              <a:rPr lang="en-GB" sz="2800" dirty="0"/>
              <a:t>Research is a systematic inquiry to describe, explain, predict, and control the observed phenomenon. Research involves </a:t>
            </a:r>
            <a:br>
              <a:rPr lang="en-GB" sz="2800" dirty="0"/>
            </a:br>
            <a:r>
              <a:rPr lang="en-GB" sz="2800" b="1" dirty="0">
                <a:solidFill>
                  <a:srgbClr val="0070C0"/>
                </a:solidFill>
              </a:rPr>
              <a:t>inductive </a:t>
            </a:r>
            <a:r>
              <a:rPr lang="en-GB" sz="2800" b="1" dirty="0"/>
              <a:t>and </a:t>
            </a:r>
            <a:r>
              <a:rPr lang="en-GB" sz="2800" b="1" dirty="0">
                <a:solidFill>
                  <a:srgbClr val="7030A0"/>
                </a:solidFill>
              </a:rPr>
              <a:t>deductive</a:t>
            </a:r>
            <a:r>
              <a:rPr lang="en-GB" sz="2800" b="1" dirty="0"/>
              <a:t> </a:t>
            </a:r>
            <a:r>
              <a:rPr lang="en-GB" sz="2800" dirty="0"/>
              <a:t>methods.</a:t>
            </a:r>
          </a:p>
          <a:p>
            <a:endParaRPr lang="en-GB" sz="2800" dirty="0"/>
          </a:p>
        </p:txBody>
      </p:sp>
    </p:spTree>
    <p:extLst>
      <p:ext uri="{BB962C8B-B14F-4D97-AF65-F5344CB8AC3E}">
        <p14:creationId xmlns:p14="http://schemas.microsoft.com/office/powerpoint/2010/main" val="3136385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descr="Magnifying glass">
            <a:extLst>
              <a:ext uri="{FF2B5EF4-FFF2-40B4-BE49-F238E27FC236}">
                <a16:creationId xmlns:a16="http://schemas.microsoft.com/office/drawing/2014/main" id="{31D68FE0-AB6B-80C8-5908-FA0B4547107C}"/>
              </a:ext>
            </a:extLst>
          </p:cNvPr>
          <p:cNvSpPr/>
          <p:nvPr/>
        </p:nvSpPr>
        <p:spPr>
          <a:xfrm>
            <a:off x="2387348" y="2177443"/>
            <a:ext cx="1225825" cy="122582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6" name="Rectangle 5" descr="Bar chart">
            <a:extLst>
              <a:ext uri="{FF2B5EF4-FFF2-40B4-BE49-F238E27FC236}">
                <a16:creationId xmlns:a16="http://schemas.microsoft.com/office/drawing/2014/main" id="{F51FF428-3827-3D85-E605-7BB11E805A92}"/>
              </a:ext>
            </a:extLst>
          </p:cNvPr>
          <p:cNvSpPr/>
          <p:nvPr/>
        </p:nvSpPr>
        <p:spPr>
          <a:xfrm>
            <a:off x="8578829" y="2177442"/>
            <a:ext cx="1225825" cy="122582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7" name="Title 1">
            <a:extLst>
              <a:ext uri="{FF2B5EF4-FFF2-40B4-BE49-F238E27FC236}">
                <a16:creationId xmlns:a16="http://schemas.microsoft.com/office/drawing/2014/main" id="{813D0875-65D8-8EE0-B3BA-4011A2065909}"/>
              </a:ext>
            </a:extLst>
          </p:cNvPr>
          <p:cNvSpPr>
            <a:spLocks noGrp="1"/>
          </p:cNvSpPr>
          <p:nvPr>
            <p:ph type="title"/>
          </p:nvPr>
        </p:nvSpPr>
        <p:spPr>
          <a:xfrm>
            <a:off x="952500" y="757238"/>
            <a:ext cx="10287000" cy="752073"/>
          </a:xfrm>
        </p:spPr>
        <p:txBody>
          <a:bodyPr>
            <a:normAutofit/>
          </a:bodyPr>
          <a:lstStyle/>
          <a:p>
            <a:r>
              <a:rPr lang="en-GB" sz="3600" dirty="0">
                <a:solidFill>
                  <a:schemeClr val="tx2">
                    <a:lumMod val="75000"/>
                    <a:lumOff val="25000"/>
                  </a:schemeClr>
                </a:solidFill>
              </a:rPr>
              <a:t>Inductive and deductive methods </a:t>
            </a:r>
          </a:p>
        </p:txBody>
      </p:sp>
      <p:sp>
        <p:nvSpPr>
          <p:cNvPr id="9" name="TextBox 8">
            <a:extLst>
              <a:ext uri="{FF2B5EF4-FFF2-40B4-BE49-F238E27FC236}">
                <a16:creationId xmlns:a16="http://schemas.microsoft.com/office/drawing/2014/main" id="{6B796D86-0ACF-FFB6-23D5-2B8DB9ACC451}"/>
              </a:ext>
            </a:extLst>
          </p:cNvPr>
          <p:cNvSpPr txBox="1"/>
          <p:nvPr/>
        </p:nvSpPr>
        <p:spPr>
          <a:xfrm>
            <a:off x="525366" y="3792438"/>
            <a:ext cx="4949787" cy="2308324"/>
          </a:xfrm>
          <a:prstGeom prst="rect">
            <a:avLst/>
          </a:prstGeom>
          <a:noFill/>
        </p:spPr>
        <p:txBody>
          <a:bodyPr wrap="square">
            <a:spAutoFit/>
          </a:bodyPr>
          <a:lstStyle/>
          <a:p>
            <a:pPr lvl="0" algn="ctr">
              <a:lnSpc>
                <a:spcPct val="100000"/>
              </a:lnSpc>
              <a:defRPr b="1"/>
            </a:pPr>
            <a:r>
              <a:rPr lang="en-GB" dirty="0">
                <a:solidFill>
                  <a:srgbClr val="0070C0"/>
                </a:solidFill>
              </a:rPr>
              <a:t>Inductive</a:t>
            </a:r>
            <a:r>
              <a:rPr lang="en-GB" b="1" dirty="0"/>
              <a:t> methods </a:t>
            </a:r>
            <a:r>
              <a:rPr lang="en-GB" dirty="0"/>
              <a:t>are used to analyse an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0070C0"/>
                </a:solidFill>
              </a:rPr>
              <a:t>Qualitative</a:t>
            </a:r>
            <a:r>
              <a:rPr lang="en-GB" dirty="0"/>
              <a:t> Research</a:t>
            </a:r>
          </a:p>
          <a:p>
            <a:pPr lvl="0" algn="ctr">
              <a:lnSpc>
                <a:spcPct val="100000"/>
              </a:lnSpc>
              <a:defRPr b="1"/>
            </a:pPr>
            <a:endParaRPr lang="en-GB" dirty="0"/>
          </a:p>
          <a:p>
            <a:pPr lvl="0" algn="ctr">
              <a:lnSpc>
                <a:spcPct val="100000"/>
              </a:lnSpc>
              <a:defRPr b="1"/>
            </a:pPr>
            <a:r>
              <a:rPr lang="en-GB" i="1" dirty="0">
                <a:solidFill>
                  <a:srgbClr val="0070C0"/>
                </a:solidFill>
              </a:rPr>
              <a:t>Idiographic</a:t>
            </a:r>
            <a:r>
              <a:rPr lang="en-GB" dirty="0"/>
              <a:t> data collection – views psychology as the study of individuals, exploration of what makes us unique/individual</a:t>
            </a:r>
            <a:endParaRPr lang="en-US" dirty="0"/>
          </a:p>
        </p:txBody>
      </p:sp>
      <p:sp>
        <p:nvSpPr>
          <p:cNvPr id="10" name="TextBox 9">
            <a:extLst>
              <a:ext uri="{FF2B5EF4-FFF2-40B4-BE49-F238E27FC236}">
                <a16:creationId xmlns:a16="http://schemas.microsoft.com/office/drawing/2014/main" id="{B86505B0-41FC-0AA9-F6AF-76C28A8D5686}"/>
              </a:ext>
            </a:extLst>
          </p:cNvPr>
          <p:cNvSpPr txBox="1"/>
          <p:nvPr/>
        </p:nvSpPr>
        <p:spPr>
          <a:xfrm>
            <a:off x="6716847" y="3653938"/>
            <a:ext cx="4949787" cy="2585323"/>
          </a:xfrm>
          <a:prstGeom prst="rect">
            <a:avLst/>
          </a:prstGeom>
          <a:noFill/>
        </p:spPr>
        <p:txBody>
          <a:bodyPr wrap="square">
            <a:spAutoFit/>
          </a:bodyPr>
          <a:lstStyle/>
          <a:p>
            <a:pPr lvl="0" algn="ctr">
              <a:lnSpc>
                <a:spcPct val="100000"/>
              </a:lnSpc>
              <a:defRPr b="1"/>
            </a:pPr>
            <a:r>
              <a:rPr lang="en-GB" dirty="0">
                <a:solidFill>
                  <a:srgbClr val="7030A0"/>
                </a:solidFill>
              </a:rPr>
              <a:t>Deductive</a:t>
            </a:r>
            <a:r>
              <a:rPr lang="en-GB" b="1" dirty="0"/>
              <a:t> methods </a:t>
            </a:r>
            <a:r>
              <a:rPr lang="en-GB" dirty="0"/>
              <a:t>are used to verify the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7030A0"/>
                </a:solidFill>
              </a:rPr>
              <a:t>Quantitative </a:t>
            </a:r>
            <a:r>
              <a:rPr lang="en-GB" dirty="0"/>
              <a:t>Research</a:t>
            </a:r>
          </a:p>
          <a:p>
            <a:pPr lvl="0" algn="ctr">
              <a:lnSpc>
                <a:spcPct val="100000"/>
              </a:lnSpc>
              <a:defRPr b="1"/>
            </a:pPr>
            <a:endParaRPr lang="en-GB" dirty="0"/>
          </a:p>
          <a:p>
            <a:pPr lvl="0" algn="ctr">
              <a:lnSpc>
                <a:spcPct val="100000"/>
              </a:lnSpc>
              <a:defRPr b="1"/>
            </a:pPr>
            <a:r>
              <a:rPr lang="en-GB" i="1" dirty="0">
                <a:solidFill>
                  <a:srgbClr val="7030A0"/>
                </a:solidFill>
              </a:rPr>
              <a:t>Nomothetic</a:t>
            </a:r>
            <a:r>
              <a:rPr lang="en-GB" dirty="0"/>
              <a:t> data collection – views psychology as the study of groups of people in order to establish norms; explores what we have in common</a:t>
            </a:r>
            <a:endParaRPr lang="en-US" dirty="0"/>
          </a:p>
        </p:txBody>
      </p:sp>
    </p:spTree>
    <p:extLst>
      <p:ext uri="{BB962C8B-B14F-4D97-AF65-F5344CB8AC3E}">
        <p14:creationId xmlns:p14="http://schemas.microsoft.com/office/powerpoint/2010/main" val="127870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6582C5-F429-BC51-5FCE-93289FECF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629169-8F8E-8C65-DD5A-58229D7F8D91}"/>
              </a:ext>
            </a:extLst>
          </p:cNvPr>
          <p:cNvSpPr>
            <a:spLocks noGrp="1"/>
          </p:cNvSpPr>
          <p:nvPr>
            <p:ph type="title"/>
          </p:nvPr>
        </p:nvSpPr>
        <p:spPr>
          <a:xfrm>
            <a:off x="1207828" y="1658038"/>
            <a:ext cx="3643951" cy="1437702"/>
          </a:xfrm>
        </p:spPr>
        <p:txBody>
          <a:bodyPr anchor="ctr">
            <a:normAutofit/>
          </a:bodyPr>
          <a:lstStyle/>
          <a:p>
            <a:pPr algn="ctr"/>
            <a:r>
              <a:rPr lang="en-GB" sz="3200" dirty="0">
                <a:solidFill>
                  <a:schemeClr val="tx2">
                    <a:lumMod val="75000"/>
                    <a:lumOff val="25000"/>
                  </a:schemeClr>
                </a:solidFill>
              </a:rPr>
              <a:t>Types of research</a:t>
            </a:r>
          </a:p>
        </p:txBody>
      </p:sp>
      <p:graphicFrame>
        <p:nvGraphicFramePr>
          <p:cNvPr id="5" name="Content Placeholder 2">
            <a:extLst>
              <a:ext uri="{FF2B5EF4-FFF2-40B4-BE49-F238E27FC236}">
                <a16:creationId xmlns:a16="http://schemas.microsoft.com/office/drawing/2014/main" id="{37659A73-6D3F-0A55-49E5-D64AD2D4A555}"/>
              </a:ext>
            </a:extLst>
          </p:cNvPr>
          <p:cNvGraphicFramePr>
            <a:graphicFrameLocks noGrp="1"/>
          </p:cNvGraphicFramePr>
          <p:nvPr>
            <p:ph idx="1"/>
            <p:extLst>
              <p:ext uri="{D42A27DB-BD31-4B8C-83A1-F6EECF244321}">
                <p14:modId xmlns:p14="http://schemas.microsoft.com/office/powerpoint/2010/main" val="3163131344"/>
              </p:ext>
            </p:extLst>
          </p:nvPr>
        </p:nvGraphicFramePr>
        <p:xfrm>
          <a:off x="5531413" y="346727"/>
          <a:ext cx="6355832" cy="6511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18FC0BFC-C09E-92D2-5C7E-1E209AF99CB5}"/>
              </a:ext>
            </a:extLst>
          </p:cNvPr>
          <p:cNvSpPr txBox="1">
            <a:spLocks/>
          </p:cNvSpPr>
          <p:nvPr/>
        </p:nvSpPr>
        <p:spPr>
          <a:xfrm>
            <a:off x="1257985" y="3441621"/>
            <a:ext cx="3593794" cy="1915100"/>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Both methods allow for the collection of </a:t>
            </a:r>
            <a:r>
              <a:rPr lang="en-GB" i="1" dirty="0"/>
              <a:t>empirical data</a:t>
            </a:r>
            <a:r>
              <a:rPr lang="en-GB" dirty="0"/>
              <a:t> that is recorded from the research itself</a:t>
            </a:r>
          </a:p>
          <a:p>
            <a:endParaRPr lang="en-GB" dirty="0"/>
          </a:p>
        </p:txBody>
      </p:sp>
    </p:spTree>
    <p:extLst>
      <p:ext uri="{BB962C8B-B14F-4D97-AF65-F5344CB8AC3E}">
        <p14:creationId xmlns:p14="http://schemas.microsoft.com/office/powerpoint/2010/main" val="246079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4A84CC-F50F-5A40-DA65-A5467CD20E6A}"/>
              </a:ext>
            </a:extLst>
          </p:cNvPr>
          <p:cNvPicPr>
            <a:picLocks noChangeAspect="1"/>
          </p:cNvPicPr>
          <p:nvPr/>
        </p:nvPicPr>
        <p:blipFill>
          <a:blip r:embed="rId2"/>
          <a:stretch>
            <a:fillRect/>
          </a:stretch>
        </p:blipFill>
        <p:spPr>
          <a:xfrm>
            <a:off x="-24338" y="31292"/>
            <a:ext cx="12216338" cy="6811690"/>
          </a:xfrm>
          <a:prstGeom prst="rect">
            <a:avLst/>
          </a:prstGeom>
        </p:spPr>
      </p:pic>
      <p:sp>
        <p:nvSpPr>
          <p:cNvPr id="3" name="Rounded Rectangle 5">
            <a:extLst>
              <a:ext uri="{FF2B5EF4-FFF2-40B4-BE49-F238E27FC236}">
                <a16:creationId xmlns:a16="http://schemas.microsoft.com/office/drawing/2014/main" id="{4EAC9A61-1355-BBE4-78E3-F4C38B951505}"/>
              </a:ext>
            </a:extLst>
          </p:cNvPr>
          <p:cNvSpPr/>
          <p:nvPr/>
        </p:nvSpPr>
        <p:spPr>
          <a:xfrm>
            <a:off x="8486991" y="343912"/>
            <a:ext cx="3522129" cy="778804"/>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b="1" dirty="0"/>
              <a:t>Qualitative Research Methods</a:t>
            </a:r>
          </a:p>
        </p:txBody>
      </p:sp>
    </p:spTree>
    <p:extLst>
      <p:ext uri="{BB962C8B-B14F-4D97-AF65-F5344CB8AC3E}">
        <p14:creationId xmlns:p14="http://schemas.microsoft.com/office/powerpoint/2010/main" val="574810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Case Study Research</a:t>
            </a:r>
          </a:p>
        </p:txBody>
      </p:sp>
      <p:sp>
        <p:nvSpPr>
          <p:cNvPr id="3" name="Text Placeholder 2"/>
          <p:cNvSpPr>
            <a:spLocks noGrp="1"/>
          </p:cNvSpPr>
          <p:nvPr>
            <p:ph type="body" idx="1"/>
          </p:nvPr>
        </p:nvSpPr>
        <p:spPr/>
        <p:txBody>
          <a:bodyPr/>
          <a:lstStyle/>
          <a:p>
            <a:r>
              <a:rPr lang="en-GB" sz="2400" dirty="0"/>
              <a:t>An in-depth analysis of an individual, group, or event</a:t>
            </a:r>
          </a:p>
          <a:p>
            <a:endParaRPr lang="en-GB" sz="2400" dirty="0"/>
          </a:p>
          <a:p>
            <a:r>
              <a:rPr lang="en-GB" sz="2400" dirty="0"/>
              <a:t>Seeks to identify how humans and other animals behave, particularly in their real-life context</a:t>
            </a:r>
          </a:p>
          <a:p>
            <a:endParaRPr lang="en-GB" sz="2400" dirty="0"/>
          </a:p>
          <a:p>
            <a:r>
              <a:rPr lang="en-GB" sz="2400" dirty="0"/>
              <a:t>Relies on multiples sources of evidence/research in most cases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8</a:t>
            </a:fld>
            <a:endParaRPr lang="en"/>
          </a:p>
        </p:txBody>
      </p:sp>
    </p:spTree>
    <p:extLst>
      <p:ext uri="{BB962C8B-B14F-4D97-AF65-F5344CB8AC3E}">
        <p14:creationId xmlns:p14="http://schemas.microsoft.com/office/powerpoint/2010/main" val="3441895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Record Keeping</a:t>
            </a:r>
          </a:p>
        </p:txBody>
      </p:sp>
      <p:sp>
        <p:nvSpPr>
          <p:cNvPr id="3" name="Text Placeholder 2"/>
          <p:cNvSpPr>
            <a:spLocks noGrp="1"/>
          </p:cNvSpPr>
          <p:nvPr>
            <p:ph type="body" idx="1"/>
          </p:nvPr>
        </p:nvSpPr>
        <p:spPr/>
        <p:txBody>
          <a:bodyPr/>
          <a:lstStyle/>
          <a:p>
            <a:r>
              <a:rPr lang="en-GB" sz="2667" dirty="0"/>
              <a:t>Using already existing, reliable documents as a data source</a:t>
            </a:r>
          </a:p>
          <a:p>
            <a:endParaRPr lang="en-GB" sz="2667" dirty="0"/>
          </a:p>
          <a:p>
            <a:r>
              <a:rPr lang="en-GB" sz="2667" dirty="0"/>
              <a:t>Material sourced to collect relevant data that can likely be used in new research</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9</a:t>
            </a:fld>
            <a:endParaRPr lang="en"/>
          </a:p>
        </p:txBody>
      </p:sp>
    </p:spTree>
    <p:extLst>
      <p:ext uri="{BB962C8B-B14F-4D97-AF65-F5344CB8AC3E}">
        <p14:creationId xmlns:p14="http://schemas.microsoft.com/office/powerpoint/2010/main" val="217936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593" y="1210600"/>
            <a:ext cx="2936615" cy="4436800"/>
          </a:xfrm>
        </p:spPr>
        <p:txBody>
          <a:bodyPr/>
          <a:lstStyle/>
          <a:p>
            <a:pPr algn="ctr"/>
            <a:r>
              <a:rPr lang="en-GB" dirty="0">
                <a:solidFill>
                  <a:schemeClr val="tx2">
                    <a:lumMod val="75000"/>
                    <a:lumOff val="25000"/>
                  </a:schemeClr>
                </a:solidFill>
              </a:rPr>
              <a:t>Observation</a:t>
            </a:r>
          </a:p>
        </p:txBody>
      </p:sp>
      <p:sp>
        <p:nvSpPr>
          <p:cNvPr id="3" name="Text Placeholder 2"/>
          <p:cNvSpPr>
            <a:spLocks noGrp="1"/>
          </p:cNvSpPr>
          <p:nvPr>
            <p:ph type="body" idx="1"/>
          </p:nvPr>
        </p:nvSpPr>
        <p:spPr/>
        <p:txBody>
          <a:bodyPr/>
          <a:lstStyle/>
          <a:p>
            <a:r>
              <a:rPr lang="en-GB" sz="2400" dirty="0"/>
              <a:t>Researcher observes a behaviour it occurs in a natural setting, and attempts to avoid influencing that behaviour</a:t>
            </a:r>
          </a:p>
          <a:p>
            <a:endParaRPr lang="en-GB" sz="2400" dirty="0"/>
          </a:p>
          <a:p>
            <a:r>
              <a:rPr lang="en-GB" sz="2400" dirty="0"/>
              <a:t>Nothing is manipulated</a:t>
            </a:r>
          </a:p>
          <a:p>
            <a:endParaRPr lang="en-GB" sz="2400" dirty="0"/>
          </a:p>
          <a:p>
            <a:r>
              <a:rPr lang="en-GB" sz="2400" b="1" i="1" u="sng" dirty="0"/>
              <a:t>Habituation:</a:t>
            </a:r>
            <a:r>
              <a:rPr lang="en-GB" sz="2400" dirty="0"/>
              <a:t> the process in which people typically adapt to and ignore the presence of an observer as time passes</a:t>
            </a:r>
            <a:endParaRPr lang="en-GB" sz="2400" b="1" i="1" u="sng"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10</a:t>
            </a:fld>
            <a:endParaRPr lang="en"/>
          </a:p>
        </p:txBody>
      </p:sp>
    </p:spTree>
    <p:extLst>
      <p:ext uri="{BB962C8B-B14F-4D97-AF65-F5344CB8AC3E}">
        <p14:creationId xmlns:p14="http://schemas.microsoft.com/office/powerpoint/2010/main" val="2541578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187" y="1210600"/>
            <a:ext cx="3035089" cy="4436800"/>
          </a:xfrm>
        </p:spPr>
        <p:txBody>
          <a:bodyPr/>
          <a:lstStyle/>
          <a:p>
            <a:pPr algn="ctr"/>
            <a:r>
              <a:rPr lang="en-GB" dirty="0">
                <a:solidFill>
                  <a:schemeClr val="tx2">
                    <a:lumMod val="75000"/>
                    <a:lumOff val="25000"/>
                  </a:schemeClr>
                </a:solidFill>
              </a:rPr>
              <a:t>Ethnography</a:t>
            </a:r>
          </a:p>
        </p:txBody>
      </p:sp>
      <p:sp>
        <p:nvSpPr>
          <p:cNvPr id="3" name="Text Placeholder 2"/>
          <p:cNvSpPr>
            <a:spLocks noGrp="1"/>
          </p:cNvSpPr>
          <p:nvPr>
            <p:ph type="body" idx="1"/>
          </p:nvPr>
        </p:nvSpPr>
        <p:spPr/>
        <p:txBody>
          <a:bodyPr/>
          <a:lstStyle/>
          <a:p>
            <a:r>
              <a:rPr lang="en-GB" sz="2667" dirty="0"/>
              <a:t>The most in-depth observational method that studies people in their naturally occurring environment</a:t>
            </a:r>
          </a:p>
          <a:p>
            <a:endParaRPr lang="en-GB" sz="2667" dirty="0"/>
          </a:p>
          <a:p>
            <a:r>
              <a:rPr lang="en-GB" sz="2667" dirty="0"/>
              <a:t>Requires researcher to adapt to the populations environment</a:t>
            </a:r>
          </a:p>
          <a:p>
            <a:endParaRPr lang="en-GB" sz="2667" dirty="0"/>
          </a:p>
          <a:p>
            <a:r>
              <a:rPr lang="en-GB" sz="2667" dirty="0"/>
              <a:t>Relies on first hand experience of natural settings over discussing participants experiences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11</a:t>
            </a:fld>
            <a:endParaRPr lang="en"/>
          </a:p>
        </p:txBody>
      </p:sp>
    </p:spTree>
    <p:extLst>
      <p:ext uri="{BB962C8B-B14F-4D97-AF65-F5344CB8AC3E}">
        <p14:creationId xmlns:p14="http://schemas.microsoft.com/office/powerpoint/2010/main" val="321005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Focus Groups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Includes a small number of participants (6-10) who have something in common</a:t>
            </a:r>
          </a:p>
          <a:p>
            <a:r>
              <a:rPr lang="en-GB" sz="2667" dirty="0"/>
              <a:t>Allows individuals to interact with each other in response to a particular topic</a:t>
            </a:r>
          </a:p>
          <a:p>
            <a:r>
              <a:rPr lang="en-GB" sz="2667" dirty="0"/>
              <a:t>Make use of group dynamics to stimulate discussion, generate ideas and gain insights</a:t>
            </a:r>
          </a:p>
          <a:p>
            <a:endParaRPr lang="en-GB" sz="2667"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12</a:t>
            </a:fld>
            <a:endParaRPr lang="en"/>
          </a:p>
        </p:txBody>
      </p:sp>
    </p:spTree>
    <p:extLst>
      <p:ext uri="{BB962C8B-B14F-4D97-AF65-F5344CB8AC3E}">
        <p14:creationId xmlns:p14="http://schemas.microsoft.com/office/powerpoint/2010/main" val="229410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One-to-one Interviews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Personal interview with one participant at a time</a:t>
            </a:r>
          </a:p>
          <a:p>
            <a:r>
              <a:rPr lang="en-GB" sz="2667" dirty="0"/>
              <a:t>Can be carried out face-to-face or via telephone</a:t>
            </a:r>
          </a:p>
          <a:p>
            <a:r>
              <a:rPr lang="en-GB" sz="2667" dirty="0"/>
              <a:t>Tend to last between 30 </a:t>
            </a:r>
            <a:r>
              <a:rPr lang="en-GB" sz="2667" dirty="0" err="1"/>
              <a:t>mins</a:t>
            </a:r>
            <a:r>
              <a:rPr lang="en-GB" sz="2667" dirty="0"/>
              <a:t> to 2 hours</a:t>
            </a:r>
          </a:p>
          <a:p>
            <a:r>
              <a:rPr lang="en-GB" sz="2667" dirty="0"/>
              <a:t>Face-to-face gives a good opportunity to read body language</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13</a:t>
            </a:fld>
            <a:endParaRPr lang="en"/>
          </a:p>
        </p:txBody>
      </p:sp>
    </p:spTree>
    <p:extLst>
      <p:ext uri="{BB962C8B-B14F-4D97-AF65-F5344CB8AC3E}">
        <p14:creationId xmlns:p14="http://schemas.microsoft.com/office/powerpoint/2010/main" val="3677782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38807" y="1165539"/>
            <a:ext cx="7714388" cy="1248330"/>
          </a:xfrm>
        </p:spPr>
        <p:txBody>
          <a:bodyPr vert="horz" lIns="91440" tIns="45720" rIns="91440" bIns="45720" rtlCol="0" anchor="b">
            <a:normAutofit/>
          </a:bodyPr>
          <a:lstStyle/>
          <a:p>
            <a:pPr>
              <a:spcBef>
                <a:spcPct val="0"/>
              </a:spcBef>
            </a:pPr>
            <a:r>
              <a:rPr lang="en-US" sz="4800" dirty="0">
                <a:solidFill>
                  <a:schemeClr val="tx2">
                    <a:lumMod val="75000"/>
                    <a:lumOff val="25000"/>
                  </a:schemeClr>
                </a:solidFill>
              </a:rPr>
              <a:t>Task</a:t>
            </a:r>
          </a:p>
        </p:txBody>
      </p:sp>
      <p:sp>
        <p:nvSpPr>
          <p:cNvPr id="15" name="Rectangle 14">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5988"/>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238807" y="3002368"/>
            <a:ext cx="7714388" cy="1085849"/>
          </a:xfrm>
        </p:spPr>
        <p:txBody>
          <a:bodyPr vert="horz" lIns="91440" tIns="45720" rIns="91440" bIns="45720" rtlCol="0">
            <a:normAutofit fontScale="92500" lnSpcReduction="20000"/>
          </a:bodyPr>
          <a:lstStyle/>
          <a:p>
            <a:pPr marL="0" indent="0">
              <a:spcBef>
                <a:spcPts val="1000"/>
              </a:spcBef>
            </a:pPr>
            <a:r>
              <a:rPr lang="en-US" sz="2800" dirty="0">
                <a:solidFill>
                  <a:schemeClr val="tx1"/>
                </a:solidFill>
              </a:rPr>
              <a:t>Match the example research questions to the method of data collection that would fit best</a:t>
            </a:r>
          </a:p>
        </p:txBody>
      </p:sp>
      <p:cxnSp>
        <p:nvCxnSpPr>
          <p:cNvPr id="17" name="Straight Connector 16">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271075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7481246" y="1165539"/>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ln/>
        </p:spPr>
        <p:style>
          <a:lnRef idx="2">
            <a:schemeClr val="accent1">
              <a:shade val="50000"/>
            </a:schemeClr>
          </a:lnRef>
          <a:fillRef idx="1">
            <a:schemeClr val="accent1"/>
          </a:fillRef>
          <a:effectRef idx="0">
            <a:schemeClr val="accent1"/>
          </a:effectRef>
          <a:fontRef idx="minor">
            <a:schemeClr val="lt1"/>
          </a:fontRef>
        </p:style>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2276873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15</a:t>
            </a:fld>
            <a:endParaRPr lang="en"/>
          </a:p>
        </p:txBody>
      </p:sp>
    </p:spTree>
    <p:extLst>
      <p:ext uri="{BB962C8B-B14F-4D97-AF65-F5344CB8AC3E}">
        <p14:creationId xmlns:p14="http://schemas.microsoft.com/office/powerpoint/2010/main" val="2384825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16</a:t>
            </a:fld>
            <a:endParaRPr lang="en"/>
          </a:p>
        </p:txBody>
      </p:sp>
      <p:cxnSp>
        <p:nvCxnSpPr>
          <p:cNvPr id="4" name="Straight Arrow Connector 3"/>
          <p:cNvCxnSpPr/>
          <p:nvPr/>
        </p:nvCxnSpPr>
        <p:spPr>
          <a:xfrm>
            <a:off x="3499986" y="2183435"/>
            <a:ext cx="2030455" cy="3717864"/>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3351642" y="2674824"/>
            <a:ext cx="2076812" cy="228078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713229" y="1330458"/>
            <a:ext cx="1705952" cy="19470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351641" y="2572836"/>
            <a:ext cx="2002640" cy="1307280"/>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499985" y="3713229"/>
            <a:ext cx="1854296" cy="65827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537071" y="403310"/>
            <a:ext cx="1956283" cy="45152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24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down)">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algn="ctr">
              <a:lnSpc>
                <a:spcPct val="120000"/>
              </a:lnSpc>
              <a:spcBef>
                <a:spcPct val="0"/>
              </a:spcBef>
              <a:spcAft>
                <a:spcPts val="600"/>
              </a:spcAft>
            </a:pPr>
            <a:r>
              <a:rPr lang="en-US" sz="2800" b="1" cap="all" spc="600">
                <a:solidFill>
                  <a:schemeClr val="tx1"/>
                </a:solidFill>
                <a:latin typeface="+mj-lt"/>
                <a:ea typeface="+mj-ea"/>
                <a:cs typeface="+mj-cs"/>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7441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duotone>
              <a:prstClr val="black"/>
              <a:schemeClr val="accent2">
                <a:lumMod val="20000"/>
                <a:lumOff val="80000"/>
                <a:tint val="45000"/>
                <a:satMod val="400000"/>
              </a:schemeClr>
            </a:duotone>
          </a:blip>
          <a:stretch>
            <a:fillRect/>
          </a:stretch>
        </p:blipFill>
        <p:spPr>
          <a:xfrm>
            <a:off x="0" y="0"/>
            <a:ext cx="12192000" cy="6857935"/>
          </a:xfrm>
          <a:prstGeom prst="rect">
            <a:avLst/>
          </a:prstGeom>
        </p:spPr>
      </p:pic>
      <p:sp>
        <p:nvSpPr>
          <p:cNvPr id="6" name="Rounded Rectangle 5"/>
          <p:cNvSpPr/>
          <p:nvPr/>
        </p:nvSpPr>
        <p:spPr>
          <a:xfrm>
            <a:off x="158741" y="177195"/>
            <a:ext cx="4497665" cy="1038405"/>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2400" dirty="0"/>
              <a:t>Quantitative Research Methods</a:t>
            </a:r>
          </a:p>
        </p:txBody>
      </p:sp>
    </p:spTree>
    <p:extLst>
      <p:ext uri="{BB962C8B-B14F-4D97-AF65-F5344CB8AC3E}">
        <p14:creationId xmlns:p14="http://schemas.microsoft.com/office/powerpoint/2010/main" val="4286767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D4651-BA32-F993-9DB1-B178D72BCF41}"/>
              </a:ext>
            </a:extLst>
          </p:cNvPr>
          <p:cNvSpPr>
            <a:spLocks noGrp="1"/>
          </p:cNvSpPr>
          <p:nvPr>
            <p:ph type="title"/>
          </p:nvPr>
        </p:nvSpPr>
        <p:spPr>
          <a:xfrm>
            <a:off x="952500" y="404699"/>
            <a:ext cx="10287000" cy="818174"/>
          </a:xfrm>
        </p:spPr>
        <p:txBody>
          <a:bodyPr>
            <a:normAutofit/>
          </a:bodyPr>
          <a:lstStyle/>
          <a:p>
            <a:r>
              <a:rPr lang="en-GB" sz="3600" dirty="0">
                <a:solidFill>
                  <a:schemeClr val="tx2">
                    <a:lumMod val="75000"/>
                    <a:lumOff val="25000"/>
                  </a:schemeClr>
                </a:solidFill>
              </a:rPr>
              <a:t>Sampling</a:t>
            </a:r>
          </a:p>
        </p:txBody>
      </p:sp>
      <p:sp>
        <p:nvSpPr>
          <p:cNvPr id="3" name="Content Placeholder 2">
            <a:extLst>
              <a:ext uri="{FF2B5EF4-FFF2-40B4-BE49-F238E27FC236}">
                <a16:creationId xmlns:a16="http://schemas.microsoft.com/office/drawing/2014/main" id="{DC616825-D2F5-518A-A6EA-B48531EAE64E}"/>
              </a:ext>
            </a:extLst>
          </p:cNvPr>
          <p:cNvSpPr>
            <a:spLocks noGrp="1"/>
          </p:cNvSpPr>
          <p:nvPr>
            <p:ph idx="1"/>
          </p:nvPr>
        </p:nvSpPr>
        <p:spPr>
          <a:xfrm>
            <a:off x="952500" y="1740665"/>
            <a:ext cx="10287000" cy="4436297"/>
          </a:xfrm>
        </p:spPr>
        <p:txBody>
          <a:bodyPr>
            <a:normAutofit/>
          </a:bodyPr>
          <a:lstStyle/>
          <a:p>
            <a:r>
              <a:rPr lang="en-GB" sz="2400" dirty="0"/>
              <a:t>With nomothetic techniques, in particular, it is important that those who take part in psychological studies are relatively similar to other people.  This is where </a:t>
            </a:r>
            <a:r>
              <a:rPr lang="en-GB" sz="2400" b="1" i="1" dirty="0"/>
              <a:t>sampling</a:t>
            </a:r>
            <a:r>
              <a:rPr lang="en-GB" sz="2400" i="1" dirty="0"/>
              <a:t> becomes important…</a:t>
            </a:r>
          </a:p>
          <a:p>
            <a:endParaRPr lang="en-GB" sz="2400" i="1" dirty="0"/>
          </a:p>
          <a:p>
            <a:r>
              <a:rPr lang="en-GB" sz="2400" b="1" i="1" dirty="0">
                <a:solidFill>
                  <a:schemeClr val="tx2">
                    <a:lumMod val="75000"/>
                    <a:lumOff val="25000"/>
                  </a:schemeClr>
                </a:solidFill>
              </a:rPr>
              <a:t>Sampling</a:t>
            </a:r>
            <a:r>
              <a:rPr lang="en-GB" sz="2400" i="1" dirty="0"/>
              <a:t> = </a:t>
            </a:r>
            <a:r>
              <a:rPr lang="en-GB" sz="2400" dirty="0"/>
              <a:t>process of selecting research participants who will provide the data for a psychological research project</a:t>
            </a:r>
          </a:p>
          <a:p>
            <a:pPr lvl="1"/>
            <a:r>
              <a:rPr lang="en-GB" sz="2000" dirty="0"/>
              <a:t>We aim for a representative sample</a:t>
            </a:r>
          </a:p>
        </p:txBody>
      </p:sp>
      <p:pic>
        <p:nvPicPr>
          <p:cNvPr id="4" name="Picture 5" descr="pas82760_0210">
            <a:extLst>
              <a:ext uri="{FF2B5EF4-FFF2-40B4-BE49-F238E27FC236}">
                <a16:creationId xmlns:a16="http://schemas.microsoft.com/office/drawing/2014/main" id="{59DA3B5E-1287-1EAA-6ED8-FE357CC3B7AE}"/>
              </a:ext>
            </a:extLst>
          </p:cNvPr>
          <p:cNvPicPr>
            <a:picLocks noChangeAspect="1" noChangeArrowheads="1"/>
          </p:cNvPicPr>
          <p:nvPr/>
        </p:nvPicPr>
        <p:blipFill rotWithShape="1">
          <a:blip r:embed="rId2" cstate="print">
            <a:alphaModFix/>
          </a:blip>
          <a:srcRect l="2821" r="5629" b="1"/>
          <a:stretch/>
        </p:blipFill>
        <p:spPr bwMode="auto">
          <a:xfrm>
            <a:off x="6809843" y="4302561"/>
            <a:ext cx="4542785" cy="2555439"/>
          </a:xfrm>
          <a:prstGeom prst="rect">
            <a:avLst/>
          </a:prstGeom>
          <a:noFill/>
        </p:spPr>
      </p:pic>
    </p:spTree>
    <p:extLst>
      <p:ext uri="{BB962C8B-B14F-4D97-AF65-F5344CB8AC3E}">
        <p14:creationId xmlns:p14="http://schemas.microsoft.com/office/powerpoint/2010/main" val="1172461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4743E-61C5-9B40-C061-69F4F0CE5817}"/>
              </a:ext>
            </a:extLst>
          </p:cNvPr>
          <p:cNvSpPr>
            <a:spLocks noGrp="1"/>
          </p:cNvSpPr>
          <p:nvPr>
            <p:ph type="title"/>
          </p:nvPr>
        </p:nvSpPr>
        <p:spPr>
          <a:xfrm>
            <a:off x="952500" y="450167"/>
            <a:ext cx="10287000" cy="829994"/>
          </a:xfrm>
        </p:spPr>
        <p:txBody>
          <a:bodyPr>
            <a:normAutofit/>
          </a:bodyPr>
          <a:lstStyle/>
          <a:p>
            <a:r>
              <a:rPr lang="en-GB" sz="3600" dirty="0">
                <a:solidFill>
                  <a:schemeClr val="tx2">
                    <a:lumMod val="75000"/>
                    <a:lumOff val="25000"/>
                  </a:schemeClr>
                </a:solidFill>
              </a:rPr>
              <a:t>Types of sampling</a:t>
            </a:r>
          </a:p>
        </p:txBody>
      </p:sp>
      <p:sp>
        <p:nvSpPr>
          <p:cNvPr id="3" name="Content Placeholder 2">
            <a:extLst>
              <a:ext uri="{FF2B5EF4-FFF2-40B4-BE49-F238E27FC236}">
                <a16:creationId xmlns:a16="http://schemas.microsoft.com/office/drawing/2014/main" id="{EFA6F024-FC89-1DFA-419F-079FEFEFFF60}"/>
              </a:ext>
            </a:extLst>
          </p:cNvPr>
          <p:cNvSpPr>
            <a:spLocks noGrp="1"/>
          </p:cNvSpPr>
          <p:nvPr>
            <p:ph idx="1"/>
          </p:nvPr>
        </p:nvSpPr>
        <p:spPr>
          <a:xfrm>
            <a:off x="413882" y="1702191"/>
            <a:ext cx="5186347" cy="4474771"/>
          </a:xfrm>
        </p:spPr>
        <p:txBody>
          <a:bodyPr>
            <a:normAutofit/>
          </a:bodyPr>
          <a:lstStyle/>
          <a:p>
            <a:pPr marL="0" indent="0" algn="ctr">
              <a:buNone/>
            </a:pPr>
            <a:r>
              <a:rPr lang="en-GB" sz="2400" b="1" dirty="0"/>
              <a:t>Probability-based sampling methods</a:t>
            </a:r>
          </a:p>
        </p:txBody>
      </p:sp>
      <p:sp>
        <p:nvSpPr>
          <p:cNvPr id="4" name="Content Placeholder 2">
            <a:extLst>
              <a:ext uri="{FF2B5EF4-FFF2-40B4-BE49-F238E27FC236}">
                <a16:creationId xmlns:a16="http://schemas.microsoft.com/office/drawing/2014/main" id="{FC668FEC-D078-EF32-962B-0912D776A220}"/>
              </a:ext>
            </a:extLst>
          </p:cNvPr>
          <p:cNvSpPr txBox="1">
            <a:spLocks/>
          </p:cNvSpPr>
          <p:nvPr/>
        </p:nvSpPr>
        <p:spPr>
          <a:xfrm>
            <a:off x="6442764" y="1491175"/>
            <a:ext cx="5186346" cy="468578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t>Non-probability-based sampling methods</a:t>
            </a:r>
          </a:p>
        </p:txBody>
      </p:sp>
      <p:pic>
        <p:nvPicPr>
          <p:cNvPr id="5" name="Picture 4">
            <a:extLst>
              <a:ext uri="{FF2B5EF4-FFF2-40B4-BE49-F238E27FC236}">
                <a16:creationId xmlns:a16="http://schemas.microsoft.com/office/drawing/2014/main" id="{C8583B82-A14B-D75F-82F8-8387A5161B1F}"/>
              </a:ext>
            </a:extLst>
          </p:cNvPr>
          <p:cNvPicPr>
            <a:picLocks noChangeAspect="1"/>
          </p:cNvPicPr>
          <p:nvPr/>
        </p:nvPicPr>
        <p:blipFill>
          <a:blip r:embed="rId3"/>
          <a:stretch>
            <a:fillRect/>
          </a:stretch>
        </p:blipFill>
        <p:spPr>
          <a:xfrm>
            <a:off x="413883" y="2451795"/>
            <a:ext cx="5186347" cy="4147197"/>
          </a:xfrm>
          <a:prstGeom prst="rect">
            <a:avLst/>
          </a:prstGeom>
        </p:spPr>
      </p:pic>
      <p:pic>
        <p:nvPicPr>
          <p:cNvPr id="6" name="Picture 5">
            <a:extLst>
              <a:ext uri="{FF2B5EF4-FFF2-40B4-BE49-F238E27FC236}">
                <a16:creationId xmlns:a16="http://schemas.microsoft.com/office/drawing/2014/main" id="{73BB582A-BAED-89E0-EF25-1B43C5136DE7}"/>
              </a:ext>
            </a:extLst>
          </p:cNvPr>
          <p:cNvPicPr>
            <a:picLocks noChangeAspect="1"/>
          </p:cNvPicPr>
          <p:nvPr/>
        </p:nvPicPr>
        <p:blipFill>
          <a:blip r:embed="rId4"/>
          <a:stretch>
            <a:fillRect/>
          </a:stretch>
        </p:blipFill>
        <p:spPr>
          <a:xfrm>
            <a:off x="6442765" y="2451795"/>
            <a:ext cx="5186346" cy="4150006"/>
          </a:xfrm>
          <a:prstGeom prst="rect">
            <a:avLst/>
          </a:prstGeom>
        </p:spPr>
      </p:pic>
    </p:spTree>
    <p:extLst>
      <p:ext uri="{BB962C8B-B14F-4D97-AF65-F5344CB8AC3E}">
        <p14:creationId xmlns:p14="http://schemas.microsoft.com/office/powerpoint/2010/main" val="251855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a:xfrm>
            <a:off x="952500" y="439202"/>
            <a:ext cx="10287000" cy="954107"/>
          </a:xfrm>
        </p:spPr>
        <p:txBody>
          <a:bodyPr>
            <a:normAutofit/>
          </a:bodyPr>
          <a:lstStyle/>
          <a:p>
            <a:r>
              <a:rPr lang="en-GB" sz="3600" dirty="0">
                <a:solidFill>
                  <a:schemeClr val="tx2">
                    <a:lumMod val="75000"/>
                    <a:lumOff val="25000"/>
                  </a:schemeClr>
                </a:solidFill>
              </a:rPr>
              <a:t>Online Samples</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a:xfrm>
            <a:off x="753429" y="2917167"/>
            <a:ext cx="5157787" cy="823912"/>
          </a:xfrm>
        </p:spPr>
        <p:txBody>
          <a:bodyPr>
            <a:normAutofit/>
          </a:bodyPr>
          <a:lstStyle/>
          <a:p>
            <a:pPr algn="ctr"/>
            <a:r>
              <a:rPr lang="en-GB" sz="3200" dirty="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a:xfrm>
            <a:off x="839788" y="3970421"/>
            <a:ext cx="5157787" cy="2219241"/>
          </a:xfrm>
        </p:spPr>
        <p:txBody>
          <a:bodyPr>
            <a:normAutofit lnSpcReduction="10000"/>
          </a:bodyPr>
          <a:lstStyle/>
          <a:p>
            <a:pPr>
              <a:buFont typeface="Wingdings" panose="05000000000000000000" pitchFamily="2" charset="2"/>
              <a:buChar char="ü"/>
            </a:pPr>
            <a:r>
              <a:rPr lang="en-GB" sz="2000" dirty="0"/>
              <a:t>Easy and inexpensive way to collect data</a:t>
            </a:r>
          </a:p>
          <a:p>
            <a:pPr>
              <a:buFont typeface="Wingdings" panose="05000000000000000000" pitchFamily="2" charset="2"/>
              <a:buChar char="ü"/>
            </a:pPr>
            <a:r>
              <a:rPr lang="en-GB" sz="2000" dirty="0"/>
              <a:t>Not tied to taking part in a physical location or time</a:t>
            </a:r>
          </a:p>
          <a:p>
            <a:pPr>
              <a:buFont typeface="Wingdings" panose="05000000000000000000" pitchFamily="2" charset="2"/>
              <a:buChar char="ü"/>
            </a:pPr>
            <a:r>
              <a:rPr lang="en-GB" sz="2000" dirty="0"/>
              <a:t> Very large (diverse) sample </a:t>
            </a:r>
          </a:p>
          <a:p>
            <a:pPr>
              <a:buFont typeface="Wingdings" panose="05000000000000000000" pitchFamily="2" charset="2"/>
              <a:buChar char="ü"/>
            </a:pPr>
            <a:r>
              <a:rPr lang="en-GB" sz="2000" dirty="0"/>
              <a:t>Automatic scoring</a:t>
            </a:r>
            <a:endParaRPr lang="en-GB" sz="3200" dirty="0"/>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a:xfrm>
            <a:off x="6255383" y="2854918"/>
            <a:ext cx="5183188" cy="823912"/>
          </a:xfrm>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3970421"/>
            <a:ext cx="5729068" cy="2219241"/>
          </a:xfrm>
        </p:spPr>
        <p:txBody>
          <a:bodyPr>
            <a:normAutofit lnSpcReduction="10000"/>
          </a:bodyPr>
          <a:lstStyle/>
          <a:p>
            <a:pPr>
              <a:buFont typeface="Century Gothic" panose="020B0502020202020204" pitchFamily="34" charset="0"/>
              <a:buChar char="×"/>
            </a:pPr>
            <a:r>
              <a:rPr lang="en-GB" sz="2000"/>
              <a:t>Unrepresentative samples – access to PC/internet </a:t>
            </a:r>
          </a:p>
          <a:p>
            <a:pPr>
              <a:buFont typeface="Century Gothic" panose="020B0502020202020204" pitchFamily="34" charset="0"/>
              <a:buChar char="×"/>
            </a:pPr>
            <a:r>
              <a:rPr lang="en-GB" sz="2000"/>
              <a:t>Less control – do not know who is taking part or level of concentration </a:t>
            </a:r>
          </a:p>
          <a:p>
            <a:pPr>
              <a:buFont typeface="Century Gothic" panose="020B0502020202020204" pitchFamily="34" charset="0"/>
              <a:buChar char="×"/>
            </a:pPr>
            <a:r>
              <a:rPr lang="en-GB" sz="2000"/>
              <a:t>Researcher not available to deal with any issues</a:t>
            </a:r>
            <a:endParaRPr lang="en-GB" sz="4400"/>
          </a:p>
          <a:p>
            <a:pPr>
              <a:buFont typeface="Arial" panose="020B0604020202020204" pitchFamily="34" charset="0"/>
              <a:buChar char="ͯ"/>
            </a:pPr>
            <a:endParaRPr lang="en-GB" sz="4400"/>
          </a:p>
          <a:p>
            <a:pPr>
              <a:buFont typeface="Arial" panose="020B0604020202020204" pitchFamily="34" charset="0"/>
              <a:buChar char="ͯ"/>
            </a:pPr>
            <a:endParaRPr lang="en-GB" sz="4400"/>
          </a:p>
        </p:txBody>
      </p:sp>
      <p:sp>
        <p:nvSpPr>
          <p:cNvPr id="7" name="TextBox 6">
            <a:extLst>
              <a:ext uri="{FF2B5EF4-FFF2-40B4-BE49-F238E27FC236}">
                <a16:creationId xmlns:a16="http://schemas.microsoft.com/office/drawing/2014/main" id="{C3C8C025-AD46-419B-A51C-8731F3E5C803}"/>
              </a:ext>
            </a:extLst>
          </p:cNvPr>
          <p:cNvSpPr txBox="1"/>
          <p:nvPr/>
        </p:nvSpPr>
        <p:spPr>
          <a:xfrm>
            <a:off x="470218" y="1727758"/>
            <a:ext cx="11251563" cy="954107"/>
          </a:xfrm>
          <a:prstGeom prst="rect">
            <a:avLst/>
          </a:prstGeom>
          <a:noFill/>
          <a:ln w="38100">
            <a:solidFill>
              <a:schemeClr val="bg1">
                <a:lumMod val="95000"/>
              </a:schemeClr>
            </a:solidFill>
          </a:ln>
        </p:spPr>
        <p:txBody>
          <a:bodyPr wrap="square" rtlCol="0">
            <a:spAutoFit/>
          </a:bodyPr>
          <a:lstStyle/>
          <a:p>
            <a:pPr algn="ctr"/>
            <a:r>
              <a:rPr lang="en-GB" sz="2800" dirty="0"/>
              <a:t>In the current climate, the internet has become a very important source for participants</a:t>
            </a:r>
            <a:endParaRPr lang="en-GB" sz="2400" dirty="0"/>
          </a:p>
        </p:txBody>
      </p:sp>
    </p:spTree>
    <p:extLst>
      <p:ext uri="{BB962C8B-B14F-4D97-AF65-F5344CB8AC3E}">
        <p14:creationId xmlns:p14="http://schemas.microsoft.com/office/powerpoint/2010/main" val="957006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EAC5-4307-48C3-A54F-3700B940129C}"/>
              </a:ext>
            </a:extLst>
          </p:cNvPr>
          <p:cNvSpPr>
            <a:spLocks noGrp="1"/>
          </p:cNvSpPr>
          <p:nvPr>
            <p:ph type="title"/>
          </p:nvPr>
        </p:nvSpPr>
        <p:spPr>
          <a:xfrm>
            <a:off x="952500" y="464234"/>
            <a:ext cx="10287000" cy="886264"/>
          </a:xfrm>
        </p:spPr>
        <p:txBody>
          <a:bodyPr>
            <a:normAutofit/>
          </a:bodyPr>
          <a:lstStyle/>
          <a:p>
            <a:r>
              <a:rPr lang="en-GB" sz="3600" dirty="0">
                <a:solidFill>
                  <a:schemeClr val="tx2">
                    <a:lumMod val="75000"/>
                    <a:lumOff val="25000"/>
                  </a:schemeClr>
                </a:solidFill>
              </a:rPr>
              <a:t>Sample Size</a:t>
            </a:r>
          </a:p>
        </p:txBody>
      </p:sp>
      <p:sp>
        <p:nvSpPr>
          <p:cNvPr id="3" name="Content Placeholder 2">
            <a:extLst>
              <a:ext uri="{FF2B5EF4-FFF2-40B4-BE49-F238E27FC236}">
                <a16:creationId xmlns:a16="http://schemas.microsoft.com/office/drawing/2014/main" id="{20E24C4B-3655-42C2-83BA-FD78DAEF6891}"/>
              </a:ext>
            </a:extLst>
          </p:cNvPr>
          <p:cNvSpPr>
            <a:spLocks noGrp="1"/>
          </p:cNvSpPr>
          <p:nvPr>
            <p:ph idx="1"/>
          </p:nvPr>
        </p:nvSpPr>
        <p:spPr>
          <a:xfrm>
            <a:off x="952500" y="1547447"/>
            <a:ext cx="10287000" cy="4629516"/>
          </a:xfrm>
        </p:spPr>
        <p:txBody>
          <a:bodyPr>
            <a:normAutofit/>
          </a:bodyPr>
          <a:lstStyle/>
          <a:p>
            <a:r>
              <a:rPr lang="en-GB" sz="2800" dirty="0"/>
              <a:t>Must be considered before research begins </a:t>
            </a:r>
          </a:p>
          <a:p>
            <a:r>
              <a:rPr lang="en-GB" sz="2800" dirty="0"/>
              <a:t>Not all the population will be tested. </a:t>
            </a:r>
          </a:p>
          <a:p>
            <a:pPr lvl="1"/>
            <a:r>
              <a:rPr lang="en-GB" sz="2400" dirty="0"/>
              <a:t>Thus, how many participants are required in order to find a significant effect. </a:t>
            </a:r>
          </a:p>
          <a:p>
            <a:endParaRPr lang="en-GB" sz="2800" dirty="0"/>
          </a:p>
          <a:p>
            <a:r>
              <a:rPr lang="en-GB" sz="2800" dirty="0"/>
              <a:t>Links to</a:t>
            </a:r>
          </a:p>
          <a:p>
            <a:pPr lvl="1"/>
            <a:r>
              <a:rPr lang="en-GB" sz="2400" b="1" dirty="0">
                <a:solidFill>
                  <a:schemeClr val="tx2">
                    <a:lumMod val="75000"/>
                    <a:lumOff val="25000"/>
                  </a:schemeClr>
                </a:solidFill>
              </a:rPr>
              <a:t>Power</a:t>
            </a:r>
            <a:r>
              <a:rPr lang="en-GB" sz="2400" dirty="0">
                <a:solidFill>
                  <a:schemeClr val="tx2">
                    <a:lumMod val="75000"/>
                    <a:lumOff val="25000"/>
                  </a:schemeClr>
                </a:solidFill>
              </a:rPr>
              <a:t>:</a:t>
            </a:r>
            <a:r>
              <a:rPr lang="en-GB" sz="2400" dirty="0"/>
              <a:t> the likelihood an effect will be demonstrated if there is one there </a:t>
            </a:r>
          </a:p>
          <a:p>
            <a:pPr lvl="1"/>
            <a:r>
              <a:rPr lang="en-GB" sz="2400" b="1" dirty="0">
                <a:solidFill>
                  <a:schemeClr val="tx2">
                    <a:lumMod val="75000"/>
                    <a:lumOff val="25000"/>
                  </a:schemeClr>
                </a:solidFill>
              </a:rPr>
              <a:t>Effect size</a:t>
            </a:r>
            <a:r>
              <a:rPr lang="en-GB" sz="2400" dirty="0">
                <a:solidFill>
                  <a:schemeClr val="tx2">
                    <a:lumMod val="75000"/>
                    <a:lumOff val="25000"/>
                  </a:schemeClr>
                </a:solidFill>
              </a:rPr>
              <a:t>:</a:t>
            </a:r>
            <a:r>
              <a:rPr lang="en-GB" sz="2400" dirty="0"/>
              <a:t> the actual difference/effect that is found</a:t>
            </a:r>
          </a:p>
        </p:txBody>
      </p:sp>
    </p:spTree>
    <p:extLst>
      <p:ext uri="{BB962C8B-B14F-4D97-AF65-F5344CB8AC3E}">
        <p14:creationId xmlns:p14="http://schemas.microsoft.com/office/powerpoint/2010/main" val="1541571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2673722791"/>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65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125543983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8200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33" y="1210600"/>
            <a:ext cx="3315453" cy="4436800"/>
          </a:xfrm>
        </p:spPr>
        <p:txBody>
          <a:bodyPr/>
          <a:lstStyle/>
          <a:p>
            <a:pPr algn="ctr"/>
            <a:r>
              <a:rPr lang="en-GB">
                <a:solidFill>
                  <a:schemeClr val="tx2">
                    <a:lumMod val="75000"/>
                    <a:lumOff val="25000"/>
                  </a:schemeClr>
                </a:solidFill>
              </a:rPr>
              <a:t>Correlational Research</a:t>
            </a:r>
            <a:endParaRPr lang="en-GB" dirty="0">
              <a:solidFill>
                <a:schemeClr val="tx2">
                  <a:lumMod val="75000"/>
                  <a:lumOff val="25000"/>
                </a:schemeClr>
              </a:solidFill>
            </a:endParaRP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25</a:t>
            </a:fld>
            <a:endParaRPr lang="en" dirty="0"/>
          </a:p>
        </p:txBody>
      </p:sp>
      <p:graphicFrame>
        <p:nvGraphicFramePr>
          <p:cNvPr id="27" name="Text Placeholder 2">
            <a:extLst>
              <a:ext uri="{FF2B5EF4-FFF2-40B4-BE49-F238E27FC236}">
                <a16:creationId xmlns:a16="http://schemas.microsoft.com/office/drawing/2014/main" id="{A17E9966-234C-7B1F-EC00-BAD7B57C1D7B}"/>
              </a:ext>
            </a:extLst>
          </p:cNvPr>
          <p:cNvGraphicFramePr/>
          <p:nvPr>
            <p:extLst>
              <p:ext uri="{D42A27DB-BD31-4B8C-83A1-F6EECF244321}">
                <p14:modId xmlns:p14="http://schemas.microsoft.com/office/powerpoint/2010/main" val="2625670541"/>
              </p:ext>
            </p:extLst>
          </p:nvPr>
        </p:nvGraphicFramePr>
        <p:xfrm>
          <a:off x="4210010" y="1806721"/>
          <a:ext cx="7882326" cy="473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FF5A1C4-4BDE-09A5-911C-048AC308CA27}"/>
              </a:ext>
            </a:extLst>
          </p:cNvPr>
          <p:cNvSpPr txBox="1"/>
          <p:nvPr/>
        </p:nvSpPr>
        <p:spPr>
          <a:xfrm>
            <a:off x="4869917" y="1487887"/>
            <a:ext cx="6968500" cy="523220"/>
          </a:xfrm>
          <a:prstGeom prst="rect">
            <a:avLst/>
          </a:prstGeom>
          <a:noFill/>
        </p:spPr>
        <p:txBody>
          <a:bodyPr wrap="square" rtlCol="0">
            <a:spAutoFit/>
          </a:bodyPr>
          <a:lstStyle/>
          <a:p>
            <a:r>
              <a:rPr lang="en-GB" sz="2800" dirty="0"/>
              <a:t>Three components to correlational research:</a:t>
            </a:r>
          </a:p>
        </p:txBody>
      </p:sp>
    </p:spTree>
    <p:extLst>
      <p:ext uri="{BB962C8B-B14F-4D97-AF65-F5344CB8AC3E}">
        <p14:creationId xmlns:p14="http://schemas.microsoft.com/office/powerpoint/2010/main" val="1373642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973633948"/>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512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3222512902"/>
              </p:ext>
            </p:extLst>
          </p:nvPr>
        </p:nvGraphicFramePr>
        <p:xfrm>
          <a:off x="755551" y="1747000"/>
          <a:ext cx="10976903" cy="3979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054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8012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8" name="Rectangle 17">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 Placeholder 2">
            <a:extLst>
              <a:ext uri="{FF2B5EF4-FFF2-40B4-BE49-F238E27FC236}">
                <a16:creationId xmlns:a16="http://schemas.microsoft.com/office/drawing/2014/main" id="{1DDC3CD2-6049-BA85-3663-0A3BBE1E4E18}"/>
              </a:ext>
            </a:extLst>
          </p:cNvPr>
          <p:cNvGraphicFramePr/>
          <p:nvPr>
            <p:extLst>
              <p:ext uri="{D42A27DB-BD31-4B8C-83A1-F6EECF244321}">
                <p14:modId xmlns:p14="http://schemas.microsoft.com/office/powerpoint/2010/main" val="4018317147"/>
              </p:ext>
            </p:extLst>
          </p:nvPr>
        </p:nvGraphicFramePr>
        <p:xfrm>
          <a:off x="0" y="2252767"/>
          <a:ext cx="9144000" cy="3120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006D0EA-F9AD-9394-1C13-1E6DBB4EAA7D}"/>
              </a:ext>
            </a:extLst>
          </p:cNvPr>
          <p:cNvSpPr txBox="1"/>
          <p:nvPr/>
        </p:nvSpPr>
        <p:spPr>
          <a:xfrm>
            <a:off x="8186384" y="3968588"/>
            <a:ext cx="3523395" cy="2431435"/>
          </a:xfrm>
          <a:prstGeom prst="rect">
            <a:avLst/>
          </a:prstGeom>
          <a:noFill/>
        </p:spPr>
        <p:txBody>
          <a:bodyPr wrap="square">
            <a:spAutoFit/>
          </a:bodyPr>
          <a:lstStyle/>
          <a:p>
            <a:pPr marL="800100" lvl="1" indent="-342900">
              <a:buFont typeface="Arial" panose="020B0604020202020204" pitchFamily="34" charset="0"/>
              <a:buChar char="•"/>
            </a:pPr>
            <a:r>
              <a:rPr lang="en-GB" sz="2400" dirty="0">
                <a:solidFill>
                  <a:schemeClr val="tx2">
                    <a:lumMod val="75000"/>
                    <a:lumOff val="25000"/>
                  </a:schemeClr>
                </a:solidFill>
              </a:rPr>
              <a:t>Cross-sectional</a:t>
            </a:r>
          </a:p>
          <a:p>
            <a:pPr marL="800100" lvl="1" indent="-342900">
              <a:buFont typeface="Arial" panose="020B0604020202020204" pitchFamily="34" charset="0"/>
              <a:buChar char="•"/>
            </a:pPr>
            <a:r>
              <a:rPr lang="en-GB" sz="2400" dirty="0">
                <a:solidFill>
                  <a:schemeClr val="tx2">
                    <a:lumMod val="75000"/>
                    <a:lumOff val="25000"/>
                  </a:schemeClr>
                </a:solidFill>
              </a:rPr>
              <a:t>Longitudinal / prospective</a:t>
            </a:r>
          </a:p>
          <a:p>
            <a:pPr marL="1257300" lvl="2" indent="-342900">
              <a:buFont typeface="Courier New" panose="02070309020205020404" pitchFamily="49" charset="0"/>
              <a:buChar char="o"/>
            </a:pPr>
            <a:r>
              <a:rPr lang="en-GB" sz="2000" dirty="0">
                <a:solidFill>
                  <a:schemeClr val="tx2">
                    <a:lumMod val="75000"/>
                    <a:lumOff val="25000"/>
                  </a:schemeClr>
                </a:solidFill>
              </a:rPr>
              <a:t>Able to follow up over time</a:t>
            </a:r>
          </a:p>
          <a:p>
            <a:pPr marL="1257300" lvl="2" indent="-342900">
              <a:buFont typeface="Courier New" panose="02070309020205020404" pitchFamily="49" charset="0"/>
              <a:buChar char="o"/>
            </a:pPr>
            <a:r>
              <a:rPr lang="en-GB" sz="2000" dirty="0">
                <a:solidFill>
                  <a:schemeClr val="tx2">
                    <a:lumMod val="75000"/>
                    <a:lumOff val="25000"/>
                  </a:schemeClr>
                </a:solidFill>
              </a:rPr>
              <a:t>Allows prediction / causality</a:t>
            </a:r>
          </a:p>
        </p:txBody>
      </p:sp>
    </p:spTree>
    <p:extLst>
      <p:ext uri="{BB962C8B-B14F-4D97-AF65-F5344CB8AC3E}">
        <p14:creationId xmlns:p14="http://schemas.microsoft.com/office/powerpoint/2010/main" val="41244713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6" name="Rectangle 15">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 Placeholder 2">
            <a:extLst>
              <a:ext uri="{FF2B5EF4-FFF2-40B4-BE49-F238E27FC236}">
                <a16:creationId xmlns:a16="http://schemas.microsoft.com/office/drawing/2014/main" id="{2CEF1D22-73CA-FC91-54BE-1B94301DEC9C}"/>
              </a:ext>
            </a:extLst>
          </p:cNvPr>
          <p:cNvGraphicFramePr/>
          <p:nvPr>
            <p:extLst>
              <p:ext uri="{D42A27DB-BD31-4B8C-83A1-F6EECF244321}">
                <p14:modId xmlns:p14="http://schemas.microsoft.com/office/powerpoint/2010/main" val="34464981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6830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lack pen against a sheet with shaded numbers">
            <a:extLst>
              <a:ext uri="{FF2B5EF4-FFF2-40B4-BE49-F238E27FC236}">
                <a16:creationId xmlns:a16="http://schemas.microsoft.com/office/drawing/2014/main" id="{AC8DDCF4-7524-EF43-2A00-9BD2D19D76C6}"/>
              </a:ext>
            </a:extLst>
          </p:cNvPr>
          <p:cNvPicPr>
            <a:picLocks noChangeAspect="1"/>
          </p:cNvPicPr>
          <p:nvPr/>
        </p:nvPicPr>
        <p:blipFill rotWithShape="1">
          <a:blip r:embed="rId3">
            <a:alphaModFix/>
          </a:blip>
          <a:srcRect t="5536" b="10214"/>
          <a:stretch/>
        </p:blipFill>
        <p:spPr>
          <a:xfrm>
            <a:off x="20" y="1571"/>
            <a:ext cx="12191980" cy="6856429"/>
          </a:xfrm>
          <a:prstGeom prst="rect">
            <a:avLst/>
          </a:prstGeom>
        </p:spPr>
      </p:pic>
      <p:sp>
        <p:nvSpPr>
          <p:cNvPr id="16" name="Freeform: Shape 15">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376161" y="2211978"/>
            <a:ext cx="3535679" cy="1425728"/>
          </a:xfrm>
        </p:spPr>
        <p:txBody>
          <a:bodyPr vert="horz" lIns="91440" tIns="45720" rIns="91440" bIns="45720" rtlCol="0" anchor="b">
            <a:normAutofit/>
          </a:bodyPr>
          <a:lstStyle/>
          <a:p>
            <a:pPr>
              <a:spcBef>
                <a:spcPct val="0"/>
              </a:spcBef>
            </a:pPr>
            <a:r>
              <a:rPr lang="en-US" sz="2800"/>
              <a:t>Task</a:t>
            </a:r>
          </a:p>
        </p:txBody>
      </p:sp>
      <p:sp>
        <p:nvSpPr>
          <p:cNvPr id="3" name="Subtitle 2"/>
          <p:cNvSpPr>
            <a:spLocks noGrp="1"/>
          </p:cNvSpPr>
          <p:nvPr>
            <p:ph type="subTitle" idx="1"/>
          </p:nvPr>
        </p:nvSpPr>
        <p:spPr>
          <a:xfrm>
            <a:off x="7620000" y="3951426"/>
            <a:ext cx="3048000" cy="1656231"/>
          </a:xfrm>
        </p:spPr>
        <p:txBody>
          <a:bodyPr vert="horz" lIns="91440" tIns="45720" rIns="91440" bIns="45720" rtlCol="0">
            <a:normAutofit/>
          </a:bodyPr>
          <a:lstStyle/>
          <a:p>
            <a:pPr marL="0" indent="0">
              <a:lnSpc>
                <a:spcPct val="110000"/>
              </a:lnSpc>
              <a:spcBef>
                <a:spcPts val="1000"/>
              </a:spcBef>
            </a:pPr>
            <a:r>
              <a:rPr lang="en-US" sz="1800" dirty="0">
                <a:solidFill>
                  <a:schemeClr val="tx1"/>
                </a:solidFill>
              </a:rPr>
              <a:t>Fill in the CAMI questionnaire, and score yourselves using the scoring key</a:t>
            </a:r>
          </a:p>
        </p:txBody>
      </p:sp>
      <p:cxnSp>
        <p:nvCxnSpPr>
          <p:cNvPr id="18" name="Straight Connector 17">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362994" y="257520"/>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9076577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marR="0" lvl="0" indent="0" algn="ctr" defTabSz="914400" rtl="0" eaLnBrk="1" fontAlgn="auto" latinLnBrk="0" hangingPunct="1">
              <a:lnSpc>
                <a:spcPct val="120000"/>
              </a:lnSpc>
              <a:spcBef>
                <a:spcPct val="0"/>
              </a:spcBef>
              <a:spcAft>
                <a:spcPts val="600"/>
              </a:spcAft>
              <a:buClr>
                <a:srgbClr val="000000"/>
              </a:buClr>
              <a:buSzTx/>
              <a:buFont typeface="Arial"/>
              <a:buNone/>
              <a:tabLst/>
              <a:defRPr/>
            </a:pPr>
            <a:r>
              <a:rPr kumimoji="0" lang="en-US" sz="2800" b="1" i="0" u="none" strike="noStrike" kern="1200" cap="all" spc="600" normalizeH="0" baseline="0" noProof="0">
                <a:ln>
                  <a:noFill/>
                </a:ln>
                <a:solidFill>
                  <a:srgbClr val="000000"/>
                </a:solidFill>
                <a:effectLst/>
                <a:uLnTx/>
                <a:uFillTx/>
                <a:latin typeface="Trade Gothic Next Cond"/>
                <a:ea typeface="+mj-ea"/>
                <a:cs typeface="Arial"/>
                <a:sym typeface="Arial"/>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356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502B694-6ADA-7E7D-2900-5F0770171C6B}"/>
              </a:ext>
            </a:extLst>
          </p:cNvPr>
          <p:cNvPicPr>
            <a:picLocks noChangeAspect="1"/>
          </p:cNvPicPr>
          <p:nvPr/>
        </p:nvPicPr>
        <p:blipFill rotWithShape="1">
          <a:blip r:embed="rId3">
            <a:alphaModFix/>
          </a:blip>
          <a:srcRect t="43763"/>
          <a:stretch/>
        </p:blipFill>
        <p:spPr>
          <a:xfrm>
            <a:off x="20" y="1571"/>
            <a:ext cx="12191980" cy="6856429"/>
          </a:xfrm>
          <a:prstGeom prst="rect">
            <a:avLst/>
          </a:prstGeom>
        </p:spPr>
      </p:pic>
      <p:sp>
        <p:nvSpPr>
          <p:cNvPr id="21" name="Rectangle 20">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96220E-6795-054D-FAD0-518470BBD5DF}"/>
              </a:ext>
            </a:extLst>
          </p:cNvPr>
          <p:cNvSpPr>
            <a:spLocks noGrp="1"/>
          </p:cNvSpPr>
          <p:nvPr>
            <p:ph type="ctrTitle"/>
          </p:nvPr>
        </p:nvSpPr>
        <p:spPr>
          <a:xfrm>
            <a:off x="4328161" y="2211978"/>
            <a:ext cx="3535679" cy="1425728"/>
          </a:xfrm>
        </p:spPr>
        <p:txBody>
          <a:bodyPr anchor="b">
            <a:normAutofit/>
          </a:bodyPr>
          <a:lstStyle/>
          <a:p>
            <a:pPr algn="ctr"/>
            <a:r>
              <a:rPr lang="en-GB" sz="4000" dirty="0">
                <a:solidFill>
                  <a:schemeClr val="tx2">
                    <a:lumMod val="75000"/>
                    <a:lumOff val="25000"/>
                  </a:schemeClr>
                </a:solidFill>
              </a:rPr>
              <a:t>Session 2</a:t>
            </a:r>
          </a:p>
        </p:txBody>
      </p:sp>
      <p:sp>
        <p:nvSpPr>
          <p:cNvPr id="3" name="Subtitle 2">
            <a:extLst>
              <a:ext uri="{FF2B5EF4-FFF2-40B4-BE49-F238E27FC236}">
                <a16:creationId xmlns:a16="http://schemas.microsoft.com/office/drawing/2014/main" id="{A2ADE943-FB1C-5F6A-2D74-7A05C9C2F0B9}"/>
              </a:ext>
            </a:extLst>
          </p:cNvPr>
          <p:cNvSpPr>
            <a:spLocks noGrp="1"/>
          </p:cNvSpPr>
          <p:nvPr>
            <p:ph type="subTitle" idx="1"/>
          </p:nvPr>
        </p:nvSpPr>
        <p:spPr>
          <a:xfrm>
            <a:off x="4572000" y="4249360"/>
            <a:ext cx="3048000" cy="877585"/>
          </a:xfrm>
        </p:spPr>
        <p:txBody>
          <a:bodyPr>
            <a:normAutofit/>
          </a:bodyPr>
          <a:lstStyle/>
          <a:p>
            <a:pPr algn="ctr"/>
            <a:r>
              <a:rPr lang="en-GB" sz="4000" dirty="0"/>
              <a:t>Ethics</a:t>
            </a:r>
          </a:p>
        </p:txBody>
      </p:sp>
      <p:cxnSp>
        <p:nvCxnSpPr>
          <p:cNvPr id="25" name="Straight Connector 2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081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6973F-2BEC-A7C3-F588-10DD161E65DD}"/>
              </a:ext>
            </a:extLst>
          </p:cNvPr>
          <p:cNvSpPr>
            <a:spLocks noGrp="1"/>
          </p:cNvSpPr>
          <p:nvPr>
            <p:ph type="title"/>
          </p:nvPr>
        </p:nvSpPr>
        <p:spPr>
          <a:xfrm>
            <a:off x="1048532" y="1369411"/>
            <a:ext cx="5576887" cy="2255794"/>
          </a:xfrm>
        </p:spPr>
        <p:txBody>
          <a:bodyPr/>
          <a:lstStyle/>
          <a:p>
            <a:pPr algn="r"/>
            <a:r>
              <a:rPr lang="en-GB" dirty="0">
                <a:solidFill>
                  <a:schemeClr val="tx2">
                    <a:lumMod val="75000"/>
                    <a:lumOff val="25000"/>
                  </a:schemeClr>
                </a:solidFill>
              </a:rPr>
              <a:t>Research ethics….</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Why???</a:t>
            </a:r>
          </a:p>
        </p:txBody>
      </p:sp>
      <p:pic>
        <p:nvPicPr>
          <p:cNvPr id="4" name="Picture 4" descr="http://blog.lib.umn.edu/nich0185/myblog2/url.jpg">
            <a:extLst>
              <a:ext uri="{FF2B5EF4-FFF2-40B4-BE49-F238E27FC236}">
                <a16:creationId xmlns:a16="http://schemas.microsoft.com/office/drawing/2014/main" id="{F492B252-519C-5A1D-9A56-7EB54C0DCFAA}"/>
              </a:ext>
            </a:extLst>
          </p:cNvPr>
          <p:cNvPicPr>
            <a:picLocks noChangeAspect="1" noChangeArrowheads="1"/>
          </p:cNvPicPr>
          <p:nvPr/>
        </p:nvPicPr>
        <p:blipFill>
          <a:blip r:embed="rId3"/>
          <a:srcRect/>
          <a:stretch>
            <a:fillRect/>
          </a:stretch>
        </p:blipFill>
        <p:spPr bwMode="auto">
          <a:xfrm>
            <a:off x="7245451" y="532829"/>
            <a:ext cx="4278858" cy="5792342"/>
          </a:xfrm>
          <a:prstGeom prst="rect">
            <a:avLst/>
          </a:prstGeom>
          <a:noFill/>
        </p:spPr>
      </p:pic>
    </p:spTree>
    <p:extLst>
      <p:ext uri="{BB962C8B-B14F-4D97-AF65-F5344CB8AC3E}">
        <p14:creationId xmlns:p14="http://schemas.microsoft.com/office/powerpoint/2010/main" val="213694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B163-5393-6D42-97E2-4999F34506D7}"/>
              </a:ext>
            </a:extLst>
          </p:cNvPr>
          <p:cNvSpPr>
            <a:spLocks noGrp="1"/>
          </p:cNvSpPr>
          <p:nvPr>
            <p:ph type="title"/>
          </p:nvPr>
        </p:nvSpPr>
        <p:spPr>
          <a:xfrm>
            <a:off x="952500" y="532264"/>
            <a:ext cx="10287000" cy="1023582"/>
          </a:xfrm>
        </p:spPr>
        <p:txBody>
          <a:bodyPr>
            <a:normAutofit/>
          </a:bodyPr>
          <a:lstStyle/>
          <a:p>
            <a:r>
              <a:rPr lang="en-GB" sz="3600" dirty="0">
                <a:solidFill>
                  <a:schemeClr val="tx2">
                    <a:lumMod val="75000"/>
                    <a:lumOff val="25000"/>
                  </a:schemeClr>
                </a:solidFill>
              </a:rPr>
              <a:t>Research Ethics</a:t>
            </a:r>
          </a:p>
        </p:txBody>
      </p:sp>
      <p:sp>
        <p:nvSpPr>
          <p:cNvPr id="3" name="Content Placeholder 2">
            <a:extLst>
              <a:ext uri="{FF2B5EF4-FFF2-40B4-BE49-F238E27FC236}">
                <a16:creationId xmlns:a16="http://schemas.microsoft.com/office/drawing/2014/main" id="{93BF295C-0F6B-6BB6-3A40-6152B0EDC812}"/>
              </a:ext>
            </a:extLst>
          </p:cNvPr>
          <p:cNvSpPr>
            <a:spLocks noGrp="1"/>
          </p:cNvSpPr>
          <p:nvPr>
            <p:ph idx="1"/>
          </p:nvPr>
        </p:nvSpPr>
        <p:spPr>
          <a:xfrm>
            <a:off x="952500" y="1815153"/>
            <a:ext cx="10287000" cy="4361810"/>
          </a:xfrm>
        </p:spPr>
        <p:txBody>
          <a:bodyPr>
            <a:normAutofit/>
          </a:bodyPr>
          <a:lstStyle/>
          <a:p>
            <a:r>
              <a:rPr lang="en-GB" sz="2400" b="1" dirty="0">
                <a:latin typeface="Arial" pitchFamily="34" charset="0"/>
                <a:cs typeface="Arial" pitchFamily="34" charset="0"/>
              </a:rPr>
              <a:t>British Psychological Society Code of Human Research Ethics</a:t>
            </a:r>
          </a:p>
          <a:p>
            <a:endParaRPr lang="en-GB" sz="2400" dirty="0">
              <a:latin typeface="Arial" pitchFamily="34" charset="0"/>
              <a:cs typeface="Arial" pitchFamily="34" charset="0"/>
            </a:endParaRPr>
          </a:p>
          <a:p>
            <a:pPr lvl="1"/>
            <a:r>
              <a:rPr lang="en-GB" sz="2000" b="0" dirty="0">
                <a:latin typeface="Arial" pitchFamily="34" charset="0"/>
                <a:cs typeface="Arial" pitchFamily="34" charset="0"/>
              </a:rPr>
              <a:t>The moral principles by which we conduct ourselves as psychological researchers</a:t>
            </a:r>
          </a:p>
          <a:p>
            <a:pPr lvl="1"/>
            <a:endParaRPr lang="en-GB" sz="2000" b="0" dirty="0">
              <a:latin typeface="Arial" pitchFamily="34" charset="0"/>
              <a:cs typeface="Arial" pitchFamily="34" charset="0"/>
            </a:endParaRPr>
          </a:p>
          <a:p>
            <a:r>
              <a:rPr lang="en-GB" sz="2400" dirty="0">
                <a:latin typeface="Arial" pitchFamily="34" charset="0"/>
                <a:cs typeface="Arial" pitchFamily="34" charset="0"/>
              </a:rPr>
              <a:t>As researchers, we have a moral obligation to…</a:t>
            </a:r>
          </a:p>
          <a:p>
            <a:pPr lvl="1"/>
            <a:r>
              <a:rPr lang="en-GB" sz="2000" b="0" i="1" dirty="0">
                <a:latin typeface="Arial" pitchFamily="34" charset="0"/>
                <a:cs typeface="Arial" pitchFamily="34" charset="0"/>
              </a:rPr>
              <a:t>Our participants</a:t>
            </a:r>
          </a:p>
          <a:p>
            <a:pPr lvl="1"/>
            <a:r>
              <a:rPr lang="en-GB" sz="2000" b="0" i="1" dirty="0">
                <a:latin typeface="Arial" pitchFamily="34" charset="0"/>
                <a:cs typeface="Arial" pitchFamily="34" charset="0"/>
              </a:rPr>
              <a:t>The academic / professional field</a:t>
            </a:r>
          </a:p>
          <a:p>
            <a:pPr lvl="1"/>
            <a:r>
              <a:rPr lang="en-GB" sz="2000" b="0" i="1" dirty="0">
                <a:latin typeface="Arial" pitchFamily="34" charset="0"/>
                <a:cs typeface="Arial" pitchFamily="34" charset="0"/>
              </a:rPr>
              <a:t>Employers / funding bodies</a:t>
            </a:r>
          </a:p>
          <a:p>
            <a:pPr lvl="1"/>
            <a:r>
              <a:rPr lang="en-GB" sz="2000" b="0" i="1" dirty="0">
                <a:latin typeface="Arial" pitchFamily="34" charset="0"/>
                <a:cs typeface="Arial" pitchFamily="34" charset="0"/>
              </a:rPr>
              <a:t>Ourselves</a:t>
            </a:r>
          </a:p>
          <a:p>
            <a:pPr lvl="1"/>
            <a:endParaRPr lang="en-GB" sz="2000" b="0" dirty="0">
              <a:latin typeface="Arial" pitchFamily="34" charset="0"/>
              <a:cs typeface="Arial" pitchFamily="34" charset="0"/>
            </a:endParaRPr>
          </a:p>
          <a:p>
            <a:pPr lvl="1"/>
            <a:endParaRPr lang="en-GB" sz="2000" b="0" dirty="0">
              <a:latin typeface="Arial" pitchFamily="34" charset="0"/>
              <a:cs typeface="Arial" pitchFamily="34" charset="0"/>
            </a:endParaRPr>
          </a:p>
          <a:p>
            <a:pPr lvl="1"/>
            <a:endParaRPr lang="en-GB" sz="2000" b="0" dirty="0"/>
          </a:p>
        </p:txBody>
      </p:sp>
    </p:spTree>
    <p:extLst>
      <p:ext uri="{BB962C8B-B14F-4D97-AF65-F5344CB8AC3E}">
        <p14:creationId xmlns:p14="http://schemas.microsoft.com/office/powerpoint/2010/main" val="23386756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CB94C-0903-C9A6-1E2B-69182D7871C8}"/>
              </a:ext>
            </a:extLst>
          </p:cNvPr>
          <p:cNvSpPr>
            <a:spLocks noGrp="1"/>
          </p:cNvSpPr>
          <p:nvPr>
            <p:ph type="title"/>
          </p:nvPr>
        </p:nvSpPr>
        <p:spPr>
          <a:xfrm>
            <a:off x="1524000" y="762001"/>
            <a:ext cx="9144000" cy="869092"/>
          </a:xfrm>
        </p:spPr>
        <p:txBody>
          <a:bodyPr>
            <a:normAutofit/>
          </a:bodyPr>
          <a:lstStyle/>
          <a:p>
            <a:pPr algn="ctr"/>
            <a:r>
              <a:rPr lang="en-GB" sz="3600" dirty="0">
                <a:solidFill>
                  <a:schemeClr val="tx2">
                    <a:lumMod val="75000"/>
                    <a:lumOff val="25000"/>
                  </a:schemeClr>
                </a:solidFill>
              </a:rPr>
              <a:t>Why do we need ethics?</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FF56EC-D11F-B64C-9FAD-27C721375E6F}"/>
              </a:ext>
            </a:extLst>
          </p:cNvPr>
          <p:cNvGraphicFramePr>
            <a:graphicFrameLocks noGrp="1"/>
          </p:cNvGraphicFramePr>
          <p:nvPr>
            <p:ph idx="1"/>
            <p:extLst>
              <p:ext uri="{D42A27DB-BD31-4B8C-83A1-F6EECF244321}">
                <p14:modId xmlns:p14="http://schemas.microsoft.com/office/powerpoint/2010/main" val="79230236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6305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F3B8-B766-6890-FFBB-F1CCFFBEB49E}"/>
              </a:ext>
            </a:extLst>
          </p:cNvPr>
          <p:cNvSpPr>
            <a:spLocks noGrp="1"/>
          </p:cNvSpPr>
          <p:nvPr>
            <p:ph type="title"/>
          </p:nvPr>
        </p:nvSpPr>
        <p:spPr>
          <a:xfrm>
            <a:off x="952500" y="681038"/>
            <a:ext cx="10287000" cy="847511"/>
          </a:xfrm>
        </p:spPr>
        <p:txBody>
          <a:bodyPr>
            <a:normAutofit/>
          </a:bodyPr>
          <a:lstStyle/>
          <a:p>
            <a:r>
              <a:rPr lang="en-GB" sz="3600" dirty="0">
                <a:solidFill>
                  <a:schemeClr val="tx2">
                    <a:lumMod val="75000"/>
                    <a:lumOff val="25000"/>
                  </a:schemeClr>
                </a:solidFill>
              </a:rPr>
              <a:t>Why do we need ethics?</a:t>
            </a:r>
          </a:p>
        </p:txBody>
      </p:sp>
      <p:sp>
        <p:nvSpPr>
          <p:cNvPr id="3" name="Content Placeholder 2">
            <a:extLst>
              <a:ext uri="{FF2B5EF4-FFF2-40B4-BE49-F238E27FC236}">
                <a16:creationId xmlns:a16="http://schemas.microsoft.com/office/drawing/2014/main" id="{FC697352-3203-4761-687F-1F3C4A7CEF74}"/>
              </a:ext>
            </a:extLst>
          </p:cNvPr>
          <p:cNvSpPr>
            <a:spLocks noGrp="1"/>
          </p:cNvSpPr>
          <p:nvPr>
            <p:ph idx="1"/>
          </p:nvPr>
        </p:nvSpPr>
        <p:spPr/>
        <p:txBody>
          <a:bodyPr/>
          <a:lstStyle/>
          <a:p>
            <a:r>
              <a:rPr lang="en-GB" sz="2000" dirty="0"/>
              <a:t>We deal with people in many different contexts</a:t>
            </a:r>
          </a:p>
          <a:p>
            <a:pPr lvl="1"/>
            <a:r>
              <a:rPr lang="en-GB" sz="1800" dirty="0"/>
              <a:t>Students; participants in sensitive research settings, patients undergoing therapy, employees in business settings</a:t>
            </a:r>
          </a:p>
          <a:p>
            <a:endParaRPr lang="en-GB" dirty="0"/>
          </a:p>
        </p:txBody>
      </p:sp>
      <p:grpSp>
        <p:nvGrpSpPr>
          <p:cNvPr id="4" name="Group 3">
            <a:extLst>
              <a:ext uri="{FF2B5EF4-FFF2-40B4-BE49-F238E27FC236}">
                <a16:creationId xmlns:a16="http://schemas.microsoft.com/office/drawing/2014/main" id="{B85E9C7E-45FB-D069-BC90-4FC2E58755FB}"/>
              </a:ext>
            </a:extLst>
          </p:cNvPr>
          <p:cNvGrpSpPr/>
          <p:nvPr/>
        </p:nvGrpSpPr>
        <p:grpSpPr>
          <a:xfrm>
            <a:off x="1973181" y="4103967"/>
            <a:ext cx="3359740" cy="1679870"/>
            <a:chOff x="923" y="1320577"/>
            <a:chExt cx="3359740" cy="1679870"/>
          </a:xfrm>
        </p:grpSpPr>
        <p:sp>
          <p:nvSpPr>
            <p:cNvPr id="5" name="Rectangle: Rounded Corners 4">
              <a:extLst>
                <a:ext uri="{FF2B5EF4-FFF2-40B4-BE49-F238E27FC236}">
                  <a16:creationId xmlns:a16="http://schemas.microsoft.com/office/drawing/2014/main" id="{D0F14FFD-5432-5514-CCEE-B69A9D658E55}"/>
                </a:ext>
              </a:extLst>
            </p:cNvPr>
            <p:cNvSpPr/>
            <p:nvPr/>
          </p:nvSpPr>
          <p:spPr>
            <a:xfrm>
              <a:off x="923"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sp>
        <p:sp>
          <p:nvSpPr>
            <p:cNvPr id="6" name="Rectangle: Rounded Corners 4">
              <a:extLst>
                <a:ext uri="{FF2B5EF4-FFF2-40B4-BE49-F238E27FC236}">
                  <a16:creationId xmlns:a16="http://schemas.microsoft.com/office/drawing/2014/main" id="{327CE2CD-BDDF-81E2-841A-9E5BB0EB3DEB}"/>
                </a:ext>
              </a:extLst>
            </p:cNvPr>
            <p:cNvSpPr txBox="1"/>
            <p:nvPr/>
          </p:nvSpPr>
          <p:spPr>
            <a:xfrm>
              <a:off x="50125"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solidFill>
                    <a:schemeClr val="tx2">
                      <a:lumMod val="75000"/>
                      <a:lumOff val="25000"/>
                    </a:schemeClr>
                  </a:solidFill>
                </a:rPr>
                <a:t>Human beings and animals are sentient living things(i.e. they can experience pain, fear, etc.)</a:t>
              </a:r>
            </a:p>
          </p:txBody>
        </p:sp>
      </p:grpSp>
      <p:grpSp>
        <p:nvGrpSpPr>
          <p:cNvPr id="7" name="Group 6">
            <a:extLst>
              <a:ext uri="{FF2B5EF4-FFF2-40B4-BE49-F238E27FC236}">
                <a16:creationId xmlns:a16="http://schemas.microsoft.com/office/drawing/2014/main" id="{235BD92D-962D-E3B7-E260-C513EE22AE2F}"/>
              </a:ext>
            </a:extLst>
          </p:cNvPr>
          <p:cNvGrpSpPr/>
          <p:nvPr/>
        </p:nvGrpSpPr>
        <p:grpSpPr>
          <a:xfrm>
            <a:off x="6859079" y="4103967"/>
            <a:ext cx="3359740" cy="1679870"/>
            <a:chOff x="4200599" y="1320577"/>
            <a:chExt cx="3359740" cy="1679870"/>
          </a:xfrm>
        </p:grpSpPr>
        <p:sp>
          <p:nvSpPr>
            <p:cNvPr id="8" name="Rectangle: Rounded Corners 7">
              <a:extLst>
                <a:ext uri="{FF2B5EF4-FFF2-40B4-BE49-F238E27FC236}">
                  <a16:creationId xmlns:a16="http://schemas.microsoft.com/office/drawing/2014/main" id="{B335680E-8881-6488-6122-3CD1B9058D68}"/>
                </a:ext>
              </a:extLst>
            </p:cNvPr>
            <p:cNvSpPr/>
            <p:nvPr/>
          </p:nvSpPr>
          <p:spPr>
            <a:xfrm>
              <a:off x="4200599"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sp>
        <p:sp>
          <p:nvSpPr>
            <p:cNvPr id="9" name="Rectangle: Rounded Corners 4">
              <a:extLst>
                <a:ext uri="{FF2B5EF4-FFF2-40B4-BE49-F238E27FC236}">
                  <a16:creationId xmlns:a16="http://schemas.microsoft.com/office/drawing/2014/main" id="{D20B34EA-BE3A-1A81-3AE8-33EA0A71B185}"/>
                </a:ext>
              </a:extLst>
            </p:cNvPr>
            <p:cNvSpPr txBox="1"/>
            <p:nvPr/>
          </p:nvSpPr>
          <p:spPr>
            <a:xfrm>
              <a:off x="4249801"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a:solidFill>
                    <a:schemeClr val="tx2">
                      <a:lumMod val="75000"/>
                      <a:lumOff val="25000"/>
                    </a:schemeClr>
                  </a:solidFill>
                </a:rPr>
                <a:t>Human beings are thinking creatures, capable of feeling guilt, embarrassment etc.</a:t>
              </a:r>
            </a:p>
          </p:txBody>
        </p:sp>
      </p:grpSp>
    </p:spTree>
    <p:extLst>
      <p:ext uri="{BB962C8B-B14F-4D97-AF65-F5344CB8AC3E}">
        <p14:creationId xmlns:p14="http://schemas.microsoft.com/office/powerpoint/2010/main" val="26661834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823F-B3B3-DDE1-4371-CB4AC07F2109}"/>
              </a:ext>
            </a:extLst>
          </p:cNvPr>
          <p:cNvSpPr>
            <a:spLocks noGrp="1"/>
          </p:cNvSpPr>
          <p:nvPr>
            <p:ph type="title"/>
          </p:nvPr>
        </p:nvSpPr>
        <p:spPr>
          <a:xfrm>
            <a:off x="952500" y="477672"/>
            <a:ext cx="10287000" cy="777922"/>
          </a:xfrm>
        </p:spPr>
        <p:txBody>
          <a:bodyPr>
            <a:normAutofit/>
          </a:bodyPr>
          <a:lstStyle/>
          <a:p>
            <a:r>
              <a:rPr lang="en-GB" sz="3600" dirty="0">
                <a:solidFill>
                  <a:schemeClr val="tx2">
                    <a:lumMod val="75000"/>
                    <a:lumOff val="25000"/>
                  </a:schemeClr>
                </a:solidFill>
              </a:rPr>
              <a:t>Classic (controversial) studies</a:t>
            </a:r>
          </a:p>
        </p:txBody>
      </p:sp>
      <p:sp>
        <p:nvSpPr>
          <p:cNvPr id="3" name="Content Placeholder 2">
            <a:extLst>
              <a:ext uri="{FF2B5EF4-FFF2-40B4-BE49-F238E27FC236}">
                <a16:creationId xmlns:a16="http://schemas.microsoft.com/office/drawing/2014/main" id="{FA84BC17-B8EB-FDB7-97AE-34056BF36B8C}"/>
              </a:ext>
            </a:extLst>
          </p:cNvPr>
          <p:cNvSpPr>
            <a:spLocks noGrp="1"/>
          </p:cNvSpPr>
          <p:nvPr>
            <p:ph idx="1"/>
          </p:nvPr>
        </p:nvSpPr>
        <p:spPr>
          <a:xfrm>
            <a:off x="952500" y="1460311"/>
            <a:ext cx="10287000" cy="4716652"/>
          </a:xfrm>
        </p:spPr>
        <p:txBody>
          <a:bodyPr>
            <a:normAutofit/>
          </a:bodyPr>
          <a:lstStyle/>
          <a:p>
            <a:r>
              <a:rPr lang="en-GB" sz="2000" dirty="0"/>
              <a:t>Ethical issues have not always been high on list of concerns for psychologists…</a:t>
            </a:r>
          </a:p>
          <a:p>
            <a:endParaRPr lang="en-GB" sz="2000" dirty="0"/>
          </a:p>
          <a:p>
            <a:r>
              <a:rPr lang="en-GB" sz="2000" dirty="0">
                <a:hlinkClick r:id="rId3"/>
              </a:rPr>
              <a:t>Asch (1951) – conformity</a:t>
            </a:r>
            <a:endParaRPr lang="en-GB" sz="2000" dirty="0"/>
          </a:p>
          <a:p>
            <a:pPr lvl="1"/>
            <a:r>
              <a:rPr lang="en-GB" sz="1800" dirty="0"/>
              <a:t>Led to damage to self-image, and deception present </a:t>
            </a:r>
          </a:p>
          <a:p>
            <a:r>
              <a:rPr lang="en-GB" sz="2000" dirty="0">
                <a:hlinkClick r:id="rId4"/>
              </a:rPr>
              <a:t>Zimbardo (1973) – Prisoners and guards</a:t>
            </a:r>
            <a:endParaRPr lang="en-GB" sz="2000" dirty="0"/>
          </a:p>
          <a:p>
            <a:pPr lvl="1"/>
            <a:r>
              <a:rPr lang="en-GB" sz="1800" dirty="0"/>
              <a:t>Led to psychological damage (stress, self-image)</a:t>
            </a:r>
          </a:p>
          <a:p>
            <a:r>
              <a:rPr lang="en-GB" sz="2000" dirty="0">
                <a:hlinkClick r:id="rId5"/>
              </a:rPr>
              <a:t>Hofling et al (1966) – study of nurses’ obedience</a:t>
            </a:r>
            <a:endParaRPr lang="en-GB" sz="2000" dirty="0"/>
          </a:p>
          <a:p>
            <a:pPr lvl="1"/>
            <a:r>
              <a:rPr lang="en-GB" sz="1800" dirty="0"/>
              <a:t>Damage to self-image, deception</a:t>
            </a:r>
          </a:p>
          <a:p>
            <a:r>
              <a:rPr lang="en-GB" sz="2000" dirty="0">
                <a:hlinkClick r:id="rId6"/>
              </a:rPr>
              <a:t>Milgram (1963) – Obedience/ social influen</a:t>
            </a:r>
            <a:r>
              <a:rPr lang="en-GB" sz="2000" dirty="0"/>
              <a:t>ce</a:t>
            </a:r>
          </a:p>
          <a:p>
            <a:pPr lvl="1"/>
            <a:r>
              <a:rPr lang="en-GB" sz="1800" dirty="0"/>
              <a:t>All of the above</a:t>
            </a:r>
          </a:p>
        </p:txBody>
      </p:sp>
      <p:pic>
        <p:nvPicPr>
          <p:cNvPr id="4" name="Picture 3">
            <a:extLst>
              <a:ext uri="{FF2B5EF4-FFF2-40B4-BE49-F238E27FC236}">
                <a16:creationId xmlns:a16="http://schemas.microsoft.com/office/drawing/2014/main" id="{ECDB2115-65CF-2F11-F62C-50E9FFB189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9140" y="2553991"/>
            <a:ext cx="2965578" cy="3622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a:extLst>
              <a:ext uri="{FF2B5EF4-FFF2-40B4-BE49-F238E27FC236}">
                <a16:creationId xmlns:a16="http://schemas.microsoft.com/office/drawing/2014/main" id="{CAE4A731-C092-87B2-A962-0E7D896DD3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69037" y="2037839"/>
            <a:ext cx="2466975" cy="2049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96548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4C147-A610-52A7-CD50-BB42C3E80F55}"/>
              </a:ext>
            </a:extLst>
          </p:cNvPr>
          <p:cNvSpPr>
            <a:spLocks noGrp="1"/>
          </p:cNvSpPr>
          <p:nvPr>
            <p:ph type="title"/>
          </p:nvPr>
        </p:nvSpPr>
        <p:spPr>
          <a:xfrm>
            <a:off x="693760" y="237972"/>
            <a:ext cx="10804479" cy="1630645"/>
          </a:xfrm>
        </p:spPr>
        <p:txBody>
          <a:bodyPr>
            <a:noAutofit/>
          </a:bodyPr>
          <a:lstStyle/>
          <a:p>
            <a:pPr algn="ctr">
              <a:lnSpc>
                <a:spcPct val="110000"/>
              </a:lnSpc>
            </a:pPr>
            <a:r>
              <a:rPr lang="en-GB" sz="3200" dirty="0">
                <a:solidFill>
                  <a:schemeClr val="tx2">
                    <a:lumMod val="75000"/>
                    <a:lumOff val="25000"/>
                  </a:schemeClr>
                </a:solidFill>
              </a:rPr>
              <a:t>Four main values/principles </a:t>
            </a:r>
            <a:br>
              <a:rPr lang="en-GB" sz="3200" dirty="0">
                <a:solidFill>
                  <a:schemeClr val="tx2">
                    <a:lumMod val="75000"/>
                    <a:lumOff val="25000"/>
                  </a:schemeClr>
                </a:solidFill>
              </a:rPr>
            </a:br>
            <a:r>
              <a:rPr lang="en-GB" sz="3200" dirty="0">
                <a:solidFill>
                  <a:schemeClr val="tx2">
                    <a:lumMod val="75000"/>
                    <a:lumOff val="25000"/>
                  </a:schemeClr>
                </a:solidFill>
              </a:rPr>
              <a:t>(BPS, 2018: Code of Ethics and Conduct)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C2A16C-AF6B-1428-64D0-3FBA66E4C80B}"/>
              </a:ext>
            </a:extLst>
          </p:cNvPr>
          <p:cNvGraphicFramePr>
            <a:graphicFrameLocks noGrp="1"/>
          </p:cNvGraphicFramePr>
          <p:nvPr>
            <p:ph idx="1"/>
            <p:extLst>
              <p:ext uri="{D42A27DB-BD31-4B8C-83A1-F6EECF244321}">
                <p14:modId xmlns:p14="http://schemas.microsoft.com/office/powerpoint/2010/main" val="2389458931"/>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8998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5F55-0510-B6DA-08A0-94EE252BA470}"/>
              </a:ext>
            </a:extLst>
          </p:cNvPr>
          <p:cNvSpPr>
            <a:spLocks noGrp="1"/>
          </p:cNvSpPr>
          <p:nvPr>
            <p:ph type="title"/>
          </p:nvPr>
        </p:nvSpPr>
        <p:spPr>
          <a:xfrm>
            <a:off x="952500" y="409434"/>
            <a:ext cx="10287000" cy="928048"/>
          </a:xfrm>
        </p:spPr>
        <p:txBody>
          <a:bodyPr>
            <a:normAutofit/>
          </a:bodyPr>
          <a:lstStyle/>
          <a:p>
            <a:r>
              <a:rPr lang="en-GB" sz="3600" dirty="0">
                <a:solidFill>
                  <a:schemeClr val="tx2">
                    <a:lumMod val="75000"/>
                    <a:lumOff val="25000"/>
                  </a:schemeClr>
                </a:solidFill>
              </a:rPr>
              <a:t>1. respect</a:t>
            </a:r>
          </a:p>
        </p:txBody>
      </p:sp>
      <p:sp>
        <p:nvSpPr>
          <p:cNvPr id="6" name="TextBox 5">
            <a:extLst>
              <a:ext uri="{FF2B5EF4-FFF2-40B4-BE49-F238E27FC236}">
                <a16:creationId xmlns:a16="http://schemas.microsoft.com/office/drawing/2014/main" id="{4796F16D-CDD7-0502-50E2-94D20FA00E41}"/>
              </a:ext>
            </a:extLst>
          </p:cNvPr>
          <p:cNvSpPr txBox="1"/>
          <p:nvPr/>
        </p:nvSpPr>
        <p:spPr>
          <a:xfrm>
            <a:off x="802375" y="1732255"/>
            <a:ext cx="10287000" cy="1938992"/>
          </a:xfrm>
          <a:prstGeom prst="rect">
            <a:avLst/>
          </a:prstGeom>
          <a:noFill/>
        </p:spPr>
        <p:txBody>
          <a:bodyPr wrap="square">
            <a:spAutoFit/>
          </a:bodyPr>
          <a:lstStyle/>
          <a:p>
            <a:pPr marL="285750" indent="-285750">
              <a:buFont typeface="Arial" panose="020B0604020202020204" pitchFamily="34" charset="0"/>
              <a:buChar char="•"/>
            </a:pPr>
            <a:r>
              <a:rPr lang="en-GB" sz="2000" dirty="0"/>
              <a:t>Recognising the importance of your participants.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“sensitivity to the dynamics of perceived authority or influence over people, with particular regard to peoples rights”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Considerations:</a:t>
            </a:r>
          </a:p>
        </p:txBody>
      </p:sp>
      <p:graphicFrame>
        <p:nvGraphicFramePr>
          <p:cNvPr id="7" name="Diagram 6">
            <a:extLst>
              <a:ext uri="{FF2B5EF4-FFF2-40B4-BE49-F238E27FC236}">
                <a16:creationId xmlns:a16="http://schemas.microsoft.com/office/drawing/2014/main" id="{C6F42411-CA92-ABEA-CB2C-F59A2BBCC3E9}"/>
              </a:ext>
            </a:extLst>
          </p:cNvPr>
          <p:cNvGraphicFramePr/>
          <p:nvPr>
            <p:extLst>
              <p:ext uri="{D42A27DB-BD31-4B8C-83A1-F6EECF244321}">
                <p14:modId xmlns:p14="http://schemas.microsoft.com/office/powerpoint/2010/main" val="1097332182"/>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469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52455-9AB5-002A-E158-A04BF4913529}"/>
              </a:ext>
            </a:extLst>
          </p:cNvPr>
          <p:cNvSpPr>
            <a:spLocks noGrp="1"/>
          </p:cNvSpPr>
          <p:nvPr>
            <p:ph type="title"/>
          </p:nvPr>
        </p:nvSpPr>
        <p:spPr>
          <a:xfrm>
            <a:off x="952500" y="477672"/>
            <a:ext cx="10287000" cy="859809"/>
          </a:xfrm>
        </p:spPr>
        <p:txBody>
          <a:bodyPr>
            <a:normAutofit/>
          </a:bodyPr>
          <a:lstStyle/>
          <a:p>
            <a:r>
              <a:rPr lang="en-GB" sz="3600" dirty="0">
                <a:solidFill>
                  <a:schemeClr val="tx2">
                    <a:lumMod val="75000"/>
                    <a:lumOff val="25000"/>
                  </a:schemeClr>
                </a:solidFill>
              </a:rPr>
              <a:t>2. competence</a:t>
            </a:r>
          </a:p>
        </p:txBody>
      </p:sp>
      <p:sp>
        <p:nvSpPr>
          <p:cNvPr id="3" name="Content Placeholder 2">
            <a:extLst>
              <a:ext uri="{FF2B5EF4-FFF2-40B4-BE49-F238E27FC236}">
                <a16:creationId xmlns:a16="http://schemas.microsoft.com/office/drawing/2014/main" id="{9A0948FE-2D48-95D7-78DA-0A8E58C320BF}"/>
              </a:ext>
            </a:extLst>
          </p:cNvPr>
          <p:cNvSpPr>
            <a:spLocks noGrp="1"/>
          </p:cNvSpPr>
          <p:nvPr>
            <p:ph idx="1"/>
          </p:nvPr>
        </p:nvSpPr>
        <p:spPr>
          <a:xfrm>
            <a:off x="952500" y="1760561"/>
            <a:ext cx="10287000" cy="4416401"/>
          </a:xfrm>
        </p:spPr>
        <p:txBody>
          <a:bodyPr>
            <a:normAutofit/>
          </a:bodyPr>
          <a:lstStyle/>
          <a:p>
            <a:r>
              <a:rPr lang="en-GB" sz="2000" dirty="0"/>
              <a:t>Ability to provide specific professional services</a:t>
            </a:r>
          </a:p>
          <a:p>
            <a:r>
              <a:rPr lang="en-GB" sz="2000" dirty="0"/>
              <a:t>Services should not be provided outside of psychologists areas of knowledge/skill, etc</a:t>
            </a:r>
          </a:p>
          <a:p>
            <a:endParaRPr lang="en-GB" sz="2000" dirty="0"/>
          </a:p>
          <a:p>
            <a:r>
              <a:rPr lang="en-GB" sz="2000" dirty="0"/>
              <a:t>Considerations:</a:t>
            </a:r>
          </a:p>
        </p:txBody>
      </p:sp>
      <p:graphicFrame>
        <p:nvGraphicFramePr>
          <p:cNvPr id="4" name="Diagram 3">
            <a:extLst>
              <a:ext uri="{FF2B5EF4-FFF2-40B4-BE49-F238E27FC236}">
                <a16:creationId xmlns:a16="http://schemas.microsoft.com/office/drawing/2014/main" id="{DDD23973-FCE5-7F6B-6E57-30BFE6F0A2CF}"/>
              </a:ext>
            </a:extLst>
          </p:cNvPr>
          <p:cNvGraphicFramePr/>
          <p:nvPr>
            <p:extLst>
              <p:ext uri="{D42A27DB-BD31-4B8C-83A1-F6EECF244321}">
                <p14:modId xmlns:p14="http://schemas.microsoft.com/office/powerpoint/2010/main" val="968299575"/>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7630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3. integrity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Honesty and accuracy in how research is conducted and published.</a:t>
            </a:r>
          </a:p>
          <a:p>
            <a:r>
              <a:rPr lang="en-GB" dirty="0"/>
              <a:t>Remaining objective and open-minded in challenging own behaviour/beliefs</a:t>
            </a:r>
          </a:p>
          <a:p>
            <a:endParaRPr lang="en-GB" dirty="0"/>
          </a:p>
          <a:p>
            <a:r>
              <a:rPr lang="en-GB" dirty="0"/>
              <a:t>Considerations:</a:t>
            </a:r>
          </a:p>
        </p:txBody>
      </p:sp>
      <p:graphicFrame>
        <p:nvGraphicFramePr>
          <p:cNvPr id="4" name="Diagram 3">
            <a:extLst>
              <a:ext uri="{FF2B5EF4-FFF2-40B4-BE49-F238E27FC236}">
                <a16:creationId xmlns:a16="http://schemas.microsoft.com/office/drawing/2014/main" id="{E2357AAA-5E4E-5E8D-A105-159235473AB2}"/>
              </a:ext>
            </a:extLst>
          </p:cNvPr>
          <p:cNvGraphicFramePr/>
          <p:nvPr>
            <p:extLst>
              <p:ext uri="{D42A27DB-BD31-4B8C-83A1-F6EECF244321}">
                <p14:modId xmlns:p14="http://schemas.microsoft.com/office/powerpoint/2010/main" val="69800040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03313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4. responsibility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Awareness of responsibility ensures that trust of others is not abused, influence is properly managed and duty towards others is always paramount</a:t>
            </a:r>
          </a:p>
          <a:p>
            <a:endParaRPr lang="en-GB" dirty="0"/>
          </a:p>
          <a:p>
            <a:r>
              <a:rPr lang="en-GB" dirty="0"/>
              <a:t>Considerations:</a:t>
            </a:r>
          </a:p>
          <a:p>
            <a:endParaRPr lang="en-GB" dirty="0"/>
          </a:p>
        </p:txBody>
      </p:sp>
      <p:graphicFrame>
        <p:nvGraphicFramePr>
          <p:cNvPr id="4" name="Diagram 3">
            <a:extLst>
              <a:ext uri="{FF2B5EF4-FFF2-40B4-BE49-F238E27FC236}">
                <a16:creationId xmlns:a16="http://schemas.microsoft.com/office/drawing/2014/main" id="{2E07B486-E273-B00E-0E47-10E246F2A2DC}"/>
              </a:ext>
            </a:extLst>
          </p:cNvPr>
          <p:cNvGraphicFramePr/>
          <p:nvPr>
            <p:extLst>
              <p:ext uri="{D42A27DB-BD31-4B8C-83A1-F6EECF244321}">
                <p14:modId xmlns:p14="http://schemas.microsoft.com/office/powerpoint/2010/main" val="8637309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2207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90C6-5EFF-32FC-3300-FB01B83C74BB}"/>
              </a:ext>
            </a:extLst>
          </p:cNvPr>
          <p:cNvSpPr>
            <a:spLocks noGrp="1"/>
          </p:cNvSpPr>
          <p:nvPr>
            <p:ph type="title"/>
          </p:nvPr>
        </p:nvSpPr>
        <p:spPr>
          <a:xfrm>
            <a:off x="952500" y="491320"/>
            <a:ext cx="10287000" cy="914400"/>
          </a:xfrm>
        </p:spPr>
        <p:txBody>
          <a:bodyPr>
            <a:normAutofit/>
          </a:bodyPr>
          <a:lstStyle/>
          <a:p>
            <a:r>
              <a:rPr lang="en-GB" sz="3600" dirty="0">
                <a:solidFill>
                  <a:schemeClr val="tx2">
                    <a:lumMod val="75000"/>
                    <a:lumOff val="25000"/>
                  </a:schemeClr>
                </a:solidFill>
              </a:rPr>
              <a:t>Risk in research </a:t>
            </a:r>
          </a:p>
        </p:txBody>
      </p:sp>
      <p:sp>
        <p:nvSpPr>
          <p:cNvPr id="3" name="Content Placeholder 2">
            <a:extLst>
              <a:ext uri="{FF2B5EF4-FFF2-40B4-BE49-F238E27FC236}">
                <a16:creationId xmlns:a16="http://schemas.microsoft.com/office/drawing/2014/main" id="{ED3AF4D1-651D-2BDC-32D8-5E7233826E2D}"/>
              </a:ext>
            </a:extLst>
          </p:cNvPr>
          <p:cNvSpPr>
            <a:spLocks noGrp="1"/>
          </p:cNvSpPr>
          <p:nvPr>
            <p:ph idx="1"/>
          </p:nvPr>
        </p:nvSpPr>
        <p:spPr>
          <a:xfrm>
            <a:off x="952500" y="1651379"/>
            <a:ext cx="10287000" cy="4525583"/>
          </a:xfrm>
        </p:spPr>
        <p:txBody>
          <a:bodyPr>
            <a:normAutofit fontScale="85000" lnSpcReduction="10000"/>
          </a:bodyPr>
          <a:lstStyle/>
          <a:p>
            <a:pPr algn="ctr">
              <a:buNone/>
              <a:defRPr/>
            </a:pPr>
            <a:r>
              <a:rPr lang="en-GB" sz="2800" b="1" dirty="0">
                <a:solidFill>
                  <a:schemeClr val="accent6">
                    <a:lumMod val="75000"/>
                  </a:schemeClr>
                </a:solidFill>
              </a:rPr>
              <a:t>“Risks attend us every moment in life, and to say that research should involve no risks would be inappropriate” (BPS). </a:t>
            </a:r>
          </a:p>
          <a:p>
            <a:pPr>
              <a:buNone/>
              <a:defRPr/>
            </a:pPr>
            <a:endParaRPr lang="en-GB" b="1" dirty="0"/>
          </a:p>
          <a:p>
            <a:pPr>
              <a:buNone/>
              <a:defRPr/>
            </a:pPr>
            <a:r>
              <a:rPr lang="en-GB" sz="2400" b="1" dirty="0"/>
              <a:t>BUT </a:t>
            </a:r>
          </a:p>
          <a:p>
            <a:pPr>
              <a:buNone/>
              <a:defRPr/>
            </a:pPr>
            <a:endParaRPr lang="en-GB" dirty="0"/>
          </a:p>
          <a:p>
            <a:pPr>
              <a:buNone/>
              <a:defRPr/>
            </a:pPr>
            <a:r>
              <a:rPr lang="en-GB" sz="2300" dirty="0"/>
              <a:t>Research ethics form should convince the ethics committee that the researcher: </a:t>
            </a:r>
          </a:p>
          <a:p>
            <a:pPr>
              <a:buNone/>
              <a:defRPr/>
            </a:pPr>
            <a:endParaRPr lang="en-GB" dirty="0"/>
          </a:p>
          <a:p>
            <a:pPr lvl="1">
              <a:defRPr/>
            </a:pPr>
            <a:r>
              <a:rPr lang="en-GB" sz="2100" dirty="0"/>
              <a:t>Is aware of the potential harms/consequences</a:t>
            </a:r>
          </a:p>
          <a:p>
            <a:pPr lvl="1">
              <a:defRPr/>
            </a:pPr>
            <a:r>
              <a:rPr lang="en-GB" sz="2100" dirty="0"/>
              <a:t>Has ensured the participants know their rights as participants </a:t>
            </a:r>
          </a:p>
          <a:p>
            <a:pPr lvl="1">
              <a:defRPr/>
            </a:pPr>
            <a:r>
              <a:rPr lang="en-GB" sz="2100" dirty="0"/>
              <a:t>Has put steps in place to minimise such harms occurring (with follow-up procedures if necessary)</a:t>
            </a:r>
          </a:p>
          <a:p>
            <a:pPr lvl="1">
              <a:defRPr/>
            </a:pPr>
            <a:r>
              <a:rPr lang="en-GB" sz="2100" dirty="0"/>
              <a:t>Demonstrates a commitment to relevant ethical and professional standards</a:t>
            </a:r>
          </a:p>
          <a:p>
            <a:endParaRPr lang="en-GB" dirty="0"/>
          </a:p>
        </p:txBody>
      </p:sp>
    </p:spTree>
    <p:extLst>
      <p:ext uri="{BB962C8B-B14F-4D97-AF65-F5344CB8AC3E}">
        <p14:creationId xmlns:p14="http://schemas.microsoft.com/office/powerpoint/2010/main" val="37990968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D496-C558-83D9-D2E4-4408682DCD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FDA212-CC28-7F07-4DD3-D9441F63AF6B}"/>
              </a:ext>
            </a:extLst>
          </p:cNvPr>
          <p:cNvSpPr>
            <a:spLocks noGrp="1"/>
          </p:cNvSpPr>
          <p:nvPr>
            <p:ph idx="1"/>
          </p:nvPr>
        </p:nvSpPr>
        <p:spPr/>
        <p:txBody>
          <a:bodyPr/>
          <a:lstStyle/>
          <a:p>
            <a:r>
              <a:rPr lang="en-GB" dirty="0">
                <a:latin typeface="Arial" pitchFamily="34" charset="0"/>
                <a:cs typeface="Arial" pitchFamily="34" charset="0"/>
              </a:rPr>
              <a:t>Written </a:t>
            </a:r>
            <a:r>
              <a:rPr lang="en-GB" b="1" u="sng" dirty="0">
                <a:latin typeface="Arial" pitchFamily="34" charset="0"/>
                <a:cs typeface="Arial" pitchFamily="34" charset="0"/>
              </a:rPr>
              <a:t>informed</a:t>
            </a:r>
            <a:r>
              <a:rPr lang="en-GB" dirty="0">
                <a:latin typeface="Arial" pitchFamily="34" charset="0"/>
                <a:cs typeface="Arial" pitchFamily="34" charset="0"/>
              </a:rPr>
              <a:t> consent – at appropriate levels</a:t>
            </a:r>
          </a:p>
          <a:p>
            <a:r>
              <a:rPr lang="en-GB" dirty="0">
                <a:latin typeface="Arial" pitchFamily="34" charset="0"/>
                <a:cs typeface="Arial" pitchFamily="34" charset="0"/>
              </a:rPr>
              <a:t>Clarity and comprehension of research materials </a:t>
            </a:r>
          </a:p>
          <a:p>
            <a:r>
              <a:rPr lang="en-GB" dirty="0">
                <a:latin typeface="Arial" pitchFamily="34" charset="0"/>
                <a:cs typeface="Arial" pitchFamily="34" charset="0"/>
              </a:rPr>
              <a:t>No potential coercion</a:t>
            </a:r>
          </a:p>
          <a:p>
            <a:endParaRPr lang="en-GB" dirty="0"/>
          </a:p>
        </p:txBody>
      </p:sp>
      <p:pic>
        <p:nvPicPr>
          <p:cNvPr id="9" name="Graphic 8" descr="Scribble with solid fill">
            <a:extLst>
              <a:ext uri="{FF2B5EF4-FFF2-40B4-BE49-F238E27FC236}">
                <a16:creationId xmlns:a16="http://schemas.microsoft.com/office/drawing/2014/main" id="{CFF0C4E1-7F94-F86B-ADFD-887AB23028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6851" y="2473532"/>
            <a:ext cx="914400" cy="914400"/>
          </a:xfrm>
          <a:prstGeom prst="rect">
            <a:avLst/>
          </a:prstGeom>
        </p:spPr>
      </p:pic>
    </p:spTree>
    <p:extLst>
      <p:ext uri="{BB962C8B-B14F-4D97-AF65-F5344CB8AC3E}">
        <p14:creationId xmlns:p14="http://schemas.microsoft.com/office/powerpoint/2010/main" val="240751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0E9E5-A04F-D8AC-E311-E40661CD4C1F}"/>
              </a:ext>
            </a:extLst>
          </p:cNvPr>
          <p:cNvSpPr>
            <a:spLocks noGrp="1"/>
          </p:cNvSpPr>
          <p:nvPr>
            <p:ph type="title"/>
          </p:nvPr>
        </p:nvSpPr>
        <p:spPr>
          <a:xfrm>
            <a:off x="952500" y="477672"/>
            <a:ext cx="10287000" cy="1009934"/>
          </a:xfrm>
        </p:spPr>
        <p:txBody>
          <a:bodyPr>
            <a:normAutofit fontScale="90000"/>
          </a:bodyPr>
          <a:lstStyle/>
          <a:p>
            <a:r>
              <a:rPr lang="en-GB" sz="3200" b="1" dirty="0">
                <a:solidFill>
                  <a:schemeClr val="tx2">
                    <a:lumMod val="75000"/>
                    <a:lumOff val="25000"/>
                  </a:schemeClr>
                </a:solidFill>
              </a:rPr>
              <a:t>Key ethical considerations in any project</a:t>
            </a:r>
            <a:endParaRPr lang="en-GB" sz="3200" dirty="0">
              <a:solidFill>
                <a:schemeClr val="tx2">
                  <a:lumMod val="75000"/>
                  <a:lumOff val="25000"/>
                </a:schemeClr>
              </a:solidFill>
            </a:endParaRPr>
          </a:p>
        </p:txBody>
      </p:sp>
      <p:pic>
        <p:nvPicPr>
          <p:cNvPr id="4" name="Graphic 3" descr="Scribble with solid fill">
            <a:extLst>
              <a:ext uri="{FF2B5EF4-FFF2-40B4-BE49-F238E27FC236}">
                <a16:creationId xmlns:a16="http://schemas.microsoft.com/office/drawing/2014/main" id="{F4197068-4D5C-2B57-9DAB-37513482FE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63287" y="2241520"/>
            <a:ext cx="914400" cy="914400"/>
          </a:xfrm>
          <a:prstGeom prst="rect">
            <a:avLst/>
          </a:prstGeom>
        </p:spPr>
      </p:pic>
      <p:sp>
        <p:nvSpPr>
          <p:cNvPr id="6" name="TextBox 5">
            <a:extLst>
              <a:ext uri="{FF2B5EF4-FFF2-40B4-BE49-F238E27FC236}">
                <a16:creationId xmlns:a16="http://schemas.microsoft.com/office/drawing/2014/main" id="{4C28EB54-B21E-0531-8432-1B03E3FD4BE9}"/>
              </a:ext>
            </a:extLst>
          </p:cNvPr>
          <p:cNvSpPr txBox="1"/>
          <p:nvPr/>
        </p:nvSpPr>
        <p:spPr>
          <a:xfrm>
            <a:off x="1077888" y="3155920"/>
            <a:ext cx="2685197" cy="646331"/>
          </a:xfrm>
          <a:prstGeom prst="rect">
            <a:avLst/>
          </a:prstGeom>
          <a:noFill/>
        </p:spPr>
        <p:txBody>
          <a:bodyPr wrap="square">
            <a:spAutoFit/>
          </a:bodyPr>
          <a:lstStyle/>
          <a:p>
            <a:pPr algn="ctr"/>
            <a:r>
              <a:rPr lang="en-GB" dirty="0">
                <a:cs typeface="Arial" pitchFamily="34" charset="0"/>
              </a:rPr>
              <a:t>Written </a:t>
            </a:r>
            <a:r>
              <a:rPr lang="en-GB" b="1" u="sng" dirty="0">
                <a:cs typeface="Arial" pitchFamily="34" charset="0"/>
              </a:rPr>
              <a:t>informed</a:t>
            </a:r>
            <a:r>
              <a:rPr lang="en-GB" dirty="0">
                <a:cs typeface="Arial" pitchFamily="34" charset="0"/>
              </a:rPr>
              <a:t> consent – at appropriate levels</a:t>
            </a:r>
          </a:p>
        </p:txBody>
      </p:sp>
      <p:pic>
        <p:nvPicPr>
          <p:cNvPr id="7" name="Graphic 6" descr="Questions with solid fill">
            <a:extLst>
              <a:ext uri="{FF2B5EF4-FFF2-40B4-BE49-F238E27FC236}">
                <a16:creationId xmlns:a16="http://schemas.microsoft.com/office/drawing/2014/main" id="{ABF4A5CB-2FCE-6C47-936A-0358C518CF1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38800" y="2241520"/>
            <a:ext cx="914400" cy="914400"/>
          </a:xfrm>
          <a:prstGeom prst="rect">
            <a:avLst/>
          </a:prstGeom>
        </p:spPr>
      </p:pic>
      <p:sp>
        <p:nvSpPr>
          <p:cNvPr id="9" name="TextBox 8">
            <a:extLst>
              <a:ext uri="{FF2B5EF4-FFF2-40B4-BE49-F238E27FC236}">
                <a16:creationId xmlns:a16="http://schemas.microsoft.com/office/drawing/2014/main" id="{F75FB10F-8A2F-ADFA-14C4-7E06AB4F4D86}"/>
              </a:ext>
            </a:extLst>
          </p:cNvPr>
          <p:cNvSpPr txBox="1"/>
          <p:nvPr/>
        </p:nvSpPr>
        <p:spPr>
          <a:xfrm>
            <a:off x="4698811" y="3201948"/>
            <a:ext cx="2794378" cy="1138773"/>
          </a:xfrm>
          <a:prstGeom prst="rect">
            <a:avLst/>
          </a:prstGeom>
          <a:noFill/>
        </p:spPr>
        <p:txBody>
          <a:bodyPr wrap="square">
            <a:spAutoFit/>
          </a:bodyPr>
          <a:lstStyle/>
          <a:p>
            <a:pPr algn="ctr"/>
            <a:r>
              <a:rPr lang="en-GB" dirty="0">
                <a:cs typeface="Arial" pitchFamily="34" charset="0"/>
              </a:rPr>
              <a:t>Clarity and comprehension of research materials </a:t>
            </a:r>
            <a:r>
              <a:rPr lang="en-GB" sz="1600" dirty="0">
                <a:cs typeface="Arial" pitchFamily="34" charset="0"/>
              </a:rPr>
              <a:t>Appropriate for target audience?</a:t>
            </a:r>
          </a:p>
        </p:txBody>
      </p:sp>
      <p:pic>
        <p:nvPicPr>
          <p:cNvPr id="10" name="Graphic 9" descr="Sumo Wrestler with solid fill">
            <a:extLst>
              <a:ext uri="{FF2B5EF4-FFF2-40B4-BE49-F238E27FC236}">
                <a16:creationId xmlns:a16="http://schemas.microsoft.com/office/drawing/2014/main" id="{53ADAB26-213E-A34F-8FC6-117917DA5E5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68904" y="2287548"/>
            <a:ext cx="914400" cy="914400"/>
          </a:xfrm>
          <a:prstGeom prst="rect">
            <a:avLst/>
          </a:prstGeom>
        </p:spPr>
      </p:pic>
      <p:sp>
        <p:nvSpPr>
          <p:cNvPr id="12" name="TextBox 11">
            <a:extLst>
              <a:ext uri="{FF2B5EF4-FFF2-40B4-BE49-F238E27FC236}">
                <a16:creationId xmlns:a16="http://schemas.microsoft.com/office/drawing/2014/main" id="{A7A6708E-5A02-3E3E-33B8-4B15EC55EA7E}"/>
              </a:ext>
            </a:extLst>
          </p:cNvPr>
          <p:cNvSpPr txBox="1"/>
          <p:nvPr/>
        </p:nvSpPr>
        <p:spPr>
          <a:xfrm>
            <a:off x="8514497" y="3286721"/>
            <a:ext cx="2623213" cy="369332"/>
          </a:xfrm>
          <a:prstGeom prst="rect">
            <a:avLst/>
          </a:prstGeom>
          <a:noFill/>
        </p:spPr>
        <p:txBody>
          <a:bodyPr wrap="square">
            <a:spAutoFit/>
          </a:bodyPr>
          <a:lstStyle/>
          <a:p>
            <a:pPr algn="ctr"/>
            <a:r>
              <a:rPr lang="en-GB" dirty="0">
                <a:cs typeface="Arial" pitchFamily="34" charset="0"/>
              </a:rPr>
              <a:t>No potential coercion</a:t>
            </a:r>
          </a:p>
        </p:txBody>
      </p:sp>
      <p:sp>
        <p:nvSpPr>
          <p:cNvPr id="13" name="Rectangle 12" descr="Back">
            <a:extLst>
              <a:ext uri="{FF2B5EF4-FFF2-40B4-BE49-F238E27FC236}">
                <a16:creationId xmlns:a16="http://schemas.microsoft.com/office/drawing/2014/main" id="{3EB915C6-DD88-2A2E-C535-E2A83DA0FC0B}"/>
              </a:ext>
            </a:extLst>
          </p:cNvPr>
          <p:cNvSpPr/>
          <p:nvPr/>
        </p:nvSpPr>
        <p:spPr>
          <a:xfrm>
            <a:off x="716475" y="4514249"/>
            <a:ext cx="914400" cy="914400"/>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4" name="Rectangle 13" descr="Chat">
            <a:extLst>
              <a:ext uri="{FF2B5EF4-FFF2-40B4-BE49-F238E27FC236}">
                <a16:creationId xmlns:a16="http://schemas.microsoft.com/office/drawing/2014/main" id="{BC0EA2C6-49DD-86B4-859E-204FEE9BB044}"/>
              </a:ext>
            </a:extLst>
          </p:cNvPr>
          <p:cNvSpPr/>
          <p:nvPr/>
        </p:nvSpPr>
        <p:spPr>
          <a:xfrm>
            <a:off x="3975985" y="4610036"/>
            <a:ext cx="914400" cy="914400"/>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5" name="Rectangle 14" descr="Lock">
            <a:extLst>
              <a:ext uri="{FF2B5EF4-FFF2-40B4-BE49-F238E27FC236}">
                <a16:creationId xmlns:a16="http://schemas.microsoft.com/office/drawing/2014/main" id="{D801A58A-1476-9A3F-57EF-0AF3785D47E3}"/>
              </a:ext>
            </a:extLst>
          </p:cNvPr>
          <p:cNvSpPr/>
          <p:nvPr/>
        </p:nvSpPr>
        <p:spPr>
          <a:xfrm>
            <a:off x="10325100" y="4514249"/>
            <a:ext cx="914400" cy="914400"/>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6" name="Rectangle 15" descr="Stomach">
            <a:extLst>
              <a:ext uri="{FF2B5EF4-FFF2-40B4-BE49-F238E27FC236}">
                <a16:creationId xmlns:a16="http://schemas.microsoft.com/office/drawing/2014/main" id="{6D1DF296-FA44-02B9-DDE6-3F54B22A3EFB}"/>
              </a:ext>
            </a:extLst>
          </p:cNvPr>
          <p:cNvSpPr/>
          <p:nvPr/>
        </p:nvSpPr>
        <p:spPr>
          <a:xfrm>
            <a:off x="7150542" y="4622137"/>
            <a:ext cx="914400" cy="914400"/>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18" name="TextBox 17">
            <a:extLst>
              <a:ext uri="{FF2B5EF4-FFF2-40B4-BE49-F238E27FC236}">
                <a16:creationId xmlns:a16="http://schemas.microsoft.com/office/drawing/2014/main" id="{4F31CD85-9886-F94B-E1C2-427161514783}"/>
              </a:ext>
            </a:extLst>
          </p:cNvPr>
          <p:cNvSpPr txBox="1"/>
          <p:nvPr/>
        </p:nvSpPr>
        <p:spPr>
          <a:xfrm>
            <a:off x="144975" y="5536537"/>
            <a:ext cx="2057400" cy="369332"/>
          </a:xfrm>
          <a:prstGeom prst="rect">
            <a:avLst/>
          </a:prstGeom>
          <a:noFill/>
        </p:spPr>
        <p:txBody>
          <a:bodyPr wrap="square">
            <a:spAutoFit/>
          </a:bodyPr>
          <a:lstStyle/>
          <a:p>
            <a:pPr algn="ctr"/>
            <a:r>
              <a:rPr lang="en-GB" dirty="0">
                <a:cs typeface="Arial" pitchFamily="34" charset="0"/>
              </a:rPr>
              <a:t>Right to withdraw</a:t>
            </a:r>
          </a:p>
        </p:txBody>
      </p:sp>
      <p:sp>
        <p:nvSpPr>
          <p:cNvPr id="20" name="TextBox 19">
            <a:extLst>
              <a:ext uri="{FF2B5EF4-FFF2-40B4-BE49-F238E27FC236}">
                <a16:creationId xmlns:a16="http://schemas.microsoft.com/office/drawing/2014/main" id="{F1A67AF4-AC4A-1FCB-D178-25F78258BF25}"/>
              </a:ext>
            </a:extLst>
          </p:cNvPr>
          <p:cNvSpPr txBox="1"/>
          <p:nvPr/>
        </p:nvSpPr>
        <p:spPr>
          <a:xfrm>
            <a:off x="3627399" y="5536537"/>
            <a:ext cx="1611572" cy="369332"/>
          </a:xfrm>
          <a:prstGeom prst="rect">
            <a:avLst/>
          </a:prstGeom>
          <a:noFill/>
        </p:spPr>
        <p:txBody>
          <a:bodyPr wrap="square">
            <a:spAutoFit/>
          </a:bodyPr>
          <a:lstStyle/>
          <a:p>
            <a:pPr algn="ctr"/>
            <a:r>
              <a:rPr lang="en-GB">
                <a:cs typeface="Arial" pitchFamily="34" charset="0"/>
              </a:rPr>
              <a:t>Debriefing </a:t>
            </a:r>
            <a:endParaRPr lang="en-GB" dirty="0">
              <a:cs typeface="Arial" pitchFamily="34" charset="0"/>
            </a:endParaRPr>
          </a:p>
        </p:txBody>
      </p:sp>
      <p:sp>
        <p:nvSpPr>
          <p:cNvPr id="22" name="TextBox 21">
            <a:extLst>
              <a:ext uri="{FF2B5EF4-FFF2-40B4-BE49-F238E27FC236}">
                <a16:creationId xmlns:a16="http://schemas.microsoft.com/office/drawing/2014/main" id="{99E01199-AB7C-1B15-D1DC-A38831A28B36}"/>
              </a:ext>
            </a:extLst>
          </p:cNvPr>
          <p:cNvSpPr txBox="1"/>
          <p:nvPr/>
        </p:nvSpPr>
        <p:spPr>
          <a:xfrm>
            <a:off x="6663995" y="5593398"/>
            <a:ext cx="1889362" cy="923330"/>
          </a:xfrm>
          <a:prstGeom prst="rect">
            <a:avLst/>
          </a:prstGeom>
          <a:noFill/>
        </p:spPr>
        <p:txBody>
          <a:bodyPr wrap="square">
            <a:spAutoFit/>
          </a:bodyPr>
          <a:lstStyle/>
          <a:p>
            <a:pPr algn="ctr"/>
            <a:r>
              <a:rPr lang="en-GB" dirty="0">
                <a:cs typeface="Arial" pitchFamily="34" charset="0"/>
              </a:rPr>
              <a:t>Potential for harm/discomfort/distress</a:t>
            </a:r>
          </a:p>
        </p:txBody>
      </p:sp>
      <p:sp>
        <p:nvSpPr>
          <p:cNvPr id="23" name="TextBox 22">
            <a:extLst>
              <a:ext uri="{FF2B5EF4-FFF2-40B4-BE49-F238E27FC236}">
                <a16:creationId xmlns:a16="http://schemas.microsoft.com/office/drawing/2014/main" id="{CE5C310C-8293-CB66-EA92-7ACD2AC95401}"/>
              </a:ext>
            </a:extLst>
          </p:cNvPr>
          <p:cNvSpPr txBox="1"/>
          <p:nvPr/>
        </p:nvSpPr>
        <p:spPr>
          <a:xfrm>
            <a:off x="9914459" y="5593398"/>
            <a:ext cx="1735682" cy="646331"/>
          </a:xfrm>
          <a:prstGeom prst="rect">
            <a:avLst/>
          </a:prstGeom>
          <a:noFill/>
        </p:spPr>
        <p:txBody>
          <a:bodyPr wrap="square">
            <a:spAutoFit/>
          </a:bodyPr>
          <a:lstStyle/>
          <a:p>
            <a:pPr algn="ctr"/>
            <a:r>
              <a:rPr lang="en-GB" dirty="0">
                <a:cs typeface="Arial" pitchFamily="34" charset="0"/>
              </a:rPr>
              <a:t>Confidentiality/Data Protection </a:t>
            </a:r>
          </a:p>
        </p:txBody>
      </p:sp>
    </p:spTree>
    <p:extLst>
      <p:ext uri="{BB962C8B-B14F-4D97-AF65-F5344CB8AC3E}">
        <p14:creationId xmlns:p14="http://schemas.microsoft.com/office/powerpoint/2010/main" val="42889828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E96BFD4-44B0-5C43-0FE6-AE8623F97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9"/>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1A638-D4D1-1761-3BCA-0EA834703CF5}"/>
              </a:ext>
            </a:extLst>
          </p:cNvPr>
          <p:cNvSpPr>
            <a:spLocks noGrp="1"/>
          </p:cNvSpPr>
          <p:nvPr>
            <p:ph type="title"/>
          </p:nvPr>
        </p:nvSpPr>
        <p:spPr>
          <a:xfrm>
            <a:off x="665897" y="272956"/>
            <a:ext cx="5143498" cy="1146412"/>
          </a:xfrm>
        </p:spPr>
        <p:txBody>
          <a:bodyPr>
            <a:normAutofit/>
          </a:bodyPr>
          <a:lstStyle/>
          <a:p>
            <a:r>
              <a:rPr lang="en-GB" sz="3600" dirty="0">
                <a:solidFill>
                  <a:schemeClr val="tx2">
                    <a:lumMod val="75000"/>
                    <a:lumOff val="25000"/>
                  </a:schemeClr>
                </a:solidFill>
              </a:rPr>
              <a:t>Informed Consent</a:t>
            </a:r>
          </a:p>
        </p:txBody>
      </p:sp>
      <p:sp>
        <p:nvSpPr>
          <p:cNvPr id="3" name="Content Placeholder 2">
            <a:extLst>
              <a:ext uri="{FF2B5EF4-FFF2-40B4-BE49-F238E27FC236}">
                <a16:creationId xmlns:a16="http://schemas.microsoft.com/office/drawing/2014/main" id="{72B4FCF9-A04C-BD9E-01A6-94D06C7890BD}"/>
              </a:ext>
            </a:extLst>
          </p:cNvPr>
          <p:cNvSpPr>
            <a:spLocks noGrp="1"/>
          </p:cNvSpPr>
          <p:nvPr>
            <p:ph idx="1"/>
          </p:nvPr>
        </p:nvSpPr>
        <p:spPr>
          <a:xfrm>
            <a:off x="423081" y="1692325"/>
            <a:ext cx="5386314" cy="4484638"/>
          </a:xfrm>
        </p:spPr>
        <p:txBody>
          <a:bodyPr>
            <a:normAutofit/>
          </a:bodyPr>
          <a:lstStyle/>
          <a:p>
            <a:r>
              <a:rPr lang="en-GB" sz="2400" dirty="0"/>
              <a:t>What will participants be expected to do?</a:t>
            </a:r>
          </a:p>
          <a:p>
            <a:r>
              <a:rPr lang="en-GB" sz="2400" dirty="0"/>
              <a:t>How long will it take them?</a:t>
            </a:r>
          </a:p>
          <a:p>
            <a:r>
              <a:rPr lang="en-GB" sz="2400" dirty="0"/>
              <a:t>Rights of the participants (confidentiality, withdrawal, etc)</a:t>
            </a:r>
          </a:p>
          <a:p>
            <a:r>
              <a:rPr lang="en-GB" sz="2400" dirty="0"/>
              <a:t>Any foreseeable risks to taking part?</a:t>
            </a:r>
          </a:p>
          <a:p>
            <a:r>
              <a:rPr lang="en-GB" sz="2400" dirty="0"/>
              <a:t>Researcher details for contact </a:t>
            </a:r>
          </a:p>
        </p:txBody>
      </p:sp>
      <p:sp>
        <p:nvSpPr>
          <p:cNvPr id="1035" name="Rectangle 1034">
            <a:extLst>
              <a:ext uri="{FF2B5EF4-FFF2-40B4-BE49-F238E27FC236}">
                <a16:creationId xmlns:a16="http://schemas.microsoft.com/office/drawing/2014/main" id="{8425A08A-6B40-CDA2-874C-CBD30AB4C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521332"/>
            <a:ext cx="6110048" cy="4339757"/>
          </a:xfrm>
          <a:prstGeom prst="rect">
            <a:avLst/>
          </a:prstGeom>
          <a:gradFill>
            <a:gsLst>
              <a:gs pos="14000">
                <a:schemeClr val="accent1">
                  <a:lumMod val="60000"/>
                  <a:lumOff val="40000"/>
                  <a:alpha val="0"/>
                </a:schemeClr>
              </a:gs>
              <a:gs pos="92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ve Reasons Not To Consent To A Search – Even If You're Innocent | Part 1  - Cale Law Office">
            <a:extLst>
              <a:ext uri="{FF2B5EF4-FFF2-40B4-BE49-F238E27FC236}">
                <a16:creationId xmlns:a16="http://schemas.microsoft.com/office/drawing/2014/main" id="{B664DBEE-4DA7-04D6-6061-02B78A934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
          <a:stretch/>
        </p:blipFill>
        <p:spPr bwMode="auto">
          <a:xfrm>
            <a:off x="6965341" y="1250342"/>
            <a:ext cx="4357316" cy="4357316"/>
          </a:xfrm>
          <a:custGeom>
            <a:avLst/>
            <a:gdLst/>
            <a:ahLst/>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7045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242A6-B492-0AD7-F3CA-E8BE6FC6F0EF}"/>
              </a:ext>
            </a:extLst>
          </p:cNvPr>
          <p:cNvSpPr>
            <a:spLocks noGrp="1"/>
          </p:cNvSpPr>
          <p:nvPr>
            <p:ph type="title"/>
          </p:nvPr>
        </p:nvSpPr>
        <p:spPr>
          <a:xfrm>
            <a:off x="952500" y="504967"/>
            <a:ext cx="10287000" cy="873457"/>
          </a:xfrm>
        </p:spPr>
        <p:txBody>
          <a:bodyPr>
            <a:normAutofit/>
          </a:bodyPr>
          <a:lstStyle/>
          <a:p>
            <a:r>
              <a:rPr lang="en-GB" sz="3600" dirty="0">
                <a:solidFill>
                  <a:schemeClr val="tx2">
                    <a:lumMod val="75000"/>
                    <a:lumOff val="25000"/>
                  </a:schemeClr>
                </a:solidFill>
              </a:rPr>
              <a:t>Deception</a:t>
            </a:r>
          </a:p>
        </p:txBody>
      </p:sp>
      <p:graphicFrame>
        <p:nvGraphicFramePr>
          <p:cNvPr id="7" name="Content Placeholder 6">
            <a:extLst>
              <a:ext uri="{FF2B5EF4-FFF2-40B4-BE49-F238E27FC236}">
                <a16:creationId xmlns:a16="http://schemas.microsoft.com/office/drawing/2014/main" id="{B392D601-4007-3233-7EB6-777D90090DA4}"/>
              </a:ext>
            </a:extLst>
          </p:cNvPr>
          <p:cNvGraphicFramePr>
            <a:graphicFrameLocks noGrp="1"/>
          </p:cNvGraphicFramePr>
          <p:nvPr>
            <p:ph idx="1"/>
            <p:extLst>
              <p:ext uri="{D42A27DB-BD31-4B8C-83A1-F6EECF244321}">
                <p14:modId xmlns:p14="http://schemas.microsoft.com/office/powerpoint/2010/main" val="1009505099"/>
              </p:ext>
            </p:extLst>
          </p:nvPr>
        </p:nvGraphicFramePr>
        <p:xfrm>
          <a:off x="787021" y="1654790"/>
          <a:ext cx="11004645" cy="1934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04242A7-3CA9-8091-02C3-F9084197DB8F}"/>
              </a:ext>
            </a:extLst>
          </p:cNvPr>
          <p:cNvGraphicFramePr/>
          <p:nvPr>
            <p:extLst>
              <p:ext uri="{D42A27DB-BD31-4B8C-83A1-F6EECF244321}">
                <p14:modId xmlns:p14="http://schemas.microsoft.com/office/powerpoint/2010/main" val="2406776885"/>
              </p:ext>
            </p:extLst>
          </p:nvPr>
        </p:nvGraphicFramePr>
        <p:xfrm>
          <a:off x="2787934" y="3589362"/>
          <a:ext cx="6811749" cy="36188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64091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A356-CC02-B060-93C6-B884E55E4478}"/>
              </a:ext>
            </a:extLst>
          </p:cNvPr>
          <p:cNvSpPr>
            <a:spLocks noGrp="1"/>
          </p:cNvSpPr>
          <p:nvPr>
            <p:ph type="title"/>
          </p:nvPr>
        </p:nvSpPr>
        <p:spPr>
          <a:xfrm>
            <a:off x="952500" y="368490"/>
            <a:ext cx="10287000" cy="1037229"/>
          </a:xfrm>
        </p:spPr>
        <p:txBody>
          <a:bodyPr>
            <a:normAutofit/>
          </a:bodyPr>
          <a:lstStyle/>
          <a:p>
            <a:r>
              <a:rPr lang="en-GB" sz="3600" dirty="0">
                <a:solidFill>
                  <a:schemeClr val="tx2">
                    <a:lumMod val="75000"/>
                    <a:lumOff val="25000"/>
                  </a:schemeClr>
                </a:solidFill>
              </a:rPr>
              <a:t>Debriefing </a:t>
            </a:r>
          </a:p>
        </p:txBody>
      </p:sp>
      <p:sp>
        <p:nvSpPr>
          <p:cNvPr id="3" name="Content Placeholder 2">
            <a:extLst>
              <a:ext uri="{FF2B5EF4-FFF2-40B4-BE49-F238E27FC236}">
                <a16:creationId xmlns:a16="http://schemas.microsoft.com/office/drawing/2014/main" id="{CD36DCA0-40CE-534C-DEDE-C615BAF25EE1}"/>
              </a:ext>
            </a:extLst>
          </p:cNvPr>
          <p:cNvSpPr>
            <a:spLocks noGrp="1"/>
          </p:cNvSpPr>
          <p:nvPr>
            <p:ph idx="1"/>
          </p:nvPr>
        </p:nvSpPr>
        <p:spPr>
          <a:xfrm>
            <a:off x="952500" y="1665027"/>
            <a:ext cx="3678641" cy="4511935"/>
          </a:xfrm>
        </p:spPr>
        <p:txBody>
          <a:bodyPr/>
          <a:lstStyle/>
          <a:p>
            <a:r>
              <a:rPr lang="en-GB" dirty="0"/>
              <a:t>Full disclosure of the nature of the study</a:t>
            </a:r>
          </a:p>
          <a:p>
            <a:pPr>
              <a:defRPr/>
            </a:pPr>
            <a:r>
              <a:rPr lang="en-GB" dirty="0"/>
              <a:t>In some circumstances, the verbal description of the nature of the investigation may not be sufficient to eliminate all possibility of harmful after-effects. </a:t>
            </a:r>
          </a:p>
          <a:p>
            <a:endParaRPr lang="en-GB" dirty="0"/>
          </a:p>
        </p:txBody>
      </p:sp>
      <p:sp>
        <p:nvSpPr>
          <p:cNvPr id="4" name="Rectangle 3">
            <a:extLst>
              <a:ext uri="{FF2B5EF4-FFF2-40B4-BE49-F238E27FC236}">
                <a16:creationId xmlns:a16="http://schemas.microsoft.com/office/drawing/2014/main" id="{7F278CB5-080C-F226-E0D6-807E4F2FB58A}"/>
              </a:ext>
            </a:extLst>
          </p:cNvPr>
          <p:cNvSpPr/>
          <p:nvPr/>
        </p:nvSpPr>
        <p:spPr>
          <a:xfrm>
            <a:off x="776217" y="4931784"/>
            <a:ext cx="3889612" cy="1487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dirty="0"/>
              <a:t>For example, </a:t>
            </a:r>
            <a:r>
              <a:rPr lang="en-GB" b="1" dirty="0"/>
              <a:t>a study in which negative mood was induced requires the induction of a happy mood state before the participant leaves the study setting. </a:t>
            </a:r>
          </a:p>
        </p:txBody>
      </p:sp>
      <p:graphicFrame>
        <p:nvGraphicFramePr>
          <p:cNvPr id="5" name="Content Placeholder 4">
            <a:extLst>
              <a:ext uri="{FF2B5EF4-FFF2-40B4-BE49-F238E27FC236}">
                <a16:creationId xmlns:a16="http://schemas.microsoft.com/office/drawing/2014/main" id="{DD701FA4-0D43-3DE3-AF37-D05FA3046BF3}"/>
              </a:ext>
            </a:extLst>
          </p:cNvPr>
          <p:cNvGraphicFramePr>
            <a:graphicFrameLocks/>
          </p:cNvGraphicFramePr>
          <p:nvPr>
            <p:extLst>
              <p:ext uri="{D42A27DB-BD31-4B8C-83A1-F6EECF244321}">
                <p14:modId xmlns:p14="http://schemas.microsoft.com/office/powerpoint/2010/main" val="4239498849"/>
              </p:ext>
            </p:extLst>
          </p:nvPr>
        </p:nvGraphicFramePr>
        <p:xfrm>
          <a:off x="4842112" y="895278"/>
          <a:ext cx="7616967" cy="5594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9425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F017-CF46-F54F-DF12-1BDCAA407035}"/>
              </a:ext>
            </a:extLst>
          </p:cNvPr>
          <p:cNvSpPr>
            <a:spLocks noGrp="1"/>
          </p:cNvSpPr>
          <p:nvPr>
            <p:ph type="title"/>
          </p:nvPr>
        </p:nvSpPr>
        <p:spPr>
          <a:xfrm>
            <a:off x="476250" y="314469"/>
            <a:ext cx="11239500" cy="1282889"/>
          </a:xfrm>
        </p:spPr>
        <p:txBody>
          <a:bodyPr>
            <a:noAutofit/>
          </a:bodyPr>
          <a:lstStyle/>
          <a:p>
            <a:pPr algn="ctr"/>
            <a:r>
              <a:rPr lang="en-GB" sz="3200" dirty="0">
                <a:solidFill>
                  <a:schemeClr val="tx2">
                    <a:lumMod val="75000"/>
                    <a:lumOff val="25000"/>
                  </a:schemeClr>
                </a:solidFill>
              </a:rPr>
              <a:t>Privacy – Confidentiality – Data Protection</a:t>
            </a:r>
          </a:p>
        </p:txBody>
      </p:sp>
      <p:graphicFrame>
        <p:nvGraphicFramePr>
          <p:cNvPr id="4" name="Content Placeholder 1">
            <a:extLst>
              <a:ext uri="{FF2B5EF4-FFF2-40B4-BE49-F238E27FC236}">
                <a16:creationId xmlns:a16="http://schemas.microsoft.com/office/drawing/2014/main" id="{E5FC0F93-F4CF-2FBD-B427-D2ECA1361500}"/>
              </a:ext>
            </a:extLst>
          </p:cNvPr>
          <p:cNvGraphicFramePr>
            <a:graphicFrameLocks/>
          </p:cNvGraphicFramePr>
          <p:nvPr>
            <p:extLst>
              <p:ext uri="{D42A27DB-BD31-4B8C-83A1-F6EECF244321}">
                <p14:modId xmlns:p14="http://schemas.microsoft.com/office/powerpoint/2010/main" val="3075058195"/>
              </p:ext>
            </p:extLst>
          </p:nvPr>
        </p:nvGraphicFramePr>
        <p:xfrm>
          <a:off x="1690703" y="1133334"/>
          <a:ext cx="8810593" cy="5587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38719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4B052-E73A-FA40-8D40-DC2111DF001F}"/>
              </a:ext>
            </a:extLst>
          </p:cNvPr>
          <p:cNvSpPr>
            <a:spLocks noGrp="1"/>
          </p:cNvSpPr>
          <p:nvPr>
            <p:ph type="title"/>
          </p:nvPr>
        </p:nvSpPr>
        <p:spPr>
          <a:xfrm>
            <a:off x="952500" y="286604"/>
            <a:ext cx="10287000" cy="887104"/>
          </a:xfrm>
        </p:spPr>
        <p:txBody>
          <a:bodyPr>
            <a:normAutofit/>
          </a:bodyPr>
          <a:lstStyle/>
          <a:p>
            <a:r>
              <a:rPr lang="en-GB" sz="3600" dirty="0">
                <a:solidFill>
                  <a:schemeClr val="tx2">
                    <a:lumMod val="75000"/>
                    <a:lumOff val="25000"/>
                  </a:schemeClr>
                </a:solidFill>
              </a:rPr>
              <a:t>Anonymity / confidentiality </a:t>
            </a:r>
          </a:p>
        </p:txBody>
      </p:sp>
      <p:sp>
        <p:nvSpPr>
          <p:cNvPr id="5" name="Rectangle 4">
            <a:extLst>
              <a:ext uri="{FF2B5EF4-FFF2-40B4-BE49-F238E27FC236}">
                <a16:creationId xmlns:a16="http://schemas.microsoft.com/office/drawing/2014/main" id="{727F8224-96D2-9D62-DBC1-6CC72DF4BDA1}"/>
              </a:ext>
            </a:extLst>
          </p:cNvPr>
          <p:cNvSpPr/>
          <p:nvPr/>
        </p:nvSpPr>
        <p:spPr>
          <a:xfrm>
            <a:off x="952500" y="3534770"/>
            <a:ext cx="4353636" cy="3036625"/>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Confidential</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How will you ensure any hard copies or electronic data is stored confidentially?</a:t>
            </a:r>
          </a:p>
          <a:p>
            <a:endParaRPr lang="en-GB" sz="2000" dirty="0">
              <a:solidFill>
                <a:schemeClr val="tx1">
                  <a:lumMod val="65000"/>
                  <a:lumOff val="35000"/>
                </a:schemeClr>
              </a:solidFill>
            </a:endParaRPr>
          </a:p>
          <a:p>
            <a:r>
              <a:rPr lang="en-GB" sz="2000" dirty="0">
                <a:solidFill>
                  <a:schemeClr val="tx1">
                    <a:lumMod val="65000"/>
                    <a:lumOff val="35000"/>
                  </a:schemeClr>
                </a:solidFill>
              </a:rPr>
              <a:t>Locked filing cabinets, password-protected files, cloud storage, etc</a:t>
            </a:r>
          </a:p>
          <a:p>
            <a:pPr algn="ctr"/>
            <a:endParaRPr lang="en-GB" sz="2000" dirty="0">
              <a:solidFill>
                <a:schemeClr val="tx2">
                  <a:lumMod val="75000"/>
                  <a:lumOff val="25000"/>
                </a:schemeClr>
              </a:solidFill>
            </a:endParaRPr>
          </a:p>
        </p:txBody>
      </p:sp>
      <p:sp>
        <p:nvSpPr>
          <p:cNvPr id="6" name="Rectangle 5">
            <a:extLst>
              <a:ext uri="{FF2B5EF4-FFF2-40B4-BE49-F238E27FC236}">
                <a16:creationId xmlns:a16="http://schemas.microsoft.com/office/drawing/2014/main" id="{6A89E0C6-D18E-AF25-1D6A-5A2D739B386A}"/>
              </a:ext>
            </a:extLst>
          </p:cNvPr>
          <p:cNvSpPr/>
          <p:nvPr/>
        </p:nvSpPr>
        <p:spPr>
          <a:xfrm>
            <a:off x="6885866" y="1849269"/>
            <a:ext cx="4353636" cy="4722126"/>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Anonymous</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Any identifiable information from questionnaires, transcripts, etc should be removed – replaced with a unique ID number</a:t>
            </a:r>
          </a:p>
          <a:p>
            <a:endParaRPr lang="en-GB" sz="2000" dirty="0">
              <a:solidFill>
                <a:schemeClr val="tx1">
                  <a:lumMod val="65000"/>
                  <a:lumOff val="35000"/>
                </a:schemeClr>
              </a:solidFill>
            </a:endParaRPr>
          </a:p>
          <a:p>
            <a:r>
              <a:rPr lang="en-GB" sz="2000" dirty="0">
                <a:solidFill>
                  <a:schemeClr val="tx1">
                    <a:lumMod val="65000"/>
                    <a:lumOff val="35000"/>
                  </a:schemeClr>
                </a:solidFill>
              </a:rPr>
              <a:t>Consent forms should be stored separately from main data (if applicable)</a:t>
            </a:r>
          </a:p>
          <a:p>
            <a:endParaRPr lang="en-GB" sz="2000" dirty="0">
              <a:solidFill>
                <a:schemeClr val="tx1">
                  <a:lumMod val="65000"/>
                  <a:lumOff val="35000"/>
                </a:schemeClr>
              </a:solidFill>
            </a:endParaRPr>
          </a:p>
          <a:p>
            <a:r>
              <a:rPr lang="en-GB" sz="2000" dirty="0">
                <a:solidFill>
                  <a:schemeClr val="tx1">
                    <a:lumMod val="65000"/>
                    <a:lumOff val="35000"/>
                  </a:schemeClr>
                </a:solidFill>
              </a:rPr>
              <a:t>Qualitative data must use pseudonyms or ID numbers in place of real names</a:t>
            </a:r>
          </a:p>
          <a:p>
            <a:pPr algn="ctr"/>
            <a:endParaRPr lang="en-GB" sz="2000" dirty="0">
              <a:solidFill>
                <a:schemeClr val="tx2">
                  <a:lumMod val="75000"/>
                  <a:lumOff val="25000"/>
                </a:schemeClr>
              </a:solidFill>
            </a:endParaRPr>
          </a:p>
        </p:txBody>
      </p:sp>
      <p:sp>
        <p:nvSpPr>
          <p:cNvPr id="7" name="TextBox 6">
            <a:extLst>
              <a:ext uri="{FF2B5EF4-FFF2-40B4-BE49-F238E27FC236}">
                <a16:creationId xmlns:a16="http://schemas.microsoft.com/office/drawing/2014/main" id="{A683E33F-2DE8-AF92-3159-ED1EB3DF50E1}"/>
              </a:ext>
            </a:extLst>
          </p:cNvPr>
          <p:cNvSpPr txBox="1"/>
          <p:nvPr/>
        </p:nvSpPr>
        <p:spPr>
          <a:xfrm>
            <a:off x="1157216" y="2088108"/>
            <a:ext cx="3944203" cy="1015663"/>
          </a:xfrm>
          <a:prstGeom prst="rect">
            <a:avLst/>
          </a:prstGeom>
          <a:noFill/>
        </p:spPr>
        <p:txBody>
          <a:bodyPr wrap="square" rtlCol="0">
            <a:spAutoFit/>
          </a:bodyPr>
          <a:lstStyle/>
          <a:p>
            <a:r>
              <a:rPr lang="en-GB" sz="2000" dirty="0"/>
              <a:t>Is your data:</a:t>
            </a:r>
          </a:p>
          <a:p>
            <a:r>
              <a:rPr lang="en-GB" sz="2000" dirty="0"/>
              <a:t>	a) confidential?</a:t>
            </a:r>
          </a:p>
          <a:p>
            <a:r>
              <a:rPr lang="en-GB" sz="2000" dirty="0"/>
              <a:t>	b) anonymous?</a:t>
            </a:r>
          </a:p>
        </p:txBody>
      </p:sp>
    </p:spTree>
    <p:extLst>
      <p:ext uri="{BB962C8B-B14F-4D97-AF65-F5344CB8AC3E}">
        <p14:creationId xmlns:p14="http://schemas.microsoft.com/office/powerpoint/2010/main" val="35085034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BF4C-0D7D-4485-66F8-DD0936A56E87}"/>
              </a:ext>
            </a:extLst>
          </p:cNvPr>
          <p:cNvSpPr>
            <a:spLocks noGrp="1"/>
          </p:cNvSpPr>
          <p:nvPr>
            <p:ph type="title"/>
          </p:nvPr>
        </p:nvSpPr>
        <p:spPr>
          <a:xfrm>
            <a:off x="952500" y="409434"/>
            <a:ext cx="10287000" cy="1269242"/>
          </a:xfrm>
        </p:spPr>
        <p:txBody>
          <a:bodyPr>
            <a:normAutofit/>
          </a:bodyPr>
          <a:lstStyle/>
          <a:p>
            <a:r>
              <a:rPr lang="en-GB" sz="3200" dirty="0">
                <a:solidFill>
                  <a:schemeClr val="tx2">
                    <a:lumMod val="75000"/>
                    <a:lumOff val="25000"/>
                  </a:schemeClr>
                </a:solidFill>
              </a:rPr>
              <a:t>Potential for discomfort, distress, and anxiety</a:t>
            </a:r>
          </a:p>
        </p:txBody>
      </p:sp>
      <p:graphicFrame>
        <p:nvGraphicFramePr>
          <p:cNvPr id="5" name="Content Placeholder 2">
            <a:extLst>
              <a:ext uri="{FF2B5EF4-FFF2-40B4-BE49-F238E27FC236}">
                <a16:creationId xmlns:a16="http://schemas.microsoft.com/office/drawing/2014/main" id="{0790E1F7-BD9A-0BE4-AA74-40A887EC4930}"/>
              </a:ext>
            </a:extLst>
          </p:cNvPr>
          <p:cNvGraphicFramePr>
            <a:graphicFrameLocks noGrp="1"/>
          </p:cNvGraphicFramePr>
          <p:nvPr>
            <p:ph idx="1"/>
            <p:extLst>
              <p:ext uri="{D42A27DB-BD31-4B8C-83A1-F6EECF244321}">
                <p14:modId xmlns:p14="http://schemas.microsoft.com/office/powerpoint/2010/main" val="2574639390"/>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626498"/>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412524"/>
      </a:dk2>
      <a:lt2>
        <a:srgbClr val="E2E8E8"/>
      </a:lt2>
      <a:accent1>
        <a:srgbClr val="C69896"/>
      </a:accent1>
      <a:accent2>
        <a:srgbClr val="BA9A7F"/>
      </a:accent2>
      <a:accent3>
        <a:srgbClr val="AAA480"/>
      </a:accent3>
      <a:accent4>
        <a:srgbClr val="9AAA74"/>
      </a:accent4>
      <a:accent5>
        <a:srgbClr val="8FAC82"/>
      </a:accent5>
      <a:accent6>
        <a:srgbClr val="78B07E"/>
      </a:accent6>
      <a:hlink>
        <a:srgbClr val="568D8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TotalTime>
  <Words>2726</Words>
  <Application>Microsoft Office PowerPoint</Application>
  <PresentationFormat>Widescreen</PresentationFormat>
  <Paragraphs>392</Paragraphs>
  <Slides>52</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Space Grotesk</vt:lpstr>
      <vt:lpstr>Arial</vt:lpstr>
      <vt:lpstr>Calibri</vt:lpstr>
      <vt:lpstr>Century Gothic</vt:lpstr>
      <vt:lpstr>Courier New</vt:lpstr>
      <vt:lpstr>Trade Gothic Next Cond</vt:lpstr>
      <vt:lpstr>Trade Gothic Next Light</vt:lpstr>
      <vt:lpstr>Wingdings</vt:lpstr>
      <vt:lpstr>AfterglowVTI</vt:lpstr>
      <vt:lpstr>Research Methods</vt:lpstr>
      <vt:lpstr>What is research?</vt:lpstr>
      <vt:lpstr>PowerPoint Presentation</vt:lpstr>
      <vt:lpstr>Research</vt:lpstr>
      <vt:lpstr>Inductive and deductive methods </vt:lpstr>
      <vt:lpstr>Types of research</vt:lpstr>
      <vt:lpstr>PowerPoint Presentation</vt:lpstr>
      <vt:lpstr>Case Study Research</vt:lpstr>
      <vt:lpstr>Record Keeping</vt:lpstr>
      <vt:lpstr>Observation</vt:lpstr>
      <vt:lpstr>Ethnography</vt:lpstr>
      <vt:lpstr>Focus Groups</vt:lpstr>
      <vt:lpstr>One-to-one Interviews</vt:lpstr>
      <vt:lpstr>Task</vt:lpstr>
      <vt:lpstr>PowerPoint Presentation</vt:lpstr>
      <vt:lpstr>PowerPoint Presentation</vt:lpstr>
      <vt:lpstr>PowerPoint Presentation</vt:lpstr>
      <vt:lpstr>PowerPoint Presentation</vt:lpstr>
      <vt:lpstr>Sampling</vt:lpstr>
      <vt:lpstr>Types of sampling</vt:lpstr>
      <vt:lpstr>Online Samples</vt:lpstr>
      <vt:lpstr>Sample Size</vt:lpstr>
      <vt:lpstr>Correlational Research</vt:lpstr>
      <vt:lpstr>Correlational Research</vt:lpstr>
      <vt:lpstr>Correlational Research</vt:lpstr>
      <vt:lpstr>experimental Research</vt:lpstr>
      <vt:lpstr>experimental Research</vt:lpstr>
      <vt:lpstr>survey Research</vt:lpstr>
      <vt:lpstr>Survey Research</vt:lpstr>
      <vt:lpstr>Survey Research</vt:lpstr>
      <vt:lpstr>Task</vt:lpstr>
      <vt:lpstr>PowerPoint Presentation</vt:lpstr>
      <vt:lpstr>Session 2</vt:lpstr>
      <vt:lpstr>Research ethics….  Why???</vt:lpstr>
      <vt:lpstr>Research Ethics</vt:lpstr>
      <vt:lpstr>Why do we need ethics?</vt:lpstr>
      <vt:lpstr>Why do we need ethics?</vt:lpstr>
      <vt:lpstr>Classic (controversial) studies</vt:lpstr>
      <vt:lpstr>Four main values/principles  (BPS, 2018: Code of Ethics and Conduct)</vt:lpstr>
      <vt:lpstr>1. respect</vt:lpstr>
      <vt:lpstr>2. competence</vt:lpstr>
      <vt:lpstr>3. integrity</vt:lpstr>
      <vt:lpstr>4. responsibility</vt:lpstr>
      <vt:lpstr>Risk in research </vt:lpstr>
      <vt:lpstr>PowerPoint Presentation</vt:lpstr>
      <vt:lpstr>Key ethical considerations in any project</vt:lpstr>
      <vt:lpstr>Informed Consent</vt:lpstr>
      <vt:lpstr>Deception</vt:lpstr>
      <vt:lpstr>Debriefing </vt:lpstr>
      <vt:lpstr>Privacy – Confidentiality – Data Protection</vt:lpstr>
      <vt:lpstr>Anonymity / confidentiality </vt:lpstr>
      <vt:lpstr>Potential for discomfort, distress, and anxiety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Stacey Coleman</cp:lastModifiedBy>
  <cp:revision>1</cp:revision>
  <dcterms:created xsi:type="dcterms:W3CDTF">2023-01-18T11:32:29Z</dcterms:created>
  <dcterms:modified xsi:type="dcterms:W3CDTF">2023-01-19T16:42:10Z</dcterms:modified>
</cp:coreProperties>
</file>