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65" r:id="rId4"/>
    <p:sldId id="257" r:id="rId5"/>
    <p:sldId id="270" r:id="rId6"/>
    <p:sldId id="271" r:id="rId7"/>
    <p:sldId id="272" r:id="rId8"/>
    <p:sldId id="273" r:id="rId9"/>
    <p:sldId id="260" r:id="rId10"/>
    <p:sldId id="267" r:id="rId11"/>
    <p:sldId id="268" r:id="rId12"/>
    <p:sldId id="261" r:id="rId13"/>
    <p:sldId id="266" r:id="rId14"/>
    <p:sldId id="262" r:id="rId15"/>
    <p:sldId id="263" r:id="rId16"/>
    <p:sldId id="269" r:id="rId1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4FE837-B71C-0177-DBF8-A34981FA9248}" v="1342" dt="2022-06-23T11:20:57.068"/>
    <p1510:client id="{2752C7DA-1A80-A40B-85CC-65CC635A7606}" v="850" dt="2022-06-22T19:56:26.824"/>
    <p1510:client id="{28347EC0-8892-4EA4-88A5-072E5AC5A993}" v="19" dt="2022-06-11T15:42:38.464"/>
    <p1510:client id="{30BA55C9-D8BB-A548-F9D6-DB8E59A39517}" v="64" dt="2022-06-24T20:58:31.026"/>
    <p1510:client id="{359CA1C9-A9D5-EBD3-FDA8-11113043486E}" v="43" dt="2022-06-24T14:29:16.009"/>
    <p1510:client id="{40FC2B87-7E79-89BE-394E-BE9AC81F9E0E}" v="127" dt="2022-06-21T19:20:54.642"/>
    <p1510:client id="{49273CBD-FA1D-EA27-A93B-FB89FB74CF89}" v="872" dt="2022-06-21T11:49:48.969"/>
    <p1510:client id="{4B480801-3E01-483C-B31D-EF1EF1CFBA4B}" v="175" dt="2022-06-13T14:17:59.279"/>
    <p1510:client id="{4F4F8739-972A-AAFF-127C-D1040A786AB5}" v="1143" dt="2022-06-24T14:13:13.674"/>
    <p1510:client id="{5697D5D5-3F3A-5BF8-E0DE-EC882381557C}" v="52" dt="2022-06-24T18:35:13.516"/>
    <p1510:client id="{5B4388A9-200C-7CB7-70B5-7613063D4065}" v="510" dt="2022-06-13T13:35:37.082"/>
    <p1510:client id="{7101A3D9-30BF-42C5-A433-6C5BD353F39D}" v="118" dt="2022-06-25T15:53:24.114"/>
    <p1510:client id="{804C6763-30AC-96A1-EC12-FB0614E11F5C}" v="1982" dt="2022-06-15T18:25:16.436"/>
    <p1510:client id="{92F606BD-EC95-2767-66F0-0AAA50CA535F}" v="66" dt="2022-06-16T19:45:12.015"/>
    <p1510:client id="{947E205C-BBA6-5B92-533D-AB534F77EDFC}" v="125" dt="2022-06-22T08:31:56.755"/>
    <p1510:client id="{9B0BB725-0EF1-CCB1-8D6C-41846BFA6042}" v="393" dt="2022-06-22T18:26:02.090"/>
    <p1510:client id="{B929FA1A-0FC1-E287-B577-7F953C878131}" v="429" dt="2022-06-24T16:23:28.644"/>
    <p1510:client id="{CE4A3213-A438-53A6-B5F9-AAFC9D14E224}" v="128" dt="2022-06-09T16:02:14.161"/>
    <p1510:client id="{D1760994-916C-4DD0-A85A-216495CC9417}" v="126" dt="2022-06-09T15:57:25.070"/>
    <p1510:client id="{D3C08A94-91B3-B3B9-247D-28DE0042F036}" v="8" dt="2022-06-09T15:19:00.160"/>
    <p1510:client id="{D6E3EB8E-F4BF-D106-82F6-24A498FA86BE}" v="16" dt="2022-06-25T19:29:27.736"/>
    <p1510:client id="{D7AFB1B7-2DAC-940D-698D-29B7315AB472}" v="578" dt="2022-06-16T16:13:17.840"/>
    <p1510:client id="{DAC4565C-EE51-0E1B-6560-E83BC4C79BA8}" v="191" dt="2022-06-22T22:14:21.015"/>
    <p1510:client id="{E47782B3-806E-6164-9303-FA583CC4831A}" v="1531" dt="2022-06-13T11:40:56.556"/>
    <p1510:client id="{EF1B94F8-358F-4D8C-DDC8-A369A924E080}" v="60" dt="2022-06-23T19:10:13.474"/>
    <p1510:client id="{F5BF36FB-E3DD-4586-B1E0-43BAD7456194}" v="225" dt="2022-06-09T15:09:36.359"/>
    <p1510:client id="{F5C09A67-3927-18A7-C570-D91835B042B1}" v="17" dt="2022-06-09T18:29:12.183"/>
    <p1510:client id="{FE67B0C9-95DB-390F-A51C-1EC6B7533657}" v="22" dt="2022-06-22T20:22:20.3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ren Tobin (2129244)" userId="S::2129244@student.uwtsd.ac.uk::0bba96e2-c78b-42d5-8ad3-257650f56e3f" providerId="AD" clId="Web-{D7AFB1B7-2DAC-940D-698D-29B7315AB472}"/>
    <pc:docChg chg="modSld">
      <pc:chgData name="Karen Tobin (2129244)" userId="S::2129244@student.uwtsd.ac.uk::0bba96e2-c78b-42d5-8ad3-257650f56e3f" providerId="AD" clId="Web-{D7AFB1B7-2DAC-940D-698D-29B7315AB472}" dt="2022-06-16T16:13:17.840" v="330" actId="1076"/>
      <pc:docMkLst>
        <pc:docMk/>
      </pc:docMkLst>
      <pc:sldChg chg="addSp delSp modSp">
        <pc:chgData name="Karen Tobin (2129244)" userId="S::2129244@student.uwtsd.ac.uk::0bba96e2-c78b-42d5-8ad3-257650f56e3f" providerId="AD" clId="Web-{D7AFB1B7-2DAC-940D-698D-29B7315AB472}" dt="2022-06-16T16:13:17.840" v="330" actId="1076"/>
        <pc:sldMkLst>
          <pc:docMk/>
          <pc:sldMk cId="3815025626" sldId="262"/>
        </pc:sldMkLst>
        <pc:spChg chg="add mod">
          <ac:chgData name="Karen Tobin (2129244)" userId="S::2129244@student.uwtsd.ac.uk::0bba96e2-c78b-42d5-8ad3-257650f56e3f" providerId="AD" clId="Web-{D7AFB1B7-2DAC-940D-698D-29B7315AB472}" dt="2022-06-16T16:12:48.432" v="327" actId="14100"/>
          <ac:spMkLst>
            <pc:docMk/>
            <pc:sldMk cId="3815025626" sldId="262"/>
            <ac:spMk id="5" creationId="{98DCF22C-C2E6-13BE-26EC-F078ED3599D5}"/>
          </ac:spMkLst>
        </pc:spChg>
        <pc:spChg chg="mod">
          <ac:chgData name="Karen Tobin (2129244)" userId="S::2129244@student.uwtsd.ac.uk::0bba96e2-c78b-42d5-8ad3-257650f56e3f" providerId="AD" clId="Web-{D7AFB1B7-2DAC-940D-698D-29B7315AB472}" dt="2022-06-16T16:13:11.887" v="329" actId="14100"/>
          <ac:spMkLst>
            <pc:docMk/>
            <pc:sldMk cId="3815025626" sldId="262"/>
            <ac:spMk id="24" creationId="{4AF7AE3F-4AD9-B32B-6F68-CEC25CEADD61}"/>
          </ac:spMkLst>
        </pc:spChg>
        <pc:spChg chg="del">
          <ac:chgData name="Karen Tobin (2129244)" userId="S::2129244@student.uwtsd.ac.uk::0bba96e2-c78b-42d5-8ad3-257650f56e3f" providerId="AD" clId="Web-{D7AFB1B7-2DAC-940D-698D-29B7315AB472}" dt="2022-06-16T16:07:02.312" v="199"/>
          <ac:spMkLst>
            <pc:docMk/>
            <pc:sldMk cId="3815025626" sldId="262"/>
            <ac:spMk id="25" creationId="{516266A9-0099-B962-3F26-28A9FE19D5A2}"/>
          </ac:spMkLst>
        </pc:spChg>
        <pc:spChg chg="mod">
          <ac:chgData name="Karen Tobin (2129244)" userId="S::2129244@student.uwtsd.ac.uk::0bba96e2-c78b-42d5-8ad3-257650f56e3f" providerId="AD" clId="Web-{D7AFB1B7-2DAC-940D-698D-29B7315AB472}" dt="2022-06-16T16:05:33.946" v="147" actId="14100"/>
          <ac:spMkLst>
            <pc:docMk/>
            <pc:sldMk cId="3815025626" sldId="262"/>
            <ac:spMk id="38" creationId="{26FC0E56-4FE1-887D-13D2-8938737A76A1}"/>
          </ac:spMkLst>
        </pc:spChg>
        <pc:spChg chg="mod">
          <ac:chgData name="Karen Tobin (2129244)" userId="S::2129244@student.uwtsd.ac.uk::0bba96e2-c78b-42d5-8ad3-257650f56e3f" providerId="AD" clId="Web-{D7AFB1B7-2DAC-940D-698D-29B7315AB472}" dt="2022-06-16T16:13:17.840" v="330" actId="1076"/>
          <ac:spMkLst>
            <pc:docMk/>
            <pc:sldMk cId="3815025626" sldId="262"/>
            <ac:spMk id="40" creationId="{75E3652A-39B5-9DCD-A91F-141174FA8636}"/>
          </ac:spMkLst>
        </pc:spChg>
        <pc:spChg chg="mod">
          <ac:chgData name="Karen Tobin (2129244)" userId="S::2129244@student.uwtsd.ac.uk::0bba96e2-c78b-42d5-8ad3-257650f56e3f" providerId="AD" clId="Web-{D7AFB1B7-2DAC-940D-698D-29B7315AB472}" dt="2022-06-16T16:06:50.342" v="198" actId="1076"/>
          <ac:spMkLst>
            <pc:docMk/>
            <pc:sldMk cId="3815025626" sldId="262"/>
            <ac:spMk id="41" creationId="{A2DD60FD-4895-7497-9CD3-BA7838B24245}"/>
          </ac:spMkLst>
        </pc:spChg>
        <pc:spChg chg="mod">
          <ac:chgData name="Karen Tobin (2129244)" userId="S::2129244@student.uwtsd.ac.uk::0bba96e2-c78b-42d5-8ad3-257650f56e3f" providerId="AD" clId="Web-{D7AFB1B7-2DAC-940D-698D-29B7315AB472}" dt="2022-06-16T16:10:36.031" v="294" actId="14100"/>
          <ac:spMkLst>
            <pc:docMk/>
            <pc:sldMk cId="3815025626" sldId="262"/>
            <ac:spMk id="44" creationId="{8541E5B1-7AA3-B37C-34FE-475C2E836EBA}"/>
          </ac:spMkLst>
        </pc:spChg>
        <pc:spChg chg="mod">
          <ac:chgData name="Karen Tobin (2129244)" userId="S::2129244@student.uwtsd.ac.uk::0bba96e2-c78b-42d5-8ad3-257650f56e3f" providerId="AD" clId="Web-{D7AFB1B7-2DAC-940D-698D-29B7315AB472}" dt="2022-06-16T16:12:34.087" v="326" actId="20577"/>
          <ac:spMkLst>
            <pc:docMk/>
            <pc:sldMk cId="3815025626" sldId="262"/>
            <ac:spMk id="46" creationId="{7CCDFBAE-3486-85A5-FB6D-DB8FF8B5977C}"/>
          </ac:spMkLst>
        </pc:spChg>
        <pc:picChg chg="mod">
          <ac:chgData name="Karen Tobin (2129244)" userId="S::2129244@student.uwtsd.ac.uk::0bba96e2-c78b-42d5-8ad3-257650f56e3f" providerId="AD" clId="Web-{D7AFB1B7-2DAC-940D-698D-29B7315AB472}" dt="2022-06-16T16:09:06.149" v="262" actId="1076"/>
          <ac:picMkLst>
            <pc:docMk/>
            <pc:sldMk cId="3815025626" sldId="262"/>
            <ac:picMk id="22" creationId="{42C23B78-157E-DECB-7AB4-11D148B02888}"/>
          </ac:picMkLst>
        </pc:picChg>
      </pc:sldChg>
    </pc:docChg>
  </pc:docChgLst>
  <pc:docChgLst>
    <pc:chgData name="Karen Tobin (2129244)" userId="S::2129244@student.uwtsd.ac.uk::0bba96e2-c78b-42d5-8ad3-257650f56e3f" providerId="AD" clId="Web-{F5BF36FB-E3DD-4586-B1E0-43BAD7456194}"/>
    <pc:docChg chg="modSld modMainMaster">
      <pc:chgData name="Karen Tobin (2129244)" userId="S::2129244@student.uwtsd.ac.uk::0bba96e2-c78b-42d5-8ad3-257650f56e3f" providerId="AD" clId="Web-{F5BF36FB-E3DD-4586-B1E0-43BAD7456194}" dt="2022-06-09T15:09:34.031" v="229" actId="20577"/>
      <pc:docMkLst>
        <pc:docMk/>
      </pc:docMkLst>
      <pc:sldChg chg="modSp mod setBg">
        <pc:chgData name="Karen Tobin (2129244)" userId="S::2129244@student.uwtsd.ac.uk::0bba96e2-c78b-42d5-8ad3-257650f56e3f" providerId="AD" clId="Web-{F5BF36FB-E3DD-4586-B1E0-43BAD7456194}" dt="2022-06-09T15:09:34.031" v="229" actId="20577"/>
        <pc:sldMkLst>
          <pc:docMk/>
          <pc:sldMk cId="109857222" sldId="256"/>
        </pc:sldMkLst>
        <pc:spChg chg="mod">
          <ac:chgData name="Karen Tobin (2129244)" userId="S::2129244@student.uwtsd.ac.uk::0bba96e2-c78b-42d5-8ad3-257650f56e3f" providerId="AD" clId="Web-{F5BF36FB-E3DD-4586-B1E0-43BAD7456194}" dt="2022-06-09T14:48:59.545" v="29" actId="14100"/>
          <ac:spMkLst>
            <pc:docMk/>
            <pc:sldMk cId="109857222" sldId="256"/>
            <ac:spMk id="2" creationId="{00000000-0000-0000-0000-000000000000}"/>
          </ac:spMkLst>
        </pc:spChg>
        <pc:spChg chg="mod">
          <ac:chgData name="Karen Tobin (2129244)" userId="S::2129244@student.uwtsd.ac.uk::0bba96e2-c78b-42d5-8ad3-257650f56e3f" providerId="AD" clId="Web-{F5BF36FB-E3DD-4586-B1E0-43BAD7456194}" dt="2022-06-09T15:09:34.031" v="229" actId="20577"/>
          <ac:spMkLst>
            <pc:docMk/>
            <pc:sldMk cId="109857222" sldId="256"/>
            <ac:spMk id="3" creationId="{00000000-0000-0000-0000-000000000000}"/>
          </ac:spMkLst>
        </pc:spChg>
      </pc:sldChg>
      <pc:sldMasterChg chg="mod setBg modSldLayout">
        <pc:chgData name="Karen Tobin (2129244)" userId="S::2129244@student.uwtsd.ac.uk::0bba96e2-c78b-42d5-8ad3-257650f56e3f" providerId="AD" clId="Web-{F5BF36FB-E3DD-4586-B1E0-43BAD7456194}" dt="2022-06-09T14:58:40.574" v="156"/>
        <pc:sldMasterMkLst>
          <pc:docMk/>
          <pc:sldMasterMk cId="2460954070" sldId="2147483660"/>
        </pc:sldMasterMkLst>
        <pc:sldLayoutChg chg="mod">
          <pc:chgData name="Karen Tobin (2129244)" userId="S::2129244@student.uwtsd.ac.uk::0bba96e2-c78b-42d5-8ad3-257650f56e3f" providerId="AD" clId="Web-{F5BF36FB-E3DD-4586-B1E0-43BAD7456194}" dt="2022-06-09T14:58:40.574" v="156"/>
          <pc:sldLayoutMkLst>
            <pc:docMk/>
            <pc:sldMasterMk cId="2460954070" sldId="2147483660"/>
            <pc:sldLayoutMk cId="2385387890" sldId="2147483661"/>
          </pc:sldLayoutMkLst>
        </pc:sldLayoutChg>
        <pc:sldLayoutChg chg="mod">
          <pc:chgData name="Karen Tobin (2129244)" userId="S::2129244@student.uwtsd.ac.uk::0bba96e2-c78b-42d5-8ad3-257650f56e3f" providerId="AD" clId="Web-{F5BF36FB-E3DD-4586-B1E0-43BAD7456194}" dt="2022-06-09T14:58:40.574" v="156"/>
          <pc:sldLayoutMkLst>
            <pc:docMk/>
            <pc:sldMasterMk cId="2460954070" sldId="2147483660"/>
            <pc:sldLayoutMk cId="949138452" sldId="2147483662"/>
          </pc:sldLayoutMkLst>
        </pc:sldLayoutChg>
        <pc:sldLayoutChg chg="mod">
          <pc:chgData name="Karen Tobin (2129244)" userId="S::2129244@student.uwtsd.ac.uk::0bba96e2-c78b-42d5-8ad3-257650f56e3f" providerId="AD" clId="Web-{F5BF36FB-E3DD-4586-B1E0-43BAD7456194}" dt="2022-06-09T14:58:40.574" v="156"/>
          <pc:sldLayoutMkLst>
            <pc:docMk/>
            <pc:sldMasterMk cId="2460954070" sldId="2147483660"/>
            <pc:sldLayoutMk cId="2591524520" sldId="2147483663"/>
          </pc:sldLayoutMkLst>
        </pc:sldLayoutChg>
        <pc:sldLayoutChg chg="mod">
          <pc:chgData name="Karen Tobin (2129244)" userId="S::2129244@student.uwtsd.ac.uk::0bba96e2-c78b-42d5-8ad3-257650f56e3f" providerId="AD" clId="Web-{F5BF36FB-E3DD-4586-B1E0-43BAD7456194}" dt="2022-06-09T14:58:40.574" v="156"/>
          <pc:sldLayoutMkLst>
            <pc:docMk/>
            <pc:sldMasterMk cId="2460954070" sldId="2147483660"/>
            <pc:sldLayoutMk cId="1203092039" sldId="2147483664"/>
          </pc:sldLayoutMkLst>
        </pc:sldLayoutChg>
        <pc:sldLayoutChg chg="mod">
          <pc:chgData name="Karen Tobin (2129244)" userId="S::2129244@student.uwtsd.ac.uk::0bba96e2-c78b-42d5-8ad3-257650f56e3f" providerId="AD" clId="Web-{F5BF36FB-E3DD-4586-B1E0-43BAD7456194}" dt="2022-06-09T14:58:40.574" v="156"/>
          <pc:sldLayoutMkLst>
            <pc:docMk/>
            <pc:sldMasterMk cId="2460954070" sldId="2147483660"/>
            <pc:sldLayoutMk cId="3733172339" sldId="2147483665"/>
          </pc:sldLayoutMkLst>
        </pc:sldLayoutChg>
        <pc:sldLayoutChg chg="mod">
          <pc:chgData name="Karen Tobin (2129244)" userId="S::2129244@student.uwtsd.ac.uk::0bba96e2-c78b-42d5-8ad3-257650f56e3f" providerId="AD" clId="Web-{F5BF36FB-E3DD-4586-B1E0-43BAD7456194}" dt="2022-06-09T14:58:40.574" v="156"/>
          <pc:sldLayoutMkLst>
            <pc:docMk/>
            <pc:sldMasterMk cId="2460954070" sldId="2147483660"/>
            <pc:sldLayoutMk cId="3210312558" sldId="2147483666"/>
          </pc:sldLayoutMkLst>
        </pc:sldLayoutChg>
        <pc:sldLayoutChg chg="mod">
          <pc:chgData name="Karen Tobin (2129244)" userId="S::2129244@student.uwtsd.ac.uk::0bba96e2-c78b-42d5-8ad3-257650f56e3f" providerId="AD" clId="Web-{F5BF36FB-E3DD-4586-B1E0-43BAD7456194}" dt="2022-06-09T14:58:40.574" v="156"/>
          <pc:sldLayoutMkLst>
            <pc:docMk/>
            <pc:sldMasterMk cId="2460954070" sldId="2147483660"/>
            <pc:sldLayoutMk cId="3146388984" sldId="2147483667"/>
          </pc:sldLayoutMkLst>
        </pc:sldLayoutChg>
        <pc:sldLayoutChg chg="mod">
          <pc:chgData name="Karen Tobin (2129244)" userId="S::2129244@student.uwtsd.ac.uk::0bba96e2-c78b-42d5-8ad3-257650f56e3f" providerId="AD" clId="Web-{F5BF36FB-E3DD-4586-B1E0-43BAD7456194}" dt="2022-06-09T14:58:40.574" v="156"/>
          <pc:sldLayoutMkLst>
            <pc:docMk/>
            <pc:sldMasterMk cId="2460954070" sldId="2147483660"/>
            <pc:sldLayoutMk cId="3171841454" sldId="2147483668"/>
          </pc:sldLayoutMkLst>
        </pc:sldLayoutChg>
        <pc:sldLayoutChg chg="mod">
          <pc:chgData name="Karen Tobin (2129244)" userId="S::2129244@student.uwtsd.ac.uk::0bba96e2-c78b-42d5-8ad3-257650f56e3f" providerId="AD" clId="Web-{F5BF36FB-E3DD-4586-B1E0-43BAD7456194}" dt="2022-06-09T14:58:40.574" v="156"/>
          <pc:sldLayoutMkLst>
            <pc:docMk/>
            <pc:sldMasterMk cId="2460954070" sldId="2147483660"/>
            <pc:sldLayoutMk cId="1718958274" sldId="2147483669"/>
          </pc:sldLayoutMkLst>
        </pc:sldLayoutChg>
        <pc:sldLayoutChg chg="mod">
          <pc:chgData name="Karen Tobin (2129244)" userId="S::2129244@student.uwtsd.ac.uk::0bba96e2-c78b-42d5-8ad3-257650f56e3f" providerId="AD" clId="Web-{F5BF36FB-E3DD-4586-B1E0-43BAD7456194}" dt="2022-06-09T14:58:40.574" v="156"/>
          <pc:sldLayoutMkLst>
            <pc:docMk/>
            <pc:sldMasterMk cId="2460954070" sldId="2147483660"/>
            <pc:sldLayoutMk cId="2202905451" sldId="2147483670"/>
          </pc:sldLayoutMkLst>
        </pc:sldLayoutChg>
        <pc:sldLayoutChg chg="mod">
          <pc:chgData name="Karen Tobin (2129244)" userId="S::2129244@student.uwtsd.ac.uk::0bba96e2-c78b-42d5-8ad3-257650f56e3f" providerId="AD" clId="Web-{F5BF36FB-E3DD-4586-B1E0-43BAD7456194}" dt="2022-06-09T14:58:40.574" v="156"/>
          <pc:sldLayoutMkLst>
            <pc:docMk/>
            <pc:sldMasterMk cId="2460954070" sldId="2147483660"/>
            <pc:sldLayoutMk cId="3479445657" sldId="2147483671"/>
          </pc:sldLayoutMkLst>
        </pc:sldLayoutChg>
      </pc:sldMasterChg>
    </pc:docChg>
  </pc:docChgLst>
  <pc:docChgLst>
    <pc:chgData name="Karen Tobin (2129244)" userId="S::2129244@student.uwtsd.ac.uk::0bba96e2-c78b-42d5-8ad3-257650f56e3f" providerId="AD" clId="Web-{F5C09A67-3927-18A7-C570-D91835B042B1}"/>
    <pc:docChg chg="modSld">
      <pc:chgData name="Karen Tobin (2129244)" userId="S::2129244@student.uwtsd.ac.uk::0bba96e2-c78b-42d5-8ad3-257650f56e3f" providerId="AD" clId="Web-{F5C09A67-3927-18A7-C570-D91835B042B1}" dt="2022-06-09T18:29:12.183" v="15" actId="14100"/>
      <pc:docMkLst>
        <pc:docMk/>
      </pc:docMkLst>
      <pc:sldChg chg="addSp modSp">
        <pc:chgData name="Karen Tobin (2129244)" userId="S::2129244@student.uwtsd.ac.uk::0bba96e2-c78b-42d5-8ad3-257650f56e3f" providerId="AD" clId="Web-{F5C09A67-3927-18A7-C570-D91835B042B1}" dt="2022-06-09T18:29:12.183" v="15" actId="14100"/>
        <pc:sldMkLst>
          <pc:docMk/>
          <pc:sldMk cId="698631055" sldId="258"/>
        </pc:sldMkLst>
        <pc:spChg chg="mod">
          <ac:chgData name="Karen Tobin (2129244)" userId="S::2129244@student.uwtsd.ac.uk::0bba96e2-c78b-42d5-8ad3-257650f56e3f" providerId="AD" clId="Web-{F5C09A67-3927-18A7-C570-D91835B042B1}" dt="2022-06-09T18:28:25.869" v="7" actId="20577"/>
          <ac:spMkLst>
            <pc:docMk/>
            <pc:sldMk cId="698631055" sldId="258"/>
            <ac:spMk id="2" creationId="{93D0D1D9-8F28-EC36-0428-4107A71BB47D}"/>
          </ac:spMkLst>
        </pc:spChg>
        <pc:spChg chg="mod">
          <ac:chgData name="Karen Tobin (2129244)" userId="S::2129244@student.uwtsd.ac.uk::0bba96e2-c78b-42d5-8ad3-257650f56e3f" providerId="AD" clId="Web-{F5C09A67-3927-18A7-C570-D91835B042B1}" dt="2022-06-09T18:29:12.183" v="15" actId="14100"/>
          <ac:spMkLst>
            <pc:docMk/>
            <pc:sldMk cId="698631055" sldId="258"/>
            <ac:spMk id="3" creationId="{E6B52239-1292-829A-FDF0-B9212F9D980F}"/>
          </ac:spMkLst>
        </pc:spChg>
        <pc:picChg chg="add mod">
          <ac:chgData name="Karen Tobin (2129244)" userId="S::2129244@student.uwtsd.ac.uk::0bba96e2-c78b-42d5-8ad3-257650f56e3f" providerId="AD" clId="Web-{F5C09A67-3927-18A7-C570-D91835B042B1}" dt="2022-06-09T18:28:37.135" v="8" actId="1076"/>
          <ac:picMkLst>
            <pc:docMk/>
            <pc:sldMk cId="698631055" sldId="258"/>
            <ac:picMk id="5" creationId="{72CB5D1C-A13B-2A64-FAB4-B84F93CC8AB8}"/>
          </ac:picMkLst>
        </pc:picChg>
      </pc:sldChg>
    </pc:docChg>
  </pc:docChgLst>
  <pc:docChgLst>
    <pc:chgData name="Karen Tobin (2129244)" userId="S::2129244@student.uwtsd.ac.uk::0bba96e2-c78b-42d5-8ad3-257650f56e3f" providerId="AD" clId="Web-{804C6763-30AC-96A1-EC12-FB0614E11F5C}"/>
    <pc:docChg chg="addSld delSld modSld">
      <pc:chgData name="Karen Tobin (2129244)" userId="S::2129244@student.uwtsd.ac.uk::0bba96e2-c78b-42d5-8ad3-257650f56e3f" providerId="AD" clId="Web-{804C6763-30AC-96A1-EC12-FB0614E11F5C}" dt="2022-06-15T18:25:16.436" v="1711" actId="1076"/>
      <pc:docMkLst>
        <pc:docMk/>
      </pc:docMkLst>
      <pc:sldChg chg="modSp">
        <pc:chgData name="Karen Tobin (2129244)" userId="S::2129244@student.uwtsd.ac.uk::0bba96e2-c78b-42d5-8ad3-257650f56e3f" providerId="AD" clId="Web-{804C6763-30AC-96A1-EC12-FB0614E11F5C}" dt="2022-06-15T11:38:33.368" v="852" actId="20577"/>
        <pc:sldMkLst>
          <pc:docMk/>
          <pc:sldMk cId="343606478" sldId="257"/>
        </pc:sldMkLst>
        <pc:spChg chg="mod">
          <ac:chgData name="Karen Tobin (2129244)" userId="S::2129244@student.uwtsd.ac.uk::0bba96e2-c78b-42d5-8ad3-257650f56e3f" providerId="AD" clId="Web-{804C6763-30AC-96A1-EC12-FB0614E11F5C}" dt="2022-06-15T08:39:36.456" v="444" actId="20577"/>
          <ac:spMkLst>
            <pc:docMk/>
            <pc:sldMk cId="343606478" sldId="257"/>
            <ac:spMk id="2" creationId="{378BD19D-A8C1-EDD9-1C26-067516A126E9}"/>
          </ac:spMkLst>
        </pc:spChg>
        <pc:spChg chg="mod">
          <ac:chgData name="Karen Tobin (2129244)" userId="S::2129244@student.uwtsd.ac.uk::0bba96e2-c78b-42d5-8ad3-257650f56e3f" providerId="AD" clId="Web-{804C6763-30AC-96A1-EC12-FB0614E11F5C}" dt="2022-06-15T11:38:33.368" v="852" actId="20577"/>
          <ac:spMkLst>
            <pc:docMk/>
            <pc:sldMk cId="343606478" sldId="257"/>
            <ac:spMk id="3" creationId="{DAE2BE44-71F0-116F-2B5C-03A2B843D366}"/>
          </ac:spMkLst>
        </pc:spChg>
        <pc:spChg chg="mod">
          <ac:chgData name="Karen Tobin (2129244)" userId="S::2129244@student.uwtsd.ac.uk::0bba96e2-c78b-42d5-8ad3-257650f56e3f" providerId="AD" clId="Web-{804C6763-30AC-96A1-EC12-FB0614E11F5C}" dt="2022-06-15T08:09:39.463" v="24"/>
          <ac:spMkLst>
            <pc:docMk/>
            <pc:sldMk cId="343606478" sldId="257"/>
            <ac:spMk id="4" creationId="{D8CADB14-4963-99ED-070E-6A474B1AD207}"/>
          </ac:spMkLst>
        </pc:spChg>
      </pc:sldChg>
      <pc:sldChg chg="modSp">
        <pc:chgData name="Karen Tobin (2129244)" userId="S::2129244@student.uwtsd.ac.uk::0bba96e2-c78b-42d5-8ad3-257650f56e3f" providerId="AD" clId="Web-{804C6763-30AC-96A1-EC12-FB0614E11F5C}" dt="2022-06-15T17:46:18.777" v="1447" actId="1076"/>
        <pc:sldMkLst>
          <pc:docMk/>
          <pc:sldMk cId="698631055" sldId="258"/>
        </pc:sldMkLst>
        <pc:spChg chg="mod">
          <ac:chgData name="Karen Tobin (2129244)" userId="S::2129244@student.uwtsd.ac.uk::0bba96e2-c78b-42d5-8ad3-257650f56e3f" providerId="AD" clId="Web-{804C6763-30AC-96A1-EC12-FB0614E11F5C}" dt="2022-06-15T08:41:10.197" v="458" actId="20577"/>
          <ac:spMkLst>
            <pc:docMk/>
            <pc:sldMk cId="698631055" sldId="258"/>
            <ac:spMk id="2" creationId="{93D0D1D9-8F28-EC36-0428-4107A71BB47D}"/>
          </ac:spMkLst>
        </pc:spChg>
        <pc:spChg chg="mod">
          <ac:chgData name="Karen Tobin (2129244)" userId="S::2129244@student.uwtsd.ac.uk::0bba96e2-c78b-42d5-8ad3-257650f56e3f" providerId="AD" clId="Web-{804C6763-30AC-96A1-EC12-FB0614E11F5C}" dt="2022-06-15T17:44:55.210" v="1442" actId="14100"/>
          <ac:spMkLst>
            <pc:docMk/>
            <pc:sldMk cId="698631055" sldId="258"/>
            <ac:spMk id="9" creationId="{3C0C4711-F0D6-111C-EF32-17C0D8ADC67D}"/>
          </ac:spMkLst>
        </pc:spChg>
        <pc:spChg chg="mod">
          <ac:chgData name="Karen Tobin (2129244)" userId="S::2129244@student.uwtsd.ac.uk::0bba96e2-c78b-42d5-8ad3-257650f56e3f" providerId="AD" clId="Web-{804C6763-30AC-96A1-EC12-FB0614E11F5C}" dt="2022-06-15T17:45:43.462" v="1446" actId="1076"/>
          <ac:spMkLst>
            <pc:docMk/>
            <pc:sldMk cId="698631055" sldId="258"/>
            <ac:spMk id="10" creationId="{FD95C38C-989A-90A8-E959-37804F8A81EC}"/>
          </ac:spMkLst>
        </pc:spChg>
        <pc:spChg chg="mod">
          <ac:chgData name="Karen Tobin (2129244)" userId="S::2129244@student.uwtsd.ac.uk::0bba96e2-c78b-42d5-8ad3-257650f56e3f" providerId="AD" clId="Web-{804C6763-30AC-96A1-EC12-FB0614E11F5C}" dt="2022-06-15T17:46:18.777" v="1447" actId="1076"/>
          <ac:spMkLst>
            <pc:docMk/>
            <pc:sldMk cId="698631055" sldId="258"/>
            <ac:spMk id="11" creationId="{0D36C389-446C-D1D9-D705-5A44FE1E575B}"/>
          </ac:spMkLst>
        </pc:spChg>
        <pc:picChg chg="mod">
          <ac:chgData name="Karen Tobin (2129244)" userId="S::2129244@student.uwtsd.ac.uk::0bba96e2-c78b-42d5-8ad3-257650f56e3f" providerId="AD" clId="Web-{804C6763-30AC-96A1-EC12-FB0614E11F5C}" dt="2022-06-15T17:44:40.287" v="1439" actId="1076"/>
          <ac:picMkLst>
            <pc:docMk/>
            <pc:sldMk cId="698631055" sldId="258"/>
            <ac:picMk id="7" creationId="{A9023C0D-B105-8B8B-EA54-11BC1037EA44}"/>
          </ac:picMkLst>
        </pc:picChg>
      </pc:sldChg>
      <pc:sldChg chg="modSp">
        <pc:chgData name="Karen Tobin (2129244)" userId="S::2129244@student.uwtsd.ac.uk::0bba96e2-c78b-42d5-8ad3-257650f56e3f" providerId="AD" clId="Web-{804C6763-30AC-96A1-EC12-FB0614E11F5C}" dt="2022-06-15T17:42:51.249" v="1434" actId="1076"/>
        <pc:sldMkLst>
          <pc:docMk/>
          <pc:sldMk cId="2149513166" sldId="260"/>
        </pc:sldMkLst>
        <pc:spChg chg="mod">
          <ac:chgData name="Karen Tobin (2129244)" userId="S::2129244@student.uwtsd.ac.uk::0bba96e2-c78b-42d5-8ad3-257650f56e3f" providerId="AD" clId="Web-{804C6763-30AC-96A1-EC12-FB0614E11F5C}" dt="2022-06-15T08:39:50.316" v="446" actId="20577"/>
          <ac:spMkLst>
            <pc:docMk/>
            <pc:sldMk cId="2149513166" sldId="260"/>
            <ac:spMk id="2" creationId="{BE2AFEBB-598F-0B84-8C26-558CC2339140}"/>
          </ac:spMkLst>
        </pc:spChg>
        <pc:spChg chg="mod">
          <ac:chgData name="Karen Tobin (2129244)" userId="S::2129244@student.uwtsd.ac.uk::0bba96e2-c78b-42d5-8ad3-257650f56e3f" providerId="AD" clId="Web-{804C6763-30AC-96A1-EC12-FB0614E11F5C}" dt="2022-06-15T17:42:51.249" v="1434" actId="1076"/>
          <ac:spMkLst>
            <pc:docMk/>
            <pc:sldMk cId="2149513166" sldId="260"/>
            <ac:spMk id="3" creationId="{F9221056-2507-EE62-3E82-8260DA3F7E41}"/>
          </ac:spMkLst>
        </pc:spChg>
        <pc:spChg chg="mod">
          <ac:chgData name="Karen Tobin (2129244)" userId="S::2129244@student.uwtsd.ac.uk::0bba96e2-c78b-42d5-8ad3-257650f56e3f" providerId="AD" clId="Web-{804C6763-30AC-96A1-EC12-FB0614E11F5C}" dt="2022-06-15T08:37:09.009" v="430"/>
          <ac:spMkLst>
            <pc:docMk/>
            <pc:sldMk cId="2149513166" sldId="260"/>
            <ac:spMk id="4" creationId="{A65889E1-D850-DD71-7EE8-763114EB4643}"/>
          </ac:spMkLst>
        </pc:spChg>
      </pc:sldChg>
      <pc:sldChg chg="addSp delSp modSp">
        <pc:chgData name="Karen Tobin (2129244)" userId="S::2129244@student.uwtsd.ac.uk::0bba96e2-c78b-42d5-8ad3-257650f56e3f" providerId="AD" clId="Web-{804C6763-30AC-96A1-EC12-FB0614E11F5C}" dt="2022-06-15T08:22:37.655" v="232" actId="20577"/>
        <pc:sldMkLst>
          <pc:docMk/>
          <pc:sldMk cId="1180931231" sldId="261"/>
        </pc:sldMkLst>
        <pc:spChg chg="mod">
          <ac:chgData name="Karen Tobin (2129244)" userId="S::2129244@student.uwtsd.ac.uk::0bba96e2-c78b-42d5-8ad3-257650f56e3f" providerId="AD" clId="Web-{804C6763-30AC-96A1-EC12-FB0614E11F5C}" dt="2022-06-15T08:22:37.655" v="232" actId="20577"/>
          <ac:spMkLst>
            <pc:docMk/>
            <pc:sldMk cId="1180931231" sldId="261"/>
            <ac:spMk id="3" creationId="{4BE35E94-3362-B894-9C0C-B24CB1D0EF6D}"/>
          </ac:spMkLst>
        </pc:spChg>
        <pc:spChg chg="mod">
          <ac:chgData name="Karen Tobin (2129244)" userId="S::2129244@student.uwtsd.ac.uk::0bba96e2-c78b-42d5-8ad3-257650f56e3f" providerId="AD" clId="Web-{804C6763-30AC-96A1-EC12-FB0614E11F5C}" dt="2022-06-15T08:12:48.179" v="63"/>
          <ac:spMkLst>
            <pc:docMk/>
            <pc:sldMk cId="1180931231" sldId="261"/>
            <ac:spMk id="4" creationId="{DA510A19-6E9A-70CD-04D7-E617987951B8}"/>
          </ac:spMkLst>
        </pc:spChg>
        <pc:spChg chg="del">
          <ac:chgData name="Karen Tobin (2129244)" userId="S::2129244@student.uwtsd.ac.uk::0bba96e2-c78b-42d5-8ad3-257650f56e3f" providerId="AD" clId="Web-{804C6763-30AC-96A1-EC12-FB0614E11F5C}" dt="2022-06-15T08:12:06.739" v="51"/>
          <ac:spMkLst>
            <pc:docMk/>
            <pc:sldMk cId="1180931231" sldId="261"/>
            <ac:spMk id="5" creationId="{1CD3788B-158B-ADEA-10D6-A93EA5DB7120}"/>
          </ac:spMkLst>
        </pc:spChg>
        <pc:spChg chg="del">
          <ac:chgData name="Karen Tobin (2129244)" userId="S::2129244@student.uwtsd.ac.uk::0bba96e2-c78b-42d5-8ad3-257650f56e3f" providerId="AD" clId="Web-{804C6763-30AC-96A1-EC12-FB0614E11F5C}" dt="2022-06-15T08:11:58.754" v="50"/>
          <ac:spMkLst>
            <pc:docMk/>
            <pc:sldMk cId="1180931231" sldId="261"/>
            <ac:spMk id="6" creationId="{E856B93C-5E4C-05CF-2847-6707997DA4A5}"/>
          </ac:spMkLst>
        </pc:spChg>
        <pc:spChg chg="del">
          <ac:chgData name="Karen Tobin (2129244)" userId="S::2129244@student.uwtsd.ac.uk::0bba96e2-c78b-42d5-8ad3-257650f56e3f" providerId="AD" clId="Web-{804C6763-30AC-96A1-EC12-FB0614E11F5C}" dt="2022-06-15T08:12:18.771" v="52"/>
          <ac:spMkLst>
            <pc:docMk/>
            <pc:sldMk cId="1180931231" sldId="261"/>
            <ac:spMk id="7" creationId="{52CD196B-3718-4777-E926-2D1A31FD663F}"/>
          </ac:spMkLst>
        </pc:spChg>
        <pc:spChg chg="del">
          <ac:chgData name="Karen Tobin (2129244)" userId="S::2129244@student.uwtsd.ac.uk::0bba96e2-c78b-42d5-8ad3-257650f56e3f" providerId="AD" clId="Web-{804C6763-30AC-96A1-EC12-FB0614E11F5C}" dt="2022-06-15T08:12:25.646" v="53"/>
          <ac:spMkLst>
            <pc:docMk/>
            <pc:sldMk cId="1180931231" sldId="261"/>
            <ac:spMk id="8" creationId="{300F98DA-DA68-723A-D2FA-DFA16749353E}"/>
          </ac:spMkLst>
        </pc:spChg>
        <pc:spChg chg="add del mod">
          <ac:chgData name="Karen Tobin (2129244)" userId="S::2129244@student.uwtsd.ac.uk::0bba96e2-c78b-42d5-8ad3-257650f56e3f" providerId="AD" clId="Web-{804C6763-30AC-96A1-EC12-FB0614E11F5C}" dt="2022-06-15T08:18:17.263" v="107"/>
          <ac:spMkLst>
            <pc:docMk/>
            <pc:sldMk cId="1180931231" sldId="261"/>
            <ac:spMk id="9" creationId="{1A00FB19-861C-AA71-6F7C-52B2BF90A58E}"/>
          </ac:spMkLst>
        </pc:spChg>
        <pc:spChg chg="add mod">
          <ac:chgData name="Karen Tobin (2129244)" userId="S::2129244@student.uwtsd.ac.uk::0bba96e2-c78b-42d5-8ad3-257650f56e3f" providerId="AD" clId="Web-{804C6763-30AC-96A1-EC12-FB0614E11F5C}" dt="2022-06-15T08:19:42.393" v="136"/>
          <ac:spMkLst>
            <pc:docMk/>
            <pc:sldMk cId="1180931231" sldId="261"/>
            <ac:spMk id="10" creationId="{491A117F-1FAC-3E5E-9D63-9FA6C51B886E}"/>
          </ac:spMkLst>
        </pc:spChg>
      </pc:sldChg>
      <pc:sldChg chg="addSp delSp modSp">
        <pc:chgData name="Karen Tobin (2129244)" userId="S::2129244@student.uwtsd.ac.uk::0bba96e2-c78b-42d5-8ad3-257650f56e3f" providerId="AD" clId="Web-{804C6763-30AC-96A1-EC12-FB0614E11F5C}" dt="2022-06-15T18:25:16.436" v="1711" actId="1076"/>
        <pc:sldMkLst>
          <pc:docMk/>
          <pc:sldMk cId="3815025626" sldId="262"/>
        </pc:sldMkLst>
        <pc:spChg chg="add del">
          <ac:chgData name="Karen Tobin (2129244)" userId="S::2129244@student.uwtsd.ac.uk::0bba96e2-c78b-42d5-8ad3-257650f56e3f" providerId="AD" clId="Web-{804C6763-30AC-96A1-EC12-FB0614E11F5C}" dt="2022-06-15T09:00:54.415" v="622"/>
          <ac:spMkLst>
            <pc:docMk/>
            <pc:sldMk cId="3815025626" sldId="262"/>
            <ac:spMk id="2" creationId="{693E098F-436E-A898-7E18-2EB39CEB8814}"/>
          </ac:spMkLst>
        </pc:spChg>
        <pc:spChg chg="add mod">
          <ac:chgData name="Karen Tobin (2129244)" userId="S::2129244@student.uwtsd.ac.uk::0bba96e2-c78b-42d5-8ad3-257650f56e3f" providerId="AD" clId="Web-{804C6763-30AC-96A1-EC12-FB0614E11F5C}" dt="2022-06-15T18:22:15.019" v="1684" actId="20577"/>
          <ac:spMkLst>
            <pc:docMk/>
            <pc:sldMk cId="3815025626" sldId="262"/>
            <ac:spMk id="2" creationId="{9215CEA3-88B8-3B25-5A53-2E7495084F27}"/>
          </ac:spMkLst>
        </pc:spChg>
        <pc:spChg chg="add mod">
          <ac:chgData name="Karen Tobin (2129244)" userId="S::2129244@student.uwtsd.ac.uk::0bba96e2-c78b-42d5-8ad3-257650f56e3f" providerId="AD" clId="Web-{804C6763-30AC-96A1-EC12-FB0614E11F5C}" dt="2022-06-15T18:23:19.585" v="1698" actId="20577"/>
          <ac:spMkLst>
            <pc:docMk/>
            <pc:sldMk cId="3815025626" sldId="262"/>
            <ac:spMk id="3" creationId="{91CED7A9-87E6-B506-F9A4-9A9D39401A22}"/>
          </ac:spMkLst>
        </pc:spChg>
        <pc:spChg chg="add del mod">
          <ac:chgData name="Karen Tobin (2129244)" userId="S::2129244@student.uwtsd.ac.uk::0bba96e2-c78b-42d5-8ad3-257650f56e3f" providerId="AD" clId="Web-{804C6763-30AC-96A1-EC12-FB0614E11F5C}" dt="2022-06-15T08:56:42.695" v="601"/>
          <ac:spMkLst>
            <pc:docMk/>
            <pc:sldMk cId="3815025626" sldId="262"/>
            <ac:spMk id="5" creationId="{C4C90B14-ED00-4154-8C94-6DED3E2F196C}"/>
          </ac:spMkLst>
        </pc:spChg>
        <pc:spChg chg="add del">
          <ac:chgData name="Karen Tobin (2129244)" userId="S::2129244@student.uwtsd.ac.uk::0bba96e2-c78b-42d5-8ad3-257650f56e3f" providerId="AD" clId="Web-{804C6763-30AC-96A1-EC12-FB0614E11F5C}" dt="2022-06-15T09:00:30.851" v="614"/>
          <ac:spMkLst>
            <pc:docMk/>
            <pc:sldMk cId="3815025626" sldId="262"/>
            <ac:spMk id="6" creationId="{34C72030-6A8A-B86B-DA07-DE8E266C9751}"/>
          </ac:spMkLst>
        </pc:spChg>
        <pc:spChg chg="add del mod">
          <ac:chgData name="Karen Tobin (2129244)" userId="S::2129244@student.uwtsd.ac.uk::0bba96e2-c78b-42d5-8ad3-257650f56e3f" providerId="AD" clId="Web-{804C6763-30AC-96A1-EC12-FB0614E11F5C}" dt="2022-06-15T09:00:25.382" v="612"/>
          <ac:spMkLst>
            <pc:docMk/>
            <pc:sldMk cId="3815025626" sldId="262"/>
            <ac:spMk id="8" creationId="{E6847246-EF17-A69B-E1C2-56909464A093}"/>
          </ac:spMkLst>
        </pc:spChg>
        <pc:spChg chg="mod">
          <ac:chgData name="Karen Tobin (2129244)" userId="S::2129244@student.uwtsd.ac.uk::0bba96e2-c78b-42d5-8ad3-257650f56e3f" providerId="AD" clId="Web-{804C6763-30AC-96A1-EC12-FB0614E11F5C}" dt="2022-06-15T18:17:01.826" v="1633" actId="1076"/>
          <ac:spMkLst>
            <pc:docMk/>
            <pc:sldMk cId="3815025626" sldId="262"/>
            <ac:spMk id="20" creationId="{BDE5622E-AF65-F350-B030-B1953DD90493}"/>
          </ac:spMkLst>
        </pc:spChg>
        <pc:spChg chg="mod">
          <ac:chgData name="Karen Tobin (2129244)" userId="S::2129244@student.uwtsd.ac.uk::0bba96e2-c78b-42d5-8ad3-257650f56e3f" providerId="AD" clId="Web-{804C6763-30AC-96A1-EC12-FB0614E11F5C}" dt="2022-06-15T18:18:34.521" v="1643" actId="14100"/>
          <ac:spMkLst>
            <pc:docMk/>
            <pc:sldMk cId="3815025626" sldId="262"/>
            <ac:spMk id="23" creationId="{47B186F3-E293-CC0B-8177-9E988E9C8D96}"/>
          </ac:spMkLst>
        </pc:spChg>
        <pc:spChg chg="mod">
          <ac:chgData name="Karen Tobin (2129244)" userId="S::2129244@student.uwtsd.ac.uk::0bba96e2-c78b-42d5-8ad3-257650f56e3f" providerId="AD" clId="Web-{804C6763-30AC-96A1-EC12-FB0614E11F5C}" dt="2022-06-15T18:18:19.677" v="1641" actId="1076"/>
          <ac:spMkLst>
            <pc:docMk/>
            <pc:sldMk cId="3815025626" sldId="262"/>
            <ac:spMk id="24" creationId="{4AF7AE3F-4AD9-B32B-6F68-CEC25CEADD61}"/>
          </ac:spMkLst>
        </pc:spChg>
        <pc:spChg chg="mod">
          <ac:chgData name="Karen Tobin (2129244)" userId="S::2129244@student.uwtsd.ac.uk::0bba96e2-c78b-42d5-8ad3-257650f56e3f" providerId="AD" clId="Web-{804C6763-30AC-96A1-EC12-FB0614E11F5C}" dt="2022-06-15T18:24:15.120" v="1705" actId="14100"/>
          <ac:spMkLst>
            <pc:docMk/>
            <pc:sldMk cId="3815025626" sldId="262"/>
            <ac:spMk id="25" creationId="{516266A9-0099-B962-3F26-28A9FE19D5A2}"/>
          </ac:spMkLst>
        </pc:spChg>
        <pc:spChg chg="del mod">
          <ac:chgData name="Karen Tobin (2129244)" userId="S::2129244@student.uwtsd.ac.uk::0bba96e2-c78b-42d5-8ad3-257650f56e3f" providerId="AD" clId="Web-{804C6763-30AC-96A1-EC12-FB0614E11F5C}" dt="2022-06-15T18:18:49.819" v="1646"/>
          <ac:spMkLst>
            <pc:docMk/>
            <pc:sldMk cId="3815025626" sldId="262"/>
            <ac:spMk id="26" creationId="{62943302-DA78-3C93-430A-EEFE1FFC555C}"/>
          </ac:spMkLst>
        </pc:spChg>
        <pc:spChg chg="mod">
          <ac:chgData name="Karen Tobin (2129244)" userId="S::2129244@student.uwtsd.ac.uk::0bba96e2-c78b-42d5-8ad3-257650f56e3f" providerId="AD" clId="Web-{804C6763-30AC-96A1-EC12-FB0614E11F5C}" dt="2022-06-15T18:20:25.590" v="1665" actId="1076"/>
          <ac:spMkLst>
            <pc:docMk/>
            <pc:sldMk cId="3815025626" sldId="262"/>
            <ac:spMk id="27" creationId="{3341BDD2-034D-EDBB-7EA3-F67F41839BED}"/>
          </ac:spMkLst>
        </pc:spChg>
        <pc:spChg chg="mod">
          <ac:chgData name="Karen Tobin (2129244)" userId="S::2129244@student.uwtsd.ac.uk::0bba96e2-c78b-42d5-8ad3-257650f56e3f" providerId="AD" clId="Web-{804C6763-30AC-96A1-EC12-FB0614E11F5C}" dt="2022-06-15T18:00:23.750" v="1528" actId="20577"/>
          <ac:spMkLst>
            <pc:docMk/>
            <pc:sldMk cId="3815025626" sldId="262"/>
            <ac:spMk id="28" creationId="{456C3E5B-1E70-6A43-6917-35BEF630119D}"/>
          </ac:spMkLst>
        </pc:spChg>
        <pc:spChg chg="del mod">
          <ac:chgData name="Karen Tobin (2129244)" userId="S::2129244@student.uwtsd.ac.uk::0bba96e2-c78b-42d5-8ad3-257650f56e3f" providerId="AD" clId="Web-{804C6763-30AC-96A1-EC12-FB0614E11F5C}" dt="2022-06-15T18:13:17.875" v="1612"/>
          <ac:spMkLst>
            <pc:docMk/>
            <pc:sldMk cId="3815025626" sldId="262"/>
            <ac:spMk id="29" creationId="{966CC221-0F90-2C47-287D-5C8ABBE83A4B}"/>
          </ac:spMkLst>
        </pc:spChg>
        <pc:spChg chg="mod">
          <ac:chgData name="Karen Tobin (2129244)" userId="S::2129244@student.uwtsd.ac.uk::0bba96e2-c78b-42d5-8ad3-257650f56e3f" providerId="AD" clId="Web-{804C6763-30AC-96A1-EC12-FB0614E11F5C}" dt="2022-06-15T18:00:39.938" v="1530" actId="20577"/>
          <ac:spMkLst>
            <pc:docMk/>
            <pc:sldMk cId="3815025626" sldId="262"/>
            <ac:spMk id="31" creationId="{7200D300-1992-8617-1A78-F891091D62C5}"/>
          </ac:spMkLst>
        </pc:spChg>
        <pc:spChg chg="mod">
          <ac:chgData name="Karen Tobin (2129244)" userId="S::2129244@student.uwtsd.ac.uk::0bba96e2-c78b-42d5-8ad3-257650f56e3f" providerId="AD" clId="Web-{804C6763-30AC-96A1-EC12-FB0614E11F5C}" dt="2022-06-15T18:00:43.751" v="1532" actId="20577"/>
          <ac:spMkLst>
            <pc:docMk/>
            <pc:sldMk cId="3815025626" sldId="262"/>
            <ac:spMk id="33" creationId="{33933EE3-3649-024D-0161-D90676301C82}"/>
          </ac:spMkLst>
        </pc:spChg>
        <pc:spChg chg="mod">
          <ac:chgData name="Karen Tobin (2129244)" userId="S::2129244@student.uwtsd.ac.uk::0bba96e2-c78b-42d5-8ad3-257650f56e3f" providerId="AD" clId="Web-{804C6763-30AC-96A1-EC12-FB0614E11F5C}" dt="2022-06-15T18:20:42.670" v="1667" actId="1076"/>
          <ac:spMkLst>
            <pc:docMk/>
            <pc:sldMk cId="3815025626" sldId="262"/>
            <ac:spMk id="35" creationId="{B2E8025D-5437-70B0-7BA5-B4D5A2D88E31}"/>
          </ac:spMkLst>
        </pc:spChg>
        <pc:spChg chg="mod">
          <ac:chgData name="Karen Tobin (2129244)" userId="S::2129244@student.uwtsd.ac.uk::0bba96e2-c78b-42d5-8ad3-257650f56e3f" providerId="AD" clId="Web-{804C6763-30AC-96A1-EC12-FB0614E11F5C}" dt="2022-06-15T18:21:07.765" v="1669" actId="1076"/>
          <ac:spMkLst>
            <pc:docMk/>
            <pc:sldMk cId="3815025626" sldId="262"/>
            <ac:spMk id="36" creationId="{1E727F3B-D637-2C4E-3466-8CF23CCE9550}"/>
          </ac:spMkLst>
        </pc:spChg>
        <pc:spChg chg="mod">
          <ac:chgData name="Karen Tobin (2129244)" userId="S::2129244@student.uwtsd.ac.uk::0bba96e2-c78b-42d5-8ad3-257650f56e3f" providerId="AD" clId="Web-{804C6763-30AC-96A1-EC12-FB0614E11F5C}" dt="2022-06-15T18:10:17.880" v="1593" actId="1076"/>
          <ac:spMkLst>
            <pc:docMk/>
            <pc:sldMk cId="3815025626" sldId="262"/>
            <ac:spMk id="38" creationId="{26FC0E56-4FE1-887D-13D2-8938737A76A1}"/>
          </ac:spMkLst>
        </pc:spChg>
        <pc:spChg chg="mod">
          <ac:chgData name="Karen Tobin (2129244)" userId="S::2129244@student.uwtsd.ac.uk::0bba96e2-c78b-42d5-8ad3-257650f56e3f" providerId="AD" clId="Web-{804C6763-30AC-96A1-EC12-FB0614E11F5C}" dt="2022-06-15T18:18:24.271" v="1642" actId="1076"/>
          <ac:spMkLst>
            <pc:docMk/>
            <pc:sldMk cId="3815025626" sldId="262"/>
            <ac:spMk id="40" creationId="{75E3652A-39B5-9DCD-A91F-141174FA8636}"/>
          </ac:spMkLst>
        </pc:spChg>
        <pc:spChg chg="mod">
          <ac:chgData name="Karen Tobin (2129244)" userId="S::2129244@student.uwtsd.ac.uk::0bba96e2-c78b-42d5-8ad3-257650f56e3f" providerId="AD" clId="Web-{804C6763-30AC-96A1-EC12-FB0614E11F5C}" dt="2022-06-15T18:08:54.453" v="1585" actId="1076"/>
          <ac:spMkLst>
            <pc:docMk/>
            <pc:sldMk cId="3815025626" sldId="262"/>
            <ac:spMk id="41" creationId="{A2DD60FD-4895-7497-9CD3-BA7838B24245}"/>
          </ac:spMkLst>
        </pc:spChg>
        <pc:spChg chg="mod">
          <ac:chgData name="Karen Tobin (2129244)" userId="S::2129244@student.uwtsd.ac.uk::0bba96e2-c78b-42d5-8ad3-257650f56e3f" providerId="AD" clId="Web-{804C6763-30AC-96A1-EC12-FB0614E11F5C}" dt="2022-06-15T18:08:35.671" v="1583" actId="14100"/>
          <ac:spMkLst>
            <pc:docMk/>
            <pc:sldMk cId="3815025626" sldId="262"/>
            <ac:spMk id="42" creationId="{9CADF0B1-CFD9-A309-A495-FBBB55C504D3}"/>
          </ac:spMkLst>
        </pc:spChg>
        <pc:spChg chg="mod">
          <ac:chgData name="Karen Tobin (2129244)" userId="S::2129244@student.uwtsd.ac.uk::0bba96e2-c78b-42d5-8ad3-257650f56e3f" providerId="AD" clId="Web-{804C6763-30AC-96A1-EC12-FB0614E11F5C}" dt="2022-06-15T18:25:11.936" v="1710" actId="1076"/>
          <ac:spMkLst>
            <pc:docMk/>
            <pc:sldMk cId="3815025626" sldId="262"/>
            <ac:spMk id="44" creationId="{8541E5B1-7AA3-B37C-34FE-475C2E836EBA}"/>
          </ac:spMkLst>
        </pc:spChg>
        <pc:spChg chg="del mod">
          <ac:chgData name="Karen Tobin (2129244)" userId="S::2129244@student.uwtsd.ac.uk::0bba96e2-c78b-42d5-8ad3-257650f56e3f" providerId="AD" clId="Web-{804C6763-30AC-96A1-EC12-FB0614E11F5C}" dt="2022-06-15T18:15:33.321" v="1627"/>
          <ac:spMkLst>
            <pc:docMk/>
            <pc:sldMk cId="3815025626" sldId="262"/>
            <ac:spMk id="45" creationId="{88F23B2C-DB92-FD27-1C7D-C7F2B9D4F6A9}"/>
          </ac:spMkLst>
        </pc:spChg>
        <pc:spChg chg="mod">
          <ac:chgData name="Karen Tobin (2129244)" userId="S::2129244@student.uwtsd.ac.uk::0bba96e2-c78b-42d5-8ad3-257650f56e3f" providerId="AD" clId="Web-{804C6763-30AC-96A1-EC12-FB0614E11F5C}" dt="2022-06-15T18:08:43.046" v="1584" actId="1076"/>
          <ac:spMkLst>
            <pc:docMk/>
            <pc:sldMk cId="3815025626" sldId="262"/>
            <ac:spMk id="46" creationId="{7CCDFBAE-3486-85A5-FB6D-DB8FF8B5977C}"/>
          </ac:spMkLst>
        </pc:spChg>
        <pc:spChg chg="mod">
          <ac:chgData name="Karen Tobin (2129244)" userId="S::2129244@student.uwtsd.ac.uk::0bba96e2-c78b-42d5-8ad3-257650f56e3f" providerId="AD" clId="Web-{804C6763-30AC-96A1-EC12-FB0614E11F5C}" dt="2022-06-15T18:25:16.436" v="1711" actId="1076"/>
          <ac:spMkLst>
            <pc:docMk/>
            <pc:sldMk cId="3815025626" sldId="262"/>
            <ac:spMk id="47" creationId="{4DA7A014-4BF6-77EC-AA91-254870E1808F}"/>
          </ac:spMkLst>
        </pc:spChg>
        <pc:spChg chg="mod">
          <ac:chgData name="Karen Tobin (2129244)" userId="S::2129244@student.uwtsd.ac.uk::0bba96e2-c78b-42d5-8ad3-257650f56e3f" providerId="AD" clId="Web-{804C6763-30AC-96A1-EC12-FB0614E11F5C}" dt="2022-06-15T18:08:22.983" v="1581" actId="14100"/>
          <ac:spMkLst>
            <pc:docMk/>
            <pc:sldMk cId="3815025626" sldId="262"/>
            <ac:spMk id="48" creationId="{5AA63FC4-BB1F-3ED9-BA93-F780D7154D7A}"/>
          </ac:spMkLst>
        </pc:spChg>
        <pc:spChg chg="mod">
          <ac:chgData name="Karen Tobin (2129244)" userId="S::2129244@student.uwtsd.ac.uk::0bba96e2-c78b-42d5-8ad3-257650f56e3f" providerId="AD" clId="Web-{804C6763-30AC-96A1-EC12-FB0614E11F5C}" dt="2022-06-15T18:20:32.903" v="1666" actId="1076"/>
          <ac:spMkLst>
            <pc:docMk/>
            <pc:sldMk cId="3815025626" sldId="262"/>
            <ac:spMk id="50" creationId="{F49CC952-7AAF-1B95-97C7-5365E6E618B0}"/>
          </ac:spMkLst>
        </pc:spChg>
        <pc:picChg chg="add del mod">
          <ac:chgData name="Karen Tobin (2129244)" userId="S::2129244@student.uwtsd.ac.uk::0bba96e2-c78b-42d5-8ad3-257650f56e3f" providerId="AD" clId="Web-{804C6763-30AC-96A1-EC12-FB0614E11F5C}" dt="2022-06-15T18:18:07.879" v="1640" actId="1076"/>
          <ac:picMkLst>
            <pc:docMk/>
            <pc:sldMk cId="3815025626" sldId="262"/>
            <ac:picMk id="22" creationId="{42C23B78-157E-DECB-7AB4-11D148B02888}"/>
          </ac:picMkLst>
        </pc:picChg>
        <pc:cxnChg chg="add del">
          <ac:chgData name="Karen Tobin (2129244)" userId="S::2129244@student.uwtsd.ac.uk::0bba96e2-c78b-42d5-8ad3-257650f56e3f" providerId="AD" clId="Web-{804C6763-30AC-96A1-EC12-FB0614E11F5C}" dt="2022-06-15T09:00:19.616" v="610"/>
          <ac:cxnSpMkLst>
            <pc:docMk/>
            <pc:sldMk cId="3815025626" sldId="262"/>
            <ac:cxnSpMk id="9" creationId="{55E9DB88-B4F2-C386-F602-178F60D7D01F}"/>
          </ac:cxnSpMkLst>
        </pc:cxnChg>
      </pc:sldChg>
      <pc:sldChg chg="modSp">
        <pc:chgData name="Karen Tobin (2129244)" userId="S::2129244@student.uwtsd.ac.uk::0bba96e2-c78b-42d5-8ad3-257650f56e3f" providerId="AD" clId="Web-{804C6763-30AC-96A1-EC12-FB0614E11F5C}" dt="2022-06-15T08:39:07.798" v="443" actId="20577"/>
        <pc:sldMkLst>
          <pc:docMk/>
          <pc:sldMk cId="1873875050" sldId="263"/>
        </pc:sldMkLst>
        <pc:spChg chg="mod">
          <ac:chgData name="Karen Tobin (2129244)" userId="S::2129244@student.uwtsd.ac.uk::0bba96e2-c78b-42d5-8ad3-257650f56e3f" providerId="AD" clId="Web-{804C6763-30AC-96A1-EC12-FB0614E11F5C}" dt="2022-06-15T08:39:07.798" v="443" actId="20577"/>
          <ac:spMkLst>
            <pc:docMk/>
            <pc:sldMk cId="1873875050" sldId="263"/>
            <ac:spMk id="2" creationId="{2AAE67D0-8F11-18C1-168A-E3AC95AB410C}"/>
          </ac:spMkLst>
        </pc:spChg>
        <pc:spChg chg="mod">
          <ac:chgData name="Karen Tobin (2129244)" userId="S::2129244@student.uwtsd.ac.uk::0bba96e2-c78b-42d5-8ad3-257650f56e3f" providerId="AD" clId="Web-{804C6763-30AC-96A1-EC12-FB0614E11F5C}" dt="2022-06-15T08:38:22.029" v="440"/>
          <ac:spMkLst>
            <pc:docMk/>
            <pc:sldMk cId="1873875050" sldId="263"/>
            <ac:spMk id="4" creationId="{C256E17E-4ADA-D514-4C33-7366D99795A7}"/>
          </ac:spMkLst>
        </pc:spChg>
      </pc:sldChg>
      <pc:sldChg chg="modSp">
        <pc:chgData name="Karen Tobin (2129244)" userId="S::2129244@student.uwtsd.ac.uk::0bba96e2-c78b-42d5-8ad3-257650f56e3f" providerId="AD" clId="Web-{804C6763-30AC-96A1-EC12-FB0614E11F5C}" dt="2022-06-15T10:14:56.266" v="753" actId="20577"/>
        <pc:sldMkLst>
          <pc:docMk/>
          <pc:sldMk cId="3453752632" sldId="264"/>
        </pc:sldMkLst>
        <pc:spChg chg="mod">
          <ac:chgData name="Karen Tobin (2129244)" userId="S::2129244@student.uwtsd.ac.uk::0bba96e2-c78b-42d5-8ad3-257650f56e3f" providerId="AD" clId="Web-{804C6763-30AC-96A1-EC12-FB0614E11F5C}" dt="2022-06-15T10:14:56.266" v="753" actId="20577"/>
          <ac:spMkLst>
            <pc:docMk/>
            <pc:sldMk cId="3453752632" sldId="264"/>
            <ac:spMk id="3" creationId="{98F4F125-8080-426F-5F37-C895372D14CC}"/>
          </ac:spMkLst>
        </pc:spChg>
      </pc:sldChg>
      <pc:sldChg chg="addSp delSp modSp">
        <pc:chgData name="Karen Tobin (2129244)" userId="S::2129244@student.uwtsd.ac.uk::0bba96e2-c78b-42d5-8ad3-257650f56e3f" providerId="AD" clId="Web-{804C6763-30AC-96A1-EC12-FB0614E11F5C}" dt="2022-06-15T09:32:25.007" v="746" actId="14100"/>
        <pc:sldMkLst>
          <pc:docMk/>
          <pc:sldMk cId="3062317523" sldId="265"/>
        </pc:sldMkLst>
        <pc:spChg chg="del">
          <ac:chgData name="Karen Tobin (2129244)" userId="S::2129244@student.uwtsd.ac.uk::0bba96e2-c78b-42d5-8ad3-257650f56e3f" providerId="AD" clId="Web-{804C6763-30AC-96A1-EC12-FB0614E11F5C}" dt="2022-06-15T08:04:15.630" v="0"/>
          <ac:spMkLst>
            <pc:docMk/>
            <pc:sldMk cId="3062317523" sldId="265"/>
            <ac:spMk id="3" creationId="{1654C81D-415F-FCB7-AD18-26496C37892C}"/>
          </ac:spMkLst>
        </pc:spChg>
        <pc:spChg chg="add mod">
          <ac:chgData name="Karen Tobin (2129244)" userId="S::2129244@student.uwtsd.ac.uk::0bba96e2-c78b-42d5-8ad3-257650f56e3f" providerId="AD" clId="Web-{804C6763-30AC-96A1-EC12-FB0614E11F5C}" dt="2022-06-15T08:10:23.982" v="49"/>
          <ac:spMkLst>
            <pc:docMk/>
            <pc:sldMk cId="3062317523" sldId="265"/>
            <ac:spMk id="9" creationId="{2726B5DE-1374-DEFD-2EC3-89B6DD8F1B3E}"/>
          </ac:spMkLst>
        </pc:spChg>
        <pc:spChg chg="add del">
          <ac:chgData name="Karen Tobin (2129244)" userId="S::2129244@student.uwtsd.ac.uk::0bba96e2-c78b-42d5-8ad3-257650f56e3f" providerId="AD" clId="Web-{804C6763-30AC-96A1-EC12-FB0614E11F5C}" dt="2022-06-15T08:45:09.603" v="473"/>
          <ac:spMkLst>
            <pc:docMk/>
            <pc:sldMk cId="3062317523" sldId="265"/>
            <ac:spMk id="10" creationId="{4199738C-DC13-82E5-12B0-457E9BD63BB4}"/>
          </ac:spMkLst>
        </pc:spChg>
        <pc:spChg chg="add mod">
          <ac:chgData name="Karen Tobin (2129244)" userId="S::2129244@student.uwtsd.ac.uk::0bba96e2-c78b-42d5-8ad3-257650f56e3f" providerId="AD" clId="Web-{804C6763-30AC-96A1-EC12-FB0614E11F5C}" dt="2022-06-15T09:14:29.625" v="730" actId="14100"/>
          <ac:spMkLst>
            <pc:docMk/>
            <pc:sldMk cId="3062317523" sldId="265"/>
            <ac:spMk id="11" creationId="{3631D893-897C-8ABA-04A5-98213EE2BDFA}"/>
          </ac:spMkLst>
        </pc:spChg>
        <pc:picChg chg="add mod ord">
          <ac:chgData name="Karen Tobin (2129244)" userId="S::2129244@student.uwtsd.ac.uk::0bba96e2-c78b-42d5-8ad3-257650f56e3f" providerId="AD" clId="Web-{804C6763-30AC-96A1-EC12-FB0614E11F5C}" dt="2022-06-15T08:43:43.629" v="467" actId="1076"/>
          <ac:picMkLst>
            <pc:docMk/>
            <pc:sldMk cId="3062317523" sldId="265"/>
            <ac:picMk id="2" creationId="{D3C5822C-9B84-3992-1A7F-26636D981D2E}"/>
          </ac:picMkLst>
        </pc:picChg>
        <pc:picChg chg="add mod">
          <ac:chgData name="Karen Tobin (2129244)" userId="S::2129244@student.uwtsd.ac.uk::0bba96e2-c78b-42d5-8ad3-257650f56e3f" providerId="AD" clId="Web-{804C6763-30AC-96A1-EC12-FB0614E11F5C}" dt="2022-06-15T08:44:03.317" v="470" actId="1076"/>
          <ac:picMkLst>
            <pc:docMk/>
            <pc:sldMk cId="3062317523" sldId="265"/>
            <ac:picMk id="4" creationId="{57AD2524-F55F-1838-7D8C-CFD75663321C}"/>
          </ac:picMkLst>
        </pc:picChg>
        <pc:picChg chg="add del mod">
          <ac:chgData name="Karen Tobin (2129244)" userId="S::2129244@student.uwtsd.ac.uk::0bba96e2-c78b-42d5-8ad3-257650f56e3f" providerId="AD" clId="Web-{804C6763-30AC-96A1-EC12-FB0614E11F5C}" dt="2022-06-15T08:43:32.237" v="466"/>
          <ac:picMkLst>
            <pc:docMk/>
            <pc:sldMk cId="3062317523" sldId="265"/>
            <ac:picMk id="7" creationId="{CF844EB7-AAEB-A7F5-492A-BAAAB2F1468A}"/>
          </ac:picMkLst>
        </pc:picChg>
        <pc:picChg chg="add mod">
          <ac:chgData name="Karen Tobin (2129244)" userId="S::2129244@student.uwtsd.ac.uk::0bba96e2-c78b-42d5-8ad3-257650f56e3f" providerId="AD" clId="Web-{804C6763-30AC-96A1-EC12-FB0614E11F5C}" dt="2022-06-15T08:44:06.271" v="471" actId="1076"/>
          <ac:picMkLst>
            <pc:docMk/>
            <pc:sldMk cId="3062317523" sldId="265"/>
            <ac:picMk id="8" creationId="{CD06DCBB-75F6-65BE-DA33-9C5D1A52D806}"/>
          </ac:picMkLst>
        </pc:picChg>
        <pc:picChg chg="add del mod">
          <ac:chgData name="Karen Tobin (2129244)" userId="S::2129244@student.uwtsd.ac.uk::0bba96e2-c78b-42d5-8ad3-257650f56e3f" providerId="AD" clId="Web-{804C6763-30AC-96A1-EC12-FB0614E11F5C}" dt="2022-06-15T09:14:42.704" v="732"/>
          <ac:picMkLst>
            <pc:docMk/>
            <pc:sldMk cId="3062317523" sldId="265"/>
            <ac:picMk id="12" creationId="{F19916F8-A3FB-68D0-93CE-CAC80A2235C1}"/>
          </ac:picMkLst>
        </pc:picChg>
        <pc:picChg chg="add del mod">
          <ac:chgData name="Karen Tobin (2129244)" userId="S::2129244@student.uwtsd.ac.uk::0bba96e2-c78b-42d5-8ad3-257650f56e3f" providerId="AD" clId="Web-{804C6763-30AC-96A1-EC12-FB0614E11F5C}" dt="2022-06-15T09:26:21.140" v="734"/>
          <ac:picMkLst>
            <pc:docMk/>
            <pc:sldMk cId="3062317523" sldId="265"/>
            <ac:picMk id="13" creationId="{DDF49861-C42C-0D7A-51A7-EB5BCB12CB9D}"/>
          </ac:picMkLst>
        </pc:picChg>
        <pc:picChg chg="add del mod">
          <ac:chgData name="Karen Tobin (2129244)" userId="S::2129244@student.uwtsd.ac.uk::0bba96e2-c78b-42d5-8ad3-257650f56e3f" providerId="AD" clId="Web-{804C6763-30AC-96A1-EC12-FB0614E11F5C}" dt="2022-06-15T09:26:54.142" v="736"/>
          <ac:picMkLst>
            <pc:docMk/>
            <pc:sldMk cId="3062317523" sldId="265"/>
            <ac:picMk id="14" creationId="{AA1F3D32-4773-4E8B-A68C-394B7541E13E}"/>
          </ac:picMkLst>
        </pc:picChg>
        <pc:picChg chg="add mod">
          <ac:chgData name="Karen Tobin (2129244)" userId="S::2129244@student.uwtsd.ac.uk::0bba96e2-c78b-42d5-8ad3-257650f56e3f" providerId="AD" clId="Web-{804C6763-30AC-96A1-EC12-FB0614E11F5C}" dt="2022-06-15T09:32:25.007" v="746" actId="14100"/>
          <ac:picMkLst>
            <pc:docMk/>
            <pc:sldMk cId="3062317523" sldId="265"/>
            <ac:picMk id="15" creationId="{0315224D-5E33-B079-2C7C-C4B34D46B54E}"/>
          </ac:picMkLst>
        </pc:picChg>
      </pc:sldChg>
      <pc:sldChg chg="addSp modSp new">
        <pc:chgData name="Karen Tobin (2129244)" userId="S::2129244@student.uwtsd.ac.uk::0bba96e2-c78b-42d5-8ad3-257650f56e3f" providerId="AD" clId="Web-{804C6763-30AC-96A1-EC12-FB0614E11F5C}" dt="2022-06-15T08:33:50.746" v="385"/>
        <pc:sldMkLst>
          <pc:docMk/>
          <pc:sldMk cId="3979251917" sldId="266"/>
        </pc:sldMkLst>
        <pc:spChg chg="mod">
          <ac:chgData name="Karen Tobin (2129244)" userId="S::2129244@student.uwtsd.ac.uk::0bba96e2-c78b-42d5-8ad3-257650f56e3f" providerId="AD" clId="Web-{804C6763-30AC-96A1-EC12-FB0614E11F5C}" dt="2022-06-15T08:31:33.424" v="297" actId="20577"/>
          <ac:spMkLst>
            <pc:docMk/>
            <pc:sldMk cId="3979251917" sldId="266"/>
            <ac:spMk id="2" creationId="{486CFDD2-A9E5-4DCB-A591-608B38AE15D1}"/>
          </ac:spMkLst>
        </pc:spChg>
        <pc:spChg chg="mod">
          <ac:chgData name="Karen Tobin (2129244)" userId="S::2129244@student.uwtsd.ac.uk::0bba96e2-c78b-42d5-8ad3-257650f56e3f" providerId="AD" clId="Web-{804C6763-30AC-96A1-EC12-FB0614E11F5C}" dt="2022-06-15T08:33:23.229" v="358" actId="20577"/>
          <ac:spMkLst>
            <pc:docMk/>
            <pc:sldMk cId="3979251917" sldId="266"/>
            <ac:spMk id="3" creationId="{789EEAE1-50D0-7E81-6243-55E05D3E66CC}"/>
          </ac:spMkLst>
        </pc:spChg>
        <pc:spChg chg="add mod">
          <ac:chgData name="Karen Tobin (2129244)" userId="S::2129244@student.uwtsd.ac.uk::0bba96e2-c78b-42d5-8ad3-257650f56e3f" providerId="AD" clId="Web-{804C6763-30AC-96A1-EC12-FB0614E11F5C}" dt="2022-06-15T08:33:50.746" v="385"/>
          <ac:spMkLst>
            <pc:docMk/>
            <pc:sldMk cId="3979251917" sldId="266"/>
            <ac:spMk id="4" creationId="{44907234-7A36-AE78-E8E2-78D3E7264A1A}"/>
          </ac:spMkLst>
        </pc:spChg>
      </pc:sldChg>
      <pc:sldChg chg="addSp modSp new del">
        <pc:chgData name="Karen Tobin (2129244)" userId="S::2129244@student.uwtsd.ac.uk::0bba96e2-c78b-42d5-8ad3-257650f56e3f" providerId="AD" clId="Web-{804C6763-30AC-96A1-EC12-FB0614E11F5C}" dt="2022-06-15T12:01:58.684" v="1089"/>
        <pc:sldMkLst>
          <pc:docMk/>
          <pc:sldMk cId="1987609479" sldId="267"/>
        </pc:sldMkLst>
        <pc:spChg chg="mod">
          <ac:chgData name="Karen Tobin (2129244)" userId="S::2129244@student.uwtsd.ac.uk::0bba96e2-c78b-42d5-8ad3-257650f56e3f" providerId="AD" clId="Web-{804C6763-30AC-96A1-EC12-FB0614E11F5C}" dt="2022-06-15T11:45:49.613" v="899" actId="20577"/>
          <ac:spMkLst>
            <pc:docMk/>
            <pc:sldMk cId="1987609479" sldId="267"/>
            <ac:spMk id="2" creationId="{CB8F48E1-C21B-DE29-D5F7-6025C4ACD8DA}"/>
          </ac:spMkLst>
        </pc:spChg>
        <pc:spChg chg="mod">
          <ac:chgData name="Karen Tobin (2129244)" userId="S::2129244@student.uwtsd.ac.uk::0bba96e2-c78b-42d5-8ad3-257650f56e3f" providerId="AD" clId="Web-{804C6763-30AC-96A1-EC12-FB0614E11F5C}" dt="2022-06-15T11:59:17.665" v="1088" actId="20577"/>
          <ac:spMkLst>
            <pc:docMk/>
            <pc:sldMk cId="1987609479" sldId="267"/>
            <ac:spMk id="3" creationId="{A07B3984-0D6B-CA67-2857-70F2E5BE97E6}"/>
          </ac:spMkLst>
        </pc:spChg>
        <pc:spChg chg="add mod">
          <ac:chgData name="Karen Tobin (2129244)" userId="S::2129244@student.uwtsd.ac.uk::0bba96e2-c78b-42d5-8ad3-257650f56e3f" providerId="AD" clId="Web-{804C6763-30AC-96A1-EC12-FB0614E11F5C}" dt="2022-06-15T11:51:47.044" v="1005"/>
          <ac:spMkLst>
            <pc:docMk/>
            <pc:sldMk cId="1987609479" sldId="267"/>
            <ac:spMk id="4" creationId="{34F2CD07-A80A-3925-63FA-EAE93C800297}"/>
          </ac:spMkLst>
        </pc:spChg>
      </pc:sldChg>
    </pc:docChg>
  </pc:docChgLst>
  <pc:docChgLst>
    <pc:chgData name="Karen Tobin (2129244)" userId="S::2129244@student.uwtsd.ac.uk::0bba96e2-c78b-42d5-8ad3-257650f56e3f" providerId="AD" clId="Web-{D1760994-916C-4DD0-A85A-216495CC9417}"/>
    <pc:docChg chg="addSld modSld">
      <pc:chgData name="Karen Tobin (2129244)" userId="S::2129244@student.uwtsd.ac.uk::0bba96e2-c78b-42d5-8ad3-257650f56e3f" providerId="AD" clId="Web-{D1760994-916C-4DD0-A85A-216495CC9417}" dt="2022-06-09T15:57:25.070" v="122" actId="20577"/>
      <pc:docMkLst>
        <pc:docMk/>
      </pc:docMkLst>
      <pc:sldChg chg="addSp modSp">
        <pc:chgData name="Karen Tobin (2129244)" userId="S::2129244@student.uwtsd.ac.uk::0bba96e2-c78b-42d5-8ad3-257650f56e3f" providerId="AD" clId="Web-{D1760994-916C-4DD0-A85A-216495CC9417}" dt="2022-06-09T15:54:04.423" v="60"/>
        <pc:sldMkLst>
          <pc:docMk/>
          <pc:sldMk cId="343606478" sldId="257"/>
        </pc:sldMkLst>
        <pc:spChg chg="add mod">
          <ac:chgData name="Karen Tobin (2129244)" userId="S::2129244@student.uwtsd.ac.uk::0bba96e2-c78b-42d5-8ad3-257650f56e3f" providerId="AD" clId="Web-{D1760994-916C-4DD0-A85A-216495CC9417}" dt="2022-06-09T15:54:04.423" v="60"/>
          <ac:spMkLst>
            <pc:docMk/>
            <pc:sldMk cId="343606478" sldId="257"/>
            <ac:spMk id="4" creationId="{D8CADB14-4963-99ED-070E-6A474B1AD207}"/>
          </ac:spMkLst>
        </pc:spChg>
      </pc:sldChg>
      <pc:sldChg chg="modSp new">
        <pc:chgData name="Karen Tobin (2129244)" userId="S::2129244@student.uwtsd.ac.uk::0bba96e2-c78b-42d5-8ad3-257650f56e3f" providerId="AD" clId="Web-{D1760994-916C-4DD0-A85A-216495CC9417}" dt="2022-06-09T15:52:13.967" v="43" actId="20577"/>
        <pc:sldMkLst>
          <pc:docMk/>
          <pc:sldMk cId="698631055" sldId="258"/>
        </pc:sldMkLst>
        <pc:spChg chg="mod">
          <ac:chgData name="Karen Tobin (2129244)" userId="S::2129244@student.uwtsd.ac.uk::0bba96e2-c78b-42d5-8ad3-257650f56e3f" providerId="AD" clId="Web-{D1760994-916C-4DD0-A85A-216495CC9417}" dt="2022-06-09T15:51:37.700" v="34" actId="14100"/>
          <ac:spMkLst>
            <pc:docMk/>
            <pc:sldMk cId="698631055" sldId="258"/>
            <ac:spMk id="2" creationId="{93D0D1D9-8F28-EC36-0428-4107A71BB47D}"/>
          </ac:spMkLst>
        </pc:spChg>
        <pc:spChg chg="mod">
          <ac:chgData name="Karen Tobin (2129244)" userId="S::2129244@student.uwtsd.ac.uk::0bba96e2-c78b-42d5-8ad3-257650f56e3f" providerId="AD" clId="Web-{D1760994-916C-4DD0-A85A-216495CC9417}" dt="2022-06-09T15:52:13.967" v="43" actId="20577"/>
          <ac:spMkLst>
            <pc:docMk/>
            <pc:sldMk cId="698631055" sldId="258"/>
            <ac:spMk id="3" creationId="{E6B52239-1292-829A-FDF0-B9212F9D980F}"/>
          </ac:spMkLst>
        </pc:spChg>
      </pc:sldChg>
      <pc:sldChg chg="modSp new">
        <pc:chgData name="Karen Tobin (2129244)" userId="S::2129244@student.uwtsd.ac.uk::0bba96e2-c78b-42d5-8ad3-257650f56e3f" providerId="AD" clId="Web-{D1760994-916C-4DD0-A85A-216495CC9417}" dt="2022-06-09T15:55:07.566" v="73" actId="20577"/>
        <pc:sldMkLst>
          <pc:docMk/>
          <pc:sldMk cId="2744490908" sldId="259"/>
        </pc:sldMkLst>
        <pc:spChg chg="mod">
          <ac:chgData name="Karen Tobin (2129244)" userId="S::2129244@student.uwtsd.ac.uk::0bba96e2-c78b-42d5-8ad3-257650f56e3f" providerId="AD" clId="Web-{D1760994-916C-4DD0-A85A-216495CC9417}" dt="2022-06-09T15:55:07.566" v="73" actId="20577"/>
          <ac:spMkLst>
            <pc:docMk/>
            <pc:sldMk cId="2744490908" sldId="259"/>
            <ac:spMk id="2" creationId="{B5C325E9-B6BD-D230-882A-05BAF1506C73}"/>
          </ac:spMkLst>
        </pc:spChg>
      </pc:sldChg>
      <pc:sldChg chg="modSp new">
        <pc:chgData name="Karen Tobin (2129244)" userId="S::2129244@student.uwtsd.ac.uk::0bba96e2-c78b-42d5-8ad3-257650f56e3f" providerId="AD" clId="Web-{D1760994-916C-4DD0-A85A-216495CC9417}" dt="2022-06-09T15:55:33.957" v="85" actId="20577"/>
        <pc:sldMkLst>
          <pc:docMk/>
          <pc:sldMk cId="2149513166" sldId="260"/>
        </pc:sldMkLst>
        <pc:spChg chg="mod">
          <ac:chgData name="Karen Tobin (2129244)" userId="S::2129244@student.uwtsd.ac.uk::0bba96e2-c78b-42d5-8ad3-257650f56e3f" providerId="AD" clId="Web-{D1760994-916C-4DD0-A85A-216495CC9417}" dt="2022-06-09T15:55:33.957" v="85" actId="20577"/>
          <ac:spMkLst>
            <pc:docMk/>
            <pc:sldMk cId="2149513166" sldId="260"/>
            <ac:spMk id="2" creationId="{BE2AFEBB-598F-0B84-8C26-558CC2339140}"/>
          </ac:spMkLst>
        </pc:spChg>
      </pc:sldChg>
      <pc:sldChg chg="modSp new">
        <pc:chgData name="Karen Tobin (2129244)" userId="S::2129244@student.uwtsd.ac.uk::0bba96e2-c78b-42d5-8ad3-257650f56e3f" providerId="AD" clId="Web-{D1760994-916C-4DD0-A85A-216495CC9417}" dt="2022-06-09T15:56:06.974" v="97" actId="20577"/>
        <pc:sldMkLst>
          <pc:docMk/>
          <pc:sldMk cId="1180931231" sldId="261"/>
        </pc:sldMkLst>
        <pc:spChg chg="mod">
          <ac:chgData name="Karen Tobin (2129244)" userId="S::2129244@student.uwtsd.ac.uk::0bba96e2-c78b-42d5-8ad3-257650f56e3f" providerId="AD" clId="Web-{D1760994-916C-4DD0-A85A-216495CC9417}" dt="2022-06-09T15:56:06.974" v="97" actId="20577"/>
          <ac:spMkLst>
            <pc:docMk/>
            <pc:sldMk cId="1180931231" sldId="261"/>
            <ac:spMk id="2" creationId="{30F6E07A-7E2E-9608-2781-3A614AC49682}"/>
          </ac:spMkLst>
        </pc:spChg>
      </pc:sldChg>
      <pc:sldChg chg="modSp new">
        <pc:chgData name="Karen Tobin (2129244)" userId="S::2129244@student.uwtsd.ac.uk::0bba96e2-c78b-42d5-8ad3-257650f56e3f" providerId="AD" clId="Web-{D1760994-916C-4DD0-A85A-216495CC9417}" dt="2022-06-09T15:56:30.912" v="106" actId="20577"/>
        <pc:sldMkLst>
          <pc:docMk/>
          <pc:sldMk cId="3815025626" sldId="262"/>
        </pc:sldMkLst>
        <pc:spChg chg="mod">
          <ac:chgData name="Karen Tobin (2129244)" userId="S::2129244@student.uwtsd.ac.uk::0bba96e2-c78b-42d5-8ad3-257650f56e3f" providerId="AD" clId="Web-{D1760994-916C-4DD0-A85A-216495CC9417}" dt="2022-06-09T15:56:30.912" v="106" actId="20577"/>
          <ac:spMkLst>
            <pc:docMk/>
            <pc:sldMk cId="3815025626" sldId="262"/>
            <ac:spMk id="2" creationId="{81ABD9AA-9E70-E2F5-BEAE-A9D5C652404C}"/>
          </ac:spMkLst>
        </pc:spChg>
      </pc:sldChg>
      <pc:sldChg chg="modSp new">
        <pc:chgData name="Karen Tobin (2129244)" userId="S::2129244@student.uwtsd.ac.uk::0bba96e2-c78b-42d5-8ad3-257650f56e3f" providerId="AD" clId="Web-{D1760994-916C-4DD0-A85A-216495CC9417}" dt="2022-06-09T15:56:53.850" v="115" actId="20577"/>
        <pc:sldMkLst>
          <pc:docMk/>
          <pc:sldMk cId="1873875050" sldId="263"/>
        </pc:sldMkLst>
        <pc:spChg chg="mod">
          <ac:chgData name="Karen Tobin (2129244)" userId="S::2129244@student.uwtsd.ac.uk::0bba96e2-c78b-42d5-8ad3-257650f56e3f" providerId="AD" clId="Web-{D1760994-916C-4DD0-A85A-216495CC9417}" dt="2022-06-09T15:56:53.850" v="115" actId="20577"/>
          <ac:spMkLst>
            <pc:docMk/>
            <pc:sldMk cId="1873875050" sldId="263"/>
            <ac:spMk id="2" creationId="{2AAE67D0-8F11-18C1-168A-E3AC95AB410C}"/>
          </ac:spMkLst>
        </pc:spChg>
      </pc:sldChg>
      <pc:sldChg chg="modSp new">
        <pc:chgData name="Karen Tobin (2129244)" userId="S::2129244@student.uwtsd.ac.uk::0bba96e2-c78b-42d5-8ad3-257650f56e3f" providerId="AD" clId="Web-{D1760994-916C-4DD0-A85A-216495CC9417}" dt="2022-06-09T15:57:25.070" v="122" actId="20577"/>
        <pc:sldMkLst>
          <pc:docMk/>
          <pc:sldMk cId="3453752632" sldId="264"/>
        </pc:sldMkLst>
        <pc:spChg chg="mod">
          <ac:chgData name="Karen Tobin (2129244)" userId="S::2129244@student.uwtsd.ac.uk::0bba96e2-c78b-42d5-8ad3-257650f56e3f" providerId="AD" clId="Web-{D1760994-916C-4DD0-A85A-216495CC9417}" dt="2022-06-09T15:57:25.070" v="122" actId="20577"/>
          <ac:spMkLst>
            <pc:docMk/>
            <pc:sldMk cId="3453752632" sldId="264"/>
            <ac:spMk id="2" creationId="{0AE6B60C-446B-D602-9A07-A4841255CBA6}"/>
          </ac:spMkLst>
        </pc:spChg>
      </pc:sldChg>
    </pc:docChg>
  </pc:docChgLst>
  <pc:docChgLst>
    <pc:chgData name="Karen Tobin (2129244)" userId="S::2129244@student.uwtsd.ac.uk::0bba96e2-c78b-42d5-8ad3-257650f56e3f" providerId="AD" clId="Web-{40FC2B87-7E79-89BE-394E-BE9AC81F9E0E}"/>
    <pc:docChg chg="modSld">
      <pc:chgData name="Karen Tobin (2129244)" userId="S::2129244@student.uwtsd.ac.uk::0bba96e2-c78b-42d5-8ad3-257650f56e3f" providerId="AD" clId="Web-{40FC2B87-7E79-89BE-394E-BE9AC81F9E0E}" dt="2022-06-21T19:20:54.642" v="127" actId="20577"/>
      <pc:docMkLst>
        <pc:docMk/>
      </pc:docMkLst>
      <pc:sldChg chg="modSp">
        <pc:chgData name="Karen Tobin (2129244)" userId="S::2129244@student.uwtsd.ac.uk::0bba96e2-c78b-42d5-8ad3-257650f56e3f" providerId="AD" clId="Web-{40FC2B87-7E79-89BE-394E-BE9AC81F9E0E}" dt="2022-06-21T18:15:50.255" v="90" actId="20577"/>
        <pc:sldMkLst>
          <pc:docMk/>
          <pc:sldMk cId="2149513166" sldId="260"/>
        </pc:sldMkLst>
        <pc:spChg chg="mod">
          <ac:chgData name="Karen Tobin (2129244)" userId="S::2129244@student.uwtsd.ac.uk::0bba96e2-c78b-42d5-8ad3-257650f56e3f" providerId="AD" clId="Web-{40FC2B87-7E79-89BE-394E-BE9AC81F9E0E}" dt="2022-06-21T18:15:50.255" v="90" actId="20577"/>
          <ac:spMkLst>
            <pc:docMk/>
            <pc:sldMk cId="2149513166" sldId="260"/>
            <ac:spMk id="3" creationId="{F9221056-2507-EE62-3E82-8260DA3F7E41}"/>
          </ac:spMkLst>
        </pc:spChg>
      </pc:sldChg>
      <pc:sldChg chg="addSp modSp">
        <pc:chgData name="Karen Tobin (2129244)" userId="S::2129244@student.uwtsd.ac.uk::0bba96e2-c78b-42d5-8ad3-257650f56e3f" providerId="AD" clId="Web-{40FC2B87-7E79-89BE-394E-BE9AC81F9E0E}" dt="2022-06-21T18:19:58.793" v="123" actId="1076"/>
        <pc:sldMkLst>
          <pc:docMk/>
          <pc:sldMk cId="1180931231" sldId="261"/>
        </pc:sldMkLst>
        <pc:spChg chg="mod">
          <ac:chgData name="Karen Tobin (2129244)" userId="S::2129244@student.uwtsd.ac.uk::0bba96e2-c78b-42d5-8ad3-257650f56e3f" providerId="AD" clId="Web-{40FC2B87-7E79-89BE-394E-BE9AC81F9E0E}" dt="2022-06-21T18:19:47.511" v="120" actId="14100"/>
          <ac:spMkLst>
            <pc:docMk/>
            <pc:sldMk cId="1180931231" sldId="261"/>
            <ac:spMk id="3" creationId="{4BE35E94-3362-B894-9C0C-B24CB1D0EF6D}"/>
          </ac:spMkLst>
        </pc:spChg>
        <pc:spChg chg="add mod">
          <ac:chgData name="Karen Tobin (2129244)" userId="S::2129244@student.uwtsd.ac.uk::0bba96e2-c78b-42d5-8ad3-257650f56e3f" providerId="AD" clId="Web-{40FC2B87-7E79-89BE-394E-BE9AC81F9E0E}" dt="2022-06-21T18:19:58.793" v="123" actId="1076"/>
          <ac:spMkLst>
            <pc:docMk/>
            <pc:sldMk cId="1180931231" sldId="261"/>
            <ac:spMk id="5" creationId="{FAE4E8D9-0D23-22D6-3318-5EC4793E9316}"/>
          </ac:spMkLst>
        </pc:spChg>
        <pc:spChg chg="mod">
          <ac:chgData name="Karen Tobin (2129244)" userId="S::2129244@student.uwtsd.ac.uk::0bba96e2-c78b-42d5-8ad3-257650f56e3f" providerId="AD" clId="Web-{40FC2B87-7E79-89BE-394E-BE9AC81F9E0E}" dt="2022-06-21T18:19:23.917" v="117" actId="14100"/>
          <ac:spMkLst>
            <pc:docMk/>
            <pc:sldMk cId="1180931231" sldId="261"/>
            <ac:spMk id="10" creationId="{491A117F-1FAC-3E5E-9D63-9FA6C51B886E}"/>
          </ac:spMkLst>
        </pc:spChg>
      </pc:sldChg>
      <pc:sldChg chg="addSp modSp">
        <pc:chgData name="Karen Tobin (2129244)" userId="S::2129244@student.uwtsd.ac.uk::0bba96e2-c78b-42d5-8ad3-257650f56e3f" providerId="AD" clId="Web-{40FC2B87-7E79-89BE-394E-BE9AC81F9E0E}" dt="2022-06-21T18:18:25.665" v="105" actId="14100"/>
        <pc:sldMkLst>
          <pc:docMk/>
          <pc:sldMk cId="3979251917" sldId="266"/>
        </pc:sldMkLst>
        <pc:spChg chg="mod">
          <ac:chgData name="Karen Tobin (2129244)" userId="S::2129244@student.uwtsd.ac.uk::0bba96e2-c78b-42d5-8ad3-257650f56e3f" providerId="AD" clId="Web-{40FC2B87-7E79-89BE-394E-BE9AC81F9E0E}" dt="2022-06-21T18:17:52.242" v="100" actId="14100"/>
          <ac:spMkLst>
            <pc:docMk/>
            <pc:sldMk cId="3979251917" sldId="266"/>
            <ac:spMk id="2" creationId="{486CFDD2-A9E5-4DCB-A591-608B38AE15D1}"/>
          </ac:spMkLst>
        </pc:spChg>
        <pc:spChg chg="mod">
          <ac:chgData name="Karen Tobin (2129244)" userId="S::2129244@student.uwtsd.ac.uk::0bba96e2-c78b-42d5-8ad3-257650f56e3f" providerId="AD" clId="Web-{40FC2B87-7E79-89BE-394E-BE9AC81F9E0E}" dt="2022-06-21T18:18:25.665" v="105" actId="14100"/>
          <ac:spMkLst>
            <pc:docMk/>
            <pc:sldMk cId="3979251917" sldId="266"/>
            <ac:spMk id="3" creationId="{789EEAE1-50D0-7E81-6243-55E05D3E66CC}"/>
          </ac:spMkLst>
        </pc:spChg>
        <pc:spChg chg="add mod">
          <ac:chgData name="Karen Tobin (2129244)" userId="S::2129244@student.uwtsd.ac.uk::0bba96e2-c78b-42d5-8ad3-257650f56e3f" providerId="AD" clId="Web-{40FC2B87-7E79-89BE-394E-BE9AC81F9E0E}" dt="2022-06-21T18:17:41.601" v="99" actId="1076"/>
          <ac:spMkLst>
            <pc:docMk/>
            <pc:sldMk cId="3979251917" sldId="266"/>
            <ac:spMk id="5" creationId="{C355B259-1A4F-720E-5E74-40DF9DFECA60}"/>
          </ac:spMkLst>
        </pc:spChg>
      </pc:sldChg>
      <pc:sldChg chg="modSp">
        <pc:chgData name="Karen Tobin (2129244)" userId="S::2129244@student.uwtsd.ac.uk::0bba96e2-c78b-42d5-8ad3-257650f56e3f" providerId="AD" clId="Web-{40FC2B87-7E79-89BE-394E-BE9AC81F9E0E}" dt="2022-06-21T19:20:54.642" v="127" actId="20577"/>
        <pc:sldMkLst>
          <pc:docMk/>
          <pc:sldMk cId="328264377" sldId="267"/>
        </pc:sldMkLst>
        <pc:spChg chg="mod">
          <ac:chgData name="Karen Tobin (2129244)" userId="S::2129244@student.uwtsd.ac.uk::0bba96e2-c78b-42d5-8ad3-257650f56e3f" providerId="AD" clId="Web-{40FC2B87-7E79-89BE-394E-BE9AC81F9E0E}" dt="2022-06-21T19:20:54.642" v="127" actId="20577"/>
          <ac:spMkLst>
            <pc:docMk/>
            <pc:sldMk cId="328264377" sldId="267"/>
            <ac:spMk id="3" creationId="{E183081D-9708-CE3F-0A90-E54849567D63}"/>
          </ac:spMkLst>
        </pc:spChg>
      </pc:sldChg>
      <pc:sldChg chg="modSp">
        <pc:chgData name="Karen Tobin (2129244)" userId="S::2129244@student.uwtsd.ac.uk::0bba96e2-c78b-42d5-8ad3-257650f56e3f" providerId="AD" clId="Web-{40FC2B87-7E79-89BE-394E-BE9AC81F9E0E}" dt="2022-06-21T18:13:18.203" v="65" actId="20577"/>
        <pc:sldMkLst>
          <pc:docMk/>
          <pc:sldMk cId="3159971846" sldId="268"/>
        </pc:sldMkLst>
        <pc:spChg chg="mod">
          <ac:chgData name="Karen Tobin (2129244)" userId="S::2129244@student.uwtsd.ac.uk::0bba96e2-c78b-42d5-8ad3-257650f56e3f" providerId="AD" clId="Web-{40FC2B87-7E79-89BE-394E-BE9AC81F9E0E}" dt="2022-06-21T18:13:18.203" v="65" actId="20577"/>
          <ac:spMkLst>
            <pc:docMk/>
            <pc:sldMk cId="3159971846" sldId="268"/>
            <ac:spMk id="3" creationId="{98EF5E60-D0CF-90FE-0506-80BA376CA6FD}"/>
          </ac:spMkLst>
        </pc:spChg>
      </pc:sldChg>
    </pc:docChg>
  </pc:docChgLst>
  <pc:docChgLst>
    <pc:chgData name="Karen Tobin (2129244)" userId="S::2129244@student.uwtsd.ac.uk::0bba96e2-c78b-42d5-8ad3-257650f56e3f" providerId="AD" clId="Web-{B929FA1A-0FC1-E287-B577-7F953C878131}"/>
    <pc:docChg chg="modSld">
      <pc:chgData name="Karen Tobin (2129244)" userId="S::2129244@student.uwtsd.ac.uk::0bba96e2-c78b-42d5-8ad3-257650f56e3f" providerId="AD" clId="Web-{B929FA1A-0FC1-E287-B577-7F953C878131}" dt="2022-06-24T16:23:28.644" v="422" actId="20577"/>
      <pc:docMkLst>
        <pc:docMk/>
      </pc:docMkLst>
      <pc:sldChg chg="delSp modSp">
        <pc:chgData name="Karen Tobin (2129244)" userId="S::2129244@student.uwtsd.ac.uk::0bba96e2-c78b-42d5-8ad3-257650f56e3f" providerId="AD" clId="Web-{B929FA1A-0FC1-E287-B577-7F953C878131}" dt="2022-06-24T16:23:28.644" v="422" actId="20577"/>
        <pc:sldMkLst>
          <pc:docMk/>
          <pc:sldMk cId="1873875050" sldId="263"/>
        </pc:sldMkLst>
        <pc:spChg chg="mod">
          <ac:chgData name="Karen Tobin (2129244)" userId="S::2129244@student.uwtsd.ac.uk::0bba96e2-c78b-42d5-8ad3-257650f56e3f" providerId="AD" clId="Web-{B929FA1A-0FC1-E287-B577-7F953C878131}" dt="2022-06-24T16:23:28.644" v="422" actId="20577"/>
          <ac:spMkLst>
            <pc:docMk/>
            <pc:sldMk cId="1873875050" sldId="263"/>
            <ac:spMk id="3" creationId="{0322784E-3351-A416-04C4-7197AF3873EE}"/>
          </ac:spMkLst>
        </pc:spChg>
        <pc:spChg chg="del mod">
          <ac:chgData name="Karen Tobin (2129244)" userId="S::2129244@student.uwtsd.ac.uk::0bba96e2-c78b-42d5-8ad3-257650f56e3f" providerId="AD" clId="Web-{B929FA1A-0FC1-E287-B577-7F953C878131}" dt="2022-06-24T16:23:14.549" v="421"/>
          <ac:spMkLst>
            <pc:docMk/>
            <pc:sldMk cId="1873875050" sldId="263"/>
            <ac:spMk id="5" creationId="{D9F83125-83EC-1CA0-3A32-9DBD99B0C2A8}"/>
          </ac:spMkLst>
        </pc:spChg>
      </pc:sldChg>
      <pc:sldChg chg="addSp modSp">
        <pc:chgData name="Karen Tobin (2129244)" userId="S::2129244@student.uwtsd.ac.uk::0bba96e2-c78b-42d5-8ad3-257650f56e3f" providerId="AD" clId="Web-{B929FA1A-0FC1-E287-B577-7F953C878131}" dt="2022-06-24T16:16:29.400" v="304" actId="14100"/>
        <pc:sldMkLst>
          <pc:docMk/>
          <pc:sldMk cId="1105555964" sldId="273"/>
        </pc:sldMkLst>
        <pc:spChg chg="mod">
          <ac:chgData name="Karen Tobin (2129244)" userId="S::2129244@student.uwtsd.ac.uk::0bba96e2-c78b-42d5-8ad3-257650f56e3f" providerId="AD" clId="Web-{B929FA1A-0FC1-E287-B577-7F953C878131}" dt="2022-06-24T15:32:26.717" v="64" actId="14100"/>
          <ac:spMkLst>
            <pc:docMk/>
            <pc:sldMk cId="1105555964" sldId="273"/>
            <ac:spMk id="2" creationId="{D132C419-D981-70F8-C711-F004FF8D5957}"/>
          </ac:spMkLst>
        </pc:spChg>
        <pc:spChg chg="mod">
          <ac:chgData name="Karen Tobin (2129244)" userId="S::2129244@student.uwtsd.ac.uk::0bba96e2-c78b-42d5-8ad3-257650f56e3f" providerId="AD" clId="Web-{B929FA1A-0FC1-E287-B577-7F953C878131}" dt="2022-06-24T16:16:29.400" v="304" actId="14100"/>
          <ac:spMkLst>
            <pc:docMk/>
            <pc:sldMk cId="1105555964" sldId="273"/>
            <ac:spMk id="3" creationId="{064AE97D-AA0A-A4D7-504D-B14142C5B33E}"/>
          </ac:spMkLst>
        </pc:spChg>
        <pc:spChg chg="add mod">
          <ac:chgData name="Karen Tobin (2129244)" userId="S::2129244@student.uwtsd.ac.uk::0bba96e2-c78b-42d5-8ad3-257650f56e3f" providerId="AD" clId="Web-{B929FA1A-0FC1-E287-B577-7F953C878131}" dt="2022-06-24T15:32:58.063" v="91"/>
          <ac:spMkLst>
            <pc:docMk/>
            <pc:sldMk cId="1105555964" sldId="273"/>
            <ac:spMk id="4" creationId="{E4F549F1-B8AE-D8E7-F70A-4675D8E8D712}"/>
          </ac:spMkLst>
        </pc:spChg>
      </pc:sldChg>
    </pc:docChg>
  </pc:docChgLst>
  <pc:docChgLst>
    <pc:chgData name="Karen Tobin (2129244)" userId="S::2129244@student.uwtsd.ac.uk::0bba96e2-c78b-42d5-8ad3-257650f56e3f" providerId="AD" clId="Web-{204FE837-B71C-0177-DBF8-A34981FA9248}"/>
    <pc:docChg chg="addSld delSld modSld">
      <pc:chgData name="Karen Tobin (2129244)" userId="S::2129244@student.uwtsd.ac.uk::0bba96e2-c78b-42d5-8ad3-257650f56e3f" providerId="AD" clId="Web-{204FE837-B71C-0177-DBF8-A34981FA9248}" dt="2022-06-23T11:20:57.068" v="1205" actId="14100"/>
      <pc:docMkLst>
        <pc:docMk/>
      </pc:docMkLst>
      <pc:sldChg chg="addSp delSp modSp del">
        <pc:chgData name="Karen Tobin (2129244)" userId="S::2129244@student.uwtsd.ac.uk::0bba96e2-c78b-42d5-8ad3-257650f56e3f" providerId="AD" clId="Web-{204FE837-B71C-0177-DBF8-A34981FA9248}" dt="2022-06-23T10:44:46.032" v="511"/>
        <pc:sldMkLst>
          <pc:docMk/>
          <pc:sldMk cId="3453752632" sldId="264"/>
        </pc:sldMkLst>
        <pc:spChg chg="del mod">
          <ac:chgData name="Karen Tobin (2129244)" userId="S::2129244@student.uwtsd.ac.uk::0bba96e2-c78b-42d5-8ad3-257650f56e3f" providerId="AD" clId="Web-{204FE837-B71C-0177-DBF8-A34981FA9248}" dt="2022-06-23T10:37:39.144" v="447"/>
          <ac:spMkLst>
            <pc:docMk/>
            <pc:sldMk cId="3453752632" sldId="264"/>
            <ac:spMk id="3" creationId="{98F4F125-8080-426F-5F37-C895372D14CC}"/>
          </ac:spMkLst>
        </pc:spChg>
        <pc:spChg chg="add mod">
          <ac:chgData name="Karen Tobin (2129244)" userId="S::2129244@student.uwtsd.ac.uk::0bba96e2-c78b-42d5-8ad3-257650f56e3f" providerId="AD" clId="Web-{204FE837-B71C-0177-DBF8-A34981FA9248}" dt="2022-06-23T10:37:15.533" v="446" actId="1076"/>
          <ac:spMkLst>
            <pc:docMk/>
            <pc:sldMk cId="3453752632" sldId="264"/>
            <ac:spMk id="4" creationId="{B0A3A4CB-FF53-D5CE-F856-37F20193356D}"/>
          </ac:spMkLst>
        </pc:spChg>
        <pc:spChg chg="add mod">
          <ac:chgData name="Karen Tobin (2129244)" userId="S::2129244@student.uwtsd.ac.uk::0bba96e2-c78b-42d5-8ad3-257650f56e3f" providerId="AD" clId="Web-{204FE837-B71C-0177-DBF8-A34981FA9248}" dt="2022-06-23T10:41:56.255" v="510" actId="20577"/>
          <ac:spMkLst>
            <pc:docMk/>
            <pc:sldMk cId="3453752632" sldId="264"/>
            <ac:spMk id="6" creationId="{CD6CFDCD-E534-78FC-9D9E-7FD0CF780852}"/>
          </ac:spMkLst>
        </pc:spChg>
      </pc:sldChg>
      <pc:sldChg chg="modSp new">
        <pc:chgData name="Karen Tobin (2129244)" userId="S::2129244@student.uwtsd.ac.uk::0bba96e2-c78b-42d5-8ad3-257650f56e3f" providerId="AD" clId="Web-{204FE837-B71C-0177-DBF8-A34981FA9248}" dt="2022-06-23T11:20:57.068" v="1205" actId="14100"/>
        <pc:sldMkLst>
          <pc:docMk/>
          <pc:sldMk cId="2407231491" sldId="269"/>
        </pc:sldMkLst>
        <pc:spChg chg="mod">
          <ac:chgData name="Karen Tobin (2129244)" userId="S::2129244@student.uwtsd.ac.uk::0bba96e2-c78b-42d5-8ad3-257650f56e3f" providerId="AD" clId="Web-{204FE837-B71C-0177-DBF8-A34981FA9248}" dt="2022-06-23T11:20:48.239" v="1204" actId="14100"/>
          <ac:spMkLst>
            <pc:docMk/>
            <pc:sldMk cId="2407231491" sldId="269"/>
            <ac:spMk id="2" creationId="{3C2638FA-DA1E-6FE0-BAF3-1F2FCB96C397}"/>
          </ac:spMkLst>
        </pc:spChg>
        <pc:spChg chg="mod">
          <ac:chgData name="Karen Tobin (2129244)" userId="S::2129244@student.uwtsd.ac.uk::0bba96e2-c78b-42d5-8ad3-257650f56e3f" providerId="AD" clId="Web-{204FE837-B71C-0177-DBF8-A34981FA9248}" dt="2022-06-23T11:20:57.068" v="1205" actId="14100"/>
          <ac:spMkLst>
            <pc:docMk/>
            <pc:sldMk cId="2407231491" sldId="269"/>
            <ac:spMk id="3" creationId="{5D1C3620-7E17-9556-5112-9FD0C0FED970}"/>
          </ac:spMkLst>
        </pc:spChg>
      </pc:sldChg>
    </pc:docChg>
  </pc:docChgLst>
  <pc:docChgLst>
    <pc:chgData name="Karen Tobin (2129244)" userId="S::2129244@student.uwtsd.ac.uk::0bba96e2-c78b-42d5-8ad3-257650f56e3f" providerId="AD" clId="Web-{5697D5D5-3F3A-5BF8-E0DE-EC882381557C}"/>
    <pc:docChg chg="modSld">
      <pc:chgData name="Karen Tobin (2129244)" userId="S::2129244@student.uwtsd.ac.uk::0bba96e2-c78b-42d5-8ad3-257650f56e3f" providerId="AD" clId="Web-{5697D5D5-3F3A-5BF8-E0DE-EC882381557C}" dt="2022-06-24T18:35:11.985" v="48" actId="20577"/>
      <pc:docMkLst>
        <pc:docMk/>
      </pc:docMkLst>
      <pc:sldChg chg="modSp">
        <pc:chgData name="Karen Tobin (2129244)" userId="S::2129244@student.uwtsd.ac.uk::0bba96e2-c78b-42d5-8ad3-257650f56e3f" providerId="AD" clId="Web-{5697D5D5-3F3A-5BF8-E0DE-EC882381557C}" dt="2022-06-24T18:29:58.796" v="17" actId="20577"/>
        <pc:sldMkLst>
          <pc:docMk/>
          <pc:sldMk cId="109857222" sldId="256"/>
        </pc:sldMkLst>
        <pc:spChg chg="mod">
          <ac:chgData name="Karen Tobin (2129244)" userId="S::2129244@student.uwtsd.ac.uk::0bba96e2-c78b-42d5-8ad3-257650f56e3f" providerId="AD" clId="Web-{5697D5D5-3F3A-5BF8-E0DE-EC882381557C}" dt="2022-06-24T18:29:58.796" v="17" actId="20577"/>
          <ac:spMkLst>
            <pc:docMk/>
            <pc:sldMk cId="109857222" sldId="256"/>
            <ac:spMk id="3" creationId="{00000000-0000-0000-0000-000000000000}"/>
          </ac:spMkLst>
        </pc:spChg>
      </pc:sldChg>
      <pc:sldChg chg="modSp">
        <pc:chgData name="Karen Tobin (2129244)" userId="S::2129244@student.uwtsd.ac.uk::0bba96e2-c78b-42d5-8ad3-257650f56e3f" providerId="AD" clId="Web-{5697D5D5-3F3A-5BF8-E0DE-EC882381557C}" dt="2022-06-24T18:33:48.492" v="43" actId="20577"/>
        <pc:sldMkLst>
          <pc:docMk/>
          <pc:sldMk cId="1873875050" sldId="263"/>
        </pc:sldMkLst>
        <pc:spChg chg="mod">
          <ac:chgData name="Karen Tobin (2129244)" userId="S::2129244@student.uwtsd.ac.uk::0bba96e2-c78b-42d5-8ad3-257650f56e3f" providerId="AD" clId="Web-{5697D5D5-3F3A-5BF8-E0DE-EC882381557C}" dt="2022-06-24T18:33:48.492" v="43" actId="20577"/>
          <ac:spMkLst>
            <pc:docMk/>
            <pc:sldMk cId="1873875050" sldId="263"/>
            <ac:spMk id="3" creationId="{0322784E-3351-A416-04C4-7197AF3873EE}"/>
          </ac:spMkLst>
        </pc:spChg>
      </pc:sldChg>
      <pc:sldChg chg="modSp">
        <pc:chgData name="Karen Tobin (2129244)" userId="S::2129244@student.uwtsd.ac.uk::0bba96e2-c78b-42d5-8ad3-257650f56e3f" providerId="AD" clId="Web-{5697D5D5-3F3A-5BF8-E0DE-EC882381557C}" dt="2022-06-24T18:32:17.583" v="27" actId="20577"/>
        <pc:sldMkLst>
          <pc:docMk/>
          <pc:sldMk cId="3159971846" sldId="268"/>
        </pc:sldMkLst>
        <pc:graphicFrameChg chg="modGraphic">
          <ac:chgData name="Karen Tobin (2129244)" userId="S::2129244@student.uwtsd.ac.uk::0bba96e2-c78b-42d5-8ad3-257650f56e3f" providerId="AD" clId="Web-{5697D5D5-3F3A-5BF8-E0DE-EC882381557C}" dt="2022-06-24T18:32:17.583" v="27" actId="20577"/>
          <ac:graphicFrameMkLst>
            <pc:docMk/>
            <pc:sldMk cId="3159971846" sldId="268"/>
            <ac:graphicFrameMk id="19" creationId="{38EB212D-8B15-E75E-7CDB-282296F02090}"/>
          </ac:graphicFrameMkLst>
        </pc:graphicFrameChg>
      </pc:sldChg>
      <pc:sldChg chg="modSp">
        <pc:chgData name="Karen Tobin (2129244)" userId="S::2129244@student.uwtsd.ac.uk::0bba96e2-c78b-42d5-8ad3-257650f56e3f" providerId="AD" clId="Web-{5697D5D5-3F3A-5BF8-E0DE-EC882381557C}" dt="2022-06-24T18:28:04.214" v="8" actId="20577"/>
        <pc:sldMkLst>
          <pc:docMk/>
          <pc:sldMk cId="2527553891" sldId="271"/>
        </pc:sldMkLst>
        <pc:spChg chg="mod">
          <ac:chgData name="Karen Tobin (2129244)" userId="S::2129244@student.uwtsd.ac.uk::0bba96e2-c78b-42d5-8ad3-257650f56e3f" providerId="AD" clId="Web-{5697D5D5-3F3A-5BF8-E0DE-EC882381557C}" dt="2022-06-24T18:28:04.214" v="8" actId="20577"/>
          <ac:spMkLst>
            <pc:docMk/>
            <pc:sldMk cId="2527553891" sldId="271"/>
            <ac:spMk id="4" creationId="{BB5F1658-17EC-F12B-7BA9-5635AD9A8590}"/>
          </ac:spMkLst>
        </pc:spChg>
      </pc:sldChg>
      <pc:sldChg chg="modSp">
        <pc:chgData name="Karen Tobin (2129244)" userId="S::2129244@student.uwtsd.ac.uk::0bba96e2-c78b-42d5-8ad3-257650f56e3f" providerId="AD" clId="Web-{5697D5D5-3F3A-5BF8-E0DE-EC882381557C}" dt="2022-06-24T18:35:11.985" v="48" actId="20577"/>
        <pc:sldMkLst>
          <pc:docMk/>
          <pc:sldMk cId="153328899" sldId="272"/>
        </pc:sldMkLst>
        <pc:spChg chg="mod">
          <ac:chgData name="Karen Tobin (2129244)" userId="S::2129244@student.uwtsd.ac.uk::0bba96e2-c78b-42d5-8ad3-257650f56e3f" providerId="AD" clId="Web-{5697D5D5-3F3A-5BF8-E0DE-EC882381557C}" dt="2022-06-24T18:35:11.985" v="48" actId="20577"/>
          <ac:spMkLst>
            <pc:docMk/>
            <pc:sldMk cId="153328899" sldId="272"/>
            <ac:spMk id="3" creationId="{2AE29AEA-6D54-6DA9-19B0-F85C61103322}"/>
          </ac:spMkLst>
        </pc:spChg>
      </pc:sldChg>
      <pc:sldChg chg="modSp">
        <pc:chgData name="Karen Tobin (2129244)" userId="S::2129244@student.uwtsd.ac.uk::0bba96e2-c78b-42d5-8ad3-257650f56e3f" providerId="AD" clId="Web-{5697D5D5-3F3A-5BF8-E0DE-EC882381557C}" dt="2022-06-24T18:29:05.607" v="16" actId="20577"/>
        <pc:sldMkLst>
          <pc:docMk/>
          <pc:sldMk cId="1105555964" sldId="273"/>
        </pc:sldMkLst>
        <pc:spChg chg="mod">
          <ac:chgData name="Karen Tobin (2129244)" userId="S::2129244@student.uwtsd.ac.uk::0bba96e2-c78b-42d5-8ad3-257650f56e3f" providerId="AD" clId="Web-{5697D5D5-3F3A-5BF8-E0DE-EC882381557C}" dt="2022-06-24T18:29:05.607" v="16" actId="20577"/>
          <ac:spMkLst>
            <pc:docMk/>
            <pc:sldMk cId="1105555964" sldId="273"/>
            <ac:spMk id="2" creationId="{D132C419-D981-70F8-C711-F004FF8D5957}"/>
          </ac:spMkLst>
        </pc:spChg>
      </pc:sldChg>
    </pc:docChg>
  </pc:docChgLst>
  <pc:docChgLst>
    <pc:chgData name="Karen Tobin (2129244)" userId="S::2129244@student.uwtsd.ac.uk::0bba96e2-c78b-42d5-8ad3-257650f56e3f" providerId="AD" clId="Web-{D3C08A94-91B3-B3B9-247D-28DE0042F036}"/>
    <pc:docChg chg="addSld modSld">
      <pc:chgData name="Karen Tobin (2129244)" userId="S::2129244@student.uwtsd.ac.uk::0bba96e2-c78b-42d5-8ad3-257650f56e3f" providerId="AD" clId="Web-{D3C08A94-91B3-B3B9-247D-28DE0042F036}" dt="2022-06-09T15:18:55.926" v="6" actId="20577"/>
      <pc:docMkLst>
        <pc:docMk/>
      </pc:docMkLst>
      <pc:sldChg chg="modSp new">
        <pc:chgData name="Karen Tobin (2129244)" userId="S::2129244@student.uwtsd.ac.uk::0bba96e2-c78b-42d5-8ad3-257650f56e3f" providerId="AD" clId="Web-{D3C08A94-91B3-B3B9-247D-28DE0042F036}" dt="2022-06-09T15:18:55.926" v="6" actId="20577"/>
        <pc:sldMkLst>
          <pc:docMk/>
          <pc:sldMk cId="343606478" sldId="257"/>
        </pc:sldMkLst>
        <pc:spChg chg="mod">
          <ac:chgData name="Karen Tobin (2129244)" userId="S::2129244@student.uwtsd.ac.uk::0bba96e2-c78b-42d5-8ad3-257650f56e3f" providerId="AD" clId="Web-{D3C08A94-91B3-B3B9-247D-28DE0042F036}" dt="2022-06-09T15:18:55.926" v="6" actId="20577"/>
          <ac:spMkLst>
            <pc:docMk/>
            <pc:sldMk cId="343606478" sldId="257"/>
            <ac:spMk id="2" creationId="{378BD19D-A8C1-EDD9-1C26-067516A126E9}"/>
          </ac:spMkLst>
        </pc:spChg>
      </pc:sldChg>
    </pc:docChg>
  </pc:docChgLst>
  <pc:docChgLst>
    <pc:chgData name="Karen Tobin (2129244)" userId="S::2129244@student.uwtsd.ac.uk::0bba96e2-c78b-42d5-8ad3-257650f56e3f" providerId="AD" clId="Web-{4F4F8739-972A-AAFF-127C-D1040A786AB5}"/>
    <pc:docChg chg="addSld modSld">
      <pc:chgData name="Karen Tobin (2129244)" userId="S::2129244@student.uwtsd.ac.uk::0bba96e2-c78b-42d5-8ad3-257650f56e3f" providerId="AD" clId="Web-{4F4F8739-972A-AAFF-127C-D1040A786AB5}" dt="2022-06-24T14:13:13.674" v="947" actId="20577"/>
      <pc:docMkLst>
        <pc:docMk/>
      </pc:docMkLst>
      <pc:sldChg chg="modSp">
        <pc:chgData name="Karen Tobin (2129244)" userId="S::2129244@student.uwtsd.ac.uk::0bba96e2-c78b-42d5-8ad3-257650f56e3f" providerId="AD" clId="Web-{4F4F8739-972A-AAFF-127C-D1040A786AB5}" dt="2022-06-24T12:13:08.420" v="193" actId="14100"/>
        <pc:sldMkLst>
          <pc:docMk/>
          <pc:sldMk cId="343606478" sldId="257"/>
        </pc:sldMkLst>
        <pc:spChg chg="mod">
          <ac:chgData name="Karen Tobin (2129244)" userId="S::2129244@student.uwtsd.ac.uk::0bba96e2-c78b-42d5-8ad3-257650f56e3f" providerId="AD" clId="Web-{4F4F8739-972A-AAFF-127C-D1040A786AB5}" dt="2022-06-24T12:13:08.420" v="193" actId="14100"/>
          <ac:spMkLst>
            <pc:docMk/>
            <pc:sldMk cId="343606478" sldId="257"/>
            <ac:spMk id="3" creationId="{DAE2BE44-71F0-116F-2B5C-03A2B843D366}"/>
          </ac:spMkLst>
        </pc:spChg>
      </pc:sldChg>
      <pc:sldChg chg="addSp modSp new">
        <pc:chgData name="Karen Tobin (2129244)" userId="S::2129244@student.uwtsd.ac.uk::0bba96e2-c78b-42d5-8ad3-257650f56e3f" providerId="AD" clId="Web-{4F4F8739-972A-AAFF-127C-D1040A786AB5}" dt="2022-06-24T12:24:32.533" v="418"/>
        <pc:sldMkLst>
          <pc:docMk/>
          <pc:sldMk cId="3997636051" sldId="270"/>
        </pc:sldMkLst>
        <pc:spChg chg="mod">
          <ac:chgData name="Karen Tobin (2129244)" userId="S::2129244@student.uwtsd.ac.uk::0bba96e2-c78b-42d5-8ad3-257650f56e3f" providerId="AD" clId="Web-{4F4F8739-972A-AAFF-127C-D1040A786AB5}" dt="2022-06-24T12:16:04.003" v="275" actId="14100"/>
          <ac:spMkLst>
            <pc:docMk/>
            <pc:sldMk cId="3997636051" sldId="270"/>
            <ac:spMk id="2" creationId="{67EA4A6E-7864-2FCB-6594-06860B2ED6A2}"/>
          </ac:spMkLst>
        </pc:spChg>
        <pc:spChg chg="mod">
          <ac:chgData name="Karen Tobin (2129244)" userId="S::2129244@student.uwtsd.ac.uk::0bba96e2-c78b-42d5-8ad3-257650f56e3f" providerId="AD" clId="Web-{4F4F8739-972A-AAFF-127C-D1040A786AB5}" dt="2022-06-24T12:17:18.130" v="277" actId="14100"/>
          <ac:spMkLst>
            <pc:docMk/>
            <pc:sldMk cId="3997636051" sldId="270"/>
            <ac:spMk id="3" creationId="{0FF22A3C-0339-E2C7-86C9-38FFC8A032C1}"/>
          </ac:spMkLst>
        </pc:spChg>
        <pc:spChg chg="add mod">
          <ac:chgData name="Karen Tobin (2129244)" userId="S::2129244@student.uwtsd.ac.uk::0bba96e2-c78b-42d5-8ad3-257650f56e3f" providerId="AD" clId="Web-{4F4F8739-972A-AAFF-127C-D1040A786AB5}" dt="2022-06-24T12:18:24.930" v="291" actId="20577"/>
          <ac:spMkLst>
            <pc:docMk/>
            <pc:sldMk cId="3997636051" sldId="270"/>
            <ac:spMk id="4" creationId="{66280FC9-5E41-0B1D-68AC-D2841F030800}"/>
          </ac:spMkLst>
        </pc:spChg>
        <pc:spChg chg="add mod">
          <ac:chgData name="Karen Tobin (2129244)" userId="S::2129244@student.uwtsd.ac.uk::0bba96e2-c78b-42d5-8ad3-257650f56e3f" providerId="AD" clId="Web-{4F4F8739-972A-AAFF-127C-D1040A786AB5}" dt="2022-06-24T12:24:02.673" v="391" actId="1076"/>
          <ac:spMkLst>
            <pc:docMk/>
            <pc:sldMk cId="3997636051" sldId="270"/>
            <ac:spMk id="5" creationId="{0CAF3551-2EFD-0E0A-6AA7-D27D5F00A686}"/>
          </ac:spMkLst>
        </pc:spChg>
        <pc:spChg chg="add mod">
          <ac:chgData name="Karen Tobin (2129244)" userId="S::2129244@student.uwtsd.ac.uk::0bba96e2-c78b-42d5-8ad3-257650f56e3f" providerId="AD" clId="Web-{4F4F8739-972A-AAFF-127C-D1040A786AB5}" dt="2022-06-24T12:24:32.533" v="418"/>
          <ac:spMkLst>
            <pc:docMk/>
            <pc:sldMk cId="3997636051" sldId="270"/>
            <ac:spMk id="6" creationId="{F02CDAB0-C1CF-8D8A-508C-3377E67286B7}"/>
          </ac:spMkLst>
        </pc:spChg>
      </pc:sldChg>
      <pc:sldChg chg="addSp delSp modSp new">
        <pc:chgData name="Karen Tobin (2129244)" userId="S::2129244@student.uwtsd.ac.uk::0bba96e2-c78b-42d5-8ad3-257650f56e3f" providerId="AD" clId="Web-{4F4F8739-972A-AAFF-127C-D1040A786AB5}" dt="2022-06-24T13:59:39.218" v="709"/>
        <pc:sldMkLst>
          <pc:docMk/>
          <pc:sldMk cId="2527553891" sldId="271"/>
        </pc:sldMkLst>
        <pc:spChg chg="mod">
          <ac:chgData name="Karen Tobin (2129244)" userId="S::2129244@student.uwtsd.ac.uk::0bba96e2-c78b-42d5-8ad3-257650f56e3f" providerId="AD" clId="Web-{4F4F8739-972A-AAFF-127C-D1040A786AB5}" dt="2022-06-24T13:11:34.895" v="480" actId="14100"/>
          <ac:spMkLst>
            <pc:docMk/>
            <pc:sldMk cId="2527553891" sldId="271"/>
            <ac:spMk id="2" creationId="{1503B9E8-5861-51A6-7EBE-D83D6A80246D}"/>
          </ac:spMkLst>
        </pc:spChg>
        <pc:spChg chg="mod">
          <ac:chgData name="Karen Tobin (2129244)" userId="S::2129244@student.uwtsd.ac.uk::0bba96e2-c78b-42d5-8ad3-257650f56e3f" providerId="AD" clId="Web-{4F4F8739-972A-AAFF-127C-D1040A786AB5}" dt="2022-06-24T13:17:33.857" v="570" actId="14100"/>
          <ac:spMkLst>
            <pc:docMk/>
            <pc:sldMk cId="2527553891" sldId="271"/>
            <ac:spMk id="3" creationId="{0EE03B80-DD9C-30D7-1379-2AB91B81DA7E}"/>
          </ac:spMkLst>
        </pc:spChg>
        <pc:spChg chg="add del mod">
          <ac:chgData name="Karen Tobin (2129244)" userId="S::2129244@student.uwtsd.ac.uk::0bba96e2-c78b-42d5-8ad3-257650f56e3f" providerId="AD" clId="Web-{4F4F8739-972A-AAFF-127C-D1040A786AB5}" dt="2022-06-24T13:25:27.900" v="682" actId="20577"/>
          <ac:spMkLst>
            <pc:docMk/>
            <pc:sldMk cId="2527553891" sldId="271"/>
            <ac:spMk id="4" creationId="{BB5F1658-17EC-F12B-7BA9-5635AD9A8590}"/>
          </ac:spMkLst>
        </pc:spChg>
        <pc:spChg chg="add mod">
          <ac:chgData name="Karen Tobin (2129244)" userId="S::2129244@student.uwtsd.ac.uk::0bba96e2-c78b-42d5-8ad3-257650f56e3f" providerId="AD" clId="Web-{4F4F8739-972A-AAFF-127C-D1040A786AB5}" dt="2022-06-24T13:59:39.218" v="709"/>
          <ac:spMkLst>
            <pc:docMk/>
            <pc:sldMk cId="2527553891" sldId="271"/>
            <ac:spMk id="5" creationId="{228CD73F-CF67-AC4B-1AD7-D2F105E06359}"/>
          </ac:spMkLst>
        </pc:spChg>
      </pc:sldChg>
      <pc:sldChg chg="addSp delSp modSp new">
        <pc:chgData name="Karen Tobin (2129244)" userId="S::2129244@student.uwtsd.ac.uk::0bba96e2-c78b-42d5-8ad3-257650f56e3f" providerId="AD" clId="Web-{4F4F8739-972A-AAFF-127C-D1040A786AB5}" dt="2022-06-24T14:13:13.674" v="947" actId="20577"/>
        <pc:sldMkLst>
          <pc:docMk/>
          <pc:sldMk cId="153328899" sldId="272"/>
        </pc:sldMkLst>
        <pc:spChg chg="del mod">
          <ac:chgData name="Karen Tobin (2129244)" userId="S::2129244@student.uwtsd.ac.uk::0bba96e2-c78b-42d5-8ad3-257650f56e3f" providerId="AD" clId="Web-{4F4F8739-972A-AAFF-127C-D1040A786AB5}" dt="2022-06-24T14:00:25.875" v="713"/>
          <ac:spMkLst>
            <pc:docMk/>
            <pc:sldMk cId="153328899" sldId="272"/>
            <ac:spMk id="2" creationId="{D55879C2-FDA5-6903-3077-3CF38117E1C1}"/>
          </ac:spMkLst>
        </pc:spChg>
        <pc:spChg chg="mod">
          <ac:chgData name="Karen Tobin (2129244)" userId="S::2129244@student.uwtsd.ac.uk::0bba96e2-c78b-42d5-8ad3-257650f56e3f" providerId="AD" clId="Web-{4F4F8739-972A-AAFF-127C-D1040A786AB5}" dt="2022-06-24T14:13:13.674" v="947" actId="20577"/>
          <ac:spMkLst>
            <pc:docMk/>
            <pc:sldMk cId="153328899" sldId="272"/>
            <ac:spMk id="3" creationId="{2AE29AEA-6D54-6DA9-19B0-F85C61103322}"/>
          </ac:spMkLst>
        </pc:spChg>
        <pc:spChg chg="add mod">
          <ac:chgData name="Karen Tobin (2129244)" userId="S::2129244@student.uwtsd.ac.uk::0bba96e2-c78b-42d5-8ad3-257650f56e3f" providerId="AD" clId="Web-{4F4F8739-972A-AAFF-127C-D1040A786AB5}" dt="2022-06-24T14:12:52.392" v="943"/>
          <ac:spMkLst>
            <pc:docMk/>
            <pc:sldMk cId="153328899" sldId="272"/>
            <ac:spMk id="4" creationId="{DDB5EE15-B801-95B0-36BD-6B3449364081}"/>
          </ac:spMkLst>
        </pc:spChg>
      </pc:sldChg>
    </pc:docChg>
  </pc:docChgLst>
  <pc:docChgLst>
    <pc:chgData name="Karen Tobin (2129244)" userId="S::2129244@student.uwtsd.ac.uk::0bba96e2-c78b-42d5-8ad3-257650f56e3f" providerId="AD" clId="Web-{DAC4565C-EE51-0E1B-6560-E83BC4C79BA8}"/>
    <pc:docChg chg="modSld">
      <pc:chgData name="Karen Tobin (2129244)" userId="S::2129244@student.uwtsd.ac.uk::0bba96e2-c78b-42d5-8ad3-257650f56e3f" providerId="AD" clId="Web-{DAC4565C-EE51-0E1B-6560-E83BC4C79BA8}" dt="2022-06-22T22:14:21.031" v="238" actId="20577"/>
      <pc:docMkLst>
        <pc:docMk/>
      </pc:docMkLst>
      <pc:sldChg chg="modSp">
        <pc:chgData name="Karen Tobin (2129244)" userId="S::2129244@student.uwtsd.ac.uk::0bba96e2-c78b-42d5-8ad3-257650f56e3f" providerId="AD" clId="Web-{DAC4565C-EE51-0E1B-6560-E83BC4C79BA8}" dt="2022-06-22T22:02:28.211" v="48" actId="20577"/>
        <pc:sldMkLst>
          <pc:docMk/>
          <pc:sldMk cId="2149513166" sldId="260"/>
        </pc:sldMkLst>
        <pc:graphicFrameChg chg="modGraphic">
          <ac:chgData name="Karen Tobin (2129244)" userId="S::2129244@student.uwtsd.ac.uk::0bba96e2-c78b-42d5-8ad3-257650f56e3f" providerId="AD" clId="Web-{DAC4565C-EE51-0E1B-6560-E83BC4C79BA8}" dt="2022-06-22T22:02:28.211" v="48" actId="20577"/>
          <ac:graphicFrameMkLst>
            <pc:docMk/>
            <pc:sldMk cId="2149513166" sldId="260"/>
            <ac:graphicFrameMk id="35" creationId="{C9063A36-A0A6-8010-F365-74A479E8F708}"/>
          </ac:graphicFrameMkLst>
        </pc:graphicFrameChg>
      </pc:sldChg>
      <pc:sldChg chg="modSp">
        <pc:chgData name="Karen Tobin (2129244)" userId="S::2129244@student.uwtsd.ac.uk::0bba96e2-c78b-42d5-8ad3-257650f56e3f" providerId="AD" clId="Web-{DAC4565C-EE51-0E1B-6560-E83BC4C79BA8}" dt="2022-06-22T22:14:21.031" v="238" actId="20577"/>
        <pc:sldMkLst>
          <pc:docMk/>
          <pc:sldMk cId="3453752632" sldId="264"/>
        </pc:sldMkLst>
        <pc:spChg chg="mod">
          <ac:chgData name="Karen Tobin (2129244)" userId="S::2129244@student.uwtsd.ac.uk::0bba96e2-c78b-42d5-8ad3-257650f56e3f" providerId="AD" clId="Web-{DAC4565C-EE51-0E1B-6560-E83BC4C79BA8}" dt="2022-06-22T22:14:21.031" v="238" actId="20577"/>
          <ac:spMkLst>
            <pc:docMk/>
            <pc:sldMk cId="3453752632" sldId="264"/>
            <ac:spMk id="3" creationId="{98F4F125-8080-426F-5F37-C895372D14CC}"/>
          </ac:spMkLst>
        </pc:spChg>
      </pc:sldChg>
      <pc:sldChg chg="modSp">
        <pc:chgData name="Karen Tobin (2129244)" userId="S::2129244@student.uwtsd.ac.uk::0bba96e2-c78b-42d5-8ad3-257650f56e3f" providerId="AD" clId="Web-{DAC4565C-EE51-0E1B-6560-E83BC4C79BA8}" dt="2022-06-22T21:59:58.301" v="13" actId="20577"/>
        <pc:sldMkLst>
          <pc:docMk/>
          <pc:sldMk cId="328264377" sldId="267"/>
        </pc:sldMkLst>
        <pc:graphicFrameChg chg="modGraphic">
          <ac:chgData name="Karen Tobin (2129244)" userId="S::2129244@student.uwtsd.ac.uk::0bba96e2-c78b-42d5-8ad3-257650f56e3f" providerId="AD" clId="Web-{DAC4565C-EE51-0E1B-6560-E83BC4C79BA8}" dt="2022-06-22T21:59:58.301" v="13" actId="20577"/>
          <ac:graphicFrameMkLst>
            <pc:docMk/>
            <pc:sldMk cId="328264377" sldId="267"/>
            <ac:graphicFrameMk id="7" creationId="{9D4201E2-1F7A-ADB3-4DAB-ED95C683117F}"/>
          </ac:graphicFrameMkLst>
        </pc:graphicFrameChg>
      </pc:sldChg>
    </pc:docChg>
  </pc:docChgLst>
  <pc:docChgLst>
    <pc:chgData name="Karen Tobin (2129244)" userId="S::2129244@student.uwtsd.ac.uk::0bba96e2-c78b-42d5-8ad3-257650f56e3f" providerId="AD" clId="Web-{D6E3EB8E-F4BF-D106-82F6-24A498FA86BE}"/>
    <pc:docChg chg="modSld">
      <pc:chgData name="Karen Tobin (2129244)" userId="S::2129244@student.uwtsd.ac.uk::0bba96e2-c78b-42d5-8ad3-257650f56e3f" providerId="AD" clId="Web-{D6E3EB8E-F4BF-D106-82F6-24A498FA86BE}" dt="2022-06-25T19:29:27.736" v="15"/>
      <pc:docMkLst>
        <pc:docMk/>
      </pc:docMkLst>
      <pc:sldChg chg="addAnim modAnim">
        <pc:chgData name="Karen Tobin (2129244)" userId="S::2129244@student.uwtsd.ac.uk::0bba96e2-c78b-42d5-8ad3-257650f56e3f" providerId="AD" clId="Web-{D6E3EB8E-F4BF-D106-82F6-24A498FA86BE}" dt="2022-06-25T19:27:26.698" v="5"/>
        <pc:sldMkLst>
          <pc:docMk/>
          <pc:sldMk cId="343606478" sldId="257"/>
        </pc:sldMkLst>
      </pc:sldChg>
      <pc:sldChg chg="modSp addAnim modAnim">
        <pc:chgData name="Karen Tobin (2129244)" userId="S::2129244@student.uwtsd.ac.uk::0bba96e2-c78b-42d5-8ad3-257650f56e3f" providerId="AD" clId="Web-{D6E3EB8E-F4BF-D106-82F6-24A498FA86BE}" dt="2022-06-25T19:28:30.936" v="11"/>
        <pc:sldMkLst>
          <pc:docMk/>
          <pc:sldMk cId="3997636051" sldId="270"/>
        </pc:sldMkLst>
        <pc:spChg chg="mod">
          <ac:chgData name="Karen Tobin (2129244)" userId="S::2129244@student.uwtsd.ac.uk::0bba96e2-c78b-42d5-8ad3-257650f56e3f" providerId="AD" clId="Web-{D6E3EB8E-F4BF-D106-82F6-24A498FA86BE}" dt="2022-06-25T19:28:04.419" v="7" actId="14100"/>
          <ac:spMkLst>
            <pc:docMk/>
            <pc:sldMk cId="3997636051" sldId="270"/>
            <ac:spMk id="3" creationId="{0FF22A3C-0339-E2C7-86C9-38FFC8A032C1}"/>
          </ac:spMkLst>
        </pc:spChg>
      </pc:sldChg>
      <pc:sldChg chg="addAnim modAnim">
        <pc:chgData name="Karen Tobin (2129244)" userId="S::2129244@student.uwtsd.ac.uk::0bba96e2-c78b-42d5-8ad3-257650f56e3f" providerId="AD" clId="Web-{D6E3EB8E-F4BF-D106-82F6-24A498FA86BE}" dt="2022-06-25T19:28:51.140" v="13"/>
        <pc:sldMkLst>
          <pc:docMk/>
          <pc:sldMk cId="2527553891" sldId="271"/>
        </pc:sldMkLst>
      </pc:sldChg>
      <pc:sldChg chg="addAnim modAnim">
        <pc:chgData name="Karen Tobin (2129244)" userId="S::2129244@student.uwtsd.ac.uk::0bba96e2-c78b-42d5-8ad3-257650f56e3f" providerId="AD" clId="Web-{D6E3EB8E-F4BF-D106-82F6-24A498FA86BE}" dt="2022-06-25T19:29:27.736" v="15"/>
        <pc:sldMkLst>
          <pc:docMk/>
          <pc:sldMk cId="1105555964" sldId="273"/>
        </pc:sldMkLst>
      </pc:sldChg>
    </pc:docChg>
  </pc:docChgLst>
  <pc:docChgLst>
    <pc:chgData name="Karen Tobin (2129244)" userId="S::2129244@student.uwtsd.ac.uk::0bba96e2-c78b-42d5-8ad3-257650f56e3f" providerId="AD" clId="Web-{947E205C-BBA6-5B92-533D-AB534F77EDFC}"/>
    <pc:docChg chg="modSld">
      <pc:chgData name="Karen Tobin (2129244)" userId="S::2129244@student.uwtsd.ac.uk::0bba96e2-c78b-42d5-8ad3-257650f56e3f" providerId="AD" clId="Web-{947E205C-BBA6-5B92-533D-AB534F77EDFC}" dt="2022-06-22T08:31:56.755" v="147"/>
      <pc:docMkLst>
        <pc:docMk/>
      </pc:docMkLst>
      <pc:sldChg chg="modSp">
        <pc:chgData name="Karen Tobin (2129244)" userId="S::2129244@student.uwtsd.ac.uk::0bba96e2-c78b-42d5-8ad3-257650f56e3f" providerId="AD" clId="Web-{947E205C-BBA6-5B92-533D-AB534F77EDFC}" dt="2022-06-22T07:59:16.941" v="0" actId="1076"/>
        <pc:sldMkLst>
          <pc:docMk/>
          <pc:sldMk cId="109857222" sldId="256"/>
        </pc:sldMkLst>
        <pc:spChg chg="mod">
          <ac:chgData name="Karen Tobin (2129244)" userId="S::2129244@student.uwtsd.ac.uk::0bba96e2-c78b-42d5-8ad3-257650f56e3f" providerId="AD" clId="Web-{947E205C-BBA6-5B92-533D-AB534F77EDFC}" dt="2022-06-22T07:59:16.941" v="0" actId="1076"/>
          <ac:spMkLst>
            <pc:docMk/>
            <pc:sldMk cId="109857222" sldId="256"/>
            <ac:spMk id="3" creationId="{00000000-0000-0000-0000-000000000000}"/>
          </ac:spMkLst>
        </pc:spChg>
      </pc:sldChg>
      <pc:sldChg chg="delSp modSp">
        <pc:chgData name="Karen Tobin (2129244)" userId="S::2129244@student.uwtsd.ac.uk::0bba96e2-c78b-42d5-8ad3-257650f56e3f" providerId="AD" clId="Web-{947E205C-BBA6-5B92-533D-AB534F77EDFC}" dt="2022-06-22T08:00:56.038" v="6"/>
        <pc:sldMkLst>
          <pc:docMk/>
          <pc:sldMk cId="698631055" sldId="258"/>
        </pc:sldMkLst>
        <pc:spChg chg="mod">
          <ac:chgData name="Karen Tobin (2129244)" userId="S::2129244@student.uwtsd.ac.uk::0bba96e2-c78b-42d5-8ad3-257650f56e3f" providerId="AD" clId="Web-{947E205C-BBA6-5B92-533D-AB534F77EDFC}" dt="2022-06-22T08:00:43.241" v="4" actId="1076"/>
          <ac:spMkLst>
            <pc:docMk/>
            <pc:sldMk cId="698631055" sldId="258"/>
            <ac:spMk id="4" creationId="{82075E95-D698-53DA-825F-D061EE0EAE7D}"/>
          </ac:spMkLst>
        </pc:spChg>
        <pc:spChg chg="del mod">
          <ac:chgData name="Karen Tobin (2129244)" userId="S::2129244@student.uwtsd.ac.uk::0bba96e2-c78b-42d5-8ad3-257650f56e3f" providerId="AD" clId="Web-{947E205C-BBA6-5B92-533D-AB534F77EDFC}" dt="2022-06-22T08:00:56.038" v="6"/>
          <ac:spMkLst>
            <pc:docMk/>
            <pc:sldMk cId="698631055" sldId="258"/>
            <ac:spMk id="5" creationId="{2568AF8F-05F8-D4D9-EC24-7D0B4ABDEBD8}"/>
          </ac:spMkLst>
        </pc:spChg>
      </pc:sldChg>
      <pc:sldChg chg="addSp delSp modSp mod setBg">
        <pc:chgData name="Karen Tobin (2129244)" userId="S::2129244@student.uwtsd.ac.uk::0bba96e2-c78b-42d5-8ad3-257650f56e3f" providerId="AD" clId="Web-{947E205C-BBA6-5B92-533D-AB534F77EDFC}" dt="2022-06-22T08:18:05.822" v="109" actId="14100"/>
        <pc:sldMkLst>
          <pc:docMk/>
          <pc:sldMk cId="2149513166" sldId="260"/>
        </pc:sldMkLst>
        <pc:spChg chg="mod">
          <ac:chgData name="Karen Tobin (2129244)" userId="S::2129244@student.uwtsd.ac.uk::0bba96e2-c78b-42d5-8ad3-257650f56e3f" providerId="AD" clId="Web-{947E205C-BBA6-5B92-533D-AB534F77EDFC}" dt="2022-06-22T08:18:05.822" v="109" actId="14100"/>
          <ac:spMkLst>
            <pc:docMk/>
            <pc:sldMk cId="2149513166" sldId="260"/>
            <ac:spMk id="2" creationId="{BE2AFEBB-598F-0B84-8C26-558CC2339140}"/>
          </ac:spMkLst>
        </pc:spChg>
        <pc:spChg chg="add del">
          <ac:chgData name="Karen Tobin (2129244)" userId="S::2129244@student.uwtsd.ac.uk::0bba96e2-c78b-42d5-8ad3-257650f56e3f" providerId="AD" clId="Web-{947E205C-BBA6-5B92-533D-AB534F77EDFC}" dt="2022-06-22T08:16:15.537" v="95"/>
          <ac:spMkLst>
            <pc:docMk/>
            <pc:sldMk cId="2149513166" sldId="260"/>
            <ac:spMk id="3" creationId="{F9221056-2507-EE62-3E82-8260DA3F7E41}"/>
          </ac:spMkLst>
        </pc:spChg>
        <pc:spChg chg="mod">
          <ac:chgData name="Karen Tobin (2129244)" userId="S::2129244@student.uwtsd.ac.uk::0bba96e2-c78b-42d5-8ad3-257650f56e3f" providerId="AD" clId="Web-{947E205C-BBA6-5B92-533D-AB534F77EDFC}" dt="2022-06-22T08:16:15.537" v="95"/>
          <ac:spMkLst>
            <pc:docMk/>
            <pc:sldMk cId="2149513166" sldId="260"/>
            <ac:spMk id="4" creationId="{A65889E1-D850-DD71-7EE8-763114EB4643}"/>
          </ac:spMkLst>
        </pc:spChg>
        <pc:spChg chg="add del">
          <ac:chgData name="Karen Tobin (2129244)" userId="S::2129244@student.uwtsd.ac.uk::0bba96e2-c78b-42d5-8ad3-257650f56e3f" providerId="AD" clId="Web-{947E205C-BBA6-5B92-533D-AB534F77EDFC}" dt="2022-06-22T08:15:30.848" v="90"/>
          <ac:spMkLst>
            <pc:docMk/>
            <pc:sldMk cId="2149513166" sldId="260"/>
            <ac:spMk id="9" creationId="{18873D23-2DCF-4B31-A009-95721C06E8E1}"/>
          </ac:spMkLst>
        </pc:spChg>
        <pc:spChg chg="add del">
          <ac:chgData name="Karen Tobin (2129244)" userId="S::2129244@student.uwtsd.ac.uk::0bba96e2-c78b-42d5-8ad3-257650f56e3f" providerId="AD" clId="Web-{947E205C-BBA6-5B92-533D-AB534F77EDFC}" dt="2022-06-22T08:15:18.238" v="88"/>
          <ac:spMkLst>
            <pc:docMk/>
            <pc:sldMk cId="2149513166" sldId="260"/>
            <ac:spMk id="10" creationId="{BACC6370-2D7E-4714-9D71-7542949D7D5D}"/>
          </ac:spMkLst>
        </pc:spChg>
        <pc:spChg chg="add del">
          <ac:chgData name="Karen Tobin (2129244)" userId="S::2129244@student.uwtsd.ac.uk::0bba96e2-c78b-42d5-8ad3-257650f56e3f" providerId="AD" clId="Web-{947E205C-BBA6-5B92-533D-AB534F77EDFC}" dt="2022-06-22T08:15:30.848" v="90"/>
          <ac:spMkLst>
            <pc:docMk/>
            <pc:sldMk cId="2149513166" sldId="260"/>
            <ac:spMk id="11" creationId="{C13EF075-D4EF-4929-ADBC-91B27DA19955}"/>
          </ac:spMkLst>
        </pc:spChg>
        <pc:spChg chg="add del">
          <ac:chgData name="Karen Tobin (2129244)" userId="S::2129244@student.uwtsd.ac.uk::0bba96e2-c78b-42d5-8ad3-257650f56e3f" providerId="AD" clId="Web-{947E205C-BBA6-5B92-533D-AB534F77EDFC}" dt="2022-06-22T08:15:18.238" v="88"/>
          <ac:spMkLst>
            <pc:docMk/>
            <pc:sldMk cId="2149513166" sldId="260"/>
            <ac:spMk id="12" creationId="{F68B3F68-107C-434F-AA38-110D5EA91B85}"/>
          </ac:spMkLst>
        </pc:spChg>
        <pc:spChg chg="add del">
          <ac:chgData name="Karen Tobin (2129244)" userId="S::2129244@student.uwtsd.ac.uk::0bba96e2-c78b-42d5-8ad3-257650f56e3f" providerId="AD" clId="Web-{947E205C-BBA6-5B92-533D-AB534F77EDFC}" dt="2022-06-22T08:15:18.238" v="88"/>
          <ac:spMkLst>
            <pc:docMk/>
            <pc:sldMk cId="2149513166" sldId="260"/>
            <ac:spMk id="14" creationId="{AAD0DBB9-1A4B-4391-81D4-CB19F9AB918A}"/>
          </ac:spMkLst>
        </pc:spChg>
        <pc:spChg chg="add del">
          <ac:chgData name="Karen Tobin (2129244)" userId="S::2129244@student.uwtsd.ac.uk::0bba96e2-c78b-42d5-8ad3-257650f56e3f" providerId="AD" clId="Web-{947E205C-BBA6-5B92-533D-AB534F77EDFC}" dt="2022-06-22T08:15:55.208" v="92"/>
          <ac:spMkLst>
            <pc:docMk/>
            <pc:sldMk cId="2149513166" sldId="260"/>
            <ac:spMk id="15" creationId="{D3F51FEB-38FB-4F6C-9F7B-2F2AFAB65463}"/>
          </ac:spMkLst>
        </pc:spChg>
        <pc:spChg chg="add del">
          <ac:chgData name="Karen Tobin (2129244)" userId="S::2129244@student.uwtsd.ac.uk::0bba96e2-c78b-42d5-8ad3-257650f56e3f" providerId="AD" clId="Web-{947E205C-BBA6-5B92-533D-AB534F77EDFC}" dt="2022-06-22T08:15:18.238" v="88"/>
          <ac:spMkLst>
            <pc:docMk/>
            <pc:sldMk cId="2149513166" sldId="260"/>
            <ac:spMk id="16" creationId="{063BBA22-50EA-4C4D-BE05-F1CE4E63AA56}"/>
          </ac:spMkLst>
        </pc:spChg>
        <pc:spChg chg="add del">
          <ac:chgData name="Karen Tobin (2129244)" userId="S::2129244@student.uwtsd.ac.uk::0bba96e2-c78b-42d5-8ad3-257650f56e3f" providerId="AD" clId="Web-{947E205C-BBA6-5B92-533D-AB534F77EDFC}" dt="2022-06-22T08:15:55.208" v="92"/>
          <ac:spMkLst>
            <pc:docMk/>
            <pc:sldMk cId="2149513166" sldId="260"/>
            <ac:spMk id="17" creationId="{1E547BA6-BAE0-43BB-A7CA-60F69CE252F0}"/>
          </ac:spMkLst>
        </pc:spChg>
        <pc:spChg chg="add del">
          <ac:chgData name="Karen Tobin (2129244)" userId="S::2129244@student.uwtsd.ac.uk::0bba96e2-c78b-42d5-8ad3-257650f56e3f" providerId="AD" clId="Web-{947E205C-BBA6-5B92-533D-AB534F77EDFC}" dt="2022-06-22T08:17:09.492" v="101"/>
          <ac:spMkLst>
            <pc:docMk/>
            <pc:sldMk cId="2149513166" sldId="260"/>
            <ac:spMk id="18" creationId="{1E547BA6-BAE0-43BB-A7CA-60F69CE252F0}"/>
          </ac:spMkLst>
        </pc:spChg>
        <pc:spChg chg="add del">
          <ac:chgData name="Karen Tobin (2129244)" userId="S::2129244@student.uwtsd.ac.uk::0bba96e2-c78b-42d5-8ad3-257650f56e3f" providerId="AD" clId="Web-{947E205C-BBA6-5B92-533D-AB534F77EDFC}" dt="2022-06-22T08:15:30.848" v="90"/>
          <ac:spMkLst>
            <pc:docMk/>
            <pc:sldMk cId="2149513166" sldId="260"/>
            <ac:spMk id="20" creationId="{F9221056-2507-EE62-3E82-8260DA3F7E41}"/>
          </ac:spMkLst>
        </pc:spChg>
        <pc:spChg chg="add del">
          <ac:chgData name="Karen Tobin (2129244)" userId="S::2129244@student.uwtsd.ac.uk::0bba96e2-c78b-42d5-8ad3-257650f56e3f" providerId="AD" clId="Web-{947E205C-BBA6-5B92-533D-AB534F77EDFC}" dt="2022-06-22T08:15:55.208" v="92"/>
          <ac:spMkLst>
            <pc:docMk/>
            <pc:sldMk cId="2149513166" sldId="260"/>
            <ac:spMk id="22" creationId="{2B566528-1B12-4246-9431-5C2D7D081168}"/>
          </ac:spMkLst>
        </pc:spChg>
        <pc:spChg chg="add del">
          <ac:chgData name="Karen Tobin (2129244)" userId="S::2129244@student.uwtsd.ac.uk::0bba96e2-c78b-42d5-8ad3-257650f56e3f" providerId="AD" clId="Web-{947E205C-BBA6-5B92-533D-AB534F77EDFC}" dt="2022-06-22T08:15:55.208" v="92"/>
          <ac:spMkLst>
            <pc:docMk/>
            <pc:sldMk cId="2149513166" sldId="260"/>
            <ac:spMk id="23" creationId="{F9221056-2507-EE62-3E82-8260DA3F7E41}"/>
          </ac:spMkLst>
        </pc:spChg>
        <pc:spChg chg="add del">
          <ac:chgData name="Karen Tobin (2129244)" userId="S::2129244@student.uwtsd.ac.uk::0bba96e2-c78b-42d5-8ad3-257650f56e3f" providerId="AD" clId="Web-{947E205C-BBA6-5B92-533D-AB534F77EDFC}" dt="2022-06-22T08:15:55.208" v="92"/>
          <ac:spMkLst>
            <pc:docMk/>
            <pc:sldMk cId="2149513166" sldId="260"/>
            <ac:spMk id="24" creationId="{2E80C965-DB6D-4F81-9E9E-B027384D0BD6}"/>
          </ac:spMkLst>
        </pc:spChg>
        <pc:spChg chg="add del">
          <ac:chgData name="Karen Tobin (2129244)" userId="S::2129244@student.uwtsd.ac.uk::0bba96e2-c78b-42d5-8ad3-257650f56e3f" providerId="AD" clId="Web-{947E205C-BBA6-5B92-533D-AB534F77EDFC}" dt="2022-06-22T08:15:55.208" v="92"/>
          <ac:spMkLst>
            <pc:docMk/>
            <pc:sldMk cId="2149513166" sldId="260"/>
            <ac:spMk id="25" creationId="{A580F890-B085-4E95-96AA-55AEBEC5CE6E}"/>
          </ac:spMkLst>
        </pc:spChg>
        <pc:spChg chg="add del">
          <ac:chgData name="Karen Tobin (2129244)" userId="S::2129244@student.uwtsd.ac.uk::0bba96e2-c78b-42d5-8ad3-257650f56e3f" providerId="AD" clId="Web-{947E205C-BBA6-5B92-533D-AB534F77EDFC}" dt="2022-06-22T08:16:15.506" v="94"/>
          <ac:spMkLst>
            <pc:docMk/>
            <pc:sldMk cId="2149513166" sldId="260"/>
            <ac:spMk id="27" creationId="{777A147A-9ED8-46B4-8660-1B3C2AA880B5}"/>
          </ac:spMkLst>
        </pc:spChg>
        <pc:spChg chg="add del">
          <ac:chgData name="Karen Tobin (2129244)" userId="S::2129244@student.uwtsd.ac.uk::0bba96e2-c78b-42d5-8ad3-257650f56e3f" providerId="AD" clId="Web-{947E205C-BBA6-5B92-533D-AB534F77EDFC}" dt="2022-06-22T08:16:15.506" v="94"/>
          <ac:spMkLst>
            <pc:docMk/>
            <pc:sldMk cId="2149513166" sldId="260"/>
            <ac:spMk id="28" creationId="{5D6C15A0-C087-4593-8414-2B4EC1CDC3DE}"/>
          </ac:spMkLst>
        </pc:spChg>
        <pc:spChg chg="add del">
          <ac:chgData name="Karen Tobin (2129244)" userId="S::2129244@student.uwtsd.ac.uk::0bba96e2-c78b-42d5-8ad3-257650f56e3f" providerId="AD" clId="Web-{947E205C-BBA6-5B92-533D-AB534F77EDFC}" dt="2022-06-22T08:16:15.506" v="94"/>
          <ac:spMkLst>
            <pc:docMk/>
            <pc:sldMk cId="2149513166" sldId="260"/>
            <ac:spMk id="29" creationId="{F9221056-2507-EE62-3E82-8260DA3F7E41}"/>
          </ac:spMkLst>
        </pc:spChg>
        <pc:spChg chg="add del">
          <ac:chgData name="Karen Tobin (2129244)" userId="S::2129244@student.uwtsd.ac.uk::0bba96e2-c78b-42d5-8ad3-257650f56e3f" providerId="AD" clId="Web-{947E205C-BBA6-5B92-533D-AB534F77EDFC}" dt="2022-06-22T08:17:09.492" v="101"/>
          <ac:spMkLst>
            <pc:docMk/>
            <pc:sldMk cId="2149513166" sldId="260"/>
            <ac:spMk id="31" creationId="{2B566528-1B12-4246-9431-5C2D7D081168}"/>
          </ac:spMkLst>
        </pc:spChg>
        <pc:spChg chg="add del">
          <ac:chgData name="Karen Tobin (2129244)" userId="S::2129244@student.uwtsd.ac.uk::0bba96e2-c78b-42d5-8ad3-257650f56e3f" providerId="AD" clId="Web-{947E205C-BBA6-5B92-533D-AB534F77EDFC}" dt="2022-06-22T08:17:09.492" v="101"/>
          <ac:spMkLst>
            <pc:docMk/>
            <pc:sldMk cId="2149513166" sldId="260"/>
            <ac:spMk id="32" creationId="{2E80C965-DB6D-4F81-9E9E-B027384D0BD6}"/>
          </ac:spMkLst>
        </pc:spChg>
        <pc:spChg chg="add del">
          <ac:chgData name="Karen Tobin (2129244)" userId="S::2129244@student.uwtsd.ac.uk::0bba96e2-c78b-42d5-8ad3-257650f56e3f" providerId="AD" clId="Web-{947E205C-BBA6-5B92-533D-AB534F77EDFC}" dt="2022-06-22T08:17:09.492" v="101"/>
          <ac:spMkLst>
            <pc:docMk/>
            <pc:sldMk cId="2149513166" sldId="260"/>
            <ac:spMk id="33" creationId="{A580F890-B085-4E95-96AA-55AEBEC5CE6E}"/>
          </ac:spMkLst>
        </pc:spChg>
        <pc:spChg chg="add del">
          <ac:chgData name="Karen Tobin (2129244)" userId="S::2129244@student.uwtsd.ac.uk::0bba96e2-c78b-42d5-8ad3-257650f56e3f" providerId="AD" clId="Web-{947E205C-BBA6-5B92-533D-AB534F77EDFC}" dt="2022-06-22T08:17:09.492" v="101"/>
          <ac:spMkLst>
            <pc:docMk/>
            <pc:sldMk cId="2149513166" sldId="260"/>
            <ac:spMk id="34" creationId="{D3F51FEB-38FB-4F6C-9F7B-2F2AFAB65463}"/>
          </ac:spMkLst>
        </pc:spChg>
        <pc:spChg chg="add">
          <ac:chgData name="Karen Tobin (2129244)" userId="S::2129244@student.uwtsd.ac.uk::0bba96e2-c78b-42d5-8ad3-257650f56e3f" providerId="AD" clId="Web-{947E205C-BBA6-5B92-533D-AB534F77EDFC}" dt="2022-06-22T08:17:09.492" v="101"/>
          <ac:spMkLst>
            <pc:docMk/>
            <pc:sldMk cId="2149513166" sldId="260"/>
            <ac:spMk id="40" creationId="{955A2079-FA98-4876-80F0-72364A7D2EA4}"/>
          </ac:spMkLst>
        </pc:spChg>
        <pc:grpChg chg="add del">
          <ac:chgData name="Karen Tobin (2129244)" userId="S::2129244@student.uwtsd.ac.uk::0bba96e2-c78b-42d5-8ad3-257650f56e3f" providerId="AD" clId="Web-{947E205C-BBA6-5B92-533D-AB534F77EDFC}" dt="2022-06-22T08:15:30.848" v="90"/>
          <ac:grpSpMkLst>
            <pc:docMk/>
            <pc:sldMk cId="2149513166" sldId="260"/>
            <ac:grpSpMk id="13" creationId="{DAA26DFA-AAB2-4973-9C17-16D587C7B198}"/>
          </ac:grpSpMkLst>
        </pc:grpChg>
        <pc:graphicFrameChg chg="add del">
          <ac:chgData name="Karen Tobin (2129244)" userId="S::2129244@student.uwtsd.ac.uk::0bba96e2-c78b-42d5-8ad3-257650f56e3f" providerId="AD" clId="Web-{947E205C-BBA6-5B92-533D-AB534F77EDFC}" dt="2022-06-22T08:15:18.238" v="88"/>
          <ac:graphicFrameMkLst>
            <pc:docMk/>
            <pc:sldMk cId="2149513166" sldId="260"/>
            <ac:graphicFrameMk id="6" creationId="{E6EBF615-8D9E-E53E-B328-E7EDA4030E10}"/>
          </ac:graphicFrameMkLst>
        </pc:graphicFrameChg>
        <pc:graphicFrameChg chg="add mod modGraphic">
          <ac:chgData name="Karen Tobin (2129244)" userId="S::2129244@student.uwtsd.ac.uk::0bba96e2-c78b-42d5-8ad3-257650f56e3f" providerId="AD" clId="Web-{947E205C-BBA6-5B92-533D-AB534F77EDFC}" dt="2022-06-22T08:17:35.665" v="105" actId="14100"/>
          <ac:graphicFrameMkLst>
            <pc:docMk/>
            <pc:sldMk cId="2149513166" sldId="260"/>
            <ac:graphicFrameMk id="35" creationId="{C9063A36-A0A6-8010-F365-74A479E8F708}"/>
          </ac:graphicFrameMkLst>
        </pc:graphicFrameChg>
      </pc:sldChg>
      <pc:sldChg chg="addSp delSp modSp">
        <pc:chgData name="Karen Tobin (2129244)" userId="S::2129244@student.uwtsd.ac.uk::0bba96e2-c78b-42d5-8ad3-257650f56e3f" providerId="AD" clId="Web-{947E205C-BBA6-5B92-533D-AB534F77EDFC}" dt="2022-06-22T08:09:52.275" v="67" actId="14100"/>
        <pc:sldMkLst>
          <pc:docMk/>
          <pc:sldMk cId="1180931231" sldId="261"/>
        </pc:sldMkLst>
        <pc:spChg chg="del">
          <ac:chgData name="Karen Tobin (2129244)" userId="S::2129244@student.uwtsd.ac.uk::0bba96e2-c78b-42d5-8ad3-257650f56e3f" providerId="AD" clId="Web-{947E205C-BBA6-5B92-533D-AB534F77EDFC}" dt="2022-06-22T08:08:30.772" v="59"/>
          <ac:spMkLst>
            <pc:docMk/>
            <pc:sldMk cId="1180931231" sldId="261"/>
            <ac:spMk id="3" creationId="{4BE35E94-3362-B894-9C0C-B24CB1D0EF6D}"/>
          </ac:spMkLst>
        </pc:spChg>
        <pc:graphicFrameChg chg="add mod modGraphic">
          <ac:chgData name="Karen Tobin (2129244)" userId="S::2129244@student.uwtsd.ac.uk::0bba96e2-c78b-42d5-8ad3-257650f56e3f" providerId="AD" clId="Web-{947E205C-BBA6-5B92-533D-AB534F77EDFC}" dt="2022-06-22T08:09:52.275" v="67" actId="14100"/>
          <ac:graphicFrameMkLst>
            <pc:docMk/>
            <pc:sldMk cId="1180931231" sldId="261"/>
            <ac:graphicFrameMk id="12" creationId="{670028D2-99A6-A599-3DFA-5117B1B6C823}"/>
          </ac:graphicFrameMkLst>
        </pc:graphicFrameChg>
      </pc:sldChg>
      <pc:sldChg chg="addSp">
        <pc:chgData name="Karen Tobin (2129244)" userId="S::2129244@student.uwtsd.ac.uk::0bba96e2-c78b-42d5-8ad3-257650f56e3f" providerId="AD" clId="Web-{947E205C-BBA6-5B92-533D-AB534F77EDFC}" dt="2022-06-22T08:31:56.755" v="147"/>
        <pc:sldMkLst>
          <pc:docMk/>
          <pc:sldMk cId="1873875050" sldId="263"/>
        </pc:sldMkLst>
        <pc:spChg chg="add">
          <ac:chgData name="Karen Tobin (2129244)" userId="S::2129244@student.uwtsd.ac.uk::0bba96e2-c78b-42d5-8ad3-257650f56e3f" providerId="AD" clId="Web-{947E205C-BBA6-5B92-533D-AB534F77EDFC}" dt="2022-06-22T08:31:56.755" v="147"/>
          <ac:spMkLst>
            <pc:docMk/>
            <pc:sldMk cId="1873875050" sldId="263"/>
            <ac:spMk id="5" creationId="{D9F83125-83EC-1CA0-3A32-9DBD99B0C2A8}"/>
          </ac:spMkLst>
        </pc:spChg>
      </pc:sldChg>
      <pc:sldChg chg="addSp delSp modSp">
        <pc:chgData name="Karen Tobin (2129244)" userId="S::2129244@student.uwtsd.ac.uk::0bba96e2-c78b-42d5-8ad3-257650f56e3f" providerId="AD" clId="Web-{947E205C-BBA6-5B92-533D-AB534F77EDFC}" dt="2022-06-22T08:04:20.561" v="15" actId="14100"/>
        <pc:sldMkLst>
          <pc:docMk/>
          <pc:sldMk cId="3062317523" sldId="265"/>
        </pc:sldMkLst>
        <pc:spChg chg="del mod">
          <ac:chgData name="Karen Tobin (2129244)" userId="S::2129244@student.uwtsd.ac.uk::0bba96e2-c78b-42d5-8ad3-257650f56e3f" providerId="AD" clId="Web-{947E205C-BBA6-5B92-533D-AB534F77EDFC}" dt="2022-06-22T08:01:18.727" v="9"/>
          <ac:spMkLst>
            <pc:docMk/>
            <pc:sldMk cId="3062317523" sldId="265"/>
            <ac:spMk id="6" creationId="{7630481C-9115-CF44-4C5C-FF9AD0D11E2F}"/>
          </ac:spMkLst>
        </pc:spChg>
        <pc:picChg chg="add mod">
          <ac:chgData name="Karen Tobin (2129244)" userId="S::2129244@student.uwtsd.ac.uk::0bba96e2-c78b-42d5-8ad3-257650f56e3f" providerId="AD" clId="Web-{947E205C-BBA6-5B92-533D-AB534F77EDFC}" dt="2022-06-22T08:04:20.561" v="15" actId="14100"/>
          <ac:picMkLst>
            <pc:docMk/>
            <pc:sldMk cId="3062317523" sldId="265"/>
            <ac:picMk id="3" creationId="{96445690-E06D-41DF-96D7-3AB46B49915E}"/>
          </ac:picMkLst>
        </pc:picChg>
        <pc:picChg chg="mod">
          <ac:chgData name="Karen Tobin (2129244)" userId="S::2129244@student.uwtsd.ac.uk::0bba96e2-c78b-42d5-8ad3-257650f56e3f" providerId="AD" clId="Web-{947E205C-BBA6-5B92-533D-AB534F77EDFC}" dt="2022-06-22T08:03:35.622" v="10" actId="1076"/>
          <ac:picMkLst>
            <pc:docMk/>
            <pc:sldMk cId="3062317523" sldId="265"/>
            <ac:picMk id="4" creationId="{57AD2524-F55F-1838-7D8C-CFD75663321C}"/>
          </ac:picMkLst>
        </pc:picChg>
      </pc:sldChg>
      <pc:sldChg chg="addSp delSp modSp">
        <pc:chgData name="Karen Tobin (2129244)" userId="S::2129244@student.uwtsd.ac.uk::0bba96e2-c78b-42d5-8ad3-257650f56e3f" providerId="AD" clId="Web-{947E205C-BBA6-5B92-533D-AB534F77EDFC}" dt="2022-06-22T08:11:00.808" v="76" actId="14100"/>
        <pc:sldMkLst>
          <pc:docMk/>
          <pc:sldMk cId="3979251917" sldId="266"/>
        </pc:sldMkLst>
        <pc:spChg chg="del">
          <ac:chgData name="Karen Tobin (2129244)" userId="S::2129244@student.uwtsd.ac.uk::0bba96e2-c78b-42d5-8ad3-257650f56e3f" providerId="AD" clId="Web-{947E205C-BBA6-5B92-533D-AB534F77EDFC}" dt="2022-06-22T08:10:11.666" v="68"/>
          <ac:spMkLst>
            <pc:docMk/>
            <pc:sldMk cId="3979251917" sldId="266"/>
            <ac:spMk id="3" creationId="{789EEAE1-50D0-7E81-6243-55E05D3E66CC}"/>
          </ac:spMkLst>
        </pc:spChg>
        <pc:graphicFrameChg chg="add mod modGraphic">
          <ac:chgData name="Karen Tobin (2129244)" userId="S::2129244@student.uwtsd.ac.uk::0bba96e2-c78b-42d5-8ad3-257650f56e3f" providerId="AD" clId="Web-{947E205C-BBA6-5B92-533D-AB534F77EDFC}" dt="2022-06-22T08:11:00.808" v="76" actId="14100"/>
          <ac:graphicFrameMkLst>
            <pc:docMk/>
            <pc:sldMk cId="3979251917" sldId="266"/>
            <ac:graphicFrameMk id="7" creationId="{A5EF30AB-2957-9CDF-7742-1AB785A51BEC}"/>
          </ac:graphicFrameMkLst>
        </pc:graphicFrameChg>
      </pc:sldChg>
      <pc:sldChg chg="addSp delSp modSp mod setBg">
        <pc:chgData name="Karen Tobin (2129244)" userId="S::2129244@student.uwtsd.ac.uk::0bba96e2-c78b-42d5-8ad3-257650f56e3f" providerId="AD" clId="Web-{947E205C-BBA6-5B92-533D-AB534F77EDFC}" dt="2022-06-22T08:20:58.327" v="131" actId="1076"/>
        <pc:sldMkLst>
          <pc:docMk/>
          <pc:sldMk cId="328264377" sldId="267"/>
        </pc:sldMkLst>
        <pc:spChg chg="del">
          <ac:chgData name="Karen Tobin (2129244)" userId="S::2129244@student.uwtsd.ac.uk::0bba96e2-c78b-42d5-8ad3-257650f56e3f" providerId="AD" clId="Web-{947E205C-BBA6-5B92-533D-AB534F77EDFC}" dt="2022-06-22T08:18:50.526" v="110"/>
          <ac:spMkLst>
            <pc:docMk/>
            <pc:sldMk cId="328264377" sldId="267"/>
            <ac:spMk id="3" creationId="{E183081D-9708-CE3F-0A90-E54849567D63}"/>
          </ac:spMkLst>
        </pc:spChg>
        <pc:spChg chg="mod">
          <ac:chgData name="Karen Tobin (2129244)" userId="S::2129244@student.uwtsd.ac.uk::0bba96e2-c78b-42d5-8ad3-257650f56e3f" providerId="AD" clId="Web-{947E205C-BBA6-5B92-533D-AB534F77EDFC}" dt="2022-06-22T08:18:50.526" v="110"/>
          <ac:spMkLst>
            <pc:docMk/>
            <pc:sldMk cId="328264377" sldId="267"/>
            <ac:spMk id="5" creationId="{5F90119F-E10F-FA51-12AA-D18C5BE90F18}"/>
          </ac:spMkLst>
        </pc:spChg>
        <pc:spChg chg="add">
          <ac:chgData name="Karen Tobin (2129244)" userId="S::2129244@student.uwtsd.ac.uk::0bba96e2-c78b-42d5-8ad3-257650f56e3f" providerId="AD" clId="Web-{947E205C-BBA6-5B92-533D-AB534F77EDFC}" dt="2022-06-22T08:18:50.526" v="110"/>
          <ac:spMkLst>
            <pc:docMk/>
            <pc:sldMk cId="328264377" sldId="267"/>
            <ac:spMk id="12" creationId="{B50AB553-2A96-4A92-96F2-93548E096954}"/>
          </ac:spMkLst>
        </pc:spChg>
        <pc:graphicFrameChg chg="add mod modGraphic">
          <ac:chgData name="Karen Tobin (2129244)" userId="S::2129244@student.uwtsd.ac.uk::0bba96e2-c78b-42d5-8ad3-257650f56e3f" providerId="AD" clId="Web-{947E205C-BBA6-5B92-533D-AB534F77EDFC}" dt="2022-06-22T08:20:58.327" v="131" actId="1076"/>
          <ac:graphicFrameMkLst>
            <pc:docMk/>
            <pc:sldMk cId="328264377" sldId="267"/>
            <ac:graphicFrameMk id="7" creationId="{9D4201E2-1F7A-ADB3-4DAB-ED95C683117F}"/>
          </ac:graphicFrameMkLst>
        </pc:graphicFrameChg>
        <pc:picChg chg="add mod">
          <ac:chgData name="Karen Tobin (2129244)" userId="S::2129244@student.uwtsd.ac.uk::0bba96e2-c78b-42d5-8ad3-257650f56e3f" providerId="AD" clId="Web-{947E205C-BBA6-5B92-533D-AB534F77EDFC}" dt="2022-06-22T08:20:50.874" v="130" actId="14100"/>
          <ac:picMkLst>
            <pc:docMk/>
            <pc:sldMk cId="328264377" sldId="267"/>
            <ac:picMk id="8" creationId="{7502F7BF-2DC3-1867-D9CD-4AB0B407B4D2}"/>
          </ac:picMkLst>
        </pc:picChg>
      </pc:sldChg>
      <pc:sldChg chg="addSp delSp modSp mod setBg">
        <pc:chgData name="Karen Tobin (2129244)" userId="S::2129244@student.uwtsd.ac.uk::0bba96e2-c78b-42d5-8ad3-257650f56e3f" providerId="AD" clId="Web-{947E205C-BBA6-5B92-533D-AB534F77EDFC}" dt="2022-06-22T08:23:34.426" v="146" actId="14100"/>
        <pc:sldMkLst>
          <pc:docMk/>
          <pc:sldMk cId="3159971846" sldId="268"/>
        </pc:sldMkLst>
        <pc:spChg chg="add del mod">
          <ac:chgData name="Karen Tobin (2129244)" userId="S::2129244@student.uwtsd.ac.uk::0bba96e2-c78b-42d5-8ad3-257650f56e3f" providerId="AD" clId="Web-{947E205C-BBA6-5B92-533D-AB534F77EDFC}" dt="2022-06-22T08:22:23.393" v="134"/>
          <ac:spMkLst>
            <pc:docMk/>
            <pc:sldMk cId="3159971846" sldId="268"/>
            <ac:spMk id="3" creationId="{98EF5E60-D0CF-90FE-0506-80BA376CA6FD}"/>
          </ac:spMkLst>
        </pc:spChg>
        <pc:spChg chg="mod">
          <ac:chgData name="Karen Tobin (2129244)" userId="S::2129244@student.uwtsd.ac.uk::0bba96e2-c78b-42d5-8ad3-257650f56e3f" providerId="AD" clId="Web-{947E205C-BBA6-5B92-533D-AB534F77EDFC}" dt="2022-06-22T08:23:02.160" v="140"/>
          <ac:spMkLst>
            <pc:docMk/>
            <pc:sldMk cId="3159971846" sldId="268"/>
            <ac:spMk id="4" creationId="{627783E3-D81D-17F7-09C1-D8A111FEDA1E}"/>
          </ac:spMkLst>
        </pc:spChg>
        <pc:spChg chg="add del">
          <ac:chgData name="Karen Tobin (2129244)" userId="S::2129244@student.uwtsd.ac.uk::0bba96e2-c78b-42d5-8ad3-257650f56e3f" providerId="AD" clId="Web-{947E205C-BBA6-5B92-533D-AB534F77EDFC}" dt="2022-06-22T08:22:23.346" v="133"/>
          <ac:spMkLst>
            <pc:docMk/>
            <pc:sldMk cId="3159971846" sldId="268"/>
            <ac:spMk id="7" creationId="{AE2B703B-46F9-481A-A605-82E2A828C4FA}"/>
          </ac:spMkLst>
        </pc:spChg>
        <pc:spChg chg="add del">
          <ac:chgData name="Karen Tobin (2129244)" userId="S::2129244@student.uwtsd.ac.uk::0bba96e2-c78b-42d5-8ad3-257650f56e3f" providerId="AD" clId="Web-{947E205C-BBA6-5B92-533D-AB534F77EDFC}" dt="2022-06-22T08:22:23.346" v="133"/>
          <ac:spMkLst>
            <pc:docMk/>
            <pc:sldMk cId="3159971846" sldId="268"/>
            <ac:spMk id="8" creationId="{F13BE4D7-0C3D-4906-B230-A1C5B4665CCF}"/>
          </ac:spMkLst>
        </pc:spChg>
        <pc:spChg chg="add del">
          <ac:chgData name="Karen Tobin (2129244)" userId="S::2129244@student.uwtsd.ac.uk::0bba96e2-c78b-42d5-8ad3-257650f56e3f" providerId="AD" clId="Web-{947E205C-BBA6-5B92-533D-AB534F77EDFC}" dt="2022-06-22T08:14:04.752" v="86"/>
          <ac:spMkLst>
            <pc:docMk/>
            <pc:sldMk cId="3159971846" sldId="268"/>
            <ac:spMk id="10" creationId="{BACC6370-2D7E-4714-9D71-7542949D7D5D}"/>
          </ac:spMkLst>
        </pc:spChg>
        <pc:spChg chg="add del">
          <ac:chgData name="Karen Tobin (2129244)" userId="S::2129244@student.uwtsd.ac.uk::0bba96e2-c78b-42d5-8ad3-257650f56e3f" providerId="AD" clId="Web-{947E205C-BBA6-5B92-533D-AB534F77EDFC}" dt="2022-06-22T08:23:02.175" v="141"/>
          <ac:spMkLst>
            <pc:docMk/>
            <pc:sldMk cId="3159971846" sldId="268"/>
            <ac:spMk id="11" creationId="{2B566528-1B12-4246-9431-5C2D7D081168}"/>
          </ac:spMkLst>
        </pc:spChg>
        <pc:spChg chg="add del">
          <ac:chgData name="Karen Tobin (2129244)" userId="S::2129244@student.uwtsd.ac.uk::0bba96e2-c78b-42d5-8ad3-257650f56e3f" providerId="AD" clId="Web-{947E205C-BBA6-5B92-533D-AB534F77EDFC}" dt="2022-06-22T08:14:04.752" v="86"/>
          <ac:spMkLst>
            <pc:docMk/>
            <pc:sldMk cId="3159971846" sldId="268"/>
            <ac:spMk id="12" creationId="{F68B3F68-107C-434F-AA38-110D5EA91B85}"/>
          </ac:spMkLst>
        </pc:spChg>
        <pc:spChg chg="add del">
          <ac:chgData name="Karen Tobin (2129244)" userId="S::2129244@student.uwtsd.ac.uk::0bba96e2-c78b-42d5-8ad3-257650f56e3f" providerId="AD" clId="Web-{947E205C-BBA6-5B92-533D-AB534F77EDFC}" dt="2022-06-22T08:23:02.175" v="141"/>
          <ac:spMkLst>
            <pc:docMk/>
            <pc:sldMk cId="3159971846" sldId="268"/>
            <ac:spMk id="13" creationId="{2E80C965-DB6D-4F81-9E9E-B027384D0BD6}"/>
          </ac:spMkLst>
        </pc:spChg>
        <pc:spChg chg="add del">
          <ac:chgData name="Karen Tobin (2129244)" userId="S::2129244@student.uwtsd.ac.uk::0bba96e2-c78b-42d5-8ad3-257650f56e3f" providerId="AD" clId="Web-{947E205C-BBA6-5B92-533D-AB534F77EDFC}" dt="2022-06-22T08:14:04.752" v="86"/>
          <ac:spMkLst>
            <pc:docMk/>
            <pc:sldMk cId="3159971846" sldId="268"/>
            <ac:spMk id="14" creationId="{AAD0DBB9-1A4B-4391-81D4-CB19F9AB918A}"/>
          </ac:spMkLst>
        </pc:spChg>
        <pc:spChg chg="add del">
          <ac:chgData name="Karen Tobin (2129244)" userId="S::2129244@student.uwtsd.ac.uk::0bba96e2-c78b-42d5-8ad3-257650f56e3f" providerId="AD" clId="Web-{947E205C-BBA6-5B92-533D-AB534F77EDFC}" dt="2022-06-22T08:23:02.175" v="141"/>
          <ac:spMkLst>
            <pc:docMk/>
            <pc:sldMk cId="3159971846" sldId="268"/>
            <ac:spMk id="15" creationId="{A580F890-B085-4E95-96AA-55AEBEC5CE6E}"/>
          </ac:spMkLst>
        </pc:spChg>
        <pc:spChg chg="add del">
          <ac:chgData name="Karen Tobin (2129244)" userId="S::2129244@student.uwtsd.ac.uk::0bba96e2-c78b-42d5-8ad3-257650f56e3f" providerId="AD" clId="Web-{947E205C-BBA6-5B92-533D-AB534F77EDFC}" dt="2022-06-22T08:14:04.752" v="86"/>
          <ac:spMkLst>
            <pc:docMk/>
            <pc:sldMk cId="3159971846" sldId="268"/>
            <ac:spMk id="16" creationId="{063BBA22-50EA-4C4D-BE05-F1CE4E63AA56}"/>
          </ac:spMkLst>
        </pc:spChg>
        <pc:spChg chg="add del">
          <ac:chgData name="Karen Tobin (2129244)" userId="S::2129244@student.uwtsd.ac.uk::0bba96e2-c78b-42d5-8ad3-257650f56e3f" providerId="AD" clId="Web-{947E205C-BBA6-5B92-533D-AB534F77EDFC}" dt="2022-06-22T08:23:02.175" v="141"/>
          <ac:spMkLst>
            <pc:docMk/>
            <pc:sldMk cId="3159971846" sldId="268"/>
            <ac:spMk id="17" creationId="{D3F51FEB-38FB-4F6C-9F7B-2F2AFAB65463}"/>
          </ac:spMkLst>
        </pc:spChg>
        <pc:spChg chg="add del">
          <ac:chgData name="Karen Tobin (2129244)" userId="S::2129244@student.uwtsd.ac.uk::0bba96e2-c78b-42d5-8ad3-257650f56e3f" providerId="AD" clId="Web-{947E205C-BBA6-5B92-533D-AB534F77EDFC}" dt="2022-06-22T08:23:02.175" v="141"/>
          <ac:spMkLst>
            <pc:docMk/>
            <pc:sldMk cId="3159971846" sldId="268"/>
            <ac:spMk id="18" creationId="{1E547BA6-BAE0-43BB-A7CA-60F69CE252F0}"/>
          </ac:spMkLst>
        </pc:spChg>
        <pc:spChg chg="add del">
          <ac:chgData name="Karen Tobin (2129244)" userId="S::2129244@student.uwtsd.ac.uk::0bba96e2-c78b-42d5-8ad3-257650f56e3f" providerId="AD" clId="Web-{947E205C-BBA6-5B92-533D-AB534F77EDFC}" dt="2022-06-22T08:13:58.611" v="83"/>
          <ac:spMkLst>
            <pc:docMk/>
            <pc:sldMk cId="3159971846" sldId="268"/>
            <ac:spMk id="21" creationId="{BACC6370-2D7E-4714-9D71-7542949D7D5D}"/>
          </ac:spMkLst>
        </pc:spChg>
        <pc:spChg chg="add del">
          <ac:chgData name="Karen Tobin (2129244)" userId="S::2129244@student.uwtsd.ac.uk::0bba96e2-c78b-42d5-8ad3-257650f56e3f" providerId="AD" clId="Web-{947E205C-BBA6-5B92-533D-AB534F77EDFC}" dt="2022-06-22T08:13:58.611" v="83"/>
          <ac:spMkLst>
            <pc:docMk/>
            <pc:sldMk cId="3159971846" sldId="268"/>
            <ac:spMk id="23" creationId="{F68B3F68-107C-434F-AA38-110D5EA91B85}"/>
          </ac:spMkLst>
        </pc:spChg>
        <pc:spChg chg="add del">
          <ac:chgData name="Karen Tobin (2129244)" userId="S::2129244@student.uwtsd.ac.uk::0bba96e2-c78b-42d5-8ad3-257650f56e3f" providerId="AD" clId="Web-{947E205C-BBA6-5B92-533D-AB534F77EDFC}" dt="2022-06-22T08:23:02.160" v="140"/>
          <ac:spMkLst>
            <pc:docMk/>
            <pc:sldMk cId="3159971846" sldId="268"/>
            <ac:spMk id="24" creationId="{AE2B703B-46F9-481A-A605-82E2A828C4FA}"/>
          </ac:spMkLst>
        </pc:spChg>
        <pc:spChg chg="add del">
          <ac:chgData name="Karen Tobin (2129244)" userId="S::2129244@student.uwtsd.ac.uk::0bba96e2-c78b-42d5-8ad3-257650f56e3f" providerId="AD" clId="Web-{947E205C-BBA6-5B92-533D-AB534F77EDFC}" dt="2022-06-22T08:13:58.611" v="83"/>
          <ac:spMkLst>
            <pc:docMk/>
            <pc:sldMk cId="3159971846" sldId="268"/>
            <ac:spMk id="25" creationId="{AAD0DBB9-1A4B-4391-81D4-CB19F9AB918A}"/>
          </ac:spMkLst>
        </pc:spChg>
        <pc:spChg chg="add del">
          <ac:chgData name="Karen Tobin (2129244)" userId="S::2129244@student.uwtsd.ac.uk::0bba96e2-c78b-42d5-8ad3-257650f56e3f" providerId="AD" clId="Web-{947E205C-BBA6-5B92-533D-AB534F77EDFC}" dt="2022-06-22T08:23:02.160" v="140"/>
          <ac:spMkLst>
            <pc:docMk/>
            <pc:sldMk cId="3159971846" sldId="268"/>
            <ac:spMk id="26" creationId="{F13BE4D7-0C3D-4906-B230-A1C5B4665CCF}"/>
          </ac:spMkLst>
        </pc:spChg>
        <pc:spChg chg="add del">
          <ac:chgData name="Karen Tobin (2129244)" userId="S::2129244@student.uwtsd.ac.uk::0bba96e2-c78b-42d5-8ad3-257650f56e3f" providerId="AD" clId="Web-{947E205C-BBA6-5B92-533D-AB534F77EDFC}" dt="2022-06-22T08:13:58.611" v="83"/>
          <ac:spMkLst>
            <pc:docMk/>
            <pc:sldMk cId="3159971846" sldId="268"/>
            <ac:spMk id="27" creationId="{063BBA22-50EA-4C4D-BE05-F1CE4E63AA56}"/>
          </ac:spMkLst>
        </pc:spChg>
        <pc:spChg chg="add">
          <ac:chgData name="Karen Tobin (2129244)" userId="S::2129244@student.uwtsd.ac.uk::0bba96e2-c78b-42d5-8ad3-257650f56e3f" providerId="AD" clId="Web-{947E205C-BBA6-5B92-533D-AB534F77EDFC}" dt="2022-06-22T08:23:02.175" v="141"/>
          <ac:spMkLst>
            <pc:docMk/>
            <pc:sldMk cId="3159971846" sldId="268"/>
            <ac:spMk id="28" creationId="{6C4028FD-8BAA-4A19-BFDE-594D991B7552}"/>
          </ac:spMkLst>
        </pc:spChg>
        <pc:graphicFrameChg chg="add del mod modGraphic">
          <ac:chgData name="Karen Tobin (2129244)" userId="S::2129244@student.uwtsd.ac.uk::0bba96e2-c78b-42d5-8ad3-257650f56e3f" providerId="AD" clId="Web-{947E205C-BBA6-5B92-533D-AB534F77EDFC}" dt="2022-06-22T08:14:04.752" v="86"/>
          <ac:graphicFrameMkLst>
            <pc:docMk/>
            <pc:sldMk cId="3159971846" sldId="268"/>
            <ac:graphicFrameMk id="6" creationId="{41C45E51-A471-FF32-E0C0-BC2686AC3A30}"/>
          </ac:graphicFrameMkLst>
        </pc:graphicFrameChg>
        <pc:graphicFrameChg chg="add del">
          <ac:chgData name="Karen Tobin (2129244)" userId="S::2129244@student.uwtsd.ac.uk::0bba96e2-c78b-42d5-8ad3-257650f56e3f" providerId="AD" clId="Web-{947E205C-BBA6-5B92-533D-AB534F77EDFC}" dt="2022-06-22T08:22:23.346" v="133"/>
          <ac:graphicFrameMkLst>
            <pc:docMk/>
            <pc:sldMk cId="3159971846" sldId="268"/>
            <ac:graphicFrameMk id="9" creationId="{12A43281-1CC3-20AF-DA96-896C1139F971}"/>
          </ac:graphicFrameMkLst>
        </pc:graphicFrameChg>
        <pc:graphicFrameChg chg="add mod modGraphic">
          <ac:chgData name="Karen Tobin (2129244)" userId="S::2129244@student.uwtsd.ac.uk::0bba96e2-c78b-42d5-8ad3-257650f56e3f" providerId="AD" clId="Web-{947E205C-BBA6-5B92-533D-AB534F77EDFC}" dt="2022-06-22T08:23:34.426" v="146" actId="14100"/>
          <ac:graphicFrameMkLst>
            <pc:docMk/>
            <pc:sldMk cId="3159971846" sldId="268"/>
            <ac:graphicFrameMk id="19" creationId="{38EB212D-8B15-E75E-7CDB-282296F02090}"/>
          </ac:graphicFrameMkLst>
        </pc:graphicFrameChg>
      </pc:sldChg>
    </pc:docChg>
  </pc:docChgLst>
  <pc:docChgLst>
    <pc:chgData name="Karen Tobin (2129244)" userId="S::2129244@student.uwtsd.ac.uk::0bba96e2-c78b-42d5-8ad3-257650f56e3f" providerId="AD" clId="Web-{49273CBD-FA1D-EA27-A93B-FB89FB74CF89}"/>
    <pc:docChg chg="addSld modSld">
      <pc:chgData name="Karen Tobin (2129244)" userId="S::2129244@student.uwtsd.ac.uk::0bba96e2-c78b-42d5-8ad3-257650f56e3f" providerId="AD" clId="Web-{49273CBD-FA1D-EA27-A93B-FB89FB74CF89}" dt="2022-06-21T11:49:47.906" v="893" actId="20577"/>
      <pc:docMkLst>
        <pc:docMk/>
      </pc:docMkLst>
      <pc:sldChg chg="modSp">
        <pc:chgData name="Karen Tobin (2129244)" userId="S::2129244@student.uwtsd.ac.uk::0bba96e2-c78b-42d5-8ad3-257650f56e3f" providerId="AD" clId="Web-{49273CBD-FA1D-EA27-A93B-FB89FB74CF89}" dt="2022-06-21T11:21:39.946" v="472" actId="14100"/>
        <pc:sldMkLst>
          <pc:docMk/>
          <pc:sldMk cId="2149513166" sldId="260"/>
        </pc:sldMkLst>
        <pc:spChg chg="mod">
          <ac:chgData name="Karen Tobin (2129244)" userId="S::2129244@student.uwtsd.ac.uk::0bba96e2-c78b-42d5-8ad3-257650f56e3f" providerId="AD" clId="Web-{49273CBD-FA1D-EA27-A93B-FB89FB74CF89}" dt="2022-06-21T11:21:39.946" v="472" actId="14100"/>
          <ac:spMkLst>
            <pc:docMk/>
            <pc:sldMk cId="2149513166" sldId="260"/>
            <ac:spMk id="3" creationId="{F9221056-2507-EE62-3E82-8260DA3F7E41}"/>
          </ac:spMkLst>
        </pc:spChg>
      </pc:sldChg>
      <pc:sldChg chg="addSp delSp modSp new">
        <pc:chgData name="Karen Tobin (2129244)" userId="S::2129244@student.uwtsd.ac.uk::0bba96e2-c78b-42d5-8ad3-257650f56e3f" providerId="AD" clId="Web-{49273CBD-FA1D-EA27-A93B-FB89FB74CF89}" dt="2022-06-21T11:41:26.434" v="731"/>
        <pc:sldMkLst>
          <pc:docMk/>
          <pc:sldMk cId="328264377" sldId="267"/>
        </pc:sldMkLst>
        <pc:spChg chg="del mod">
          <ac:chgData name="Karen Tobin (2129244)" userId="S::2129244@student.uwtsd.ac.uk::0bba96e2-c78b-42d5-8ad3-257650f56e3f" providerId="AD" clId="Web-{49273CBD-FA1D-EA27-A93B-FB89FB74CF89}" dt="2022-06-21T11:39:06.081" v="693"/>
          <ac:spMkLst>
            <pc:docMk/>
            <pc:sldMk cId="328264377" sldId="267"/>
            <ac:spMk id="2" creationId="{AC376BD1-A76B-C13A-94A7-8EAA02232223}"/>
          </ac:spMkLst>
        </pc:spChg>
        <pc:spChg chg="mod">
          <ac:chgData name="Karen Tobin (2129244)" userId="S::2129244@student.uwtsd.ac.uk::0bba96e2-c78b-42d5-8ad3-257650f56e3f" providerId="AD" clId="Web-{49273CBD-FA1D-EA27-A93B-FB89FB74CF89}" dt="2022-06-21T11:38:55.908" v="692" actId="20577"/>
          <ac:spMkLst>
            <pc:docMk/>
            <pc:sldMk cId="328264377" sldId="267"/>
            <ac:spMk id="3" creationId="{E183081D-9708-CE3F-0A90-E54849567D63}"/>
          </ac:spMkLst>
        </pc:spChg>
        <pc:spChg chg="add del mod">
          <ac:chgData name="Karen Tobin (2129244)" userId="S::2129244@student.uwtsd.ac.uk::0bba96e2-c78b-42d5-8ad3-257650f56e3f" providerId="AD" clId="Web-{49273CBD-FA1D-EA27-A93B-FB89FB74CF89}" dt="2022-06-21T11:40:32.009" v="705"/>
          <ac:spMkLst>
            <pc:docMk/>
            <pc:sldMk cId="328264377" sldId="267"/>
            <ac:spMk id="4" creationId="{6385FF3C-F8F4-5902-9269-F3F52B20252B}"/>
          </ac:spMkLst>
        </pc:spChg>
        <pc:spChg chg="add mod">
          <ac:chgData name="Karen Tobin (2129244)" userId="S::2129244@student.uwtsd.ac.uk::0bba96e2-c78b-42d5-8ad3-257650f56e3f" providerId="AD" clId="Web-{49273CBD-FA1D-EA27-A93B-FB89FB74CF89}" dt="2022-06-21T11:41:26.434" v="731"/>
          <ac:spMkLst>
            <pc:docMk/>
            <pc:sldMk cId="328264377" sldId="267"/>
            <ac:spMk id="5" creationId="{5F90119F-E10F-FA51-12AA-D18C5BE90F18}"/>
          </ac:spMkLst>
        </pc:spChg>
      </pc:sldChg>
      <pc:sldChg chg="addSp delSp modSp new">
        <pc:chgData name="Karen Tobin (2129244)" userId="S::2129244@student.uwtsd.ac.uk::0bba96e2-c78b-42d5-8ad3-257650f56e3f" providerId="AD" clId="Web-{49273CBD-FA1D-EA27-A93B-FB89FB74CF89}" dt="2022-06-21T11:49:47.906" v="893" actId="20577"/>
        <pc:sldMkLst>
          <pc:docMk/>
          <pc:sldMk cId="3159971846" sldId="268"/>
        </pc:sldMkLst>
        <pc:spChg chg="add del mod">
          <ac:chgData name="Karen Tobin (2129244)" userId="S::2129244@student.uwtsd.ac.uk::0bba96e2-c78b-42d5-8ad3-257650f56e3f" providerId="AD" clId="Web-{49273CBD-FA1D-EA27-A93B-FB89FB74CF89}" dt="2022-06-21T11:42:19.797" v="737"/>
          <ac:spMkLst>
            <pc:docMk/>
            <pc:sldMk cId="3159971846" sldId="268"/>
            <ac:spMk id="2" creationId="{B7D50D3B-EBB1-043F-844B-5DCCA149D553}"/>
          </ac:spMkLst>
        </pc:spChg>
        <pc:spChg chg="mod">
          <ac:chgData name="Karen Tobin (2129244)" userId="S::2129244@student.uwtsd.ac.uk::0bba96e2-c78b-42d5-8ad3-257650f56e3f" providerId="AD" clId="Web-{49273CBD-FA1D-EA27-A93B-FB89FB74CF89}" dt="2022-06-21T11:49:47.906" v="893" actId="20577"/>
          <ac:spMkLst>
            <pc:docMk/>
            <pc:sldMk cId="3159971846" sldId="268"/>
            <ac:spMk id="3" creationId="{98EF5E60-D0CF-90FE-0506-80BA376CA6FD}"/>
          </ac:spMkLst>
        </pc:spChg>
        <pc:spChg chg="add mod">
          <ac:chgData name="Karen Tobin (2129244)" userId="S::2129244@student.uwtsd.ac.uk::0bba96e2-c78b-42d5-8ad3-257650f56e3f" providerId="AD" clId="Web-{49273CBD-FA1D-EA27-A93B-FB89FB74CF89}" dt="2022-06-21T11:48:28.745" v="886"/>
          <ac:spMkLst>
            <pc:docMk/>
            <pc:sldMk cId="3159971846" sldId="268"/>
            <ac:spMk id="4" creationId="{627783E3-D81D-17F7-09C1-D8A111FEDA1E}"/>
          </ac:spMkLst>
        </pc:spChg>
      </pc:sldChg>
    </pc:docChg>
  </pc:docChgLst>
  <pc:docChgLst>
    <pc:chgData name="Karen Tobin (2129244)" userId="S::2129244@student.uwtsd.ac.uk::0bba96e2-c78b-42d5-8ad3-257650f56e3f" providerId="AD" clId="Web-{359CA1C9-A9D5-EBD3-FDA8-11113043486E}"/>
    <pc:docChg chg="addSld modSld">
      <pc:chgData name="Karen Tobin (2129244)" userId="S::2129244@student.uwtsd.ac.uk::0bba96e2-c78b-42d5-8ad3-257650f56e3f" providerId="AD" clId="Web-{359CA1C9-A9D5-EBD3-FDA8-11113043486E}" dt="2022-06-24T14:29:16.009" v="41"/>
      <pc:docMkLst>
        <pc:docMk/>
      </pc:docMkLst>
      <pc:sldChg chg="modSp">
        <pc:chgData name="Karen Tobin (2129244)" userId="S::2129244@student.uwtsd.ac.uk::0bba96e2-c78b-42d5-8ad3-257650f56e3f" providerId="AD" clId="Web-{359CA1C9-A9D5-EBD3-FDA8-11113043486E}" dt="2022-06-24T14:24:06.779" v="23" actId="20577"/>
        <pc:sldMkLst>
          <pc:docMk/>
          <pc:sldMk cId="3997636051" sldId="270"/>
        </pc:sldMkLst>
        <pc:spChg chg="mod">
          <ac:chgData name="Karen Tobin (2129244)" userId="S::2129244@student.uwtsd.ac.uk::0bba96e2-c78b-42d5-8ad3-257650f56e3f" providerId="AD" clId="Web-{359CA1C9-A9D5-EBD3-FDA8-11113043486E}" dt="2022-06-24T14:24:06.779" v="23" actId="20577"/>
          <ac:spMkLst>
            <pc:docMk/>
            <pc:sldMk cId="3997636051" sldId="270"/>
            <ac:spMk id="2" creationId="{67EA4A6E-7864-2FCB-6594-06860B2ED6A2}"/>
          </ac:spMkLst>
        </pc:spChg>
      </pc:sldChg>
      <pc:sldChg chg="modSp">
        <pc:chgData name="Karen Tobin (2129244)" userId="S::2129244@student.uwtsd.ac.uk::0bba96e2-c78b-42d5-8ad3-257650f56e3f" providerId="AD" clId="Web-{359CA1C9-A9D5-EBD3-FDA8-11113043486E}" dt="2022-06-24T14:27:15.239" v="30" actId="20577"/>
        <pc:sldMkLst>
          <pc:docMk/>
          <pc:sldMk cId="2527553891" sldId="271"/>
        </pc:sldMkLst>
        <pc:spChg chg="mod">
          <ac:chgData name="Karen Tobin (2129244)" userId="S::2129244@student.uwtsd.ac.uk::0bba96e2-c78b-42d5-8ad3-257650f56e3f" providerId="AD" clId="Web-{359CA1C9-A9D5-EBD3-FDA8-11113043486E}" dt="2022-06-24T14:27:15.239" v="30" actId="20577"/>
          <ac:spMkLst>
            <pc:docMk/>
            <pc:sldMk cId="2527553891" sldId="271"/>
            <ac:spMk id="3" creationId="{0EE03B80-DD9C-30D7-1379-2AB91B81DA7E}"/>
          </ac:spMkLst>
        </pc:spChg>
      </pc:sldChg>
      <pc:sldChg chg="modSp">
        <pc:chgData name="Karen Tobin (2129244)" userId="S::2129244@student.uwtsd.ac.uk::0bba96e2-c78b-42d5-8ad3-257650f56e3f" providerId="AD" clId="Web-{359CA1C9-A9D5-EBD3-FDA8-11113043486E}" dt="2022-06-24T14:28:13.803" v="40" actId="20577"/>
        <pc:sldMkLst>
          <pc:docMk/>
          <pc:sldMk cId="153328899" sldId="272"/>
        </pc:sldMkLst>
        <pc:spChg chg="mod">
          <ac:chgData name="Karen Tobin (2129244)" userId="S::2129244@student.uwtsd.ac.uk::0bba96e2-c78b-42d5-8ad3-257650f56e3f" providerId="AD" clId="Web-{359CA1C9-A9D5-EBD3-FDA8-11113043486E}" dt="2022-06-24T14:28:13.803" v="40" actId="20577"/>
          <ac:spMkLst>
            <pc:docMk/>
            <pc:sldMk cId="153328899" sldId="272"/>
            <ac:spMk id="3" creationId="{2AE29AEA-6D54-6DA9-19B0-F85C61103322}"/>
          </ac:spMkLst>
        </pc:spChg>
      </pc:sldChg>
      <pc:sldChg chg="new">
        <pc:chgData name="Karen Tobin (2129244)" userId="S::2129244@student.uwtsd.ac.uk::0bba96e2-c78b-42d5-8ad3-257650f56e3f" providerId="AD" clId="Web-{359CA1C9-A9D5-EBD3-FDA8-11113043486E}" dt="2022-06-24T14:29:16.009" v="41"/>
        <pc:sldMkLst>
          <pc:docMk/>
          <pc:sldMk cId="1105555964" sldId="273"/>
        </pc:sldMkLst>
      </pc:sldChg>
    </pc:docChg>
  </pc:docChgLst>
  <pc:docChgLst>
    <pc:chgData name="Karen Tobin (2129244)" userId="S::2129244@student.uwtsd.ac.uk::0bba96e2-c78b-42d5-8ad3-257650f56e3f" providerId="AD" clId="Web-{92F606BD-EC95-2767-66F0-0AAA50CA535F}"/>
    <pc:docChg chg="modSld">
      <pc:chgData name="Karen Tobin (2129244)" userId="S::2129244@student.uwtsd.ac.uk::0bba96e2-c78b-42d5-8ad3-257650f56e3f" providerId="AD" clId="Web-{92F606BD-EC95-2767-66F0-0AAA50CA535F}" dt="2022-06-16T19:45:12.015" v="71" actId="20577"/>
      <pc:docMkLst>
        <pc:docMk/>
      </pc:docMkLst>
      <pc:sldChg chg="modSp">
        <pc:chgData name="Karen Tobin (2129244)" userId="S::2129244@student.uwtsd.ac.uk::0bba96e2-c78b-42d5-8ad3-257650f56e3f" providerId="AD" clId="Web-{92F606BD-EC95-2767-66F0-0AAA50CA535F}" dt="2022-06-16T19:45:12.015" v="71" actId="20577"/>
        <pc:sldMkLst>
          <pc:docMk/>
          <pc:sldMk cId="2149513166" sldId="260"/>
        </pc:sldMkLst>
        <pc:spChg chg="mod">
          <ac:chgData name="Karen Tobin (2129244)" userId="S::2129244@student.uwtsd.ac.uk::0bba96e2-c78b-42d5-8ad3-257650f56e3f" providerId="AD" clId="Web-{92F606BD-EC95-2767-66F0-0AAA50CA535F}" dt="2022-06-16T19:45:12.015" v="71" actId="20577"/>
          <ac:spMkLst>
            <pc:docMk/>
            <pc:sldMk cId="2149513166" sldId="260"/>
            <ac:spMk id="3" creationId="{F9221056-2507-EE62-3E82-8260DA3F7E41}"/>
          </ac:spMkLst>
        </pc:spChg>
      </pc:sldChg>
    </pc:docChg>
  </pc:docChgLst>
  <pc:docChgLst>
    <pc:chgData name="Karen Tobin (2129244)" userId="S::2129244@student.uwtsd.ac.uk::0bba96e2-c78b-42d5-8ad3-257650f56e3f" providerId="AD" clId="Web-{30BA55C9-D8BB-A548-F9D6-DB8E59A39517}"/>
    <pc:docChg chg="modSld">
      <pc:chgData name="Karen Tobin (2129244)" userId="S::2129244@student.uwtsd.ac.uk::0bba96e2-c78b-42d5-8ad3-257650f56e3f" providerId="AD" clId="Web-{30BA55C9-D8BB-A548-F9D6-DB8E59A39517}" dt="2022-06-24T20:58:31.026" v="64" actId="20577"/>
      <pc:docMkLst>
        <pc:docMk/>
      </pc:docMkLst>
      <pc:sldChg chg="modSp">
        <pc:chgData name="Karen Tobin (2129244)" userId="S::2129244@student.uwtsd.ac.uk::0bba96e2-c78b-42d5-8ad3-257650f56e3f" providerId="AD" clId="Web-{30BA55C9-D8BB-A548-F9D6-DB8E59A39517}" dt="2022-06-24T20:50:17.403" v="44" actId="20577"/>
        <pc:sldMkLst>
          <pc:docMk/>
          <pc:sldMk cId="698631055" sldId="258"/>
        </pc:sldMkLst>
        <pc:spChg chg="mod">
          <ac:chgData name="Karen Tobin (2129244)" userId="S::2129244@student.uwtsd.ac.uk::0bba96e2-c78b-42d5-8ad3-257650f56e3f" providerId="AD" clId="Web-{30BA55C9-D8BB-A548-F9D6-DB8E59A39517}" dt="2022-06-24T20:49:55.714" v="37" actId="20577"/>
          <ac:spMkLst>
            <pc:docMk/>
            <pc:sldMk cId="698631055" sldId="258"/>
            <ac:spMk id="2" creationId="{93D0D1D9-8F28-EC36-0428-4107A71BB47D}"/>
          </ac:spMkLst>
        </pc:spChg>
        <pc:spChg chg="mod">
          <ac:chgData name="Karen Tobin (2129244)" userId="S::2129244@student.uwtsd.ac.uk::0bba96e2-c78b-42d5-8ad3-257650f56e3f" providerId="AD" clId="Web-{30BA55C9-D8BB-A548-F9D6-DB8E59A39517}" dt="2022-06-24T20:50:17.403" v="44" actId="20577"/>
          <ac:spMkLst>
            <pc:docMk/>
            <pc:sldMk cId="698631055" sldId="258"/>
            <ac:spMk id="3" creationId="{E6B52239-1292-829A-FDF0-B9212F9D980F}"/>
          </ac:spMkLst>
        </pc:spChg>
      </pc:sldChg>
      <pc:sldChg chg="modSp">
        <pc:chgData name="Karen Tobin (2129244)" userId="S::2129244@student.uwtsd.ac.uk::0bba96e2-c78b-42d5-8ad3-257650f56e3f" providerId="AD" clId="Web-{30BA55C9-D8BB-A548-F9D6-DB8E59A39517}" dt="2022-06-24T20:57:11.691" v="62" actId="20577"/>
        <pc:sldMkLst>
          <pc:docMk/>
          <pc:sldMk cId="1873875050" sldId="263"/>
        </pc:sldMkLst>
        <pc:spChg chg="mod">
          <ac:chgData name="Karen Tobin (2129244)" userId="S::2129244@student.uwtsd.ac.uk::0bba96e2-c78b-42d5-8ad3-257650f56e3f" providerId="AD" clId="Web-{30BA55C9-D8BB-A548-F9D6-DB8E59A39517}" dt="2022-06-24T20:57:11.691" v="62" actId="20577"/>
          <ac:spMkLst>
            <pc:docMk/>
            <pc:sldMk cId="1873875050" sldId="263"/>
            <ac:spMk id="3" creationId="{0322784E-3351-A416-04C4-7197AF3873EE}"/>
          </ac:spMkLst>
        </pc:spChg>
      </pc:sldChg>
      <pc:sldChg chg="modSp">
        <pc:chgData name="Karen Tobin (2129244)" userId="S::2129244@student.uwtsd.ac.uk::0bba96e2-c78b-42d5-8ad3-257650f56e3f" providerId="AD" clId="Web-{30BA55C9-D8BB-A548-F9D6-DB8E59A39517}" dt="2022-06-24T20:58:31.026" v="64" actId="20577"/>
        <pc:sldMkLst>
          <pc:docMk/>
          <pc:sldMk cId="2407231491" sldId="269"/>
        </pc:sldMkLst>
        <pc:spChg chg="mod">
          <ac:chgData name="Karen Tobin (2129244)" userId="S::2129244@student.uwtsd.ac.uk::0bba96e2-c78b-42d5-8ad3-257650f56e3f" providerId="AD" clId="Web-{30BA55C9-D8BB-A548-F9D6-DB8E59A39517}" dt="2022-06-24T20:58:31.026" v="64" actId="20577"/>
          <ac:spMkLst>
            <pc:docMk/>
            <pc:sldMk cId="2407231491" sldId="269"/>
            <ac:spMk id="3" creationId="{5D1C3620-7E17-9556-5112-9FD0C0FED970}"/>
          </ac:spMkLst>
        </pc:spChg>
      </pc:sldChg>
      <pc:sldChg chg="modSp">
        <pc:chgData name="Karen Tobin (2129244)" userId="S::2129244@student.uwtsd.ac.uk::0bba96e2-c78b-42d5-8ad3-257650f56e3f" providerId="AD" clId="Web-{30BA55C9-D8BB-A548-F9D6-DB8E59A39517}" dt="2022-06-24T20:51:14.642" v="51" actId="1076"/>
        <pc:sldMkLst>
          <pc:docMk/>
          <pc:sldMk cId="2527553891" sldId="271"/>
        </pc:sldMkLst>
        <pc:spChg chg="mod">
          <ac:chgData name="Karen Tobin (2129244)" userId="S::2129244@student.uwtsd.ac.uk::0bba96e2-c78b-42d5-8ad3-257650f56e3f" providerId="AD" clId="Web-{30BA55C9-D8BB-A548-F9D6-DB8E59A39517}" dt="2022-06-24T20:51:06.376" v="50" actId="20577"/>
          <ac:spMkLst>
            <pc:docMk/>
            <pc:sldMk cId="2527553891" sldId="271"/>
            <ac:spMk id="3" creationId="{0EE03B80-DD9C-30D7-1379-2AB91B81DA7E}"/>
          </ac:spMkLst>
        </pc:spChg>
        <pc:spChg chg="mod">
          <ac:chgData name="Karen Tobin (2129244)" userId="S::2129244@student.uwtsd.ac.uk::0bba96e2-c78b-42d5-8ad3-257650f56e3f" providerId="AD" clId="Web-{30BA55C9-D8BB-A548-F9D6-DB8E59A39517}" dt="2022-06-24T20:51:14.642" v="51" actId="1076"/>
          <ac:spMkLst>
            <pc:docMk/>
            <pc:sldMk cId="2527553891" sldId="271"/>
            <ac:spMk id="4" creationId="{BB5F1658-17EC-F12B-7BA9-5635AD9A8590}"/>
          </ac:spMkLst>
        </pc:spChg>
      </pc:sldChg>
      <pc:sldChg chg="modSp">
        <pc:chgData name="Karen Tobin (2129244)" userId="S::2129244@student.uwtsd.ac.uk::0bba96e2-c78b-42d5-8ad3-257650f56e3f" providerId="AD" clId="Web-{30BA55C9-D8BB-A548-F9D6-DB8E59A39517}" dt="2022-06-24T20:54:49.945" v="58" actId="20577"/>
        <pc:sldMkLst>
          <pc:docMk/>
          <pc:sldMk cId="1105555964" sldId="273"/>
        </pc:sldMkLst>
        <pc:spChg chg="mod">
          <ac:chgData name="Karen Tobin (2129244)" userId="S::2129244@student.uwtsd.ac.uk::0bba96e2-c78b-42d5-8ad3-257650f56e3f" providerId="AD" clId="Web-{30BA55C9-D8BB-A548-F9D6-DB8E59A39517}" dt="2022-06-24T20:54:49.945" v="58" actId="20577"/>
          <ac:spMkLst>
            <pc:docMk/>
            <pc:sldMk cId="1105555964" sldId="273"/>
            <ac:spMk id="3" creationId="{064AE97D-AA0A-A4D7-504D-B14142C5B33E}"/>
          </ac:spMkLst>
        </pc:spChg>
      </pc:sldChg>
    </pc:docChg>
  </pc:docChgLst>
  <pc:docChgLst>
    <pc:chgData name="Karen Tobin (2129244)" userId="S::2129244@student.uwtsd.ac.uk::0bba96e2-c78b-42d5-8ad3-257650f56e3f" providerId="AD" clId="Web-{5B4388A9-200C-7CB7-70B5-7613063D4065}"/>
    <pc:docChg chg="addSld modSld">
      <pc:chgData name="Karen Tobin (2129244)" userId="S::2129244@student.uwtsd.ac.uk::0bba96e2-c78b-42d5-8ad3-257650f56e3f" providerId="AD" clId="Web-{5B4388A9-200C-7CB7-70B5-7613063D4065}" dt="2022-06-13T13:35:37.082" v="403"/>
      <pc:docMkLst>
        <pc:docMk/>
      </pc:docMkLst>
      <pc:sldChg chg="addSp delSp modSp">
        <pc:chgData name="Karen Tobin (2129244)" userId="S::2129244@student.uwtsd.ac.uk::0bba96e2-c78b-42d5-8ad3-257650f56e3f" providerId="AD" clId="Web-{5B4388A9-200C-7CB7-70B5-7613063D4065}" dt="2022-06-13T13:35:18.628" v="402" actId="1076"/>
        <pc:sldMkLst>
          <pc:docMk/>
          <pc:sldMk cId="698631055" sldId="258"/>
        </pc:sldMkLst>
        <pc:spChg chg="mod">
          <ac:chgData name="Karen Tobin (2129244)" userId="S::2129244@student.uwtsd.ac.uk::0bba96e2-c78b-42d5-8ad3-257650f56e3f" providerId="AD" clId="Web-{5B4388A9-200C-7CB7-70B5-7613063D4065}" dt="2022-06-13T13:27:12.833" v="292" actId="14100"/>
          <ac:spMkLst>
            <pc:docMk/>
            <pc:sldMk cId="698631055" sldId="258"/>
            <ac:spMk id="2" creationId="{93D0D1D9-8F28-EC36-0428-4107A71BB47D}"/>
          </ac:spMkLst>
        </pc:spChg>
        <pc:spChg chg="mod">
          <ac:chgData name="Karen Tobin (2129244)" userId="S::2129244@student.uwtsd.ac.uk::0bba96e2-c78b-42d5-8ad3-257650f56e3f" providerId="AD" clId="Web-{5B4388A9-200C-7CB7-70B5-7613063D4065}" dt="2022-06-13T13:17:46.630" v="180" actId="14100"/>
          <ac:spMkLst>
            <pc:docMk/>
            <pc:sldMk cId="698631055" sldId="258"/>
            <ac:spMk id="3" creationId="{E6B52239-1292-829A-FDF0-B9212F9D980F}"/>
          </ac:spMkLst>
        </pc:spChg>
        <pc:spChg chg="mod">
          <ac:chgData name="Karen Tobin (2129244)" userId="S::2129244@student.uwtsd.ac.uk::0bba96e2-c78b-42d5-8ad3-257650f56e3f" providerId="AD" clId="Web-{5B4388A9-200C-7CB7-70B5-7613063D4065}" dt="2022-06-13T13:06:15.674" v="21" actId="1076"/>
          <ac:spMkLst>
            <pc:docMk/>
            <pc:sldMk cId="698631055" sldId="258"/>
            <ac:spMk id="4" creationId="{82075E95-D698-53DA-825F-D061EE0EAE7D}"/>
          </ac:spMkLst>
        </pc:spChg>
        <pc:spChg chg="add mod">
          <ac:chgData name="Karen Tobin (2129244)" userId="S::2129244@student.uwtsd.ac.uk::0bba96e2-c78b-42d5-8ad3-257650f56e3f" providerId="AD" clId="Web-{5B4388A9-200C-7CB7-70B5-7613063D4065}" dt="2022-06-13T13:20:55.823" v="224" actId="688"/>
          <ac:spMkLst>
            <pc:docMk/>
            <pc:sldMk cId="698631055" sldId="258"/>
            <ac:spMk id="5" creationId="{2568AF8F-05F8-D4D9-EC24-7D0B4ABDEBD8}"/>
          </ac:spMkLst>
        </pc:spChg>
        <pc:spChg chg="add mod">
          <ac:chgData name="Karen Tobin (2129244)" userId="S::2129244@student.uwtsd.ac.uk::0bba96e2-c78b-42d5-8ad3-257650f56e3f" providerId="AD" clId="Web-{5B4388A9-200C-7CB7-70B5-7613063D4065}" dt="2022-06-13T13:24:00.812" v="271" actId="20577"/>
          <ac:spMkLst>
            <pc:docMk/>
            <pc:sldMk cId="698631055" sldId="258"/>
            <ac:spMk id="6" creationId="{50E2E692-3CD9-5E4A-FB04-1B9B14E47BED}"/>
          </ac:spMkLst>
        </pc:spChg>
        <pc:spChg chg="add del mod">
          <ac:chgData name="Karen Tobin (2129244)" userId="S::2129244@student.uwtsd.ac.uk::0bba96e2-c78b-42d5-8ad3-257650f56e3f" providerId="AD" clId="Web-{5B4388A9-200C-7CB7-70B5-7613063D4065}" dt="2022-06-13T13:24:53.064" v="279"/>
          <ac:spMkLst>
            <pc:docMk/>
            <pc:sldMk cId="698631055" sldId="258"/>
            <ac:spMk id="8" creationId="{0A361185-092B-A0EC-D60B-0BAC978ED2CA}"/>
          </ac:spMkLst>
        </pc:spChg>
        <pc:spChg chg="add mod">
          <ac:chgData name="Karen Tobin (2129244)" userId="S::2129244@student.uwtsd.ac.uk::0bba96e2-c78b-42d5-8ad3-257650f56e3f" providerId="AD" clId="Web-{5B4388A9-200C-7CB7-70B5-7613063D4065}" dt="2022-06-13T13:35:18.628" v="402" actId="1076"/>
          <ac:spMkLst>
            <pc:docMk/>
            <pc:sldMk cId="698631055" sldId="258"/>
            <ac:spMk id="9" creationId="{3C0C4711-F0D6-111C-EF32-17C0D8ADC67D}"/>
          </ac:spMkLst>
        </pc:spChg>
        <pc:spChg chg="add mod">
          <ac:chgData name="Karen Tobin (2129244)" userId="S::2129244@student.uwtsd.ac.uk::0bba96e2-c78b-42d5-8ad3-257650f56e3f" providerId="AD" clId="Web-{5B4388A9-200C-7CB7-70B5-7613063D4065}" dt="2022-06-13T13:34:08.923" v="391" actId="1076"/>
          <ac:spMkLst>
            <pc:docMk/>
            <pc:sldMk cId="698631055" sldId="258"/>
            <ac:spMk id="10" creationId="{FD95C38C-989A-90A8-E959-37804F8A81EC}"/>
          </ac:spMkLst>
        </pc:spChg>
        <pc:spChg chg="add mod">
          <ac:chgData name="Karen Tobin (2129244)" userId="S::2129244@student.uwtsd.ac.uk::0bba96e2-c78b-42d5-8ad3-257650f56e3f" providerId="AD" clId="Web-{5B4388A9-200C-7CB7-70B5-7613063D4065}" dt="2022-06-13T13:33:15.515" v="382" actId="1076"/>
          <ac:spMkLst>
            <pc:docMk/>
            <pc:sldMk cId="698631055" sldId="258"/>
            <ac:spMk id="11" creationId="{0D36C389-446C-D1D9-D705-5A44FE1E575B}"/>
          </ac:spMkLst>
        </pc:spChg>
        <pc:picChg chg="mod">
          <ac:chgData name="Karen Tobin (2129244)" userId="S::2129244@student.uwtsd.ac.uk::0bba96e2-c78b-42d5-8ad3-257650f56e3f" providerId="AD" clId="Web-{5B4388A9-200C-7CB7-70B5-7613063D4065}" dt="2022-06-13T13:34:31.549" v="394" actId="1076"/>
          <ac:picMkLst>
            <pc:docMk/>
            <pc:sldMk cId="698631055" sldId="258"/>
            <ac:picMk id="7" creationId="{A9023C0D-B105-8B8B-EA54-11BC1037EA44}"/>
          </ac:picMkLst>
        </pc:picChg>
      </pc:sldChg>
      <pc:sldChg chg="new">
        <pc:chgData name="Karen Tobin (2129244)" userId="S::2129244@student.uwtsd.ac.uk::0bba96e2-c78b-42d5-8ad3-257650f56e3f" providerId="AD" clId="Web-{5B4388A9-200C-7CB7-70B5-7613063D4065}" dt="2022-06-13T13:35:37.082" v="403"/>
        <pc:sldMkLst>
          <pc:docMk/>
          <pc:sldMk cId="3062317523" sldId="265"/>
        </pc:sldMkLst>
      </pc:sldChg>
    </pc:docChg>
  </pc:docChgLst>
  <pc:docChgLst>
    <pc:chgData name="Karen Tobin (2129244)" userId="S::2129244@student.uwtsd.ac.uk::0bba96e2-c78b-42d5-8ad3-257650f56e3f" providerId="AD" clId="Web-{FE67B0C9-95DB-390F-A51C-1EC6B7533657}"/>
    <pc:docChg chg="modSld">
      <pc:chgData name="Karen Tobin (2129244)" userId="S::2129244@student.uwtsd.ac.uk::0bba96e2-c78b-42d5-8ad3-257650f56e3f" providerId="AD" clId="Web-{FE67B0C9-95DB-390F-A51C-1EC6B7533657}" dt="2022-06-22T20:22:20.374" v="21" actId="20577"/>
      <pc:docMkLst>
        <pc:docMk/>
      </pc:docMkLst>
      <pc:sldChg chg="modSp">
        <pc:chgData name="Karen Tobin (2129244)" userId="S::2129244@student.uwtsd.ac.uk::0bba96e2-c78b-42d5-8ad3-257650f56e3f" providerId="AD" clId="Web-{FE67B0C9-95DB-390F-A51C-1EC6B7533657}" dt="2022-06-22T20:22:20.374" v="21" actId="20577"/>
        <pc:sldMkLst>
          <pc:docMk/>
          <pc:sldMk cId="3453752632" sldId="264"/>
        </pc:sldMkLst>
        <pc:spChg chg="mod">
          <ac:chgData name="Karen Tobin (2129244)" userId="S::2129244@student.uwtsd.ac.uk::0bba96e2-c78b-42d5-8ad3-257650f56e3f" providerId="AD" clId="Web-{FE67B0C9-95DB-390F-A51C-1EC6B7533657}" dt="2022-06-22T20:22:20.374" v="21" actId="20577"/>
          <ac:spMkLst>
            <pc:docMk/>
            <pc:sldMk cId="3453752632" sldId="264"/>
            <ac:spMk id="3" creationId="{98F4F125-8080-426F-5F37-C895372D14CC}"/>
          </ac:spMkLst>
        </pc:spChg>
      </pc:sldChg>
    </pc:docChg>
  </pc:docChgLst>
  <pc:docChgLst>
    <pc:chgData name="Karen Tobin (2129244)" userId="S::2129244@student.uwtsd.ac.uk::0bba96e2-c78b-42d5-8ad3-257650f56e3f" providerId="AD" clId="Web-{4B480801-3E01-483C-B31D-EF1EF1CFBA4B}"/>
    <pc:docChg chg="modSld">
      <pc:chgData name="Karen Tobin (2129244)" userId="S::2129244@student.uwtsd.ac.uk::0bba96e2-c78b-42d5-8ad3-257650f56e3f" providerId="AD" clId="Web-{4B480801-3E01-483C-B31D-EF1EF1CFBA4B}" dt="2022-06-13T14:17:57.700" v="144" actId="20577"/>
      <pc:docMkLst>
        <pc:docMk/>
      </pc:docMkLst>
      <pc:sldChg chg="modSp">
        <pc:chgData name="Karen Tobin (2129244)" userId="S::2129244@student.uwtsd.ac.uk::0bba96e2-c78b-42d5-8ad3-257650f56e3f" providerId="AD" clId="Web-{4B480801-3E01-483C-B31D-EF1EF1CFBA4B}" dt="2022-06-13T14:11:18.174" v="93" actId="20577"/>
        <pc:sldMkLst>
          <pc:docMk/>
          <pc:sldMk cId="343606478" sldId="257"/>
        </pc:sldMkLst>
        <pc:spChg chg="mod">
          <ac:chgData name="Karen Tobin (2129244)" userId="S::2129244@student.uwtsd.ac.uk::0bba96e2-c78b-42d5-8ad3-257650f56e3f" providerId="AD" clId="Web-{4B480801-3E01-483C-B31D-EF1EF1CFBA4B}" dt="2022-06-13T14:11:18.174" v="93" actId="20577"/>
          <ac:spMkLst>
            <pc:docMk/>
            <pc:sldMk cId="343606478" sldId="257"/>
            <ac:spMk id="3" creationId="{DAE2BE44-71F0-116F-2B5C-03A2B843D366}"/>
          </ac:spMkLst>
        </pc:spChg>
      </pc:sldChg>
      <pc:sldChg chg="modSp">
        <pc:chgData name="Karen Tobin (2129244)" userId="S::2129244@student.uwtsd.ac.uk::0bba96e2-c78b-42d5-8ad3-257650f56e3f" providerId="AD" clId="Web-{4B480801-3E01-483C-B31D-EF1EF1CFBA4B}" dt="2022-06-13T14:17:57.700" v="144" actId="20577"/>
        <pc:sldMkLst>
          <pc:docMk/>
          <pc:sldMk cId="698631055" sldId="258"/>
        </pc:sldMkLst>
        <pc:spChg chg="mod">
          <ac:chgData name="Karen Tobin (2129244)" userId="S::2129244@student.uwtsd.ac.uk::0bba96e2-c78b-42d5-8ad3-257650f56e3f" providerId="AD" clId="Web-{4B480801-3E01-483C-B31D-EF1EF1CFBA4B}" dt="2022-06-13T14:17:57.700" v="144" actId="20577"/>
          <ac:spMkLst>
            <pc:docMk/>
            <pc:sldMk cId="698631055" sldId="258"/>
            <ac:spMk id="2" creationId="{93D0D1D9-8F28-EC36-0428-4107A71BB47D}"/>
          </ac:spMkLst>
        </pc:spChg>
      </pc:sldChg>
      <pc:sldChg chg="modSp">
        <pc:chgData name="Karen Tobin (2129244)" userId="S::2129244@student.uwtsd.ac.uk::0bba96e2-c78b-42d5-8ad3-257650f56e3f" providerId="AD" clId="Web-{4B480801-3E01-483C-B31D-EF1EF1CFBA4B}" dt="2022-06-13T14:12:24.113" v="96" actId="14100"/>
        <pc:sldMkLst>
          <pc:docMk/>
          <pc:sldMk cId="3815025626" sldId="262"/>
        </pc:sldMkLst>
        <pc:spChg chg="mod">
          <ac:chgData name="Karen Tobin (2129244)" userId="S::2129244@student.uwtsd.ac.uk::0bba96e2-c78b-42d5-8ad3-257650f56e3f" providerId="AD" clId="Web-{4B480801-3E01-483C-B31D-EF1EF1CFBA4B}" dt="2022-06-13T14:12:24.113" v="96" actId="14100"/>
          <ac:spMkLst>
            <pc:docMk/>
            <pc:sldMk cId="3815025626" sldId="262"/>
            <ac:spMk id="20" creationId="{BDE5622E-AF65-F350-B030-B1953DD90493}"/>
          </ac:spMkLst>
        </pc:spChg>
      </pc:sldChg>
      <pc:sldChg chg="addSp delSp modSp">
        <pc:chgData name="Karen Tobin (2129244)" userId="S::2129244@student.uwtsd.ac.uk::0bba96e2-c78b-42d5-8ad3-257650f56e3f" providerId="AD" clId="Web-{4B480801-3E01-483C-B31D-EF1EF1CFBA4B}" dt="2022-06-13T14:15:16.133" v="131" actId="20577"/>
        <pc:sldMkLst>
          <pc:docMk/>
          <pc:sldMk cId="3062317523" sldId="265"/>
        </pc:sldMkLst>
        <pc:spChg chg="del mod">
          <ac:chgData name="Karen Tobin (2129244)" userId="S::2129244@student.uwtsd.ac.uk::0bba96e2-c78b-42d5-8ad3-257650f56e3f" providerId="AD" clId="Web-{4B480801-3E01-483C-B31D-EF1EF1CFBA4B}" dt="2022-06-13T14:07:10.542" v="24"/>
          <ac:spMkLst>
            <pc:docMk/>
            <pc:sldMk cId="3062317523" sldId="265"/>
            <ac:spMk id="2" creationId="{BAC43057-3087-642C-8692-7C862A1AB4B6}"/>
          </ac:spMkLst>
        </pc:spChg>
        <pc:spChg chg="mod">
          <ac:chgData name="Karen Tobin (2129244)" userId="S::2129244@student.uwtsd.ac.uk::0bba96e2-c78b-42d5-8ad3-257650f56e3f" providerId="AD" clId="Web-{4B480801-3E01-483C-B31D-EF1EF1CFBA4B}" dt="2022-06-13T14:13:14.021" v="99" actId="1076"/>
          <ac:spMkLst>
            <pc:docMk/>
            <pc:sldMk cId="3062317523" sldId="265"/>
            <ac:spMk id="3" creationId="{1654C81D-415F-FCB7-AD18-26496C37892C}"/>
          </ac:spMkLst>
        </pc:spChg>
        <pc:spChg chg="add mod">
          <ac:chgData name="Karen Tobin (2129244)" userId="S::2129244@student.uwtsd.ac.uk::0bba96e2-c78b-42d5-8ad3-257650f56e3f" providerId="AD" clId="Web-{4B480801-3E01-483C-B31D-EF1EF1CFBA4B}" dt="2022-06-13T14:13:51.444" v="102" actId="14100"/>
          <ac:spMkLst>
            <pc:docMk/>
            <pc:sldMk cId="3062317523" sldId="265"/>
            <ac:spMk id="5" creationId="{C36065F2-AF0E-F6D1-CF9F-1BFCF8B2E724}"/>
          </ac:spMkLst>
        </pc:spChg>
        <pc:spChg chg="add mod">
          <ac:chgData name="Karen Tobin (2129244)" userId="S::2129244@student.uwtsd.ac.uk::0bba96e2-c78b-42d5-8ad3-257650f56e3f" providerId="AD" clId="Web-{4B480801-3E01-483C-B31D-EF1EF1CFBA4B}" dt="2022-06-13T14:15:16.133" v="131" actId="20577"/>
          <ac:spMkLst>
            <pc:docMk/>
            <pc:sldMk cId="3062317523" sldId="265"/>
            <ac:spMk id="6" creationId="{7630481C-9115-CF44-4C5C-FF9AD0D11E2F}"/>
          </ac:spMkLst>
        </pc:spChg>
      </pc:sldChg>
    </pc:docChg>
  </pc:docChgLst>
  <pc:docChgLst>
    <pc:chgData name="Karen Tobin (2129244)" userId="S::2129244@student.uwtsd.ac.uk::0bba96e2-c78b-42d5-8ad3-257650f56e3f" providerId="AD" clId="Web-{7101A3D9-30BF-42C5-A433-6C5BD353F39D}"/>
    <pc:docChg chg="modSld">
      <pc:chgData name="Karen Tobin (2129244)" userId="S::2129244@student.uwtsd.ac.uk::0bba96e2-c78b-42d5-8ad3-257650f56e3f" providerId="AD" clId="Web-{7101A3D9-30BF-42C5-A433-6C5BD353F39D}" dt="2022-06-25T15:53:23.567" v="65" actId="1076"/>
      <pc:docMkLst>
        <pc:docMk/>
      </pc:docMkLst>
      <pc:sldChg chg="addSp modSp">
        <pc:chgData name="Karen Tobin (2129244)" userId="S::2129244@student.uwtsd.ac.uk::0bba96e2-c78b-42d5-8ad3-257650f56e3f" providerId="AD" clId="Web-{7101A3D9-30BF-42C5-A433-6C5BD353F39D}" dt="2022-06-25T15:53:23.567" v="65" actId="1076"/>
        <pc:sldMkLst>
          <pc:docMk/>
          <pc:sldMk cId="2149513166" sldId="260"/>
        </pc:sldMkLst>
        <pc:spChg chg="add mod">
          <ac:chgData name="Karen Tobin (2129244)" userId="S::2129244@student.uwtsd.ac.uk::0bba96e2-c78b-42d5-8ad3-257650f56e3f" providerId="AD" clId="Web-{7101A3D9-30BF-42C5-A433-6C5BD353F39D}" dt="2022-06-25T15:53:23.567" v="65" actId="1076"/>
          <ac:spMkLst>
            <pc:docMk/>
            <pc:sldMk cId="2149513166" sldId="260"/>
            <ac:spMk id="18" creationId="{BBE566B2-F3EA-97F0-20A9-7139F2963750}"/>
          </ac:spMkLst>
        </pc:spChg>
      </pc:sldChg>
      <pc:sldChg chg="addSp modSp">
        <pc:chgData name="Karen Tobin (2129244)" userId="S::2129244@student.uwtsd.ac.uk::0bba96e2-c78b-42d5-8ad3-257650f56e3f" providerId="AD" clId="Web-{7101A3D9-30BF-42C5-A433-6C5BD353F39D}" dt="2022-06-25T15:48:07.306" v="27" actId="20577"/>
        <pc:sldMkLst>
          <pc:docMk/>
          <pc:sldMk cId="1180931231" sldId="261"/>
        </pc:sldMkLst>
        <pc:spChg chg="add mod">
          <ac:chgData name="Karen Tobin (2129244)" userId="S::2129244@student.uwtsd.ac.uk::0bba96e2-c78b-42d5-8ad3-257650f56e3f" providerId="AD" clId="Web-{7101A3D9-30BF-42C5-A433-6C5BD353F39D}" dt="2022-06-25T15:48:07.306" v="27" actId="20577"/>
          <ac:spMkLst>
            <pc:docMk/>
            <pc:sldMk cId="1180931231" sldId="261"/>
            <ac:spMk id="21" creationId="{F10B7457-D869-C97C-14A4-9EA09038D336}"/>
          </ac:spMkLst>
        </pc:spChg>
      </pc:sldChg>
      <pc:sldChg chg="modSp">
        <pc:chgData name="Karen Tobin (2129244)" userId="S::2129244@student.uwtsd.ac.uk::0bba96e2-c78b-42d5-8ad3-257650f56e3f" providerId="AD" clId="Web-{7101A3D9-30BF-42C5-A433-6C5BD353F39D}" dt="2022-06-25T15:43:56.204" v="6" actId="20577"/>
        <pc:sldMkLst>
          <pc:docMk/>
          <pc:sldMk cId="1873875050" sldId="263"/>
        </pc:sldMkLst>
        <pc:spChg chg="mod">
          <ac:chgData name="Karen Tobin (2129244)" userId="S::2129244@student.uwtsd.ac.uk::0bba96e2-c78b-42d5-8ad3-257650f56e3f" providerId="AD" clId="Web-{7101A3D9-30BF-42C5-A433-6C5BD353F39D}" dt="2022-06-25T15:43:56.204" v="6" actId="20577"/>
          <ac:spMkLst>
            <pc:docMk/>
            <pc:sldMk cId="1873875050" sldId="263"/>
            <ac:spMk id="3" creationId="{0322784E-3351-A416-04C4-7197AF3873EE}"/>
          </ac:spMkLst>
        </pc:spChg>
      </pc:sldChg>
      <pc:sldChg chg="addSp modSp">
        <pc:chgData name="Karen Tobin (2129244)" userId="S::2129244@student.uwtsd.ac.uk::0bba96e2-c78b-42d5-8ad3-257650f56e3f" providerId="AD" clId="Web-{7101A3D9-30BF-42C5-A433-6C5BD353F39D}" dt="2022-06-25T15:50:07.654" v="48" actId="20577"/>
        <pc:sldMkLst>
          <pc:docMk/>
          <pc:sldMk cId="3979251917" sldId="266"/>
        </pc:sldMkLst>
        <pc:spChg chg="add mod">
          <ac:chgData name="Karen Tobin (2129244)" userId="S::2129244@student.uwtsd.ac.uk::0bba96e2-c78b-42d5-8ad3-257650f56e3f" providerId="AD" clId="Web-{7101A3D9-30BF-42C5-A433-6C5BD353F39D}" dt="2022-06-25T15:50:07.654" v="48" actId="20577"/>
          <ac:spMkLst>
            <pc:docMk/>
            <pc:sldMk cId="3979251917" sldId="266"/>
            <ac:spMk id="24" creationId="{75A7AD7A-BC1F-1211-1FBB-95379E247DA1}"/>
          </ac:spMkLst>
        </pc:spChg>
        <pc:graphicFrameChg chg="mod">
          <ac:chgData name="Karen Tobin (2129244)" userId="S::2129244@student.uwtsd.ac.uk::0bba96e2-c78b-42d5-8ad3-257650f56e3f" providerId="AD" clId="Web-{7101A3D9-30BF-42C5-A433-6C5BD353F39D}" dt="2022-06-25T15:49:29.309" v="31" actId="1076"/>
          <ac:graphicFrameMkLst>
            <pc:docMk/>
            <pc:sldMk cId="3979251917" sldId="266"/>
            <ac:graphicFrameMk id="7" creationId="{A5EF30AB-2957-9CDF-7742-1AB785A51BEC}"/>
          </ac:graphicFrameMkLst>
        </pc:graphicFrameChg>
      </pc:sldChg>
      <pc:sldChg chg="modSp addAnim modAnim">
        <pc:chgData name="Karen Tobin (2129244)" userId="S::2129244@student.uwtsd.ac.uk::0bba96e2-c78b-42d5-8ad3-257650f56e3f" providerId="AD" clId="Web-{7101A3D9-30BF-42C5-A433-6C5BD353F39D}" dt="2022-06-25T15:41:29.715" v="2"/>
        <pc:sldMkLst>
          <pc:docMk/>
          <pc:sldMk cId="153328899" sldId="272"/>
        </pc:sldMkLst>
        <pc:spChg chg="mod">
          <ac:chgData name="Karen Tobin (2129244)" userId="S::2129244@student.uwtsd.ac.uk::0bba96e2-c78b-42d5-8ad3-257650f56e3f" providerId="AD" clId="Web-{7101A3D9-30BF-42C5-A433-6C5BD353F39D}" dt="2022-06-25T15:41:14.261" v="0" actId="1076"/>
          <ac:spMkLst>
            <pc:docMk/>
            <pc:sldMk cId="153328899" sldId="272"/>
            <ac:spMk id="3" creationId="{2AE29AEA-6D54-6DA9-19B0-F85C61103322}"/>
          </ac:spMkLst>
        </pc:spChg>
      </pc:sldChg>
    </pc:docChg>
  </pc:docChgLst>
  <pc:docChgLst>
    <pc:chgData name="Karen Tobin (2129244)" userId="S::2129244@student.uwtsd.ac.uk::0bba96e2-c78b-42d5-8ad3-257650f56e3f" providerId="AD" clId="Web-{28347EC0-8892-4EA4-88A5-072E5AC5A993}"/>
    <pc:docChg chg="modSld">
      <pc:chgData name="Karen Tobin (2129244)" userId="S::2129244@student.uwtsd.ac.uk::0bba96e2-c78b-42d5-8ad3-257650f56e3f" providerId="AD" clId="Web-{28347EC0-8892-4EA4-88A5-072E5AC5A993}" dt="2022-06-11T15:42:38.464" v="18"/>
      <pc:docMkLst>
        <pc:docMk/>
      </pc:docMkLst>
      <pc:sldChg chg="modSp mod setBg">
        <pc:chgData name="Karen Tobin (2129244)" userId="S::2129244@student.uwtsd.ac.uk::0bba96e2-c78b-42d5-8ad3-257650f56e3f" providerId="AD" clId="Web-{28347EC0-8892-4EA4-88A5-072E5AC5A993}" dt="2022-06-11T15:42:38.464" v="18"/>
        <pc:sldMkLst>
          <pc:docMk/>
          <pc:sldMk cId="109857222" sldId="256"/>
        </pc:sldMkLst>
        <pc:spChg chg="mod">
          <ac:chgData name="Karen Tobin (2129244)" userId="S::2129244@student.uwtsd.ac.uk::0bba96e2-c78b-42d5-8ad3-257650f56e3f" providerId="AD" clId="Web-{28347EC0-8892-4EA4-88A5-072E5AC5A993}" dt="2022-06-11T15:41:51.260" v="14" actId="20577"/>
          <ac:spMkLst>
            <pc:docMk/>
            <pc:sldMk cId="109857222" sldId="256"/>
            <ac:spMk id="3" creationId="{00000000-0000-0000-0000-000000000000}"/>
          </ac:spMkLst>
        </pc:spChg>
      </pc:sldChg>
    </pc:docChg>
  </pc:docChgLst>
  <pc:docChgLst>
    <pc:chgData name="Karen Tobin (2129244)" userId="S::2129244@student.uwtsd.ac.uk::0bba96e2-c78b-42d5-8ad3-257650f56e3f" providerId="AD" clId="Web-{EF1B94F8-358F-4D8C-DDC8-A369A924E080}"/>
    <pc:docChg chg="modSld">
      <pc:chgData name="Karen Tobin (2129244)" userId="S::2129244@student.uwtsd.ac.uk::0bba96e2-c78b-42d5-8ad3-257650f56e3f" providerId="AD" clId="Web-{EF1B94F8-358F-4D8C-DDC8-A369A924E080}" dt="2022-06-23T19:10:13.474" v="62" actId="20577"/>
      <pc:docMkLst>
        <pc:docMk/>
      </pc:docMkLst>
      <pc:sldChg chg="modSp">
        <pc:chgData name="Karen Tobin (2129244)" userId="S::2129244@student.uwtsd.ac.uk::0bba96e2-c78b-42d5-8ad3-257650f56e3f" providerId="AD" clId="Web-{EF1B94F8-358F-4D8C-DDC8-A369A924E080}" dt="2022-06-23T19:10:13.474" v="62" actId="20577"/>
        <pc:sldMkLst>
          <pc:docMk/>
          <pc:sldMk cId="2407231491" sldId="269"/>
        </pc:sldMkLst>
        <pc:spChg chg="mod">
          <ac:chgData name="Karen Tobin (2129244)" userId="S::2129244@student.uwtsd.ac.uk::0bba96e2-c78b-42d5-8ad3-257650f56e3f" providerId="AD" clId="Web-{EF1B94F8-358F-4D8C-DDC8-A369A924E080}" dt="2022-06-23T19:05:01.855" v="48" actId="20577"/>
          <ac:spMkLst>
            <pc:docMk/>
            <pc:sldMk cId="2407231491" sldId="269"/>
            <ac:spMk id="2" creationId="{3C2638FA-DA1E-6FE0-BAF3-1F2FCB96C397}"/>
          </ac:spMkLst>
        </pc:spChg>
        <pc:spChg chg="mod">
          <ac:chgData name="Karen Tobin (2129244)" userId="S::2129244@student.uwtsd.ac.uk::0bba96e2-c78b-42d5-8ad3-257650f56e3f" providerId="AD" clId="Web-{EF1B94F8-358F-4D8C-DDC8-A369A924E080}" dt="2022-06-23T19:10:13.474" v="62" actId="20577"/>
          <ac:spMkLst>
            <pc:docMk/>
            <pc:sldMk cId="2407231491" sldId="269"/>
            <ac:spMk id="3" creationId="{5D1C3620-7E17-9556-5112-9FD0C0FED970}"/>
          </ac:spMkLst>
        </pc:spChg>
      </pc:sldChg>
    </pc:docChg>
  </pc:docChgLst>
  <pc:docChgLst>
    <pc:chgData name="Karen Tobin (2129244)" userId="S::2129244@student.uwtsd.ac.uk::0bba96e2-c78b-42d5-8ad3-257650f56e3f" providerId="AD" clId="Web-{2752C7DA-1A80-A40B-85CC-65CC635A7606}"/>
    <pc:docChg chg="modSld">
      <pc:chgData name="Karen Tobin (2129244)" userId="S::2129244@student.uwtsd.ac.uk::0bba96e2-c78b-42d5-8ad3-257650f56e3f" providerId="AD" clId="Web-{2752C7DA-1A80-A40B-85CC-65CC635A7606}" dt="2022-06-22T19:56:26.824" v="861" actId="20577"/>
      <pc:docMkLst>
        <pc:docMk/>
      </pc:docMkLst>
      <pc:sldChg chg="modSp">
        <pc:chgData name="Karen Tobin (2129244)" userId="S::2129244@student.uwtsd.ac.uk::0bba96e2-c78b-42d5-8ad3-257650f56e3f" providerId="AD" clId="Web-{2752C7DA-1A80-A40B-85CC-65CC635A7606}" dt="2022-06-22T19:56:26.824" v="861" actId="20577"/>
        <pc:sldMkLst>
          <pc:docMk/>
          <pc:sldMk cId="3453752632" sldId="264"/>
        </pc:sldMkLst>
        <pc:spChg chg="mod">
          <ac:chgData name="Karen Tobin (2129244)" userId="S::2129244@student.uwtsd.ac.uk::0bba96e2-c78b-42d5-8ad3-257650f56e3f" providerId="AD" clId="Web-{2752C7DA-1A80-A40B-85CC-65CC635A7606}" dt="2022-06-22T19:56:26.824" v="861" actId="20577"/>
          <ac:spMkLst>
            <pc:docMk/>
            <pc:sldMk cId="3453752632" sldId="264"/>
            <ac:spMk id="3" creationId="{98F4F125-8080-426F-5F37-C895372D14CC}"/>
          </ac:spMkLst>
        </pc:spChg>
      </pc:sldChg>
    </pc:docChg>
  </pc:docChgLst>
  <pc:docChgLst>
    <pc:chgData name="Karen Tobin (2129244)" userId="S::2129244@student.uwtsd.ac.uk::0bba96e2-c78b-42d5-8ad3-257650f56e3f" providerId="AD" clId="Web-{E47782B3-806E-6164-9303-FA583CC4831A}"/>
    <pc:docChg chg="delSld modSld">
      <pc:chgData name="Karen Tobin (2129244)" userId="S::2129244@student.uwtsd.ac.uk::0bba96e2-c78b-42d5-8ad3-257650f56e3f" providerId="AD" clId="Web-{E47782B3-806E-6164-9303-FA583CC4831A}" dt="2022-06-13T11:40:56.556" v="1024"/>
      <pc:docMkLst>
        <pc:docMk/>
      </pc:docMkLst>
      <pc:sldChg chg="modSp">
        <pc:chgData name="Karen Tobin (2129244)" userId="S::2129244@student.uwtsd.ac.uk::0bba96e2-c78b-42d5-8ad3-257650f56e3f" providerId="AD" clId="Web-{E47782B3-806E-6164-9303-FA583CC4831A}" dt="2022-06-13T11:34:15.406" v="990" actId="1076"/>
        <pc:sldMkLst>
          <pc:docMk/>
          <pc:sldMk cId="109857222" sldId="256"/>
        </pc:sldMkLst>
        <pc:spChg chg="mod">
          <ac:chgData name="Karen Tobin (2129244)" userId="S::2129244@student.uwtsd.ac.uk::0bba96e2-c78b-42d5-8ad3-257650f56e3f" providerId="AD" clId="Web-{E47782B3-806E-6164-9303-FA583CC4831A}" dt="2022-06-13T11:34:15.406" v="990" actId="1076"/>
          <ac:spMkLst>
            <pc:docMk/>
            <pc:sldMk cId="109857222" sldId="256"/>
            <ac:spMk id="2" creationId="{00000000-0000-0000-0000-000000000000}"/>
          </ac:spMkLst>
        </pc:spChg>
      </pc:sldChg>
      <pc:sldChg chg="addSp delSp modSp">
        <pc:chgData name="Karen Tobin (2129244)" userId="S::2129244@student.uwtsd.ac.uk::0bba96e2-c78b-42d5-8ad3-257650f56e3f" providerId="AD" clId="Web-{E47782B3-806E-6164-9303-FA583CC4831A}" dt="2022-06-13T11:32:13.461" v="972" actId="1076"/>
        <pc:sldMkLst>
          <pc:docMk/>
          <pc:sldMk cId="698631055" sldId="258"/>
        </pc:sldMkLst>
        <pc:picChg chg="del">
          <ac:chgData name="Karen Tobin (2129244)" userId="S::2129244@student.uwtsd.ac.uk::0bba96e2-c78b-42d5-8ad3-257650f56e3f" providerId="AD" clId="Web-{E47782B3-806E-6164-9303-FA583CC4831A}" dt="2022-06-13T11:30:52.238" v="965"/>
          <ac:picMkLst>
            <pc:docMk/>
            <pc:sldMk cId="698631055" sldId="258"/>
            <ac:picMk id="5" creationId="{72CB5D1C-A13B-2A64-FAB4-B84F93CC8AB8}"/>
          </ac:picMkLst>
        </pc:picChg>
        <pc:picChg chg="add del mod">
          <ac:chgData name="Karen Tobin (2129244)" userId="S::2129244@student.uwtsd.ac.uk::0bba96e2-c78b-42d5-8ad3-257650f56e3f" providerId="AD" clId="Web-{E47782B3-806E-6164-9303-FA583CC4831A}" dt="2022-06-13T11:31:38.741" v="967"/>
          <ac:picMkLst>
            <pc:docMk/>
            <pc:sldMk cId="698631055" sldId="258"/>
            <ac:picMk id="6" creationId="{3EF78DBF-DA87-B182-F4F3-7DB936D063F8}"/>
          </ac:picMkLst>
        </pc:picChg>
        <pc:picChg chg="add mod">
          <ac:chgData name="Karen Tobin (2129244)" userId="S::2129244@student.uwtsd.ac.uk::0bba96e2-c78b-42d5-8ad3-257650f56e3f" providerId="AD" clId="Web-{E47782B3-806E-6164-9303-FA583CC4831A}" dt="2022-06-13T11:32:13.461" v="972" actId="1076"/>
          <ac:picMkLst>
            <pc:docMk/>
            <pc:sldMk cId="698631055" sldId="258"/>
            <ac:picMk id="7" creationId="{A9023C0D-B105-8B8B-EA54-11BC1037EA44}"/>
          </ac:picMkLst>
        </pc:picChg>
      </pc:sldChg>
      <pc:sldChg chg="del">
        <pc:chgData name="Karen Tobin (2129244)" userId="S::2129244@student.uwtsd.ac.uk::0bba96e2-c78b-42d5-8ad3-257650f56e3f" providerId="AD" clId="Web-{E47782B3-806E-6164-9303-FA583CC4831A}" dt="2022-06-13T09:45:53.916" v="0"/>
        <pc:sldMkLst>
          <pc:docMk/>
          <pc:sldMk cId="2744490908" sldId="259"/>
        </pc:sldMkLst>
      </pc:sldChg>
      <pc:sldChg chg="addSp modSp">
        <pc:chgData name="Karen Tobin (2129244)" userId="S::2129244@student.uwtsd.ac.uk::0bba96e2-c78b-42d5-8ad3-257650f56e3f" providerId="AD" clId="Web-{E47782B3-806E-6164-9303-FA583CC4831A}" dt="2022-06-13T11:40:56.556" v="1024"/>
        <pc:sldMkLst>
          <pc:docMk/>
          <pc:sldMk cId="1180931231" sldId="261"/>
        </pc:sldMkLst>
        <pc:spChg chg="mod">
          <ac:chgData name="Karen Tobin (2129244)" userId="S::2129244@student.uwtsd.ac.uk::0bba96e2-c78b-42d5-8ad3-257650f56e3f" providerId="AD" clId="Web-{E47782B3-806E-6164-9303-FA583CC4831A}" dt="2022-06-13T11:38:54.439" v="1009" actId="20577"/>
          <ac:spMkLst>
            <pc:docMk/>
            <pc:sldMk cId="1180931231" sldId="261"/>
            <ac:spMk id="2" creationId="{30F6E07A-7E2E-9608-2781-3A614AC49682}"/>
          </ac:spMkLst>
        </pc:spChg>
        <pc:spChg chg="add mod">
          <ac:chgData name="Karen Tobin (2129244)" userId="S::2129244@student.uwtsd.ac.uk::0bba96e2-c78b-42d5-8ad3-257650f56e3f" providerId="AD" clId="Web-{E47782B3-806E-6164-9303-FA583CC4831A}" dt="2022-06-13T11:40:35.414" v="1023" actId="14100"/>
          <ac:spMkLst>
            <pc:docMk/>
            <pc:sldMk cId="1180931231" sldId="261"/>
            <ac:spMk id="5" creationId="{1CD3788B-158B-ADEA-10D6-A93EA5DB7120}"/>
          </ac:spMkLst>
        </pc:spChg>
        <pc:spChg chg="add mod">
          <ac:chgData name="Karen Tobin (2129244)" userId="S::2129244@student.uwtsd.ac.uk::0bba96e2-c78b-42d5-8ad3-257650f56e3f" providerId="AD" clId="Web-{E47782B3-806E-6164-9303-FA583CC4831A}" dt="2022-06-13T11:40:56.556" v="1024"/>
          <ac:spMkLst>
            <pc:docMk/>
            <pc:sldMk cId="1180931231" sldId="261"/>
            <ac:spMk id="6" creationId="{E856B93C-5E4C-05CF-2847-6707997DA4A5}"/>
          </ac:spMkLst>
        </pc:spChg>
        <pc:spChg chg="add mod">
          <ac:chgData name="Karen Tobin (2129244)" userId="S::2129244@student.uwtsd.ac.uk::0bba96e2-c78b-42d5-8ad3-257650f56e3f" providerId="AD" clId="Web-{E47782B3-806E-6164-9303-FA583CC4831A}" dt="2022-06-13T11:39:32.644" v="1014" actId="14100"/>
          <ac:spMkLst>
            <pc:docMk/>
            <pc:sldMk cId="1180931231" sldId="261"/>
            <ac:spMk id="7" creationId="{52CD196B-3718-4777-E926-2D1A31FD663F}"/>
          </ac:spMkLst>
        </pc:spChg>
        <pc:spChg chg="add mod">
          <ac:chgData name="Karen Tobin (2129244)" userId="S::2129244@student.uwtsd.ac.uk::0bba96e2-c78b-42d5-8ad3-257650f56e3f" providerId="AD" clId="Web-{E47782B3-806E-6164-9303-FA583CC4831A}" dt="2022-06-13T11:39:58.880" v="1018" actId="14100"/>
          <ac:spMkLst>
            <pc:docMk/>
            <pc:sldMk cId="1180931231" sldId="261"/>
            <ac:spMk id="8" creationId="{300F98DA-DA68-723A-D2FA-DFA16749353E}"/>
          </ac:spMkLst>
        </pc:spChg>
      </pc:sldChg>
      <pc:sldChg chg="addSp delSp modSp mod setBg">
        <pc:chgData name="Karen Tobin (2129244)" userId="S::2129244@student.uwtsd.ac.uk::0bba96e2-c78b-42d5-8ad3-257650f56e3f" providerId="AD" clId="Web-{E47782B3-806E-6164-9303-FA583CC4831A}" dt="2022-06-13T11:33:45.436" v="986" actId="14100"/>
        <pc:sldMkLst>
          <pc:docMk/>
          <pc:sldMk cId="3815025626" sldId="262"/>
        </pc:sldMkLst>
        <pc:spChg chg="del mod">
          <ac:chgData name="Karen Tobin (2129244)" userId="S::2129244@student.uwtsd.ac.uk::0bba96e2-c78b-42d5-8ad3-257650f56e3f" providerId="AD" clId="Web-{E47782B3-806E-6164-9303-FA583CC4831A}" dt="2022-06-13T10:17:41.596" v="69"/>
          <ac:spMkLst>
            <pc:docMk/>
            <pc:sldMk cId="3815025626" sldId="262"/>
            <ac:spMk id="2" creationId="{81ABD9AA-9E70-E2F5-BEAE-A9D5C652404C}"/>
          </ac:spMkLst>
        </pc:spChg>
        <pc:spChg chg="add del">
          <ac:chgData name="Karen Tobin (2129244)" userId="S::2129244@student.uwtsd.ac.uk::0bba96e2-c78b-42d5-8ad3-257650f56e3f" providerId="AD" clId="Web-{E47782B3-806E-6164-9303-FA583CC4831A}" dt="2022-06-13T09:58:33.854" v="3"/>
          <ac:spMkLst>
            <pc:docMk/>
            <pc:sldMk cId="3815025626" sldId="262"/>
            <ac:spMk id="3" creationId="{FA5CDAD4-116A-13ED-81B6-CAF9641F5B52}"/>
          </ac:spMkLst>
        </pc:spChg>
        <pc:spChg chg="mod ord">
          <ac:chgData name="Karen Tobin (2129244)" userId="S::2129244@student.uwtsd.ac.uk::0bba96e2-c78b-42d5-8ad3-257650f56e3f" providerId="AD" clId="Web-{E47782B3-806E-6164-9303-FA583CC4831A}" dt="2022-06-13T10:12:55.781" v="26"/>
          <ac:spMkLst>
            <pc:docMk/>
            <pc:sldMk cId="3815025626" sldId="262"/>
            <ac:spMk id="4" creationId="{8883EA2D-901F-CF55-D7EF-8C92C9CEDCBF}"/>
          </ac:spMkLst>
        </pc:spChg>
        <pc:spChg chg="add del mod">
          <ac:chgData name="Karen Tobin (2129244)" userId="S::2129244@student.uwtsd.ac.uk::0bba96e2-c78b-42d5-8ad3-257650f56e3f" providerId="AD" clId="Web-{E47782B3-806E-6164-9303-FA583CC4831A}" dt="2022-06-13T10:15:34.135" v="47"/>
          <ac:spMkLst>
            <pc:docMk/>
            <pc:sldMk cId="3815025626" sldId="262"/>
            <ac:spMk id="14" creationId="{2DAC9E95-5F46-0F87-9B51-846B902D28A6}"/>
          </ac:spMkLst>
        </pc:spChg>
        <pc:spChg chg="add del mod">
          <ac:chgData name="Karen Tobin (2129244)" userId="S::2129244@student.uwtsd.ac.uk::0bba96e2-c78b-42d5-8ad3-257650f56e3f" providerId="AD" clId="Web-{E47782B3-806E-6164-9303-FA583CC4831A}" dt="2022-06-13T10:17:53.425" v="70"/>
          <ac:spMkLst>
            <pc:docMk/>
            <pc:sldMk cId="3815025626" sldId="262"/>
            <ac:spMk id="17" creationId="{63A4D1A7-D257-9345-4970-E7653CE89C5F}"/>
          </ac:spMkLst>
        </pc:spChg>
        <pc:spChg chg="add del">
          <ac:chgData name="Karen Tobin (2129244)" userId="S::2129244@student.uwtsd.ac.uk::0bba96e2-c78b-42d5-8ad3-257650f56e3f" providerId="AD" clId="Web-{E47782B3-806E-6164-9303-FA583CC4831A}" dt="2022-06-13T10:12:55.781" v="26"/>
          <ac:spMkLst>
            <pc:docMk/>
            <pc:sldMk cId="3815025626" sldId="262"/>
            <ac:spMk id="19" creationId="{100EDD19-6802-4EC3-95CE-CFFAB042CFD6}"/>
          </ac:spMkLst>
        </pc:spChg>
        <pc:spChg chg="add mod">
          <ac:chgData name="Karen Tobin (2129244)" userId="S::2129244@student.uwtsd.ac.uk::0bba96e2-c78b-42d5-8ad3-257650f56e3f" providerId="AD" clId="Web-{E47782B3-806E-6164-9303-FA583CC4831A}" dt="2022-06-13T11:20:52.920" v="880" actId="14100"/>
          <ac:spMkLst>
            <pc:docMk/>
            <pc:sldMk cId="3815025626" sldId="262"/>
            <ac:spMk id="20" creationId="{BDE5622E-AF65-F350-B030-B1953DD90493}"/>
          </ac:spMkLst>
        </pc:spChg>
        <pc:spChg chg="add del">
          <ac:chgData name="Karen Tobin (2129244)" userId="S::2129244@student.uwtsd.ac.uk::0bba96e2-c78b-42d5-8ad3-257650f56e3f" providerId="AD" clId="Web-{E47782B3-806E-6164-9303-FA583CC4831A}" dt="2022-06-13T10:12:55.781" v="26"/>
          <ac:spMkLst>
            <pc:docMk/>
            <pc:sldMk cId="3815025626" sldId="262"/>
            <ac:spMk id="21" creationId="{DB17E863-922E-4C26-BD64-E8FD41D28661}"/>
          </ac:spMkLst>
        </pc:spChg>
        <pc:spChg chg="add mod">
          <ac:chgData name="Karen Tobin (2129244)" userId="S::2129244@student.uwtsd.ac.uk::0bba96e2-c78b-42d5-8ad3-257650f56e3f" providerId="AD" clId="Web-{E47782B3-806E-6164-9303-FA583CC4831A}" dt="2022-06-13T11:12:15.154" v="787" actId="20577"/>
          <ac:spMkLst>
            <pc:docMk/>
            <pc:sldMk cId="3815025626" sldId="262"/>
            <ac:spMk id="23" creationId="{47B186F3-E293-CC0B-8177-9E988E9C8D96}"/>
          </ac:spMkLst>
        </pc:spChg>
        <pc:spChg chg="add mod">
          <ac:chgData name="Karen Tobin (2129244)" userId="S::2129244@student.uwtsd.ac.uk::0bba96e2-c78b-42d5-8ad3-257650f56e3f" providerId="AD" clId="Web-{E47782B3-806E-6164-9303-FA583CC4831A}" dt="2022-06-13T10:48:49.819" v="509" actId="14100"/>
          <ac:spMkLst>
            <pc:docMk/>
            <pc:sldMk cId="3815025626" sldId="262"/>
            <ac:spMk id="24" creationId="{4AF7AE3F-4AD9-B32B-6F68-CEC25CEADD61}"/>
          </ac:spMkLst>
        </pc:spChg>
        <pc:spChg chg="add mod">
          <ac:chgData name="Karen Tobin (2129244)" userId="S::2129244@student.uwtsd.ac.uk::0bba96e2-c78b-42d5-8ad3-257650f56e3f" providerId="AD" clId="Web-{E47782B3-806E-6164-9303-FA583CC4831A}" dt="2022-06-13T10:56:41.379" v="624" actId="14100"/>
          <ac:spMkLst>
            <pc:docMk/>
            <pc:sldMk cId="3815025626" sldId="262"/>
            <ac:spMk id="25" creationId="{516266A9-0099-B962-3F26-28A9FE19D5A2}"/>
          </ac:spMkLst>
        </pc:spChg>
        <pc:spChg chg="add mod">
          <ac:chgData name="Karen Tobin (2129244)" userId="S::2129244@student.uwtsd.ac.uk::0bba96e2-c78b-42d5-8ad3-257650f56e3f" providerId="AD" clId="Web-{E47782B3-806E-6164-9303-FA583CC4831A}" dt="2022-06-13T11:19:16.899" v="851" actId="20577"/>
          <ac:spMkLst>
            <pc:docMk/>
            <pc:sldMk cId="3815025626" sldId="262"/>
            <ac:spMk id="26" creationId="{62943302-DA78-3C93-430A-EEFE1FFC555C}"/>
          </ac:spMkLst>
        </pc:spChg>
        <pc:spChg chg="add mod">
          <ac:chgData name="Karen Tobin (2129244)" userId="S::2129244@student.uwtsd.ac.uk::0bba96e2-c78b-42d5-8ad3-257650f56e3f" providerId="AD" clId="Web-{E47782B3-806E-6164-9303-FA583CC4831A}" dt="2022-06-13T11:19:22.305" v="852" actId="20577"/>
          <ac:spMkLst>
            <pc:docMk/>
            <pc:sldMk cId="3815025626" sldId="262"/>
            <ac:spMk id="27" creationId="{3341BDD2-034D-EDBB-7EA3-F67F41839BED}"/>
          </ac:spMkLst>
        </pc:spChg>
        <pc:spChg chg="add mod">
          <ac:chgData name="Karen Tobin (2129244)" userId="S::2129244@student.uwtsd.ac.uk::0bba96e2-c78b-42d5-8ad3-257650f56e3f" providerId="AD" clId="Web-{E47782B3-806E-6164-9303-FA583CC4831A}" dt="2022-06-13T11:19:36.415" v="859" actId="20577"/>
          <ac:spMkLst>
            <pc:docMk/>
            <pc:sldMk cId="3815025626" sldId="262"/>
            <ac:spMk id="28" creationId="{456C3E5B-1E70-6A43-6917-35BEF630119D}"/>
          </ac:spMkLst>
        </pc:spChg>
        <pc:spChg chg="add mod">
          <ac:chgData name="Karen Tobin (2129244)" userId="S::2129244@student.uwtsd.ac.uk::0bba96e2-c78b-42d5-8ad3-257650f56e3f" providerId="AD" clId="Web-{E47782B3-806E-6164-9303-FA583CC4831A}" dt="2022-06-13T11:18:45.569" v="841" actId="20577"/>
          <ac:spMkLst>
            <pc:docMk/>
            <pc:sldMk cId="3815025626" sldId="262"/>
            <ac:spMk id="29" creationId="{966CC221-0F90-2C47-287D-5C8ABBE83A4B}"/>
          </ac:spMkLst>
        </pc:spChg>
        <pc:spChg chg="add del mod">
          <ac:chgData name="Karen Tobin (2129244)" userId="S::2129244@student.uwtsd.ac.uk::0bba96e2-c78b-42d5-8ad3-257650f56e3f" providerId="AD" clId="Web-{E47782B3-806E-6164-9303-FA583CC4831A}" dt="2022-06-13T10:36:34.509" v="314"/>
          <ac:spMkLst>
            <pc:docMk/>
            <pc:sldMk cId="3815025626" sldId="262"/>
            <ac:spMk id="30" creationId="{D3A7DC5B-3150-BBED-EFD2-2F4295285EB0}"/>
          </ac:spMkLst>
        </pc:spChg>
        <pc:spChg chg="add mod">
          <ac:chgData name="Karen Tobin (2129244)" userId="S::2129244@student.uwtsd.ac.uk::0bba96e2-c78b-42d5-8ad3-257650f56e3f" providerId="AD" clId="Web-{E47782B3-806E-6164-9303-FA583CC4831A}" dt="2022-06-13T11:20:02.339" v="871" actId="20577"/>
          <ac:spMkLst>
            <pc:docMk/>
            <pc:sldMk cId="3815025626" sldId="262"/>
            <ac:spMk id="31" creationId="{7200D300-1992-8617-1A78-F891091D62C5}"/>
          </ac:spMkLst>
        </pc:spChg>
        <pc:spChg chg="add del mod">
          <ac:chgData name="Karen Tobin (2129244)" userId="S::2129244@student.uwtsd.ac.uk::0bba96e2-c78b-42d5-8ad3-257650f56e3f" providerId="AD" clId="Web-{E47782B3-806E-6164-9303-FA583CC4831A}" dt="2022-06-13T11:20:05.683" v="872"/>
          <ac:spMkLst>
            <pc:docMk/>
            <pc:sldMk cId="3815025626" sldId="262"/>
            <ac:spMk id="32" creationId="{03327A08-F541-FDE0-7F02-341B8F8DE88B}"/>
          </ac:spMkLst>
        </pc:spChg>
        <pc:spChg chg="add mod">
          <ac:chgData name="Karen Tobin (2129244)" userId="S::2129244@student.uwtsd.ac.uk::0bba96e2-c78b-42d5-8ad3-257650f56e3f" providerId="AD" clId="Web-{E47782B3-806E-6164-9303-FA583CC4831A}" dt="2022-06-13T11:29:59.219" v="963" actId="14100"/>
          <ac:spMkLst>
            <pc:docMk/>
            <pc:sldMk cId="3815025626" sldId="262"/>
            <ac:spMk id="33" creationId="{33933EE3-3649-024D-0161-D90676301C82}"/>
          </ac:spMkLst>
        </pc:spChg>
        <pc:spChg chg="add del mod">
          <ac:chgData name="Karen Tobin (2129244)" userId="S::2129244@student.uwtsd.ac.uk::0bba96e2-c78b-42d5-8ad3-257650f56e3f" providerId="AD" clId="Web-{E47782B3-806E-6164-9303-FA583CC4831A}" dt="2022-06-13T10:42:15.967" v="413"/>
          <ac:spMkLst>
            <pc:docMk/>
            <pc:sldMk cId="3815025626" sldId="262"/>
            <ac:spMk id="34" creationId="{1510172A-D096-7C73-9801-C45A56EDB772}"/>
          </ac:spMkLst>
        </pc:spChg>
        <pc:spChg chg="add mod">
          <ac:chgData name="Karen Tobin (2129244)" userId="S::2129244@student.uwtsd.ac.uk::0bba96e2-c78b-42d5-8ad3-257650f56e3f" providerId="AD" clId="Web-{E47782B3-806E-6164-9303-FA583CC4831A}" dt="2022-06-13T11:30:09.751" v="964" actId="14100"/>
          <ac:spMkLst>
            <pc:docMk/>
            <pc:sldMk cId="3815025626" sldId="262"/>
            <ac:spMk id="35" creationId="{B2E8025D-5437-70B0-7BA5-B4D5A2D88E31}"/>
          </ac:spMkLst>
        </pc:spChg>
        <pc:spChg chg="add mod">
          <ac:chgData name="Karen Tobin (2129244)" userId="S::2129244@student.uwtsd.ac.uk::0bba96e2-c78b-42d5-8ad3-257650f56e3f" providerId="AD" clId="Web-{E47782B3-806E-6164-9303-FA583CC4831A}" dt="2022-06-13T11:29:53.750" v="962" actId="20577"/>
          <ac:spMkLst>
            <pc:docMk/>
            <pc:sldMk cId="3815025626" sldId="262"/>
            <ac:spMk id="36" creationId="{1E727F3B-D637-2C4E-3466-8CF23CCE9550}"/>
          </ac:spMkLst>
        </pc:spChg>
        <pc:spChg chg="add del mod">
          <ac:chgData name="Karen Tobin (2129244)" userId="S::2129244@student.uwtsd.ac.uk::0bba96e2-c78b-42d5-8ad3-257650f56e3f" providerId="AD" clId="Web-{E47782B3-806E-6164-9303-FA583CC4831A}" dt="2022-06-13T10:47:11.032" v="478"/>
          <ac:spMkLst>
            <pc:docMk/>
            <pc:sldMk cId="3815025626" sldId="262"/>
            <ac:spMk id="37" creationId="{A4919B9F-4600-08AA-D038-47F72ADA6900}"/>
          </ac:spMkLst>
        </pc:spChg>
        <pc:spChg chg="add mod">
          <ac:chgData name="Karen Tobin (2129244)" userId="S::2129244@student.uwtsd.ac.uk::0bba96e2-c78b-42d5-8ad3-257650f56e3f" providerId="AD" clId="Web-{E47782B3-806E-6164-9303-FA583CC4831A}" dt="2022-06-13T11:33:45.436" v="986" actId="14100"/>
          <ac:spMkLst>
            <pc:docMk/>
            <pc:sldMk cId="3815025626" sldId="262"/>
            <ac:spMk id="38" creationId="{26FC0E56-4FE1-887D-13D2-8938737A76A1}"/>
          </ac:spMkLst>
        </pc:spChg>
        <pc:spChg chg="add del mod">
          <ac:chgData name="Karen Tobin (2129244)" userId="S::2129244@student.uwtsd.ac.uk::0bba96e2-c78b-42d5-8ad3-257650f56e3f" providerId="AD" clId="Web-{E47782B3-806E-6164-9303-FA583CC4831A}" dt="2022-06-13T10:49:39.337" v="519"/>
          <ac:spMkLst>
            <pc:docMk/>
            <pc:sldMk cId="3815025626" sldId="262"/>
            <ac:spMk id="39" creationId="{3070F4FC-93D2-990A-4081-172DB1DF4AB6}"/>
          </ac:spMkLst>
        </pc:spChg>
        <pc:spChg chg="add mod">
          <ac:chgData name="Karen Tobin (2129244)" userId="S::2129244@student.uwtsd.ac.uk::0bba96e2-c78b-42d5-8ad3-257650f56e3f" providerId="AD" clId="Web-{E47782B3-806E-6164-9303-FA583CC4831A}" dt="2022-06-13T10:51:58.190" v="552" actId="1076"/>
          <ac:spMkLst>
            <pc:docMk/>
            <pc:sldMk cId="3815025626" sldId="262"/>
            <ac:spMk id="40" creationId="{75E3652A-39B5-9DCD-A91F-141174FA8636}"/>
          </ac:spMkLst>
        </pc:spChg>
        <pc:spChg chg="add mod">
          <ac:chgData name="Karen Tobin (2129244)" userId="S::2129244@student.uwtsd.ac.uk::0bba96e2-c78b-42d5-8ad3-257650f56e3f" providerId="AD" clId="Web-{E47782B3-806E-6164-9303-FA583CC4831A}" dt="2022-06-13T10:52:54.490" v="570" actId="14100"/>
          <ac:spMkLst>
            <pc:docMk/>
            <pc:sldMk cId="3815025626" sldId="262"/>
            <ac:spMk id="41" creationId="{A2DD60FD-4895-7497-9CD3-BA7838B24245}"/>
          </ac:spMkLst>
        </pc:spChg>
        <pc:spChg chg="add mod">
          <ac:chgData name="Karen Tobin (2129244)" userId="S::2129244@student.uwtsd.ac.uk::0bba96e2-c78b-42d5-8ad3-257650f56e3f" providerId="AD" clId="Web-{E47782B3-806E-6164-9303-FA583CC4831A}" dt="2022-06-13T10:57:23.819" v="642" actId="20577"/>
          <ac:spMkLst>
            <pc:docMk/>
            <pc:sldMk cId="3815025626" sldId="262"/>
            <ac:spMk id="42" creationId="{9CADF0B1-CFD9-A309-A495-FBBB55C504D3}"/>
          </ac:spMkLst>
        </pc:spChg>
        <pc:spChg chg="add del mod">
          <ac:chgData name="Karen Tobin (2129244)" userId="S::2129244@student.uwtsd.ac.uk::0bba96e2-c78b-42d5-8ad3-257650f56e3f" providerId="AD" clId="Web-{E47782B3-806E-6164-9303-FA583CC4831A}" dt="2022-06-13T10:53:58.947" v="590"/>
          <ac:spMkLst>
            <pc:docMk/>
            <pc:sldMk cId="3815025626" sldId="262"/>
            <ac:spMk id="43" creationId="{F37B7055-93A5-82A3-4396-BD96BF24A229}"/>
          </ac:spMkLst>
        </pc:spChg>
        <pc:spChg chg="add mod">
          <ac:chgData name="Karen Tobin (2129244)" userId="S::2129244@student.uwtsd.ac.uk::0bba96e2-c78b-42d5-8ad3-257650f56e3f" providerId="AD" clId="Web-{E47782B3-806E-6164-9303-FA583CC4831A}" dt="2022-06-13T11:00:03.125" v="674" actId="1076"/>
          <ac:spMkLst>
            <pc:docMk/>
            <pc:sldMk cId="3815025626" sldId="262"/>
            <ac:spMk id="44" creationId="{8541E5B1-7AA3-B37C-34FE-475C2E836EBA}"/>
          </ac:spMkLst>
        </pc:spChg>
        <pc:spChg chg="add mod">
          <ac:chgData name="Karen Tobin (2129244)" userId="S::2129244@student.uwtsd.ac.uk::0bba96e2-c78b-42d5-8ad3-257650f56e3f" providerId="AD" clId="Web-{E47782B3-806E-6164-9303-FA583CC4831A}" dt="2022-06-13T11:33:20.528" v="985" actId="20577"/>
          <ac:spMkLst>
            <pc:docMk/>
            <pc:sldMk cId="3815025626" sldId="262"/>
            <ac:spMk id="45" creationId="{88F23B2C-DB92-FD27-1C7D-C7F2B9D4F6A9}"/>
          </ac:spMkLst>
        </pc:spChg>
        <pc:spChg chg="add mod">
          <ac:chgData name="Karen Tobin (2129244)" userId="S::2129244@student.uwtsd.ac.uk::0bba96e2-c78b-42d5-8ad3-257650f56e3f" providerId="AD" clId="Web-{E47782B3-806E-6164-9303-FA583CC4831A}" dt="2022-06-13T11:05:54.068" v="710" actId="1076"/>
          <ac:spMkLst>
            <pc:docMk/>
            <pc:sldMk cId="3815025626" sldId="262"/>
            <ac:spMk id="46" creationId="{7CCDFBAE-3486-85A5-FB6D-DB8FF8B5977C}"/>
          </ac:spMkLst>
        </pc:spChg>
        <pc:spChg chg="add mod">
          <ac:chgData name="Karen Tobin (2129244)" userId="S::2129244@student.uwtsd.ac.uk::0bba96e2-c78b-42d5-8ad3-257650f56e3f" providerId="AD" clId="Web-{E47782B3-806E-6164-9303-FA583CC4831A}" dt="2022-06-13T11:07:02.995" v="731" actId="1076"/>
          <ac:spMkLst>
            <pc:docMk/>
            <pc:sldMk cId="3815025626" sldId="262"/>
            <ac:spMk id="47" creationId="{4DA7A014-4BF6-77EC-AA91-254870E1808F}"/>
          </ac:spMkLst>
        </pc:spChg>
        <pc:spChg chg="add mod">
          <ac:chgData name="Karen Tobin (2129244)" userId="S::2129244@student.uwtsd.ac.uk::0bba96e2-c78b-42d5-8ad3-257650f56e3f" providerId="AD" clId="Web-{E47782B3-806E-6164-9303-FA583CC4831A}" dt="2022-06-13T11:08:57.423" v="766" actId="14100"/>
          <ac:spMkLst>
            <pc:docMk/>
            <pc:sldMk cId="3815025626" sldId="262"/>
            <ac:spMk id="48" creationId="{5AA63FC4-BB1F-3ED9-BA93-F780D7154D7A}"/>
          </ac:spMkLst>
        </pc:spChg>
        <pc:spChg chg="add del mod">
          <ac:chgData name="Karen Tobin (2129244)" userId="S::2129244@student.uwtsd.ac.uk::0bba96e2-c78b-42d5-8ad3-257650f56e3f" providerId="AD" clId="Web-{E47782B3-806E-6164-9303-FA583CC4831A}" dt="2022-06-13T11:21:38.345" v="891"/>
          <ac:spMkLst>
            <pc:docMk/>
            <pc:sldMk cId="3815025626" sldId="262"/>
            <ac:spMk id="49" creationId="{A196E542-5AC8-F332-3ECA-11D9A89AAEAC}"/>
          </ac:spMkLst>
        </pc:spChg>
        <pc:spChg chg="add mod">
          <ac:chgData name="Karen Tobin (2129244)" userId="S::2129244@student.uwtsd.ac.uk::0bba96e2-c78b-42d5-8ad3-257650f56e3f" providerId="AD" clId="Web-{E47782B3-806E-6164-9303-FA583CC4831A}" dt="2022-06-13T11:28:22.369" v="927" actId="14100"/>
          <ac:spMkLst>
            <pc:docMk/>
            <pc:sldMk cId="3815025626" sldId="262"/>
            <ac:spMk id="50" creationId="{F49CC952-7AAF-1B95-97C7-5365E6E618B0}"/>
          </ac:spMkLst>
        </pc:spChg>
        <pc:graphicFrameChg chg="add del mod ord modGraphic">
          <ac:chgData name="Karen Tobin (2129244)" userId="S::2129244@student.uwtsd.ac.uk::0bba96e2-c78b-42d5-8ad3-257650f56e3f" providerId="AD" clId="Web-{E47782B3-806E-6164-9303-FA583CC4831A}" dt="2022-06-13T09:46:41.919" v="2"/>
          <ac:graphicFrameMkLst>
            <pc:docMk/>
            <pc:sldMk cId="3815025626" sldId="262"/>
            <ac:graphicFrameMk id="5" creationId="{BA9EAFF3-63B9-024B-C4A3-C04ED63E35AB}"/>
          </ac:graphicFrameMkLst>
        </pc:graphicFrameChg>
        <pc:picChg chg="add del mod ord">
          <ac:chgData name="Karen Tobin (2129244)" userId="S::2129244@student.uwtsd.ac.uk::0bba96e2-c78b-42d5-8ad3-257650f56e3f" providerId="AD" clId="Web-{E47782B3-806E-6164-9303-FA583CC4831A}" dt="2022-06-13T10:17:31.111" v="68"/>
          <ac:picMkLst>
            <pc:docMk/>
            <pc:sldMk cId="3815025626" sldId="262"/>
            <ac:picMk id="12" creationId="{3B4F8404-D857-EB25-966A-DEC80A01D6AC}"/>
          </ac:picMkLst>
        </pc:picChg>
        <pc:picChg chg="add del mod ord">
          <ac:chgData name="Karen Tobin (2129244)" userId="S::2129244@student.uwtsd.ac.uk::0bba96e2-c78b-42d5-8ad3-257650f56e3f" providerId="AD" clId="Web-{E47782B3-806E-6164-9303-FA583CC4831A}" dt="2022-06-13T10:15:31.010" v="46"/>
          <ac:picMkLst>
            <pc:docMk/>
            <pc:sldMk cId="3815025626" sldId="262"/>
            <ac:picMk id="15" creationId="{83C3E1A9-1350-5258-EB20-3E87DD8A7BD5}"/>
          </ac:picMkLst>
        </pc:picChg>
        <pc:picChg chg="add mod ord">
          <ac:chgData name="Karen Tobin (2129244)" userId="S::2129244@student.uwtsd.ac.uk::0bba96e2-c78b-42d5-8ad3-257650f56e3f" providerId="AD" clId="Web-{E47782B3-806E-6164-9303-FA583CC4831A}" dt="2022-06-13T11:27:34.444" v="903" actId="1076"/>
          <ac:picMkLst>
            <pc:docMk/>
            <pc:sldMk cId="3815025626" sldId="262"/>
            <ac:picMk id="22" creationId="{42C23B78-157E-DECB-7AB4-11D148B02888}"/>
          </ac:picMkLst>
        </pc:picChg>
      </pc:sldChg>
    </pc:docChg>
  </pc:docChgLst>
  <pc:docChgLst>
    <pc:chgData name="Karen Tobin (2129244)" userId="S::2129244@student.uwtsd.ac.uk::0bba96e2-c78b-42d5-8ad3-257650f56e3f" providerId="AD" clId="Web-{9B0BB725-0EF1-CCB1-8D6C-41846BFA6042}"/>
    <pc:docChg chg="modSld">
      <pc:chgData name="Karen Tobin (2129244)" userId="S::2129244@student.uwtsd.ac.uk::0bba96e2-c78b-42d5-8ad3-257650f56e3f" providerId="AD" clId="Web-{9B0BB725-0EF1-CCB1-8D6C-41846BFA6042}" dt="2022-06-22T18:26:02.090" v="391" actId="14100"/>
      <pc:docMkLst>
        <pc:docMk/>
      </pc:docMkLst>
      <pc:sldChg chg="modSp">
        <pc:chgData name="Karen Tobin (2129244)" userId="S::2129244@student.uwtsd.ac.uk::0bba96e2-c78b-42d5-8ad3-257650f56e3f" providerId="AD" clId="Web-{9B0BB725-0EF1-CCB1-8D6C-41846BFA6042}" dt="2022-06-22T18:26:02.090" v="391" actId="14100"/>
        <pc:sldMkLst>
          <pc:docMk/>
          <pc:sldMk cId="3453752632" sldId="264"/>
        </pc:sldMkLst>
        <pc:spChg chg="mod">
          <ac:chgData name="Karen Tobin (2129244)" userId="S::2129244@student.uwtsd.ac.uk::0bba96e2-c78b-42d5-8ad3-257650f56e3f" providerId="AD" clId="Web-{9B0BB725-0EF1-CCB1-8D6C-41846BFA6042}" dt="2022-06-22T18:19:29.844" v="285" actId="14100"/>
          <ac:spMkLst>
            <pc:docMk/>
            <pc:sldMk cId="3453752632" sldId="264"/>
            <ac:spMk id="2" creationId="{0AE6B60C-446B-D602-9A07-A4841255CBA6}"/>
          </ac:spMkLst>
        </pc:spChg>
        <pc:spChg chg="mod">
          <ac:chgData name="Karen Tobin (2129244)" userId="S::2129244@student.uwtsd.ac.uk::0bba96e2-c78b-42d5-8ad3-257650f56e3f" providerId="AD" clId="Web-{9B0BB725-0EF1-CCB1-8D6C-41846BFA6042}" dt="2022-06-22T18:26:02.090" v="391" actId="14100"/>
          <ac:spMkLst>
            <pc:docMk/>
            <pc:sldMk cId="3453752632" sldId="264"/>
            <ac:spMk id="3" creationId="{98F4F125-8080-426F-5F37-C895372D14CC}"/>
          </ac:spMkLst>
        </pc:spChg>
      </pc:sldChg>
    </pc:docChg>
  </pc:docChgLst>
  <pc:docChgLst>
    <pc:chgData name="Karen Tobin (2129244)" userId="S::2129244@student.uwtsd.ac.uk::0bba96e2-c78b-42d5-8ad3-257650f56e3f" providerId="AD" clId="Web-{CE4A3213-A438-53A6-B5F9-AAFC9D14E224}"/>
    <pc:docChg chg="modSld">
      <pc:chgData name="Karen Tobin (2129244)" userId="S::2129244@student.uwtsd.ac.uk::0bba96e2-c78b-42d5-8ad3-257650f56e3f" providerId="AD" clId="Web-{CE4A3213-A438-53A6-B5F9-AAFC9D14E224}" dt="2022-06-09T16:02:14.161" v="127"/>
      <pc:docMkLst>
        <pc:docMk/>
      </pc:docMkLst>
      <pc:sldChg chg="addSp modSp">
        <pc:chgData name="Karen Tobin (2129244)" userId="S::2129244@student.uwtsd.ac.uk::0bba96e2-c78b-42d5-8ad3-257650f56e3f" providerId="AD" clId="Web-{CE4A3213-A438-53A6-B5F9-AAFC9D14E224}" dt="2022-06-09T15:59:54.970" v="24"/>
        <pc:sldMkLst>
          <pc:docMk/>
          <pc:sldMk cId="698631055" sldId="258"/>
        </pc:sldMkLst>
        <pc:spChg chg="add mod">
          <ac:chgData name="Karen Tobin (2129244)" userId="S::2129244@student.uwtsd.ac.uk::0bba96e2-c78b-42d5-8ad3-257650f56e3f" providerId="AD" clId="Web-{CE4A3213-A438-53A6-B5F9-AAFC9D14E224}" dt="2022-06-09T15:59:54.970" v="24"/>
          <ac:spMkLst>
            <pc:docMk/>
            <pc:sldMk cId="698631055" sldId="258"/>
            <ac:spMk id="4" creationId="{82075E95-D698-53DA-825F-D061EE0EAE7D}"/>
          </ac:spMkLst>
        </pc:spChg>
      </pc:sldChg>
      <pc:sldChg chg="addSp modSp">
        <pc:chgData name="Karen Tobin (2129244)" userId="S::2129244@student.uwtsd.ac.uk::0bba96e2-c78b-42d5-8ad3-257650f56e3f" providerId="AD" clId="Web-{CE4A3213-A438-53A6-B5F9-AAFC9D14E224}" dt="2022-06-09T16:00:30.753" v="51"/>
        <pc:sldMkLst>
          <pc:docMk/>
          <pc:sldMk cId="2744490908" sldId="259"/>
        </pc:sldMkLst>
        <pc:spChg chg="add mod">
          <ac:chgData name="Karen Tobin (2129244)" userId="S::2129244@student.uwtsd.ac.uk::0bba96e2-c78b-42d5-8ad3-257650f56e3f" providerId="AD" clId="Web-{CE4A3213-A438-53A6-B5F9-AAFC9D14E224}" dt="2022-06-09T16:00:30.753" v="51"/>
          <ac:spMkLst>
            <pc:docMk/>
            <pc:sldMk cId="2744490908" sldId="259"/>
            <ac:spMk id="4" creationId="{2ED5AE4E-C146-4F3B-A2EF-D42ADD6CF6FB}"/>
          </ac:spMkLst>
        </pc:spChg>
      </pc:sldChg>
      <pc:sldChg chg="addSp modSp">
        <pc:chgData name="Karen Tobin (2129244)" userId="S::2129244@student.uwtsd.ac.uk::0bba96e2-c78b-42d5-8ad3-257650f56e3f" providerId="AD" clId="Web-{CE4A3213-A438-53A6-B5F9-AAFC9D14E224}" dt="2022-06-09T16:00:54.191" v="68"/>
        <pc:sldMkLst>
          <pc:docMk/>
          <pc:sldMk cId="2149513166" sldId="260"/>
        </pc:sldMkLst>
        <pc:spChg chg="add mod">
          <ac:chgData name="Karen Tobin (2129244)" userId="S::2129244@student.uwtsd.ac.uk::0bba96e2-c78b-42d5-8ad3-257650f56e3f" providerId="AD" clId="Web-{CE4A3213-A438-53A6-B5F9-AAFC9D14E224}" dt="2022-06-09T16:00:54.191" v="68"/>
          <ac:spMkLst>
            <pc:docMk/>
            <pc:sldMk cId="2149513166" sldId="260"/>
            <ac:spMk id="4" creationId="{A65889E1-D850-DD71-7EE8-763114EB4643}"/>
          </ac:spMkLst>
        </pc:spChg>
      </pc:sldChg>
      <pc:sldChg chg="addSp modSp">
        <pc:chgData name="Karen Tobin (2129244)" userId="S::2129244@student.uwtsd.ac.uk::0bba96e2-c78b-42d5-8ad3-257650f56e3f" providerId="AD" clId="Web-{CE4A3213-A438-53A6-B5F9-AAFC9D14E224}" dt="2022-06-09T16:01:15.066" v="85"/>
        <pc:sldMkLst>
          <pc:docMk/>
          <pc:sldMk cId="1180931231" sldId="261"/>
        </pc:sldMkLst>
        <pc:spChg chg="add mod">
          <ac:chgData name="Karen Tobin (2129244)" userId="S::2129244@student.uwtsd.ac.uk::0bba96e2-c78b-42d5-8ad3-257650f56e3f" providerId="AD" clId="Web-{CE4A3213-A438-53A6-B5F9-AAFC9D14E224}" dt="2022-06-09T16:01:15.066" v="85"/>
          <ac:spMkLst>
            <pc:docMk/>
            <pc:sldMk cId="1180931231" sldId="261"/>
            <ac:spMk id="4" creationId="{DA510A19-6E9A-70CD-04D7-E617987951B8}"/>
          </ac:spMkLst>
        </pc:spChg>
      </pc:sldChg>
      <pc:sldChg chg="addSp modSp">
        <pc:chgData name="Karen Tobin (2129244)" userId="S::2129244@student.uwtsd.ac.uk::0bba96e2-c78b-42d5-8ad3-257650f56e3f" providerId="AD" clId="Web-{CE4A3213-A438-53A6-B5F9-AAFC9D14E224}" dt="2022-06-09T16:01:46.582" v="110"/>
        <pc:sldMkLst>
          <pc:docMk/>
          <pc:sldMk cId="3815025626" sldId="262"/>
        </pc:sldMkLst>
        <pc:spChg chg="add mod">
          <ac:chgData name="Karen Tobin (2129244)" userId="S::2129244@student.uwtsd.ac.uk::0bba96e2-c78b-42d5-8ad3-257650f56e3f" providerId="AD" clId="Web-{CE4A3213-A438-53A6-B5F9-AAFC9D14E224}" dt="2022-06-09T16:01:46.582" v="110"/>
          <ac:spMkLst>
            <pc:docMk/>
            <pc:sldMk cId="3815025626" sldId="262"/>
            <ac:spMk id="4" creationId="{8883EA2D-901F-CF55-D7EF-8C92C9CEDCBF}"/>
          </ac:spMkLst>
        </pc:spChg>
      </pc:sldChg>
      <pc:sldChg chg="addSp modSp">
        <pc:chgData name="Karen Tobin (2129244)" userId="S::2129244@student.uwtsd.ac.uk::0bba96e2-c78b-42d5-8ad3-257650f56e3f" providerId="AD" clId="Web-{CE4A3213-A438-53A6-B5F9-AAFC9D14E224}" dt="2022-06-09T16:02:14.161" v="127"/>
        <pc:sldMkLst>
          <pc:docMk/>
          <pc:sldMk cId="1873875050" sldId="263"/>
        </pc:sldMkLst>
        <pc:spChg chg="add mod">
          <ac:chgData name="Karen Tobin (2129244)" userId="S::2129244@student.uwtsd.ac.uk::0bba96e2-c78b-42d5-8ad3-257650f56e3f" providerId="AD" clId="Web-{CE4A3213-A438-53A6-B5F9-AAFC9D14E224}" dt="2022-06-09T16:02:14.161" v="127"/>
          <ac:spMkLst>
            <pc:docMk/>
            <pc:sldMk cId="1873875050" sldId="263"/>
            <ac:spMk id="4" creationId="{C256E17E-4ADA-D514-4C33-7366D99795A7}"/>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ata3.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ata5.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5.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colors1.xml><?xml version="1.0" encoding="utf-8"?>
<dgm:colorsDef xmlns:dgm="http://schemas.openxmlformats.org/drawingml/2006/diagram" xmlns:a="http://schemas.openxmlformats.org/drawingml/2006/main" uniqueId="urn:microsoft.com/office/officeart/2018/5/colors/Iconchunking_neutralbg_accent6_2">
  <dgm:title val=""/>
  <dgm:desc val=""/>
  <dgm:catLst>
    <dgm:cat type="accent6" pri="16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a:alpha val="0"/>
      </a:schemeClr>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dgm:fillClrLst>
    <dgm:linClrLst meth="repeat">
      <a:schemeClr val="lt1">
        <a:alpha val="0"/>
      </a:schemeClr>
    </dgm:linClrLst>
    <dgm:effectClrLst/>
    <dgm:txLinClrLst/>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5A0F2C4-5BAE-430F-BB05-FE98FC8F1219}" type="doc">
      <dgm:prSet loTypeId="urn:microsoft.com/office/officeart/2018/2/layout/IconLabelList" loCatId="icon" qsTypeId="urn:microsoft.com/office/officeart/2005/8/quickstyle/simple1" qsCatId="simple" csTypeId="urn:microsoft.com/office/officeart/2018/5/colors/Iconchunking_neutralbg_accent6_2" csCatId="accent6" phldr="1"/>
      <dgm:spPr/>
      <dgm:t>
        <a:bodyPr/>
        <a:lstStyle/>
        <a:p>
          <a:endParaRPr lang="en-US"/>
        </a:p>
      </dgm:t>
    </dgm:pt>
    <dgm:pt modelId="{F816DABB-8083-4CDF-8BB4-10F1CA8060FC}">
      <dgm:prSet/>
      <dgm:spPr/>
      <dgm:t>
        <a:bodyPr/>
        <a:lstStyle/>
        <a:p>
          <a:pPr rtl="0">
            <a:lnSpc>
              <a:spcPct val="100000"/>
            </a:lnSpc>
          </a:pPr>
          <a:r>
            <a:rPr lang="en-GB" dirty="0"/>
            <a:t>The research for this study will be done through the use of  a questionnaire</a:t>
          </a:r>
          <a:r>
            <a:rPr lang="en-GB" dirty="0">
              <a:latin typeface="Calibri Light" panose="020F0302020204030204"/>
            </a:rPr>
            <a:t> that we will create on Ms Forms.</a:t>
          </a:r>
          <a:endParaRPr lang="en-US" dirty="0"/>
        </a:p>
      </dgm:t>
    </dgm:pt>
    <dgm:pt modelId="{64B95AF5-DF3C-47F2-815F-F200217D8FA2}" type="parTrans" cxnId="{59B5EDD1-9B1E-4EC8-A92E-067B217FE095}">
      <dgm:prSet/>
      <dgm:spPr/>
      <dgm:t>
        <a:bodyPr/>
        <a:lstStyle/>
        <a:p>
          <a:endParaRPr lang="en-US"/>
        </a:p>
      </dgm:t>
    </dgm:pt>
    <dgm:pt modelId="{640C8EA0-9F35-4555-A651-2765E6A4825C}" type="sibTrans" cxnId="{59B5EDD1-9B1E-4EC8-A92E-067B217FE095}">
      <dgm:prSet/>
      <dgm:spPr/>
      <dgm:t>
        <a:bodyPr/>
        <a:lstStyle/>
        <a:p>
          <a:endParaRPr lang="en-US"/>
        </a:p>
      </dgm:t>
    </dgm:pt>
    <dgm:pt modelId="{77451024-DE50-48EB-87A8-4FD9649850C6}">
      <dgm:prSet/>
      <dgm:spPr/>
      <dgm:t>
        <a:bodyPr/>
        <a:lstStyle/>
        <a:p>
          <a:pPr rtl="0">
            <a:lnSpc>
              <a:spcPct val="100000"/>
            </a:lnSpc>
          </a:pPr>
          <a:r>
            <a:rPr lang="en-GB" dirty="0"/>
            <a:t>The research </a:t>
          </a:r>
          <a:r>
            <a:rPr lang="en-GB" dirty="0">
              <a:latin typeface="Calibri Light" panose="020F0302020204030204"/>
            </a:rPr>
            <a:t> methods will</a:t>
          </a:r>
          <a:r>
            <a:rPr lang="en-GB" dirty="0"/>
            <a:t> be</a:t>
          </a:r>
          <a:r>
            <a:rPr lang="en-GB" dirty="0">
              <a:latin typeface="Calibri Light" panose="020F0302020204030204"/>
            </a:rPr>
            <a:t> both primary and </a:t>
          </a:r>
          <a:r>
            <a:rPr lang="en-GB" dirty="0"/>
            <a:t>quantitative,  and we will use convenience  sampling</a:t>
          </a:r>
          <a:endParaRPr lang="en-US" dirty="0"/>
        </a:p>
      </dgm:t>
    </dgm:pt>
    <dgm:pt modelId="{EBBB7C22-49F4-4B52-BC84-AC496FDF1DAD}" type="parTrans" cxnId="{D5201010-5B12-4A5A-9773-EF2EFC8B330A}">
      <dgm:prSet/>
      <dgm:spPr/>
      <dgm:t>
        <a:bodyPr/>
        <a:lstStyle/>
        <a:p>
          <a:endParaRPr lang="en-US"/>
        </a:p>
      </dgm:t>
    </dgm:pt>
    <dgm:pt modelId="{255DC593-11CB-484F-87C3-1F5BB556706C}" type="sibTrans" cxnId="{D5201010-5B12-4A5A-9773-EF2EFC8B330A}">
      <dgm:prSet/>
      <dgm:spPr/>
      <dgm:t>
        <a:bodyPr/>
        <a:lstStyle/>
        <a:p>
          <a:endParaRPr lang="en-US"/>
        </a:p>
      </dgm:t>
    </dgm:pt>
    <dgm:pt modelId="{82D210FD-87C8-47B3-B060-502A8DECD882}">
      <dgm:prSet/>
      <dgm:spPr/>
      <dgm:t>
        <a:bodyPr/>
        <a:lstStyle/>
        <a:p>
          <a:pPr>
            <a:lnSpc>
              <a:spcPct val="100000"/>
            </a:lnSpc>
          </a:pPr>
          <a:r>
            <a:rPr lang="en-GB" dirty="0"/>
            <a:t>The survey questions will investigate which digital tools students at UWTSD use most to collaborate together</a:t>
          </a:r>
          <a:endParaRPr lang="en-US" dirty="0"/>
        </a:p>
      </dgm:t>
    </dgm:pt>
    <dgm:pt modelId="{2DDE0251-08F3-4D19-8401-5C2AAB45FA13}" type="parTrans" cxnId="{5C03EF09-5ADA-41A7-99D8-72FD550640BB}">
      <dgm:prSet/>
      <dgm:spPr/>
      <dgm:t>
        <a:bodyPr/>
        <a:lstStyle/>
        <a:p>
          <a:endParaRPr lang="en-US"/>
        </a:p>
      </dgm:t>
    </dgm:pt>
    <dgm:pt modelId="{342B79E0-D9CD-46A2-94ED-BA93C87AEABA}" type="sibTrans" cxnId="{5C03EF09-5ADA-41A7-99D8-72FD550640BB}">
      <dgm:prSet/>
      <dgm:spPr/>
      <dgm:t>
        <a:bodyPr/>
        <a:lstStyle/>
        <a:p>
          <a:endParaRPr lang="en-US"/>
        </a:p>
      </dgm:t>
    </dgm:pt>
    <dgm:pt modelId="{0EEE3FC4-9EBC-4862-B4C7-84E2B037EE0A}" type="pres">
      <dgm:prSet presAssocID="{55A0F2C4-5BAE-430F-BB05-FE98FC8F1219}" presName="root" presStyleCnt="0">
        <dgm:presLayoutVars>
          <dgm:dir/>
          <dgm:resizeHandles val="exact"/>
        </dgm:presLayoutVars>
      </dgm:prSet>
      <dgm:spPr/>
    </dgm:pt>
    <dgm:pt modelId="{FB7D5CA5-8F64-47E1-BAD3-2FF92CDAD529}" type="pres">
      <dgm:prSet presAssocID="{F816DABB-8083-4CDF-8BB4-10F1CA8060FC}" presName="compNode" presStyleCnt="0"/>
      <dgm:spPr/>
    </dgm:pt>
    <dgm:pt modelId="{BA076008-6E06-478E-9F93-02F30C3E85DD}" type="pres">
      <dgm:prSet presAssocID="{F816DABB-8083-4CDF-8BB4-10F1CA8060F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esentation with Checklist"/>
        </a:ext>
      </dgm:extLst>
    </dgm:pt>
    <dgm:pt modelId="{B9C97641-2565-48BF-A4F1-B38CBE9F6A76}" type="pres">
      <dgm:prSet presAssocID="{F816DABB-8083-4CDF-8BB4-10F1CA8060FC}" presName="spaceRect" presStyleCnt="0"/>
      <dgm:spPr/>
    </dgm:pt>
    <dgm:pt modelId="{0252AFE8-95A9-4D75-AA65-BA9B9CC31DBE}" type="pres">
      <dgm:prSet presAssocID="{F816DABB-8083-4CDF-8BB4-10F1CA8060FC}" presName="textRect" presStyleLbl="revTx" presStyleIdx="0" presStyleCnt="3">
        <dgm:presLayoutVars>
          <dgm:chMax val="1"/>
          <dgm:chPref val="1"/>
        </dgm:presLayoutVars>
      </dgm:prSet>
      <dgm:spPr/>
    </dgm:pt>
    <dgm:pt modelId="{0260DAD2-20A0-4624-9561-8263DE7A6A7F}" type="pres">
      <dgm:prSet presAssocID="{640C8EA0-9F35-4555-A651-2765E6A4825C}" presName="sibTrans" presStyleCnt="0"/>
      <dgm:spPr/>
    </dgm:pt>
    <dgm:pt modelId="{5D3F3D5F-9E94-4006-B5F0-AC62403E96C9}" type="pres">
      <dgm:prSet presAssocID="{77451024-DE50-48EB-87A8-4FD9649850C6}" presName="compNode" presStyleCnt="0"/>
      <dgm:spPr/>
    </dgm:pt>
    <dgm:pt modelId="{EAD214C0-10B1-408B-A24A-1F6083490761}" type="pres">
      <dgm:prSet presAssocID="{77451024-DE50-48EB-87A8-4FD9649850C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arget Audience"/>
        </a:ext>
      </dgm:extLst>
    </dgm:pt>
    <dgm:pt modelId="{6991464F-8C2C-4008-8B14-936D665F3FC3}" type="pres">
      <dgm:prSet presAssocID="{77451024-DE50-48EB-87A8-4FD9649850C6}" presName="spaceRect" presStyleCnt="0"/>
      <dgm:spPr/>
    </dgm:pt>
    <dgm:pt modelId="{FD1B84EA-E82A-414E-952E-7ED8DEF53FA8}" type="pres">
      <dgm:prSet presAssocID="{77451024-DE50-48EB-87A8-4FD9649850C6}" presName="textRect" presStyleLbl="revTx" presStyleIdx="1" presStyleCnt="3">
        <dgm:presLayoutVars>
          <dgm:chMax val="1"/>
          <dgm:chPref val="1"/>
        </dgm:presLayoutVars>
      </dgm:prSet>
      <dgm:spPr/>
    </dgm:pt>
    <dgm:pt modelId="{31A70F8F-54EE-41D4-97F4-C62AE9411FB1}" type="pres">
      <dgm:prSet presAssocID="{255DC593-11CB-484F-87C3-1F5BB556706C}" presName="sibTrans" presStyleCnt="0"/>
      <dgm:spPr/>
    </dgm:pt>
    <dgm:pt modelId="{7E41DE0A-253F-4D25-81EA-62630AC301F4}" type="pres">
      <dgm:prSet presAssocID="{82D210FD-87C8-47B3-B060-502A8DECD882}" presName="compNode" presStyleCnt="0"/>
      <dgm:spPr/>
    </dgm:pt>
    <dgm:pt modelId="{593CB140-8F31-4EB1-9C45-5F54F154C3B5}" type="pres">
      <dgm:prSet presAssocID="{82D210FD-87C8-47B3-B060-502A8DECD88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F04E7FA1-0A28-44BD-9A81-172D72FDE95E}" type="pres">
      <dgm:prSet presAssocID="{82D210FD-87C8-47B3-B060-502A8DECD882}" presName="spaceRect" presStyleCnt="0"/>
      <dgm:spPr/>
    </dgm:pt>
    <dgm:pt modelId="{256083B8-D2D7-441C-AAE7-54AC7B1CB3BC}" type="pres">
      <dgm:prSet presAssocID="{82D210FD-87C8-47B3-B060-502A8DECD882}" presName="textRect" presStyleLbl="revTx" presStyleIdx="2" presStyleCnt="3">
        <dgm:presLayoutVars>
          <dgm:chMax val="1"/>
          <dgm:chPref val="1"/>
        </dgm:presLayoutVars>
      </dgm:prSet>
      <dgm:spPr/>
    </dgm:pt>
  </dgm:ptLst>
  <dgm:cxnLst>
    <dgm:cxn modelId="{5C03EF09-5ADA-41A7-99D8-72FD550640BB}" srcId="{55A0F2C4-5BAE-430F-BB05-FE98FC8F1219}" destId="{82D210FD-87C8-47B3-B060-502A8DECD882}" srcOrd="2" destOrd="0" parTransId="{2DDE0251-08F3-4D19-8401-5C2AAB45FA13}" sibTransId="{342B79E0-D9CD-46A2-94ED-BA93C87AEABA}"/>
    <dgm:cxn modelId="{D5201010-5B12-4A5A-9773-EF2EFC8B330A}" srcId="{55A0F2C4-5BAE-430F-BB05-FE98FC8F1219}" destId="{77451024-DE50-48EB-87A8-4FD9649850C6}" srcOrd="1" destOrd="0" parTransId="{EBBB7C22-49F4-4B52-BC84-AC496FDF1DAD}" sibTransId="{255DC593-11CB-484F-87C3-1F5BB556706C}"/>
    <dgm:cxn modelId="{2A8D8065-9270-456E-8BB0-76872B9A5E0D}" type="presOf" srcId="{F816DABB-8083-4CDF-8BB4-10F1CA8060FC}" destId="{0252AFE8-95A9-4D75-AA65-BA9B9CC31DBE}" srcOrd="0" destOrd="0" presId="urn:microsoft.com/office/officeart/2018/2/layout/IconLabelList"/>
    <dgm:cxn modelId="{3076ADB2-0C5E-493A-A862-45C5F4415164}" type="presOf" srcId="{82D210FD-87C8-47B3-B060-502A8DECD882}" destId="{256083B8-D2D7-441C-AAE7-54AC7B1CB3BC}" srcOrd="0" destOrd="0" presId="urn:microsoft.com/office/officeart/2018/2/layout/IconLabelList"/>
    <dgm:cxn modelId="{A1D25EB5-8AFC-42AE-964B-1740BE31744D}" type="presOf" srcId="{55A0F2C4-5BAE-430F-BB05-FE98FC8F1219}" destId="{0EEE3FC4-9EBC-4862-B4C7-84E2B037EE0A}" srcOrd="0" destOrd="0" presId="urn:microsoft.com/office/officeart/2018/2/layout/IconLabelList"/>
    <dgm:cxn modelId="{F9928FBA-CEA8-4652-947C-FD597FD41C80}" type="presOf" srcId="{77451024-DE50-48EB-87A8-4FD9649850C6}" destId="{FD1B84EA-E82A-414E-952E-7ED8DEF53FA8}" srcOrd="0" destOrd="0" presId="urn:microsoft.com/office/officeart/2018/2/layout/IconLabelList"/>
    <dgm:cxn modelId="{59B5EDD1-9B1E-4EC8-A92E-067B217FE095}" srcId="{55A0F2C4-5BAE-430F-BB05-FE98FC8F1219}" destId="{F816DABB-8083-4CDF-8BB4-10F1CA8060FC}" srcOrd="0" destOrd="0" parTransId="{64B95AF5-DF3C-47F2-815F-F200217D8FA2}" sibTransId="{640C8EA0-9F35-4555-A651-2765E6A4825C}"/>
    <dgm:cxn modelId="{6DE78097-953E-45F4-B71C-42179053505E}" type="presParOf" srcId="{0EEE3FC4-9EBC-4862-B4C7-84E2B037EE0A}" destId="{FB7D5CA5-8F64-47E1-BAD3-2FF92CDAD529}" srcOrd="0" destOrd="0" presId="urn:microsoft.com/office/officeart/2018/2/layout/IconLabelList"/>
    <dgm:cxn modelId="{9AD75FD8-82C8-4755-998F-6646E082880C}" type="presParOf" srcId="{FB7D5CA5-8F64-47E1-BAD3-2FF92CDAD529}" destId="{BA076008-6E06-478E-9F93-02F30C3E85DD}" srcOrd="0" destOrd="0" presId="urn:microsoft.com/office/officeart/2018/2/layout/IconLabelList"/>
    <dgm:cxn modelId="{5E6756B9-9208-4291-8E10-68013816DDCF}" type="presParOf" srcId="{FB7D5CA5-8F64-47E1-BAD3-2FF92CDAD529}" destId="{B9C97641-2565-48BF-A4F1-B38CBE9F6A76}" srcOrd="1" destOrd="0" presId="urn:microsoft.com/office/officeart/2018/2/layout/IconLabelList"/>
    <dgm:cxn modelId="{63559F81-0302-4FDC-8D1A-756FDEF69BF6}" type="presParOf" srcId="{FB7D5CA5-8F64-47E1-BAD3-2FF92CDAD529}" destId="{0252AFE8-95A9-4D75-AA65-BA9B9CC31DBE}" srcOrd="2" destOrd="0" presId="urn:microsoft.com/office/officeart/2018/2/layout/IconLabelList"/>
    <dgm:cxn modelId="{AD39F74A-7C0E-40FF-A340-2B55A63DA91A}" type="presParOf" srcId="{0EEE3FC4-9EBC-4862-B4C7-84E2B037EE0A}" destId="{0260DAD2-20A0-4624-9561-8263DE7A6A7F}" srcOrd="1" destOrd="0" presId="urn:microsoft.com/office/officeart/2018/2/layout/IconLabelList"/>
    <dgm:cxn modelId="{903A207A-FE52-44D6-B0DD-2672853B4D16}" type="presParOf" srcId="{0EEE3FC4-9EBC-4862-B4C7-84E2B037EE0A}" destId="{5D3F3D5F-9E94-4006-B5F0-AC62403E96C9}" srcOrd="2" destOrd="0" presId="urn:microsoft.com/office/officeart/2018/2/layout/IconLabelList"/>
    <dgm:cxn modelId="{89F6A780-3622-4D39-B6C4-8DAA8460BD48}" type="presParOf" srcId="{5D3F3D5F-9E94-4006-B5F0-AC62403E96C9}" destId="{EAD214C0-10B1-408B-A24A-1F6083490761}" srcOrd="0" destOrd="0" presId="urn:microsoft.com/office/officeart/2018/2/layout/IconLabelList"/>
    <dgm:cxn modelId="{EFF8D83B-08D7-4DC4-B616-34795CDFD1CB}" type="presParOf" srcId="{5D3F3D5F-9E94-4006-B5F0-AC62403E96C9}" destId="{6991464F-8C2C-4008-8B14-936D665F3FC3}" srcOrd="1" destOrd="0" presId="urn:microsoft.com/office/officeart/2018/2/layout/IconLabelList"/>
    <dgm:cxn modelId="{C6CE65F6-861A-4629-93F5-C0441201B293}" type="presParOf" srcId="{5D3F3D5F-9E94-4006-B5F0-AC62403E96C9}" destId="{FD1B84EA-E82A-414E-952E-7ED8DEF53FA8}" srcOrd="2" destOrd="0" presId="urn:microsoft.com/office/officeart/2018/2/layout/IconLabelList"/>
    <dgm:cxn modelId="{8994325D-833B-4589-B5B4-7E26D46F6CA1}" type="presParOf" srcId="{0EEE3FC4-9EBC-4862-B4C7-84E2B037EE0A}" destId="{31A70F8F-54EE-41D4-97F4-C62AE9411FB1}" srcOrd="3" destOrd="0" presId="urn:microsoft.com/office/officeart/2018/2/layout/IconLabelList"/>
    <dgm:cxn modelId="{2038392B-2630-4BCA-8294-62B38417CED7}" type="presParOf" srcId="{0EEE3FC4-9EBC-4862-B4C7-84E2B037EE0A}" destId="{7E41DE0A-253F-4D25-81EA-62630AC301F4}" srcOrd="4" destOrd="0" presId="urn:microsoft.com/office/officeart/2018/2/layout/IconLabelList"/>
    <dgm:cxn modelId="{256B05F3-2CF6-483A-B6EE-37AF4DD1097E}" type="presParOf" srcId="{7E41DE0A-253F-4D25-81EA-62630AC301F4}" destId="{593CB140-8F31-4EB1-9C45-5F54F154C3B5}" srcOrd="0" destOrd="0" presId="urn:microsoft.com/office/officeart/2018/2/layout/IconLabelList"/>
    <dgm:cxn modelId="{6771FF93-3F5B-4056-912C-212E6A8FEBA4}" type="presParOf" srcId="{7E41DE0A-253F-4D25-81EA-62630AC301F4}" destId="{F04E7FA1-0A28-44BD-9A81-172D72FDE95E}" srcOrd="1" destOrd="0" presId="urn:microsoft.com/office/officeart/2018/2/layout/IconLabelList"/>
    <dgm:cxn modelId="{9D1B11F0-8472-4B84-87F4-229DD4A0B1F3}" type="presParOf" srcId="{7E41DE0A-253F-4D25-81EA-62630AC301F4}" destId="{256083B8-D2D7-441C-AAE7-54AC7B1CB3BC}"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2844A5C-57C8-4C48-A43B-9AE33F76C433}" type="doc">
      <dgm:prSet loTypeId="urn:microsoft.com/office/officeart/2005/8/layout/vList2" loCatId="list" qsTypeId="urn:microsoft.com/office/officeart/2005/8/quickstyle/simple1" qsCatId="simple" csTypeId="urn:microsoft.com/office/officeart/2005/8/colors/accent4_2" csCatId="accent4"/>
      <dgm:spPr/>
      <dgm:t>
        <a:bodyPr/>
        <a:lstStyle/>
        <a:p>
          <a:endParaRPr lang="en-US"/>
        </a:p>
      </dgm:t>
    </dgm:pt>
    <dgm:pt modelId="{33F7801C-D7ED-40BE-8BD6-FDAE443F11E8}">
      <dgm:prSet/>
      <dgm:spPr/>
      <dgm:t>
        <a:bodyPr/>
        <a:lstStyle/>
        <a:p>
          <a:r>
            <a:rPr lang="en-GB" dirty="0"/>
            <a:t>All  of the participants of the survey will be sent the survey via their student email and will be asked to  fill it out </a:t>
          </a:r>
          <a:r>
            <a:rPr lang="en-GB" dirty="0">
              <a:latin typeface="Calibri Light" panose="020F0302020204030204"/>
            </a:rPr>
            <a:t>anonymously</a:t>
          </a:r>
          <a:r>
            <a:rPr lang="en-GB" dirty="0"/>
            <a:t>  within a specific timescale </a:t>
          </a:r>
          <a:endParaRPr lang="en-US" dirty="0"/>
        </a:p>
      </dgm:t>
    </dgm:pt>
    <dgm:pt modelId="{CFA145D6-57D3-4E56-B34B-2DC075153F86}" type="parTrans" cxnId="{D264DE40-8145-440C-AC1C-4A5E52143188}">
      <dgm:prSet/>
      <dgm:spPr/>
      <dgm:t>
        <a:bodyPr/>
        <a:lstStyle/>
        <a:p>
          <a:endParaRPr lang="en-US"/>
        </a:p>
      </dgm:t>
    </dgm:pt>
    <dgm:pt modelId="{C172DB47-8466-437F-8BC7-9CD5D8820D6C}" type="sibTrans" cxnId="{D264DE40-8145-440C-AC1C-4A5E52143188}">
      <dgm:prSet/>
      <dgm:spPr/>
      <dgm:t>
        <a:bodyPr/>
        <a:lstStyle/>
        <a:p>
          <a:endParaRPr lang="en-US"/>
        </a:p>
      </dgm:t>
    </dgm:pt>
    <dgm:pt modelId="{8A5FE4CA-3E67-4E70-B18C-4B3202E0A724}">
      <dgm:prSet/>
      <dgm:spPr/>
      <dgm:t>
        <a:bodyPr/>
        <a:lstStyle/>
        <a:p>
          <a:r>
            <a:rPr lang="en-GB" dirty="0"/>
            <a:t>The participants involved in the research will include both male and female with ages ranging from 20 to 48 university students they will have different levels of experience using technology</a:t>
          </a:r>
          <a:endParaRPr lang="en-US" dirty="0"/>
        </a:p>
      </dgm:t>
    </dgm:pt>
    <dgm:pt modelId="{FF97BAA6-01A4-4B2E-B610-EBB6E11B2FC0}" type="parTrans" cxnId="{95CD049D-DB55-46BF-A54A-D9273E54C280}">
      <dgm:prSet/>
      <dgm:spPr/>
      <dgm:t>
        <a:bodyPr/>
        <a:lstStyle/>
        <a:p>
          <a:endParaRPr lang="en-US"/>
        </a:p>
      </dgm:t>
    </dgm:pt>
    <dgm:pt modelId="{1E0F172E-7F76-4D0C-BB0B-9B63786C8841}" type="sibTrans" cxnId="{95CD049D-DB55-46BF-A54A-D9273E54C280}">
      <dgm:prSet/>
      <dgm:spPr/>
      <dgm:t>
        <a:bodyPr/>
        <a:lstStyle/>
        <a:p>
          <a:endParaRPr lang="en-US"/>
        </a:p>
      </dgm:t>
    </dgm:pt>
    <dgm:pt modelId="{D8892967-77FE-4D47-9746-A796310CB309}">
      <dgm:prSet/>
      <dgm:spPr/>
      <dgm:t>
        <a:bodyPr/>
        <a:lstStyle/>
        <a:p>
          <a:r>
            <a:rPr lang="en-GB" dirty="0"/>
            <a:t>All participants will be currently enrolled at UWTSD Birmingham campus, Quay place</a:t>
          </a:r>
          <a:endParaRPr lang="en-US" dirty="0"/>
        </a:p>
      </dgm:t>
    </dgm:pt>
    <dgm:pt modelId="{5900B3D4-9904-4AB0-879C-7DE679E5CAB2}" type="parTrans" cxnId="{90D0560F-D607-4753-B33B-B5E550048C02}">
      <dgm:prSet/>
      <dgm:spPr/>
      <dgm:t>
        <a:bodyPr/>
        <a:lstStyle/>
        <a:p>
          <a:endParaRPr lang="en-US"/>
        </a:p>
      </dgm:t>
    </dgm:pt>
    <dgm:pt modelId="{7D3FC085-BDFA-4C4F-B2E7-FEA0BDDFBF77}" type="sibTrans" cxnId="{90D0560F-D607-4753-B33B-B5E550048C02}">
      <dgm:prSet/>
      <dgm:spPr/>
      <dgm:t>
        <a:bodyPr/>
        <a:lstStyle/>
        <a:p>
          <a:endParaRPr lang="en-US"/>
        </a:p>
      </dgm:t>
    </dgm:pt>
    <dgm:pt modelId="{F2F15F89-BD1D-4091-BC53-6BC7B66FC671}" type="pres">
      <dgm:prSet presAssocID="{C2844A5C-57C8-4C48-A43B-9AE33F76C433}" presName="linear" presStyleCnt="0">
        <dgm:presLayoutVars>
          <dgm:animLvl val="lvl"/>
          <dgm:resizeHandles val="exact"/>
        </dgm:presLayoutVars>
      </dgm:prSet>
      <dgm:spPr/>
    </dgm:pt>
    <dgm:pt modelId="{78865787-90C8-4284-B62C-8ECADA4AF47A}" type="pres">
      <dgm:prSet presAssocID="{33F7801C-D7ED-40BE-8BD6-FDAE443F11E8}" presName="parentText" presStyleLbl="node1" presStyleIdx="0" presStyleCnt="3">
        <dgm:presLayoutVars>
          <dgm:chMax val="0"/>
          <dgm:bulletEnabled val="1"/>
        </dgm:presLayoutVars>
      </dgm:prSet>
      <dgm:spPr>
        <a:solidFill>
          <a:srgbClr val="00B0F0"/>
        </a:solidFill>
      </dgm:spPr>
    </dgm:pt>
    <dgm:pt modelId="{741A2D21-1CBD-4FC0-B4C3-36AF934CE5D3}" type="pres">
      <dgm:prSet presAssocID="{C172DB47-8466-437F-8BC7-9CD5D8820D6C}" presName="spacer" presStyleCnt="0"/>
      <dgm:spPr/>
    </dgm:pt>
    <dgm:pt modelId="{BB57CF4C-AB4D-4836-9B93-FA90DA3F7F39}" type="pres">
      <dgm:prSet presAssocID="{8A5FE4CA-3E67-4E70-B18C-4B3202E0A724}" presName="parentText" presStyleLbl="node1" presStyleIdx="1" presStyleCnt="3">
        <dgm:presLayoutVars>
          <dgm:chMax val="0"/>
          <dgm:bulletEnabled val="1"/>
        </dgm:presLayoutVars>
      </dgm:prSet>
      <dgm:spPr>
        <a:solidFill>
          <a:srgbClr val="00B0F0"/>
        </a:solidFill>
      </dgm:spPr>
    </dgm:pt>
    <dgm:pt modelId="{F82FF643-2E5C-4FBB-8721-85782A6D16F5}" type="pres">
      <dgm:prSet presAssocID="{1E0F172E-7F76-4D0C-BB0B-9B63786C8841}" presName="spacer" presStyleCnt="0"/>
      <dgm:spPr/>
    </dgm:pt>
    <dgm:pt modelId="{9652D91A-A7FF-4A16-96F0-5AE6321BFB70}" type="pres">
      <dgm:prSet presAssocID="{D8892967-77FE-4D47-9746-A796310CB309}" presName="parentText" presStyleLbl="node1" presStyleIdx="2" presStyleCnt="3">
        <dgm:presLayoutVars>
          <dgm:chMax val="0"/>
          <dgm:bulletEnabled val="1"/>
        </dgm:presLayoutVars>
      </dgm:prSet>
      <dgm:spPr>
        <a:solidFill>
          <a:srgbClr val="00B0F0"/>
        </a:solidFill>
      </dgm:spPr>
    </dgm:pt>
  </dgm:ptLst>
  <dgm:cxnLst>
    <dgm:cxn modelId="{90D0560F-D607-4753-B33B-B5E550048C02}" srcId="{C2844A5C-57C8-4C48-A43B-9AE33F76C433}" destId="{D8892967-77FE-4D47-9746-A796310CB309}" srcOrd="2" destOrd="0" parTransId="{5900B3D4-9904-4AB0-879C-7DE679E5CAB2}" sibTransId="{7D3FC085-BDFA-4C4F-B2E7-FEA0BDDFBF77}"/>
    <dgm:cxn modelId="{34884C2C-74FE-432C-A00D-06F89B769B17}" type="presOf" srcId="{33F7801C-D7ED-40BE-8BD6-FDAE443F11E8}" destId="{78865787-90C8-4284-B62C-8ECADA4AF47A}" srcOrd="0" destOrd="0" presId="urn:microsoft.com/office/officeart/2005/8/layout/vList2"/>
    <dgm:cxn modelId="{D264DE40-8145-440C-AC1C-4A5E52143188}" srcId="{C2844A5C-57C8-4C48-A43B-9AE33F76C433}" destId="{33F7801C-D7ED-40BE-8BD6-FDAE443F11E8}" srcOrd="0" destOrd="0" parTransId="{CFA145D6-57D3-4E56-B34B-2DC075153F86}" sibTransId="{C172DB47-8466-437F-8BC7-9CD5D8820D6C}"/>
    <dgm:cxn modelId="{2CF86F5A-AF7C-4D06-BC14-8FD8874030FD}" type="presOf" srcId="{8A5FE4CA-3E67-4E70-B18C-4B3202E0A724}" destId="{BB57CF4C-AB4D-4836-9B93-FA90DA3F7F39}" srcOrd="0" destOrd="0" presId="urn:microsoft.com/office/officeart/2005/8/layout/vList2"/>
    <dgm:cxn modelId="{95CD049D-DB55-46BF-A54A-D9273E54C280}" srcId="{C2844A5C-57C8-4C48-A43B-9AE33F76C433}" destId="{8A5FE4CA-3E67-4E70-B18C-4B3202E0A724}" srcOrd="1" destOrd="0" parTransId="{FF97BAA6-01A4-4B2E-B610-EBB6E11B2FC0}" sibTransId="{1E0F172E-7F76-4D0C-BB0B-9B63786C8841}"/>
    <dgm:cxn modelId="{2FB0AAB1-7F56-4EA9-BD83-D62738D92380}" type="presOf" srcId="{C2844A5C-57C8-4C48-A43B-9AE33F76C433}" destId="{F2F15F89-BD1D-4091-BC53-6BC7B66FC671}" srcOrd="0" destOrd="0" presId="urn:microsoft.com/office/officeart/2005/8/layout/vList2"/>
    <dgm:cxn modelId="{8ECE69B4-64AF-4257-B148-2CCE4DE03407}" type="presOf" srcId="{D8892967-77FE-4D47-9746-A796310CB309}" destId="{9652D91A-A7FF-4A16-96F0-5AE6321BFB70}" srcOrd="0" destOrd="0" presId="urn:microsoft.com/office/officeart/2005/8/layout/vList2"/>
    <dgm:cxn modelId="{CA41F3AA-E2A5-4DE6-B90D-9A22788E17D3}" type="presParOf" srcId="{F2F15F89-BD1D-4091-BC53-6BC7B66FC671}" destId="{78865787-90C8-4284-B62C-8ECADA4AF47A}" srcOrd="0" destOrd="0" presId="urn:microsoft.com/office/officeart/2005/8/layout/vList2"/>
    <dgm:cxn modelId="{54930D0B-EFD4-4B04-89A9-232BB82AE8A8}" type="presParOf" srcId="{F2F15F89-BD1D-4091-BC53-6BC7B66FC671}" destId="{741A2D21-1CBD-4FC0-B4C3-36AF934CE5D3}" srcOrd="1" destOrd="0" presId="urn:microsoft.com/office/officeart/2005/8/layout/vList2"/>
    <dgm:cxn modelId="{A31AC0FF-2628-464E-9B5C-D7BC793E7FE9}" type="presParOf" srcId="{F2F15F89-BD1D-4091-BC53-6BC7B66FC671}" destId="{BB57CF4C-AB4D-4836-9B93-FA90DA3F7F39}" srcOrd="2" destOrd="0" presId="urn:microsoft.com/office/officeart/2005/8/layout/vList2"/>
    <dgm:cxn modelId="{7A688085-2149-4B4D-B2FA-493441AD7B0B}" type="presParOf" srcId="{F2F15F89-BD1D-4091-BC53-6BC7B66FC671}" destId="{F82FF643-2E5C-4FBB-8721-85782A6D16F5}" srcOrd="3" destOrd="0" presId="urn:microsoft.com/office/officeart/2005/8/layout/vList2"/>
    <dgm:cxn modelId="{17DB588A-0887-462C-BD86-1FF3CF1ECB8C}" type="presParOf" srcId="{F2F15F89-BD1D-4091-BC53-6BC7B66FC671}" destId="{9652D91A-A7FF-4A16-96F0-5AE6321BFB70}"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D071DC4-B165-4448-9664-E35465133005}" type="doc">
      <dgm:prSet loTypeId="urn:microsoft.com/office/officeart/2018/2/layout/IconVerticalSolidList" loCatId="icon" qsTypeId="urn:microsoft.com/office/officeart/2005/8/quickstyle/simple1" qsCatId="simple" csTypeId="urn:microsoft.com/office/officeart/2018/5/colors/Iconchunking_neutralicontext_accent3_2" csCatId="accent3" phldr="1"/>
      <dgm:spPr/>
      <dgm:t>
        <a:bodyPr/>
        <a:lstStyle/>
        <a:p>
          <a:endParaRPr lang="en-US"/>
        </a:p>
      </dgm:t>
    </dgm:pt>
    <dgm:pt modelId="{3BBE9681-06CC-40F4-B1D2-B7EE385C181A}">
      <dgm:prSet/>
      <dgm:spPr/>
      <dgm:t>
        <a:bodyPr/>
        <a:lstStyle/>
        <a:p>
          <a:pPr>
            <a:lnSpc>
              <a:spcPct val="100000"/>
            </a:lnSpc>
          </a:pPr>
          <a:r>
            <a:rPr lang="en-GB" dirty="0"/>
            <a:t>All students will be asked the same questions, The questions will be a mix of closed, Likert scale &amp; Rank order questions.</a:t>
          </a:r>
          <a:endParaRPr lang="en-US" dirty="0"/>
        </a:p>
      </dgm:t>
    </dgm:pt>
    <dgm:pt modelId="{0D12346E-5C26-4744-A1BE-B2EF93787D72}" type="parTrans" cxnId="{711BB1EA-A955-411B-858A-54404F0A3D56}">
      <dgm:prSet/>
      <dgm:spPr/>
      <dgm:t>
        <a:bodyPr/>
        <a:lstStyle/>
        <a:p>
          <a:endParaRPr lang="en-US"/>
        </a:p>
      </dgm:t>
    </dgm:pt>
    <dgm:pt modelId="{2BA2A161-5EF0-4AA4-9274-0CD2E31FD645}" type="sibTrans" cxnId="{711BB1EA-A955-411B-858A-54404F0A3D56}">
      <dgm:prSet/>
      <dgm:spPr/>
      <dgm:t>
        <a:bodyPr/>
        <a:lstStyle/>
        <a:p>
          <a:endParaRPr lang="en-US"/>
        </a:p>
      </dgm:t>
    </dgm:pt>
    <dgm:pt modelId="{EA165E79-D047-4ECD-89CC-8C30EA6D8E84}">
      <dgm:prSet/>
      <dgm:spPr/>
      <dgm:t>
        <a:bodyPr/>
        <a:lstStyle/>
        <a:p>
          <a:pPr>
            <a:lnSpc>
              <a:spcPct val="100000"/>
            </a:lnSpc>
          </a:pPr>
          <a:r>
            <a:rPr lang="en-GB" dirty="0"/>
            <a:t>There will be 7 questions in the survey and the participants will fill in the questionnaire and it will be  returned via student email.</a:t>
          </a:r>
          <a:endParaRPr lang="en-US" dirty="0"/>
        </a:p>
      </dgm:t>
    </dgm:pt>
    <dgm:pt modelId="{DB881AD7-00D8-4CAF-8EE0-72AD3E6A88D2}" type="parTrans" cxnId="{7D8153CF-462F-42A2-A2AE-3080132E93F3}">
      <dgm:prSet/>
      <dgm:spPr/>
      <dgm:t>
        <a:bodyPr/>
        <a:lstStyle/>
        <a:p>
          <a:endParaRPr lang="en-US"/>
        </a:p>
      </dgm:t>
    </dgm:pt>
    <dgm:pt modelId="{954CF145-B79E-420E-ABFB-D5A4E8D1774B}" type="sibTrans" cxnId="{7D8153CF-462F-42A2-A2AE-3080132E93F3}">
      <dgm:prSet/>
      <dgm:spPr/>
      <dgm:t>
        <a:bodyPr/>
        <a:lstStyle/>
        <a:p>
          <a:endParaRPr lang="en-US"/>
        </a:p>
      </dgm:t>
    </dgm:pt>
    <dgm:pt modelId="{04045CE2-D544-495B-8AC7-44EAF0C29B0B}">
      <dgm:prSet/>
      <dgm:spPr/>
      <dgm:t>
        <a:bodyPr/>
        <a:lstStyle/>
        <a:p>
          <a:pPr>
            <a:lnSpc>
              <a:spcPct val="100000"/>
            </a:lnSpc>
          </a:pPr>
          <a:r>
            <a:rPr lang="en-GB" dirty="0"/>
            <a:t>The research questions and results will be analysed once returned </a:t>
          </a:r>
          <a:endParaRPr lang="en-US" dirty="0"/>
        </a:p>
      </dgm:t>
    </dgm:pt>
    <dgm:pt modelId="{999F57CF-23AC-4CDB-A1EF-5E13DE7FB31F}" type="parTrans" cxnId="{26F8B2A3-EDA0-4B9A-926E-F11EC8AC25BF}">
      <dgm:prSet/>
      <dgm:spPr/>
      <dgm:t>
        <a:bodyPr/>
        <a:lstStyle/>
        <a:p>
          <a:endParaRPr lang="en-US"/>
        </a:p>
      </dgm:t>
    </dgm:pt>
    <dgm:pt modelId="{A9C12B0B-30AC-44A8-87FC-3C700FB71553}" type="sibTrans" cxnId="{26F8B2A3-EDA0-4B9A-926E-F11EC8AC25BF}">
      <dgm:prSet/>
      <dgm:spPr/>
      <dgm:t>
        <a:bodyPr/>
        <a:lstStyle/>
        <a:p>
          <a:endParaRPr lang="en-US"/>
        </a:p>
      </dgm:t>
    </dgm:pt>
    <dgm:pt modelId="{373AA768-91BC-4247-8A68-45AFE990E58F}">
      <dgm:prSet/>
      <dgm:spPr/>
      <dgm:t>
        <a:bodyPr/>
        <a:lstStyle/>
        <a:p>
          <a:pPr rtl="0">
            <a:lnSpc>
              <a:spcPct val="100000"/>
            </a:lnSpc>
          </a:pPr>
          <a:r>
            <a:rPr lang="en-GB" dirty="0"/>
            <a:t>We will search for consistency in the response of the participants answers and</a:t>
          </a:r>
          <a:r>
            <a:rPr lang="en-GB" dirty="0">
              <a:latin typeface="Calibri Light" panose="020F0302020204030204"/>
            </a:rPr>
            <a:t> if we find</a:t>
          </a:r>
          <a:r>
            <a:rPr lang="en-GB" dirty="0"/>
            <a:t> </a:t>
          </a:r>
          <a:r>
            <a:rPr lang="en-GB" dirty="0">
              <a:latin typeface="Calibri Light" panose="020F0302020204030204"/>
            </a:rPr>
            <a:t>consistency </a:t>
          </a:r>
          <a:r>
            <a:rPr lang="en-GB" dirty="0"/>
            <a:t>will be able to form a conclusion</a:t>
          </a:r>
          <a:endParaRPr lang="en-US" dirty="0"/>
        </a:p>
      </dgm:t>
    </dgm:pt>
    <dgm:pt modelId="{94321F3B-A3D3-49C3-914A-AEF2EE23D467}" type="parTrans" cxnId="{06197738-937E-4503-BFC2-0705DD484653}">
      <dgm:prSet/>
      <dgm:spPr/>
      <dgm:t>
        <a:bodyPr/>
        <a:lstStyle/>
        <a:p>
          <a:endParaRPr lang="en-US"/>
        </a:p>
      </dgm:t>
    </dgm:pt>
    <dgm:pt modelId="{EEC3A4BC-4430-4C6F-9107-8B66E11A42EE}" type="sibTrans" cxnId="{06197738-937E-4503-BFC2-0705DD484653}">
      <dgm:prSet/>
      <dgm:spPr/>
      <dgm:t>
        <a:bodyPr/>
        <a:lstStyle/>
        <a:p>
          <a:endParaRPr lang="en-US"/>
        </a:p>
      </dgm:t>
    </dgm:pt>
    <dgm:pt modelId="{9221C568-F05E-448A-BB1B-37DC3DF8ABCB}" type="pres">
      <dgm:prSet presAssocID="{FD071DC4-B165-4448-9664-E35465133005}" presName="root" presStyleCnt="0">
        <dgm:presLayoutVars>
          <dgm:dir/>
          <dgm:resizeHandles val="exact"/>
        </dgm:presLayoutVars>
      </dgm:prSet>
      <dgm:spPr/>
    </dgm:pt>
    <dgm:pt modelId="{EF6DA82A-64FE-4F3E-B91D-744E61D05514}" type="pres">
      <dgm:prSet presAssocID="{3BBE9681-06CC-40F4-B1D2-B7EE385C181A}" presName="compNode" presStyleCnt="0"/>
      <dgm:spPr/>
    </dgm:pt>
    <dgm:pt modelId="{101ACD18-9F00-446B-839B-D7760B9BA076}" type="pres">
      <dgm:prSet presAssocID="{3BBE9681-06CC-40F4-B1D2-B7EE385C181A}" presName="bgRect" presStyleLbl="bgShp" presStyleIdx="0" presStyleCnt="4"/>
      <dgm:spPr>
        <a:solidFill>
          <a:srgbClr val="00B0F0"/>
        </a:solidFill>
      </dgm:spPr>
    </dgm:pt>
    <dgm:pt modelId="{F7D92C5D-E462-4213-ABFE-99175C4E3EC4}" type="pres">
      <dgm:prSet presAssocID="{3BBE9681-06CC-40F4-B1D2-B7EE385C181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atistics"/>
        </a:ext>
      </dgm:extLst>
    </dgm:pt>
    <dgm:pt modelId="{3BF275DB-383D-4009-93A7-F40CEA5FC735}" type="pres">
      <dgm:prSet presAssocID="{3BBE9681-06CC-40F4-B1D2-B7EE385C181A}" presName="spaceRect" presStyleCnt="0"/>
      <dgm:spPr/>
    </dgm:pt>
    <dgm:pt modelId="{B84828A5-8CAA-4F75-A359-114729F49012}" type="pres">
      <dgm:prSet presAssocID="{3BBE9681-06CC-40F4-B1D2-B7EE385C181A}" presName="parTx" presStyleLbl="revTx" presStyleIdx="0" presStyleCnt="4">
        <dgm:presLayoutVars>
          <dgm:chMax val="0"/>
          <dgm:chPref val="0"/>
        </dgm:presLayoutVars>
      </dgm:prSet>
      <dgm:spPr/>
    </dgm:pt>
    <dgm:pt modelId="{B51955F0-E9A4-44FF-B586-28B8C9994723}" type="pres">
      <dgm:prSet presAssocID="{2BA2A161-5EF0-4AA4-9274-0CD2E31FD645}" presName="sibTrans" presStyleCnt="0"/>
      <dgm:spPr/>
    </dgm:pt>
    <dgm:pt modelId="{A163D628-F81D-463C-9094-A15C6C4E3BDA}" type="pres">
      <dgm:prSet presAssocID="{EA165E79-D047-4ECD-89CC-8C30EA6D8E84}" presName="compNode" presStyleCnt="0"/>
      <dgm:spPr/>
    </dgm:pt>
    <dgm:pt modelId="{E4319D12-46BC-4BCA-9B2A-05E24F94F0AE}" type="pres">
      <dgm:prSet presAssocID="{EA165E79-D047-4ECD-89CC-8C30EA6D8E84}" presName="bgRect" presStyleLbl="bgShp" presStyleIdx="1" presStyleCnt="4"/>
      <dgm:spPr>
        <a:solidFill>
          <a:srgbClr val="00B0F0"/>
        </a:solidFill>
      </dgm:spPr>
    </dgm:pt>
    <dgm:pt modelId="{AD89F76F-FB80-4447-B20D-905D6B77DE55}" type="pres">
      <dgm:prSet presAssocID="{EA165E79-D047-4ECD-89CC-8C30EA6D8E8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62C212B3-EE89-4F54-BC8A-5A995B8EAE46}" type="pres">
      <dgm:prSet presAssocID="{EA165E79-D047-4ECD-89CC-8C30EA6D8E84}" presName="spaceRect" presStyleCnt="0"/>
      <dgm:spPr/>
    </dgm:pt>
    <dgm:pt modelId="{00B4F888-7535-41DB-849B-C9EB45E29805}" type="pres">
      <dgm:prSet presAssocID="{EA165E79-D047-4ECD-89CC-8C30EA6D8E84}" presName="parTx" presStyleLbl="revTx" presStyleIdx="1" presStyleCnt="4">
        <dgm:presLayoutVars>
          <dgm:chMax val="0"/>
          <dgm:chPref val="0"/>
        </dgm:presLayoutVars>
      </dgm:prSet>
      <dgm:spPr/>
    </dgm:pt>
    <dgm:pt modelId="{3E49AEA2-8217-4E7D-A4AE-CCA17D2E9057}" type="pres">
      <dgm:prSet presAssocID="{954CF145-B79E-420E-ABFB-D5A4E8D1774B}" presName="sibTrans" presStyleCnt="0"/>
      <dgm:spPr/>
    </dgm:pt>
    <dgm:pt modelId="{EDD6F073-1707-42CD-9770-0294A601EDF8}" type="pres">
      <dgm:prSet presAssocID="{04045CE2-D544-495B-8AC7-44EAF0C29B0B}" presName="compNode" presStyleCnt="0"/>
      <dgm:spPr/>
    </dgm:pt>
    <dgm:pt modelId="{D50E8E93-246D-43FC-BDF4-C46DC1409E61}" type="pres">
      <dgm:prSet presAssocID="{04045CE2-D544-495B-8AC7-44EAF0C29B0B}" presName="bgRect" presStyleLbl="bgShp" presStyleIdx="2" presStyleCnt="4"/>
      <dgm:spPr>
        <a:solidFill>
          <a:srgbClr val="00B0F0"/>
        </a:solidFill>
      </dgm:spPr>
    </dgm:pt>
    <dgm:pt modelId="{487AA3AB-3D5A-41B6-99B8-1A0007CFC0BB}" type="pres">
      <dgm:prSet presAssocID="{04045CE2-D544-495B-8AC7-44EAF0C29B0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lp"/>
        </a:ext>
      </dgm:extLst>
    </dgm:pt>
    <dgm:pt modelId="{66329687-1987-4397-8D92-D55B7CD8CC9B}" type="pres">
      <dgm:prSet presAssocID="{04045CE2-D544-495B-8AC7-44EAF0C29B0B}" presName="spaceRect" presStyleCnt="0"/>
      <dgm:spPr/>
    </dgm:pt>
    <dgm:pt modelId="{C53770D2-341B-4249-B867-9158E4E0FCE6}" type="pres">
      <dgm:prSet presAssocID="{04045CE2-D544-495B-8AC7-44EAF0C29B0B}" presName="parTx" presStyleLbl="revTx" presStyleIdx="2" presStyleCnt="4">
        <dgm:presLayoutVars>
          <dgm:chMax val="0"/>
          <dgm:chPref val="0"/>
        </dgm:presLayoutVars>
      </dgm:prSet>
      <dgm:spPr/>
    </dgm:pt>
    <dgm:pt modelId="{C88AB10A-B048-433B-9F38-C335571A490E}" type="pres">
      <dgm:prSet presAssocID="{A9C12B0B-30AC-44A8-87FC-3C700FB71553}" presName="sibTrans" presStyleCnt="0"/>
      <dgm:spPr/>
    </dgm:pt>
    <dgm:pt modelId="{B964EC23-EB0F-4F92-89B7-6EA0C32C98FC}" type="pres">
      <dgm:prSet presAssocID="{373AA768-91BC-4247-8A68-45AFE990E58F}" presName="compNode" presStyleCnt="0"/>
      <dgm:spPr/>
    </dgm:pt>
    <dgm:pt modelId="{DB8B145A-DFF3-47B7-9A8F-3A97BF95A922}" type="pres">
      <dgm:prSet presAssocID="{373AA768-91BC-4247-8A68-45AFE990E58F}" presName="bgRect" presStyleLbl="bgShp" presStyleIdx="3" presStyleCnt="4"/>
      <dgm:spPr>
        <a:solidFill>
          <a:srgbClr val="00B0F0"/>
        </a:solidFill>
      </dgm:spPr>
    </dgm:pt>
    <dgm:pt modelId="{3EEF8A8A-29FA-427E-9D9A-12F34A61CBC5}" type="pres">
      <dgm:prSet presAssocID="{373AA768-91BC-4247-8A68-45AFE990E58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agnifying glass"/>
        </a:ext>
      </dgm:extLst>
    </dgm:pt>
    <dgm:pt modelId="{E3BCE7B6-D638-4161-B25F-6DFEBD8C2586}" type="pres">
      <dgm:prSet presAssocID="{373AA768-91BC-4247-8A68-45AFE990E58F}" presName="spaceRect" presStyleCnt="0"/>
      <dgm:spPr/>
    </dgm:pt>
    <dgm:pt modelId="{E013812C-C44A-4B9F-B291-960A0E74408D}" type="pres">
      <dgm:prSet presAssocID="{373AA768-91BC-4247-8A68-45AFE990E58F}" presName="parTx" presStyleLbl="revTx" presStyleIdx="3" presStyleCnt="4">
        <dgm:presLayoutVars>
          <dgm:chMax val="0"/>
          <dgm:chPref val="0"/>
        </dgm:presLayoutVars>
      </dgm:prSet>
      <dgm:spPr/>
    </dgm:pt>
  </dgm:ptLst>
  <dgm:cxnLst>
    <dgm:cxn modelId="{06197738-937E-4503-BFC2-0705DD484653}" srcId="{FD071DC4-B165-4448-9664-E35465133005}" destId="{373AA768-91BC-4247-8A68-45AFE990E58F}" srcOrd="3" destOrd="0" parTransId="{94321F3B-A3D3-49C3-914A-AEF2EE23D467}" sibTransId="{EEC3A4BC-4430-4C6F-9107-8B66E11A42EE}"/>
    <dgm:cxn modelId="{F699848F-09AA-44DC-AF22-DB8060399276}" type="presOf" srcId="{373AA768-91BC-4247-8A68-45AFE990E58F}" destId="{E013812C-C44A-4B9F-B291-960A0E74408D}" srcOrd="0" destOrd="0" presId="urn:microsoft.com/office/officeart/2018/2/layout/IconVerticalSolidList"/>
    <dgm:cxn modelId="{26F8B2A3-EDA0-4B9A-926E-F11EC8AC25BF}" srcId="{FD071DC4-B165-4448-9664-E35465133005}" destId="{04045CE2-D544-495B-8AC7-44EAF0C29B0B}" srcOrd="2" destOrd="0" parTransId="{999F57CF-23AC-4CDB-A1EF-5E13DE7FB31F}" sibTransId="{A9C12B0B-30AC-44A8-87FC-3C700FB71553}"/>
    <dgm:cxn modelId="{88BD2BAE-64EA-4725-AB7C-8C97DCCD4B37}" type="presOf" srcId="{3BBE9681-06CC-40F4-B1D2-B7EE385C181A}" destId="{B84828A5-8CAA-4F75-A359-114729F49012}" srcOrd="0" destOrd="0" presId="urn:microsoft.com/office/officeart/2018/2/layout/IconVerticalSolidList"/>
    <dgm:cxn modelId="{7D8153CF-462F-42A2-A2AE-3080132E93F3}" srcId="{FD071DC4-B165-4448-9664-E35465133005}" destId="{EA165E79-D047-4ECD-89CC-8C30EA6D8E84}" srcOrd="1" destOrd="0" parTransId="{DB881AD7-00D8-4CAF-8EE0-72AD3E6A88D2}" sibTransId="{954CF145-B79E-420E-ABFB-D5A4E8D1774B}"/>
    <dgm:cxn modelId="{255FCBD5-476A-4F17-B592-FEAB99AA2090}" type="presOf" srcId="{EA165E79-D047-4ECD-89CC-8C30EA6D8E84}" destId="{00B4F888-7535-41DB-849B-C9EB45E29805}" srcOrd="0" destOrd="0" presId="urn:microsoft.com/office/officeart/2018/2/layout/IconVerticalSolidList"/>
    <dgm:cxn modelId="{DB2E8DDF-18B6-4E0F-91D4-F4D435F5BBF3}" type="presOf" srcId="{FD071DC4-B165-4448-9664-E35465133005}" destId="{9221C568-F05E-448A-BB1B-37DC3DF8ABCB}" srcOrd="0" destOrd="0" presId="urn:microsoft.com/office/officeart/2018/2/layout/IconVerticalSolidList"/>
    <dgm:cxn modelId="{1B8F44E2-BC79-408B-B093-30D284327BA3}" type="presOf" srcId="{04045CE2-D544-495B-8AC7-44EAF0C29B0B}" destId="{C53770D2-341B-4249-B867-9158E4E0FCE6}" srcOrd="0" destOrd="0" presId="urn:microsoft.com/office/officeart/2018/2/layout/IconVerticalSolidList"/>
    <dgm:cxn modelId="{711BB1EA-A955-411B-858A-54404F0A3D56}" srcId="{FD071DC4-B165-4448-9664-E35465133005}" destId="{3BBE9681-06CC-40F4-B1D2-B7EE385C181A}" srcOrd="0" destOrd="0" parTransId="{0D12346E-5C26-4744-A1BE-B2EF93787D72}" sibTransId="{2BA2A161-5EF0-4AA4-9274-0CD2E31FD645}"/>
    <dgm:cxn modelId="{43450071-5F81-4345-8EAD-1AF3D5A0957A}" type="presParOf" srcId="{9221C568-F05E-448A-BB1B-37DC3DF8ABCB}" destId="{EF6DA82A-64FE-4F3E-B91D-744E61D05514}" srcOrd="0" destOrd="0" presId="urn:microsoft.com/office/officeart/2018/2/layout/IconVerticalSolidList"/>
    <dgm:cxn modelId="{441FC32E-4048-4462-929D-28FECE61EA2A}" type="presParOf" srcId="{EF6DA82A-64FE-4F3E-B91D-744E61D05514}" destId="{101ACD18-9F00-446B-839B-D7760B9BA076}" srcOrd="0" destOrd="0" presId="urn:microsoft.com/office/officeart/2018/2/layout/IconVerticalSolidList"/>
    <dgm:cxn modelId="{DBCAC5FE-3C58-42C1-ACE3-CCDD8CD9C571}" type="presParOf" srcId="{EF6DA82A-64FE-4F3E-B91D-744E61D05514}" destId="{F7D92C5D-E462-4213-ABFE-99175C4E3EC4}" srcOrd="1" destOrd="0" presId="urn:microsoft.com/office/officeart/2018/2/layout/IconVerticalSolidList"/>
    <dgm:cxn modelId="{FEFA1E70-2B7B-40C6-916A-16E61DEC201A}" type="presParOf" srcId="{EF6DA82A-64FE-4F3E-B91D-744E61D05514}" destId="{3BF275DB-383D-4009-93A7-F40CEA5FC735}" srcOrd="2" destOrd="0" presId="urn:microsoft.com/office/officeart/2018/2/layout/IconVerticalSolidList"/>
    <dgm:cxn modelId="{3B01E2BB-5F6C-4134-BC3F-961F9A55BA98}" type="presParOf" srcId="{EF6DA82A-64FE-4F3E-B91D-744E61D05514}" destId="{B84828A5-8CAA-4F75-A359-114729F49012}" srcOrd="3" destOrd="0" presId="urn:microsoft.com/office/officeart/2018/2/layout/IconVerticalSolidList"/>
    <dgm:cxn modelId="{8948593A-C413-4B85-9EEB-2A005C7D3662}" type="presParOf" srcId="{9221C568-F05E-448A-BB1B-37DC3DF8ABCB}" destId="{B51955F0-E9A4-44FF-B586-28B8C9994723}" srcOrd="1" destOrd="0" presId="urn:microsoft.com/office/officeart/2018/2/layout/IconVerticalSolidList"/>
    <dgm:cxn modelId="{DE43AE1A-E434-479B-805F-49FE1718466B}" type="presParOf" srcId="{9221C568-F05E-448A-BB1B-37DC3DF8ABCB}" destId="{A163D628-F81D-463C-9094-A15C6C4E3BDA}" srcOrd="2" destOrd="0" presId="urn:microsoft.com/office/officeart/2018/2/layout/IconVerticalSolidList"/>
    <dgm:cxn modelId="{5A69D5D8-9CE7-4794-8BB0-9C25D814DD38}" type="presParOf" srcId="{A163D628-F81D-463C-9094-A15C6C4E3BDA}" destId="{E4319D12-46BC-4BCA-9B2A-05E24F94F0AE}" srcOrd="0" destOrd="0" presId="urn:microsoft.com/office/officeart/2018/2/layout/IconVerticalSolidList"/>
    <dgm:cxn modelId="{1C60856D-DEBC-46AA-8A7F-8AF425701234}" type="presParOf" srcId="{A163D628-F81D-463C-9094-A15C6C4E3BDA}" destId="{AD89F76F-FB80-4447-B20D-905D6B77DE55}" srcOrd="1" destOrd="0" presId="urn:microsoft.com/office/officeart/2018/2/layout/IconVerticalSolidList"/>
    <dgm:cxn modelId="{3EA75BF5-BB7A-4F92-ACBC-CE7BC3E56FF4}" type="presParOf" srcId="{A163D628-F81D-463C-9094-A15C6C4E3BDA}" destId="{62C212B3-EE89-4F54-BC8A-5A995B8EAE46}" srcOrd="2" destOrd="0" presId="urn:microsoft.com/office/officeart/2018/2/layout/IconVerticalSolidList"/>
    <dgm:cxn modelId="{020CDB65-2432-41DB-B436-F1BEE8502039}" type="presParOf" srcId="{A163D628-F81D-463C-9094-A15C6C4E3BDA}" destId="{00B4F888-7535-41DB-849B-C9EB45E29805}" srcOrd="3" destOrd="0" presId="urn:microsoft.com/office/officeart/2018/2/layout/IconVerticalSolidList"/>
    <dgm:cxn modelId="{0835D992-CDBC-458A-9D08-118685774E77}" type="presParOf" srcId="{9221C568-F05E-448A-BB1B-37DC3DF8ABCB}" destId="{3E49AEA2-8217-4E7D-A4AE-CCA17D2E9057}" srcOrd="3" destOrd="0" presId="urn:microsoft.com/office/officeart/2018/2/layout/IconVerticalSolidList"/>
    <dgm:cxn modelId="{B3D33137-E148-418C-88BC-ED30CFCC1ACD}" type="presParOf" srcId="{9221C568-F05E-448A-BB1B-37DC3DF8ABCB}" destId="{EDD6F073-1707-42CD-9770-0294A601EDF8}" srcOrd="4" destOrd="0" presId="urn:microsoft.com/office/officeart/2018/2/layout/IconVerticalSolidList"/>
    <dgm:cxn modelId="{0C3E34D7-A289-4AC6-BC00-325B035342B2}" type="presParOf" srcId="{EDD6F073-1707-42CD-9770-0294A601EDF8}" destId="{D50E8E93-246D-43FC-BDF4-C46DC1409E61}" srcOrd="0" destOrd="0" presId="urn:microsoft.com/office/officeart/2018/2/layout/IconVerticalSolidList"/>
    <dgm:cxn modelId="{711F73D6-5F72-4050-BBD0-6264770DFC06}" type="presParOf" srcId="{EDD6F073-1707-42CD-9770-0294A601EDF8}" destId="{487AA3AB-3D5A-41B6-99B8-1A0007CFC0BB}" srcOrd="1" destOrd="0" presId="urn:microsoft.com/office/officeart/2018/2/layout/IconVerticalSolidList"/>
    <dgm:cxn modelId="{B5204FF5-984C-40B0-83D1-39DB71431F9B}" type="presParOf" srcId="{EDD6F073-1707-42CD-9770-0294A601EDF8}" destId="{66329687-1987-4397-8D92-D55B7CD8CC9B}" srcOrd="2" destOrd="0" presId="urn:microsoft.com/office/officeart/2018/2/layout/IconVerticalSolidList"/>
    <dgm:cxn modelId="{268398BC-FF2B-4747-97D8-FFE3466AE156}" type="presParOf" srcId="{EDD6F073-1707-42CD-9770-0294A601EDF8}" destId="{C53770D2-341B-4249-B867-9158E4E0FCE6}" srcOrd="3" destOrd="0" presId="urn:microsoft.com/office/officeart/2018/2/layout/IconVerticalSolidList"/>
    <dgm:cxn modelId="{F44D1F9E-F959-42F5-A702-4E4CA50CF8BB}" type="presParOf" srcId="{9221C568-F05E-448A-BB1B-37DC3DF8ABCB}" destId="{C88AB10A-B048-433B-9F38-C335571A490E}" srcOrd="5" destOrd="0" presId="urn:microsoft.com/office/officeart/2018/2/layout/IconVerticalSolidList"/>
    <dgm:cxn modelId="{A8078A28-7D9D-4C62-928A-ECDD39B3CC7E}" type="presParOf" srcId="{9221C568-F05E-448A-BB1B-37DC3DF8ABCB}" destId="{B964EC23-EB0F-4F92-89B7-6EA0C32C98FC}" srcOrd="6" destOrd="0" presId="urn:microsoft.com/office/officeart/2018/2/layout/IconVerticalSolidList"/>
    <dgm:cxn modelId="{88AFA9E8-2A99-4BA4-AB1C-9E6ECA185F6C}" type="presParOf" srcId="{B964EC23-EB0F-4F92-89B7-6EA0C32C98FC}" destId="{DB8B145A-DFF3-47B7-9A8F-3A97BF95A922}" srcOrd="0" destOrd="0" presId="urn:microsoft.com/office/officeart/2018/2/layout/IconVerticalSolidList"/>
    <dgm:cxn modelId="{ABDC674A-E319-400A-9194-0FFE1D355761}" type="presParOf" srcId="{B964EC23-EB0F-4F92-89B7-6EA0C32C98FC}" destId="{3EEF8A8A-29FA-427E-9D9A-12F34A61CBC5}" srcOrd="1" destOrd="0" presId="urn:microsoft.com/office/officeart/2018/2/layout/IconVerticalSolidList"/>
    <dgm:cxn modelId="{00B4E5DB-2B15-485E-9FC5-E66FF932013C}" type="presParOf" srcId="{B964EC23-EB0F-4F92-89B7-6EA0C32C98FC}" destId="{E3BCE7B6-D638-4161-B25F-6DFEBD8C2586}" srcOrd="2" destOrd="0" presId="urn:microsoft.com/office/officeart/2018/2/layout/IconVerticalSolidList"/>
    <dgm:cxn modelId="{3158F5B5-790D-46FD-956D-307466770DA4}" type="presParOf" srcId="{B964EC23-EB0F-4F92-89B7-6EA0C32C98FC}" destId="{E013812C-C44A-4B9F-B291-960A0E74408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99A52CA-75F1-48FC-8934-9D65D7FE2594}"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45D93AB8-7BCB-4CB5-9CB2-36FBCEB44303}">
      <dgm:prSet/>
      <dgm:spPr/>
      <dgm:t>
        <a:bodyPr/>
        <a:lstStyle/>
        <a:p>
          <a:r>
            <a:rPr lang="en-GB"/>
            <a:t>Integrity. Fairness and Open mindedness</a:t>
          </a:r>
          <a:endParaRPr lang="en-US"/>
        </a:p>
      </dgm:t>
    </dgm:pt>
    <dgm:pt modelId="{539CD8EA-AA96-4887-A29C-5156569FD70E}" type="parTrans" cxnId="{96F5ADDF-BAA4-4ECA-8AFC-76E147A9219D}">
      <dgm:prSet/>
      <dgm:spPr/>
      <dgm:t>
        <a:bodyPr/>
        <a:lstStyle/>
        <a:p>
          <a:endParaRPr lang="en-US"/>
        </a:p>
      </dgm:t>
    </dgm:pt>
    <dgm:pt modelId="{0821C511-F500-4171-8E70-FA2B9CC34F92}" type="sibTrans" cxnId="{96F5ADDF-BAA4-4ECA-8AFC-76E147A9219D}">
      <dgm:prSet/>
      <dgm:spPr/>
      <dgm:t>
        <a:bodyPr/>
        <a:lstStyle/>
        <a:p>
          <a:endParaRPr lang="en-US"/>
        </a:p>
      </dgm:t>
    </dgm:pt>
    <dgm:pt modelId="{A33F4D9F-6012-4D42-A308-C94DECC8A2C9}">
      <dgm:prSet/>
      <dgm:spPr/>
      <dgm:t>
        <a:bodyPr/>
        <a:lstStyle/>
        <a:p>
          <a:r>
            <a:rPr lang="en-GB"/>
            <a:t>Privacy of those taking part</a:t>
          </a:r>
          <a:endParaRPr lang="en-US"/>
        </a:p>
      </dgm:t>
    </dgm:pt>
    <dgm:pt modelId="{08413744-D19F-4364-BAA2-90CC73BFAA98}" type="parTrans" cxnId="{33DA6CDA-9C75-42CD-9D21-404A94E6FA3F}">
      <dgm:prSet/>
      <dgm:spPr/>
      <dgm:t>
        <a:bodyPr/>
        <a:lstStyle/>
        <a:p>
          <a:endParaRPr lang="en-US"/>
        </a:p>
      </dgm:t>
    </dgm:pt>
    <dgm:pt modelId="{6D26036A-F3D0-4977-B901-E1F242F43CCE}" type="sibTrans" cxnId="{33DA6CDA-9C75-42CD-9D21-404A94E6FA3F}">
      <dgm:prSet/>
      <dgm:spPr/>
      <dgm:t>
        <a:bodyPr/>
        <a:lstStyle/>
        <a:p>
          <a:endParaRPr lang="en-US"/>
        </a:p>
      </dgm:t>
    </dgm:pt>
    <dgm:pt modelId="{49F031E1-F4AC-4748-9758-712B615DCBB3}">
      <dgm:prSet/>
      <dgm:spPr/>
      <dgm:t>
        <a:bodyPr/>
        <a:lstStyle/>
        <a:p>
          <a:r>
            <a:rPr lang="en-GB"/>
            <a:t>Respect for others</a:t>
          </a:r>
          <a:endParaRPr lang="en-US"/>
        </a:p>
      </dgm:t>
    </dgm:pt>
    <dgm:pt modelId="{0AFD157A-C387-487E-935B-7CB049805501}" type="parTrans" cxnId="{257155DD-BAAE-4F01-BE05-D49551E0EAA0}">
      <dgm:prSet/>
      <dgm:spPr/>
      <dgm:t>
        <a:bodyPr/>
        <a:lstStyle/>
        <a:p>
          <a:endParaRPr lang="en-US"/>
        </a:p>
      </dgm:t>
    </dgm:pt>
    <dgm:pt modelId="{835F6F06-50A2-478C-875C-060DA5898C26}" type="sibTrans" cxnId="{257155DD-BAAE-4F01-BE05-D49551E0EAA0}">
      <dgm:prSet/>
      <dgm:spPr/>
      <dgm:t>
        <a:bodyPr/>
        <a:lstStyle/>
        <a:p>
          <a:endParaRPr lang="en-US"/>
        </a:p>
      </dgm:t>
    </dgm:pt>
    <dgm:pt modelId="{788FC958-0B36-4471-8233-6CC905CD78DA}">
      <dgm:prSet/>
      <dgm:spPr/>
      <dgm:t>
        <a:bodyPr/>
        <a:lstStyle/>
        <a:p>
          <a:r>
            <a:rPr lang="en-GB"/>
            <a:t>Voluntary nature of participation and right to withdraw</a:t>
          </a:r>
          <a:endParaRPr lang="en-US"/>
        </a:p>
      </dgm:t>
    </dgm:pt>
    <dgm:pt modelId="{29A1C8F6-D13E-4E59-86EA-85B6B4510168}" type="parTrans" cxnId="{7CD0A12F-CF11-46D9-A209-187E64AE0696}">
      <dgm:prSet/>
      <dgm:spPr/>
      <dgm:t>
        <a:bodyPr/>
        <a:lstStyle/>
        <a:p>
          <a:endParaRPr lang="en-US"/>
        </a:p>
      </dgm:t>
    </dgm:pt>
    <dgm:pt modelId="{B883779F-77FC-4A94-A5B0-14D52021E4CF}" type="sibTrans" cxnId="{7CD0A12F-CF11-46D9-A209-187E64AE0696}">
      <dgm:prSet/>
      <dgm:spPr/>
      <dgm:t>
        <a:bodyPr/>
        <a:lstStyle/>
        <a:p>
          <a:endParaRPr lang="en-US"/>
        </a:p>
      </dgm:t>
    </dgm:pt>
    <dgm:pt modelId="{DCAB0172-4984-4F4B-841B-B97A0A664C31}">
      <dgm:prSet/>
      <dgm:spPr/>
      <dgm:t>
        <a:bodyPr/>
        <a:lstStyle/>
        <a:p>
          <a:r>
            <a:rPr lang="en-GB"/>
            <a:t>Avoidance of harm</a:t>
          </a:r>
          <a:endParaRPr lang="en-US"/>
        </a:p>
      </dgm:t>
    </dgm:pt>
    <dgm:pt modelId="{9CD0DC42-F232-41A8-8256-24FC2E3890F8}" type="parTrans" cxnId="{0E43A17B-A690-4CCC-8F4C-F1887BDC60E7}">
      <dgm:prSet/>
      <dgm:spPr/>
      <dgm:t>
        <a:bodyPr/>
        <a:lstStyle/>
        <a:p>
          <a:endParaRPr lang="en-US"/>
        </a:p>
      </dgm:t>
    </dgm:pt>
    <dgm:pt modelId="{D3BCA637-EFB0-42B1-885A-B597EBBA746E}" type="sibTrans" cxnId="{0E43A17B-A690-4CCC-8F4C-F1887BDC60E7}">
      <dgm:prSet/>
      <dgm:spPr/>
      <dgm:t>
        <a:bodyPr/>
        <a:lstStyle/>
        <a:p>
          <a:endParaRPr lang="en-US"/>
        </a:p>
      </dgm:t>
    </dgm:pt>
    <dgm:pt modelId="{377BCEAC-5F57-4427-8B88-5A7458ECDBD6}">
      <dgm:prSet/>
      <dgm:spPr/>
      <dgm:t>
        <a:bodyPr/>
        <a:lstStyle/>
        <a:p>
          <a:r>
            <a:rPr lang="en-GB"/>
            <a:t>Informed consent of those taking part</a:t>
          </a:r>
          <a:endParaRPr lang="en-US"/>
        </a:p>
      </dgm:t>
    </dgm:pt>
    <dgm:pt modelId="{67059C0C-6565-42AA-91B7-E316D6A1BEEA}" type="parTrans" cxnId="{26B99042-36ED-445B-962F-DBEB23AA24A4}">
      <dgm:prSet/>
      <dgm:spPr/>
      <dgm:t>
        <a:bodyPr/>
        <a:lstStyle/>
        <a:p>
          <a:endParaRPr lang="en-US"/>
        </a:p>
      </dgm:t>
    </dgm:pt>
    <dgm:pt modelId="{BDBC763D-5542-4153-8338-DACFCE1B5C17}" type="sibTrans" cxnId="{26B99042-36ED-445B-962F-DBEB23AA24A4}">
      <dgm:prSet/>
      <dgm:spPr/>
      <dgm:t>
        <a:bodyPr/>
        <a:lstStyle/>
        <a:p>
          <a:endParaRPr lang="en-US"/>
        </a:p>
      </dgm:t>
    </dgm:pt>
    <dgm:pt modelId="{F28A65E0-9E71-413E-8F74-D478DAECBDED}" type="pres">
      <dgm:prSet presAssocID="{B99A52CA-75F1-48FC-8934-9D65D7FE2594}" presName="diagram" presStyleCnt="0">
        <dgm:presLayoutVars>
          <dgm:dir/>
          <dgm:resizeHandles val="exact"/>
        </dgm:presLayoutVars>
      </dgm:prSet>
      <dgm:spPr/>
    </dgm:pt>
    <dgm:pt modelId="{4560D4AD-5FA0-4511-8743-B9F3748C1186}" type="pres">
      <dgm:prSet presAssocID="{45D93AB8-7BCB-4CB5-9CB2-36FBCEB44303}" presName="node" presStyleLbl="node1" presStyleIdx="0" presStyleCnt="6">
        <dgm:presLayoutVars>
          <dgm:bulletEnabled val="1"/>
        </dgm:presLayoutVars>
      </dgm:prSet>
      <dgm:spPr>
        <a:solidFill>
          <a:srgbClr val="00B0F0"/>
        </a:solidFill>
      </dgm:spPr>
    </dgm:pt>
    <dgm:pt modelId="{4BE6601E-667F-449E-9F55-9B0F63D73DF9}" type="pres">
      <dgm:prSet presAssocID="{0821C511-F500-4171-8E70-FA2B9CC34F92}" presName="sibTrans" presStyleCnt="0"/>
      <dgm:spPr/>
    </dgm:pt>
    <dgm:pt modelId="{CD21FB73-35F1-49D9-8D73-04DB68BE959F}" type="pres">
      <dgm:prSet presAssocID="{A33F4D9F-6012-4D42-A308-C94DECC8A2C9}" presName="node" presStyleLbl="node1" presStyleIdx="1" presStyleCnt="6">
        <dgm:presLayoutVars>
          <dgm:bulletEnabled val="1"/>
        </dgm:presLayoutVars>
      </dgm:prSet>
      <dgm:spPr>
        <a:solidFill>
          <a:srgbClr val="00B0F0"/>
        </a:solidFill>
      </dgm:spPr>
    </dgm:pt>
    <dgm:pt modelId="{29273591-099B-49DD-B7EA-0228B5204F4D}" type="pres">
      <dgm:prSet presAssocID="{6D26036A-F3D0-4977-B901-E1F242F43CCE}" presName="sibTrans" presStyleCnt="0"/>
      <dgm:spPr/>
    </dgm:pt>
    <dgm:pt modelId="{751160DD-41C3-4574-9997-FFADA576C38F}" type="pres">
      <dgm:prSet presAssocID="{49F031E1-F4AC-4748-9758-712B615DCBB3}" presName="node" presStyleLbl="node1" presStyleIdx="2" presStyleCnt="6">
        <dgm:presLayoutVars>
          <dgm:bulletEnabled val="1"/>
        </dgm:presLayoutVars>
      </dgm:prSet>
      <dgm:spPr>
        <a:solidFill>
          <a:srgbClr val="00B0F0"/>
        </a:solidFill>
      </dgm:spPr>
    </dgm:pt>
    <dgm:pt modelId="{5350A5D1-5F12-4E4E-A789-F02D3D330883}" type="pres">
      <dgm:prSet presAssocID="{835F6F06-50A2-478C-875C-060DA5898C26}" presName="sibTrans" presStyleCnt="0"/>
      <dgm:spPr/>
    </dgm:pt>
    <dgm:pt modelId="{EB9C0DCC-6744-4890-9200-115FCAB85808}" type="pres">
      <dgm:prSet presAssocID="{788FC958-0B36-4471-8233-6CC905CD78DA}" presName="node" presStyleLbl="node1" presStyleIdx="3" presStyleCnt="6">
        <dgm:presLayoutVars>
          <dgm:bulletEnabled val="1"/>
        </dgm:presLayoutVars>
      </dgm:prSet>
      <dgm:spPr>
        <a:solidFill>
          <a:srgbClr val="00B0F0"/>
        </a:solidFill>
      </dgm:spPr>
    </dgm:pt>
    <dgm:pt modelId="{6CDAC2B3-CB0F-4A22-B6F4-76CFE4A2D724}" type="pres">
      <dgm:prSet presAssocID="{B883779F-77FC-4A94-A5B0-14D52021E4CF}" presName="sibTrans" presStyleCnt="0"/>
      <dgm:spPr/>
    </dgm:pt>
    <dgm:pt modelId="{7A8C4420-F2E9-4741-970C-3189E8F5293A}" type="pres">
      <dgm:prSet presAssocID="{DCAB0172-4984-4F4B-841B-B97A0A664C31}" presName="node" presStyleLbl="node1" presStyleIdx="4" presStyleCnt="6">
        <dgm:presLayoutVars>
          <dgm:bulletEnabled val="1"/>
        </dgm:presLayoutVars>
      </dgm:prSet>
      <dgm:spPr>
        <a:solidFill>
          <a:srgbClr val="00B0F0"/>
        </a:solidFill>
      </dgm:spPr>
    </dgm:pt>
    <dgm:pt modelId="{EBE6C6F6-2939-4689-AAB3-7798B97D2D3B}" type="pres">
      <dgm:prSet presAssocID="{D3BCA637-EFB0-42B1-885A-B597EBBA746E}" presName="sibTrans" presStyleCnt="0"/>
      <dgm:spPr/>
    </dgm:pt>
    <dgm:pt modelId="{3F6AA5A1-217C-48FB-A458-6B272C30466F}" type="pres">
      <dgm:prSet presAssocID="{377BCEAC-5F57-4427-8B88-5A7458ECDBD6}" presName="node" presStyleLbl="node1" presStyleIdx="5" presStyleCnt="6">
        <dgm:presLayoutVars>
          <dgm:bulletEnabled val="1"/>
        </dgm:presLayoutVars>
      </dgm:prSet>
      <dgm:spPr>
        <a:solidFill>
          <a:srgbClr val="00B0F0"/>
        </a:solidFill>
      </dgm:spPr>
    </dgm:pt>
  </dgm:ptLst>
  <dgm:cxnLst>
    <dgm:cxn modelId="{FB05DC06-D3CA-4D94-99A6-EDBEAE6B9F57}" type="presOf" srcId="{DCAB0172-4984-4F4B-841B-B97A0A664C31}" destId="{7A8C4420-F2E9-4741-970C-3189E8F5293A}" srcOrd="0" destOrd="0" presId="urn:microsoft.com/office/officeart/2005/8/layout/default"/>
    <dgm:cxn modelId="{B4B36C1B-B416-43C3-9D86-7C56C07E32DA}" type="presOf" srcId="{377BCEAC-5F57-4427-8B88-5A7458ECDBD6}" destId="{3F6AA5A1-217C-48FB-A458-6B272C30466F}" srcOrd="0" destOrd="0" presId="urn:microsoft.com/office/officeart/2005/8/layout/default"/>
    <dgm:cxn modelId="{2D92AA1F-E566-469D-A92B-9182A81E250D}" type="presOf" srcId="{A33F4D9F-6012-4D42-A308-C94DECC8A2C9}" destId="{CD21FB73-35F1-49D9-8D73-04DB68BE959F}" srcOrd="0" destOrd="0" presId="urn:microsoft.com/office/officeart/2005/8/layout/default"/>
    <dgm:cxn modelId="{7CD0A12F-CF11-46D9-A209-187E64AE0696}" srcId="{B99A52CA-75F1-48FC-8934-9D65D7FE2594}" destId="{788FC958-0B36-4471-8233-6CC905CD78DA}" srcOrd="3" destOrd="0" parTransId="{29A1C8F6-D13E-4E59-86EA-85B6B4510168}" sibTransId="{B883779F-77FC-4A94-A5B0-14D52021E4CF}"/>
    <dgm:cxn modelId="{26B99042-36ED-445B-962F-DBEB23AA24A4}" srcId="{B99A52CA-75F1-48FC-8934-9D65D7FE2594}" destId="{377BCEAC-5F57-4427-8B88-5A7458ECDBD6}" srcOrd="5" destOrd="0" parTransId="{67059C0C-6565-42AA-91B7-E316D6A1BEEA}" sibTransId="{BDBC763D-5542-4153-8338-DACFCE1B5C17}"/>
    <dgm:cxn modelId="{355E8B67-F47A-4E63-9D22-3495AE265EF9}" type="presOf" srcId="{45D93AB8-7BCB-4CB5-9CB2-36FBCEB44303}" destId="{4560D4AD-5FA0-4511-8743-B9F3748C1186}" srcOrd="0" destOrd="0" presId="urn:microsoft.com/office/officeart/2005/8/layout/default"/>
    <dgm:cxn modelId="{0E43A17B-A690-4CCC-8F4C-F1887BDC60E7}" srcId="{B99A52CA-75F1-48FC-8934-9D65D7FE2594}" destId="{DCAB0172-4984-4F4B-841B-B97A0A664C31}" srcOrd="4" destOrd="0" parTransId="{9CD0DC42-F232-41A8-8256-24FC2E3890F8}" sibTransId="{D3BCA637-EFB0-42B1-885A-B597EBBA746E}"/>
    <dgm:cxn modelId="{E5C7E77B-797D-4636-9B18-42E98CF7CB10}" type="presOf" srcId="{49F031E1-F4AC-4748-9758-712B615DCBB3}" destId="{751160DD-41C3-4574-9997-FFADA576C38F}" srcOrd="0" destOrd="0" presId="urn:microsoft.com/office/officeart/2005/8/layout/default"/>
    <dgm:cxn modelId="{8D2B9F82-7F37-4898-8409-74F6BC8644EA}" type="presOf" srcId="{B99A52CA-75F1-48FC-8934-9D65D7FE2594}" destId="{F28A65E0-9E71-413E-8F74-D478DAECBDED}" srcOrd="0" destOrd="0" presId="urn:microsoft.com/office/officeart/2005/8/layout/default"/>
    <dgm:cxn modelId="{62B21D8A-CE87-480D-80D3-BA2266407998}" type="presOf" srcId="{788FC958-0B36-4471-8233-6CC905CD78DA}" destId="{EB9C0DCC-6744-4890-9200-115FCAB85808}" srcOrd="0" destOrd="0" presId="urn:microsoft.com/office/officeart/2005/8/layout/default"/>
    <dgm:cxn modelId="{33DA6CDA-9C75-42CD-9D21-404A94E6FA3F}" srcId="{B99A52CA-75F1-48FC-8934-9D65D7FE2594}" destId="{A33F4D9F-6012-4D42-A308-C94DECC8A2C9}" srcOrd="1" destOrd="0" parTransId="{08413744-D19F-4364-BAA2-90CC73BFAA98}" sibTransId="{6D26036A-F3D0-4977-B901-E1F242F43CCE}"/>
    <dgm:cxn modelId="{257155DD-BAAE-4F01-BE05-D49551E0EAA0}" srcId="{B99A52CA-75F1-48FC-8934-9D65D7FE2594}" destId="{49F031E1-F4AC-4748-9758-712B615DCBB3}" srcOrd="2" destOrd="0" parTransId="{0AFD157A-C387-487E-935B-7CB049805501}" sibTransId="{835F6F06-50A2-478C-875C-060DA5898C26}"/>
    <dgm:cxn modelId="{96F5ADDF-BAA4-4ECA-8AFC-76E147A9219D}" srcId="{B99A52CA-75F1-48FC-8934-9D65D7FE2594}" destId="{45D93AB8-7BCB-4CB5-9CB2-36FBCEB44303}" srcOrd="0" destOrd="0" parTransId="{539CD8EA-AA96-4887-A29C-5156569FD70E}" sibTransId="{0821C511-F500-4171-8E70-FA2B9CC34F92}"/>
    <dgm:cxn modelId="{9A2A6CC9-3760-4420-A696-EC7EE9A2C560}" type="presParOf" srcId="{F28A65E0-9E71-413E-8F74-D478DAECBDED}" destId="{4560D4AD-5FA0-4511-8743-B9F3748C1186}" srcOrd="0" destOrd="0" presId="urn:microsoft.com/office/officeart/2005/8/layout/default"/>
    <dgm:cxn modelId="{BF3484EB-5C3E-4F5E-870D-DF89EEF27136}" type="presParOf" srcId="{F28A65E0-9E71-413E-8F74-D478DAECBDED}" destId="{4BE6601E-667F-449E-9F55-9B0F63D73DF9}" srcOrd="1" destOrd="0" presId="urn:microsoft.com/office/officeart/2005/8/layout/default"/>
    <dgm:cxn modelId="{FBD0BD29-66F7-431D-B71A-0E35170C9903}" type="presParOf" srcId="{F28A65E0-9E71-413E-8F74-D478DAECBDED}" destId="{CD21FB73-35F1-49D9-8D73-04DB68BE959F}" srcOrd="2" destOrd="0" presId="urn:microsoft.com/office/officeart/2005/8/layout/default"/>
    <dgm:cxn modelId="{D090763E-E2E8-486C-BF66-25B492C757C8}" type="presParOf" srcId="{F28A65E0-9E71-413E-8F74-D478DAECBDED}" destId="{29273591-099B-49DD-B7EA-0228B5204F4D}" srcOrd="3" destOrd="0" presId="urn:microsoft.com/office/officeart/2005/8/layout/default"/>
    <dgm:cxn modelId="{4FCCBAD8-0F08-45BC-B126-202BAA4DDA9A}" type="presParOf" srcId="{F28A65E0-9E71-413E-8F74-D478DAECBDED}" destId="{751160DD-41C3-4574-9997-FFADA576C38F}" srcOrd="4" destOrd="0" presId="urn:microsoft.com/office/officeart/2005/8/layout/default"/>
    <dgm:cxn modelId="{6CEF62C4-B5CF-41DB-91A4-F2FD3BB6916C}" type="presParOf" srcId="{F28A65E0-9E71-413E-8F74-D478DAECBDED}" destId="{5350A5D1-5F12-4E4E-A789-F02D3D330883}" srcOrd="5" destOrd="0" presId="urn:microsoft.com/office/officeart/2005/8/layout/default"/>
    <dgm:cxn modelId="{23392FB2-492B-4AFA-A78A-1B7C9F2B6D97}" type="presParOf" srcId="{F28A65E0-9E71-413E-8F74-D478DAECBDED}" destId="{EB9C0DCC-6744-4890-9200-115FCAB85808}" srcOrd="6" destOrd="0" presId="urn:microsoft.com/office/officeart/2005/8/layout/default"/>
    <dgm:cxn modelId="{3047A961-E1BE-45F2-AAD9-7F6F6350ABC3}" type="presParOf" srcId="{F28A65E0-9E71-413E-8F74-D478DAECBDED}" destId="{6CDAC2B3-CB0F-4A22-B6F4-76CFE4A2D724}" srcOrd="7" destOrd="0" presId="urn:microsoft.com/office/officeart/2005/8/layout/default"/>
    <dgm:cxn modelId="{CFB00923-9684-428B-8C02-A8A05DECB2BA}" type="presParOf" srcId="{F28A65E0-9E71-413E-8F74-D478DAECBDED}" destId="{7A8C4420-F2E9-4741-970C-3189E8F5293A}" srcOrd="8" destOrd="0" presId="urn:microsoft.com/office/officeart/2005/8/layout/default"/>
    <dgm:cxn modelId="{3FFE57B0-2117-4EE0-8964-9A640E8B5026}" type="presParOf" srcId="{F28A65E0-9E71-413E-8F74-D478DAECBDED}" destId="{EBE6C6F6-2939-4689-AAB3-7798B97D2D3B}" srcOrd="9" destOrd="0" presId="urn:microsoft.com/office/officeart/2005/8/layout/default"/>
    <dgm:cxn modelId="{FC9D503B-B8DD-43BD-9F25-FD0C34D6377C}" type="presParOf" srcId="{F28A65E0-9E71-413E-8F74-D478DAECBDED}" destId="{3F6AA5A1-217C-48FB-A458-6B272C30466F}"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9149539-8863-4DDA-9A4C-E7FF968083DA}"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6C114D8A-31B0-467C-B7D2-F5F8031254B4}">
      <dgm:prSet/>
      <dgm:spPr/>
      <dgm:t>
        <a:bodyPr/>
        <a:lstStyle/>
        <a:p>
          <a:pPr>
            <a:lnSpc>
              <a:spcPct val="100000"/>
            </a:lnSpc>
          </a:pPr>
          <a:r>
            <a:rPr lang="en-GB"/>
            <a:t>Ensuring confidentiality of data</a:t>
          </a:r>
          <a:endParaRPr lang="en-US"/>
        </a:p>
      </dgm:t>
    </dgm:pt>
    <dgm:pt modelId="{1B74187F-8A1F-4BC4-B3EA-6DD971B648A5}" type="parTrans" cxnId="{46C7CBB9-79FE-4CCD-BC11-E37F8A3B10A0}">
      <dgm:prSet/>
      <dgm:spPr/>
      <dgm:t>
        <a:bodyPr/>
        <a:lstStyle/>
        <a:p>
          <a:endParaRPr lang="en-US"/>
        </a:p>
      </dgm:t>
    </dgm:pt>
    <dgm:pt modelId="{11294065-90CB-43DE-B149-0E6C5F3F64F9}" type="sibTrans" cxnId="{46C7CBB9-79FE-4CCD-BC11-E37F8A3B10A0}">
      <dgm:prSet/>
      <dgm:spPr/>
      <dgm:t>
        <a:bodyPr/>
        <a:lstStyle/>
        <a:p>
          <a:endParaRPr lang="en-US"/>
        </a:p>
      </dgm:t>
    </dgm:pt>
    <dgm:pt modelId="{4219AFA9-9AA7-45D8-BD8B-8BFBD6F06237}">
      <dgm:prSet/>
      <dgm:spPr/>
      <dgm:t>
        <a:bodyPr/>
        <a:lstStyle/>
        <a:p>
          <a:pPr>
            <a:lnSpc>
              <a:spcPct val="100000"/>
            </a:lnSpc>
          </a:pPr>
          <a:r>
            <a:rPr lang="en-GB"/>
            <a:t>Accurate analysis and reporting of data</a:t>
          </a:r>
          <a:endParaRPr lang="en-US"/>
        </a:p>
      </dgm:t>
    </dgm:pt>
    <dgm:pt modelId="{F18263F9-C945-47C7-99B7-F6F7D6B371A2}" type="parTrans" cxnId="{E38FCF64-B449-45F4-9E06-E69A767C3182}">
      <dgm:prSet/>
      <dgm:spPr/>
      <dgm:t>
        <a:bodyPr/>
        <a:lstStyle/>
        <a:p>
          <a:endParaRPr lang="en-US"/>
        </a:p>
      </dgm:t>
    </dgm:pt>
    <dgm:pt modelId="{95B519C4-E7F9-4A1C-B705-FE55C5D24086}" type="sibTrans" cxnId="{E38FCF64-B449-45F4-9E06-E69A767C3182}">
      <dgm:prSet/>
      <dgm:spPr/>
      <dgm:t>
        <a:bodyPr/>
        <a:lstStyle/>
        <a:p>
          <a:endParaRPr lang="en-US"/>
        </a:p>
      </dgm:t>
    </dgm:pt>
    <dgm:pt modelId="{542A565B-2020-423E-8BA1-BAB9909415A3}">
      <dgm:prSet/>
      <dgm:spPr/>
      <dgm:t>
        <a:bodyPr/>
        <a:lstStyle/>
        <a:p>
          <a:pPr>
            <a:lnSpc>
              <a:spcPct val="100000"/>
            </a:lnSpc>
          </a:pPr>
          <a:r>
            <a:rPr lang="en-GB"/>
            <a:t>Uphold data protection laws</a:t>
          </a:r>
          <a:endParaRPr lang="en-US"/>
        </a:p>
      </dgm:t>
    </dgm:pt>
    <dgm:pt modelId="{6E5EC58E-99DB-4B4D-B72B-1C1F103B6FE1}" type="parTrans" cxnId="{D386E52F-E252-4FA6-BF32-029F644D7370}">
      <dgm:prSet/>
      <dgm:spPr/>
      <dgm:t>
        <a:bodyPr/>
        <a:lstStyle/>
        <a:p>
          <a:endParaRPr lang="en-US"/>
        </a:p>
      </dgm:t>
    </dgm:pt>
    <dgm:pt modelId="{7E1962E4-B068-4E56-A7F0-B25024BF810E}" type="sibTrans" cxnId="{D386E52F-E252-4FA6-BF32-029F644D7370}">
      <dgm:prSet/>
      <dgm:spPr/>
      <dgm:t>
        <a:bodyPr/>
        <a:lstStyle/>
        <a:p>
          <a:endParaRPr lang="en-US"/>
        </a:p>
      </dgm:t>
    </dgm:pt>
    <dgm:pt modelId="{6371F301-A6D7-422B-8041-5761FB76DE5A}">
      <dgm:prSet/>
      <dgm:spPr/>
      <dgm:t>
        <a:bodyPr/>
        <a:lstStyle/>
        <a:p>
          <a:pPr>
            <a:lnSpc>
              <a:spcPct val="100000"/>
            </a:lnSpc>
          </a:pPr>
          <a:r>
            <a:rPr lang="en-GB"/>
            <a:t>Ensure the safety of the researcher</a:t>
          </a:r>
          <a:endParaRPr lang="en-US"/>
        </a:p>
      </dgm:t>
    </dgm:pt>
    <dgm:pt modelId="{B575FBE1-6448-4E07-B3A1-533171AD0E1F}" type="parTrans" cxnId="{08CE1055-AC36-45AA-8538-E566BBC3E4C6}">
      <dgm:prSet/>
      <dgm:spPr/>
      <dgm:t>
        <a:bodyPr/>
        <a:lstStyle/>
        <a:p>
          <a:endParaRPr lang="en-US"/>
        </a:p>
      </dgm:t>
    </dgm:pt>
    <dgm:pt modelId="{61A51659-D354-45A6-8B6F-C205E809A10A}" type="sibTrans" cxnId="{08CE1055-AC36-45AA-8538-E566BBC3E4C6}">
      <dgm:prSet/>
      <dgm:spPr/>
      <dgm:t>
        <a:bodyPr/>
        <a:lstStyle/>
        <a:p>
          <a:endParaRPr lang="en-US"/>
        </a:p>
      </dgm:t>
    </dgm:pt>
    <dgm:pt modelId="{96C937B4-AA2F-4D5F-BFE2-A22EED3C0223}" type="pres">
      <dgm:prSet presAssocID="{89149539-8863-4DDA-9A4C-E7FF968083DA}" presName="root" presStyleCnt="0">
        <dgm:presLayoutVars>
          <dgm:dir/>
          <dgm:resizeHandles val="exact"/>
        </dgm:presLayoutVars>
      </dgm:prSet>
      <dgm:spPr/>
    </dgm:pt>
    <dgm:pt modelId="{52A71284-4C58-464F-909A-D323A42FC847}" type="pres">
      <dgm:prSet presAssocID="{6C114D8A-31B0-467C-B7D2-F5F8031254B4}" presName="compNode" presStyleCnt="0"/>
      <dgm:spPr/>
    </dgm:pt>
    <dgm:pt modelId="{CA067FDB-9B26-43F8-9257-0DE685FB756A}" type="pres">
      <dgm:prSet presAssocID="{6C114D8A-31B0-467C-B7D2-F5F8031254B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Lock"/>
        </a:ext>
      </dgm:extLst>
    </dgm:pt>
    <dgm:pt modelId="{CAAFB13F-6DAF-41ED-B84E-263F24F691BC}" type="pres">
      <dgm:prSet presAssocID="{6C114D8A-31B0-467C-B7D2-F5F8031254B4}" presName="spaceRect" presStyleCnt="0"/>
      <dgm:spPr/>
    </dgm:pt>
    <dgm:pt modelId="{334272A0-ABC0-4A4B-9DA2-28B26136448D}" type="pres">
      <dgm:prSet presAssocID="{6C114D8A-31B0-467C-B7D2-F5F8031254B4}" presName="textRect" presStyleLbl="revTx" presStyleIdx="0" presStyleCnt="4">
        <dgm:presLayoutVars>
          <dgm:chMax val="1"/>
          <dgm:chPref val="1"/>
        </dgm:presLayoutVars>
      </dgm:prSet>
      <dgm:spPr/>
    </dgm:pt>
    <dgm:pt modelId="{B2BC368F-55EA-47F4-BB2A-84D9838AB52B}" type="pres">
      <dgm:prSet presAssocID="{11294065-90CB-43DE-B149-0E6C5F3F64F9}" presName="sibTrans" presStyleCnt="0"/>
      <dgm:spPr/>
    </dgm:pt>
    <dgm:pt modelId="{C2AF42E5-B5D8-4AA8-AF0D-936B28A78FF4}" type="pres">
      <dgm:prSet presAssocID="{4219AFA9-9AA7-45D8-BD8B-8BFBD6F06237}" presName="compNode" presStyleCnt="0"/>
      <dgm:spPr/>
    </dgm:pt>
    <dgm:pt modelId="{A4B52455-60E9-4B86-8E67-0A3653C297C4}" type="pres">
      <dgm:prSet presAssocID="{4219AFA9-9AA7-45D8-BD8B-8BFBD6F0623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ar chart"/>
        </a:ext>
      </dgm:extLst>
    </dgm:pt>
    <dgm:pt modelId="{26187C8B-EE97-43AB-8BF1-17C0F596F3D1}" type="pres">
      <dgm:prSet presAssocID="{4219AFA9-9AA7-45D8-BD8B-8BFBD6F06237}" presName="spaceRect" presStyleCnt="0"/>
      <dgm:spPr/>
    </dgm:pt>
    <dgm:pt modelId="{CE15E9DE-D228-4DAE-8A9B-C70324504BDD}" type="pres">
      <dgm:prSet presAssocID="{4219AFA9-9AA7-45D8-BD8B-8BFBD6F06237}" presName="textRect" presStyleLbl="revTx" presStyleIdx="1" presStyleCnt="4">
        <dgm:presLayoutVars>
          <dgm:chMax val="1"/>
          <dgm:chPref val="1"/>
        </dgm:presLayoutVars>
      </dgm:prSet>
      <dgm:spPr/>
    </dgm:pt>
    <dgm:pt modelId="{3B54CE27-C39E-4D7C-B2E1-6C737A70A96E}" type="pres">
      <dgm:prSet presAssocID="{95B519C4-E7F9-4A1C-B705-FE55C5D24086}" presName="sibTrans" presStyleCnt="0"/>
      <dgm:spPr/>
    </dgm:pt>
    <dgm:pt modelId="{129196C9-F0D4-4492-A1B4-60DC1E5F1984}" type="pres">
      <dgm:prSet presAssocID="{542A565B-2020-423E-8BA1-BAB9909415A3}" presName="compNode" presStyleCnt="0"/>
      <dgm:spPr/>
    </dgm:pt>
    <dgm:pt modelId="{B49EC5BC-606A-4FE7-8EEE-92E93A81EAD0}" type="pres">
      <dgm:prSet presAssocID="{542A565B-2020-423E-8BA1-BAB9909415A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cales of Justice"/>
        </a:ext>
      </dgm:extLst>
    </dgm:pt>
    <dgm:pt modelId="{9A3AA98F-C809-4261-A03C-F8D90B3D7A5C}" type="pres">
      <dgm:prSet presAssocID="{542A565B-2020-423E-8BA1-BAB9909415A3}" presName="spaceRect" presStyleCnt="0"/>
      <dgm:spPr/>
    </dgm:pt>
    <dgm:pt modelId="{67416599-A60F-4271-9CBD-DF08EFCAC3B9}" type="pres">
      <dgm:prSet presAssocID="{542A565B-2020-423E-8BA1-BAB9909415A3}" presName="textRect" presStyleLbl="revTx" presStyleIdx="2" presStyleCnt="4">
        <dgm:presLayoutVars>
          <dgm:chMax val="1"/>
          <dgm:chPref val="1"/>
        </dgm:presLayoutVars>
      </dgm:prSet>
      <dgm:spPr/>
    </dgm:pt>
    <dgm:pt modelId="{78185B3D-CBE6-4376-89E7-DA7A2612AC0A}" type="pres">
      <dgm:prSet presAssocID="{7E1962E4-B068-4E56-A7F0-B25024BF810E}" presName="sibTrans" presStyleCnt="0"/>
      <dgm:spPr/>
    </dgm:pt>
    <dgm:pt modelId="{78A4CA92-55D7-4DD1-B4B9-A8D9077083C7}" type="pres">
      <dgm:prSet presAssocID="{6371F301-A6D7-422B-8041-5761FB76DE5A}" presName="compNode" presStyleCnt="0"/>
      <dgm:spPr/>
    </dgm:pt>
    <dgm:pt modelId="{8EFD93D0-2DA1-4110-947A-7B78035D2169}" type="pres">
      <dgm:prSet presAssocID="{6371F301-A6D7-422B-8041-5761FB76DE5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Warning"/>
        </a:ext>
      </dgm:extLst>
    </dgm:pt>
    <dgm:pt modelId="{117D7765-7A87-4A3C-8B52-61A22E5C385A}" type="pres">
      <dgm:prSet presAssocID="{6371F301-A6D7-422B-8041-5761FB76DE5A}" presName="spaceRect" presStyleCnt="0"/>
      <dgm:spPr/>
    </dgm:pt>
    <dgm:pt modelId="{25062B4F-570D-4EB5-9F57-D3B5A68D8C32}" type="pres">
      <dgm:prSet presAssocID="{6371F301-A6D7-422B-8041-5761FB76DE5A}" presName="textRect" presStyleLbl="revTx" presStyleIdx="3" presStyleCnt="4">
        <dgm:presLayoutVars>
          <dgm:chMax val="1"/>
          <dgm:chPref val="1"/>
        </dgm:presLayoutVars>
      </dgm:prSet>
      <dgm:spPr/>
    </dgm:pt>
  </dgm:ptLst>
  <dgm:cxnLst>
    <dgm:cxn modelId="{D386E52F-E252-4FA6-BF32-029F644D7370}" srcId="{89149539-8863-4DDA-9A4C-E7FF968083DA}" destId="{542A565B-2020-423E-8BA1-BAB9909415A3}" srcOrd="2" destOrd="0" parTransId="{6E5EC58E-99DB-4B4D-B72B-1C1F103B6FE1}" sibTransId="{7E1962E4-B068-4E56-A7F0-B25024BF810E}"/>
    <dgm:cxn modelId="{7FD40738-EB50-4DFE-9F85-979E2A31EC32}" type="presOf" srcId="{4219AFA9-9AA7-45D8-BD8B-8BFBD6F06237}" destId="{CE15E9DE-D228-4DAE-8A9B-C70324504BDD}" srcOrd="0" destOrd="0" presId="urn:microsoft.com/office/officeart/2018/2/layout/IconLabelList"/>
    <dgm:cxn modelId="{E38FCF64-B449-45F4-9E06-E69A767C3182}" srcId="{89149539-8863-4DDA-9A4C-E7FF968083DA}" destId="{4219AFA9-9AA7-45D8-BD8B-8BFBD6F06237}" srcOrd="1" destOrd="0" parTransId="{F18263F9-C945-47C7-99B7-F6F7D6B371A2}" sibTransId="{95B519C4-E7F9-4A1C-B705-FE55C5D24086}"/>
    <dgm:cxn modelId="{08CE1055-AC36-45AA-8538-E566BBC3E4C6}" srcId="{89149539-8863-4DDA-9A4C-E7FF968083DA}" destId="{6371F301-A6D7-422B-8041-5761FB76DE5A}" srcOrd="3" destOrd="0" parTransId="{B575FBE1-6448-4E07-B3A1-533171AD0E1F}" sibTransId="{61A51659-D354-45A6-8B6F-C205E809A10A}"/>
    <dgm:cxn modelId="{04580A7D-CB4D-43AC-898D-760A74CD2FA9}" type="presOf" srcId="{542A565B-2020-423E-8BA1-BAB9909415A3}" destId="{67416599-A60F-4271-9CBD-DF08EFCAC3B9}" srcOrd="0" destOrd="0" presId="urn:microsoft.com/office/officeart/2018/2/layout/IconLabelList"/>
    <dgm:cxn modelId="{E42BAD96-A5F8-4DD1-A10E-534B2F09D045}" type="presOf" srcId="{6371F301-A6D7-422B-8041-5761FB76DE5A}" destId="{25062B4F-570D-4EB5-9F57-D3B5A68D8C32}" srcOrd="0" destOrd="0" presId="urn:microsoft.com/office/officeart/2018/2/layout/IconLabelList"/>
    <dgm:cxn modelId="{B7223C9E-FD92-40BF-AA0B-A7C6CE320DDA}" type="presOf" srcId="{6C114D8A-31B0-467C-B7D2-F5F8031254B4}" destId="{334272A0-ABC0-4A4B-9DA2-28B26136448D}" srcOrd="0" destOrd="0" presId="urn:microsoft.com/office/officeart/2018/2/layout/IconLabelList"/>
    <dgm:cxn modelId="{46C7CBB9-79FE-4CCD-BC11-E37F8A3B10A0}" srcId="{89149539-8863-4DDA-9A4C-E7FF968083DA}" destId="{6C114D8A-31B0-467C-B7D2-F5F8031254B4}" srcOrd="0" destOrd="0" parTransId="{1B74187F-8A1F-4BC4-B3EA-6DD971B648A5}" sibTransId="{11294065-90CB-43DE-B149-0E6C5F3F64F9}"/>
    <dgm:cxn modelId="{7A547AF4-65DE-4A48-8BE5-768CBAEF3E85}" type="presOf" srcId="{89149539-8863-4DDA-9A4C-E7FF968083DA}" destId="{96C937B4-AA2F-4D5F-BFE2-A22EED3C0223}" srcOrd="0" destOrd="0" presId="urn:microsoft.com/office/officeart/2018/2/layout/IconLabelList"/>
    <dgm:cxn modelId="{FB06E3C0-9630-45D7-AE3A-7BB7843DB46C}" type="presParOf" srcId="{96C937B4-AA2F-4D5F-BFE2-A22EED3C0223}" destId="{52A71284-4C58-464F-909A-D323A42FC847}" srcOrd="0" destOrd="0" presId="urn:microsoft.com/office/officeart/2018/2/layout/IconLabelList"/>
    <dgm:cxn modelId="{858B3709-6DAB-4B4B-BBA6-8E7B8087F58B}" type="presParOf" srcId="{52A71284-4C58-464F-909A-D323A42FC847}" destId="{CA067FDB-9B26-43F8-9257-0DE685FB756A}" srcOrd="0" destOrd="0" presId="urn:microsoft.com/office/officeart/2018/2/layout/IconLabelList"/>
    <dgm:cxn modelId="{76F887F4-64E6-4431-A533-E31F02723B6F}" type="presParOf" srcId="{52A71284-4C58-464F-909A-D323A42FC847}" destId="{CAAFB13F-6DAF-41ED-B84E-263F24F691BC}" srcOrd="1" destOrd="0" presId="urn:microsoft.com/office/officeart/2018/2/layout/IconLabelList"/>
    <dgm:cxn modelId="{89D7427E-414E-44BC-93C2-043F32FF096F}" type="presParOf" srcId="{52A71284-4C58-464F-909A-D323A42FC847}" destId="{334272A0-ABC0-4A4B-9DA2-28B26136448D}" srcOrd="2" destOrd="0" presId="urn:microsoft.com/office/officeart/2018/2/layout/IconLabelList"/>
    <dgm:cxn modelId="{624DB402-F118-4B37-838A-6226E48A28CF}" type="presParOf" srcId="{96C937B4-AA2F-4D5F-BFE2-A22EED3C0223}" destId="{B2BC368F-55EA-47F4-BB2A-84D9838AB52B}" srcOrd="1" destOrd="0" presId="urn:microsoft.com/office/officeart/2018/2/layout/IconLabelList"/>
    <dgm:cxn modelId="{465D4CDF-5BD4-4FDD-8843-B30EEBB53194}" type="presParOf" srcId="{96C937B4-AA2F-4D5F-BFE2-A22EED3C0223}" destId="{C2AF42E5-B5D8-4AA8-AF0D-936B28A78FF4}" srcOrd="2" destOrd="0" presId="urn:microsoft.com/office/officeart/2018/2/layout/IconLabelList"/>
    <dgm:cxn modelId="{C3C7F6D2-1690-42BA-9C67-ED0AA6D5BCF8}" type="presParOf" srcId="{C2AF42E5-B5D8-4AA8-AF0D-936B28A78FF4}" destId="{A4B52455-60E9-4B86-8E67-0A3653C297C4}" srcOrd="0" destOrd="0" presId="urn:microsoft.com/office/officeart/2018/2/layout/IconLabelList"/>
    <dgm:cxn modelId="{8A01F082-0BF2-4CEB-A514-86C82032E03E}" type="presParOf" srcId="{C2AF42E5-B5D8-4AA8-AF0D-936B28A78FF4}" destId="{26187C8B-EE97-43AB-8BF1-17C0F596F3D1}" srcOrd="1" destOrd="0" presId="urn:microsoft.com/office/officeart/2018/2/layout/IconLabelList"/>
    <dgm:cxn modelId="{25CBEC7A-1E87-462D-97D3-B9B52DBFB44A}" type="presParOf" srcId="{C2AF42E5-B5D8-4AA8-AF0D-936B28A78FF4}" destId="{CE15E9DE-D228-4DAE-8A9B-C70324504BDD}" srcOrd="2" destOrd="0" presId="urn:microsoft.com/office/officeart/2018/2/layout/IconLabelList"/>
    <dgm:cxn modelId="{42DBAB72-A170-40A0-B731-36432DC22348}" type="presParOf" srcId="{96C937B4-AA2F-4D5F-BFE2-A22EED3C0223}" destId="{3B54CE27-C39E-4D7C-B2E1-6C737A70A96E}" srcOrd="3" destOrd="0" presId="urn:microsoft.com/office/officeart/2018/2/layout/IconLabelList"/>
    <dgm:cxn modelId="{3F380756-F748-4EC3-8340-42861A91EDFE}" type="presParOf" srcId="{96C937B4-AA2F-4D5F-BFE2-A22EED3C0223}" destId="{129196C9-F0D4-4492-A1B4-60DC1E5F1984}" srcOrd="4" destOrd="0" presId="urn:microsoft.com/office/officeart/2018/2/layout/IconLabelList"/>
    <dgm:cxn modelId="{21DDA781-7F03-4494-A592-6AF2C5AAAEBE}" type="presParOf" srcId="{129196C9-F0D4-4492-A1B4-60DC1E5F1984}" destId="{B49EC5BC-606A-4FE7-8EEE-92E93A81EAD0}" srcOrd="0" destOrd="0" presId="urn:microsoft.com/office/officeart/2018/2/layout/IconLabelList"/>
    <dgm:cxn modelId="{0524CAE4-900F-45CF-AD9F-24B86CA570A2}" type="presParOf" srcId="{129196C9-F0D4-4492-A1B4-60DC1E5F1984}" destId="{9A3AA98F-C809-4261-A03C-F8D90B3D7A5C}" srcOrd="1" destOrd="0" presId="urn:microsoft.com/office/officeart/2018/2/layout/IconLabelList"/>
    <dgm:cxn modelId="{5A187918-5A5D-425A-BD9B-98DD7B3C8F32}" type="presParOf" srcId="{129196C9-F0D4-4492-A1B4-60DC1E5F1984}" destId="{67416599-A60F-4271-9CBD-DF08EFCAC3B9}" srcOrd="2" destOrd="0" presId="urn:microsoft.com/office/officeart/2018/2/layout/IconLabelList"/>
    <dgm:cxn modelId="{5BBB3015-849D-4A17-A605-6B54FCEB824A}" type="presParOf" srcId="{96C937B4-AA2F-4D5F-BFE2-A22EED3C0223}" destId="{78185B3D-CBE6-4376-89E7-DA7A2612AC0A}" srcOrd="5" destOrd="0" presId="urn:microsoft.com/office/officeart/2018/2/layout/IconLabelList"/>
    <dgm:cxn modelId="{266819A8-0A37-4AED-B9EB-5B0F63B85BDE}" type="presParOf" srcId="{96C937B4-AA2F-4D5F-BFE2-A22EED3C0223}" destId="{78A4CA92-55D7-4DD1-B4B9-A8D9077083C7}" srcOrd="6" destOrd="0" presId="urn:microsoft.com/office/officeart/2018/2/layout/IconLabelList"/>
    <dgm:cxn modelId="{DF94542D-71AF-499B-9203-6CAC73538A62}" type="presParOf" srcId="{78A4CA92-55D7-4DD1-B4B9-A8D9077083C7}" destId="{8EFD93D0-2DA1-4110-947A-7B78035D2169}" srcOrd="0" destOrd="0" presId="urn:microsoft.com/office/officeart/2018/2/layout/IconLabelList"/>
    <dgm:cxn modelId="{7A933361-5969-480B-933F-839F58AD951B}" type="presParOf" srcId="{78A4CA92-55D7-4DD1-B4B9-A8D9077083C7}" destId="{117D7765-7A87-4A3C-8B52-61A22E5C385A}" srcOrd="1" destOrd="0" presId="urn:microsoft.com/office/officeart/2018/2/layout/IconLabelList"/>
    <dgm:cxn modelId="{5C87E009-2D9A-46CB-9CC3-F47CE8B7D04B}" type="presParOf" srcId="{78A4CA92-55D7-4DD1-B4B9-A8D9077083C7}" destId="{25062B4F-570D-4EB5-9F57-D3B5A68D8C32}"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076008-6E06-478E-9F93-02F30C3E85DD}">
      <dsp:nvSpPr>
        <dsp:cNvPr id="0" name=""/>
        <dsp:cNvSpPr/>
      </dsp:nvSpPr>
      <dsp:spPr>
        <a:xfrm>
          <a:off x="944484" y="927861"/>
          <a:ext cx="1451121" cy="145112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52AFE8-95A9-4D75-AA65-BA9B9CC31DBE}">
      <dsp:nvSpPr>
        <dsp:cNvPr id="0" name=""/>
        <dsp:cNvSpPr/>
      </dsp:nvSpPr>
      <dsp:spPr>
        <a:xfrm>
          <a:off x="57687" y="2762191"/>
          <a:ext cx="322471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rtl="0">
            <a:lnSpc>
              <a:spcPct val="100000"/>
            </a:lnSpc>
            <a:spcBef>
              <a:spcPct val="0"/>
            </a:spcBef>
            <a:spcAft>
              <a:spcPct val="35000"/>
            </a:spcAft>
            <a:buNone/>
          </a:pPr>
          <a:r>
            <a:rPr lang="en-GB" sz="1500" kern="1200" dirty="0"/>
            <a:t>The research for this study will be done through the use of  a questionnaire</a:t>
          </a:r>
          <a:r>
            <a:rPr lang="en-GB" sz="1500" kern="1200" dirty="0">
              <a:latin typeface="Calibri Light" panose="020F0302020204030204"/>
            </a:rPr>
            <a:t> that we will create on Ms Forms.</a:t>
          </a:r>
          <a:endParaRPr lang="en-US" sz="1500" kern="1200" dirty="0"/>
        </a:p>
      </dsp:txBody>
      <dsp:txXfrm>
        <a:off x="57687" y="2762191"/>
        <a:ext cx="3224713" cy="720000"/>
      </dsp:txXfrm>
    </dsp:sp>
    <dsp:sp modelId="{EAD214C0-10B1-408B-A24A-1F6083490761}">
      <dsp:nvSpPr>
        <dsp:cNvPr id="0" name=""/>
        <dsp:cNvSpPr/>
      </dsp:nvSpPr>
      <dsp:spPr>
        <a:xfrm>
          <a:off x="4733522" y="927861"/>
          <a:ext cx="1451121" cy="145112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1B84EA-E82A-414E-952E-7ED8DEF53FA8}">
      <dsp:nvSpPr>
        <dsp:cNvPr id="0" name=""/>
        <dsp:cNvSpPr/>
      </dsp:nvSpPr>
      <dsp:spPr>
        <a:xfrm>
          <a:off x="3846726" y="2762191"/>
          <a:ext cx="322471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rtl="0">
            <a:lnSpc>
              <a:spcPct val="100000"/>
            </a:lnSpc>
            <a:spcBef>
              <a:spcPct val="0"/>
            </a:spcBef>
            <a:spcAft>
              <a:spcPct val="35000"/>
            </a:spcAft>
            <a:buNone/>
          </a:pPr>
          <a:r>
            <a:rPr lang="en-GB" sz="1500" kern="1200" dirty="0"/>
            <a:t>The research </a:t>
          </a:r>
          <a:r>
            <a:rPr lang="en-GB" sz="1500" kern="1200" dirty="0">
              <a:latin typeface="Calibri Light" panose="020F0302020204030204"/>
            </a:rPr>
            <a:t> methods will</a:t>
          </a:r>
          <a:r>
            <a:rPr lang="en-GB" sz="1500" kern="1200" dirty="0"/>
            <a:t> be</a:t>
          </a:r>
          <a:r>
            <a:rPr lang="en-GB" sz="1500" kern="1200" dirty="0">
              <a:latin typeface="Calibri Light" panose="020F0302020204030204"/>
            </a:rPr>
            <a:t> both primary and </a:t>
          </a:r>
          <a:r>
            <a:rPr lang="en-GB" sz="1500" kern="1200" dirty="0"/>
            <a:t>quantitative,  and we will use convenience  sampling</a:t>
          </a:r>
          <a:endParaRPr lang="en-US" sz="1500" kern="1200" dirty="0"/>
        </a:p>
      </dsp:txBody>
      <dsp:txXfrm>
        <a:off x="3846726" y="2762191"/>
        <a:ext cx="3224713" cy="720000"/>
      </dsp:txXfrm>
    </dsp:sp>
    <dsp:sp modelId="{593CB140-8F31-4EB1-9C45-5F54F154C3B5}">
      <dsp:nvSpPr>
        <dsp:cNvPr id="0" name=""/>
        <dsp:cNvSpPr/>
      </dsp:nvSpPr>
      <dsp:spPr>
        <a:xfrm>
          <a:off x="8522560" y="927861"/>
          <a:ext cx="1451121" cy="145112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56083B8-D2D7-441C-AAE7-54AC7B1CB3BC}">
      <dsp:nvSpPr>
        <dsp:cNvPr id="0" name=""/>
        <dsp:cNvSpPr/>
      </dsp:nvSpPr>
      <dsp:spPr>
        <a:xfrm>
          <a:off x="7635764" y="2762191"/>
          <a:ext cx="322471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dirty="0"/>
            <a:t>The survey questions will investigate which digital tools students at UWTSD use most to collaborate together</a:t>
          </a:r>
          <a:endParaRPr lang="en-US" sz="1500" kern="1200" dirty="0"/>
        </a:p>
      </dsp:txBody>
      <dsp:txXfrm>
        <a:off x="7635764" y="2762191"/>
        <a:ext cx="3224713"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865787-90C8-4284-B62C-8ECADA4AF47A}">
      <dsp:nvSpPr>
        <dsp:cNvPr id="0" name=""/>
        <dsp:cNvSpPr/>
      </dsp:nvSpPr>
      <dsp:spPr>
        <a:xfrm>
          <a:off x="0" y="5895"/>
          <a:ext cx="10515600" cy="1398515"/>
        </a:xfrm>
        <a:prstGeom prst="roundRect">
          <a:avLst/>
        </a:prstGeom>
        <a:solidFill>
          <a:srgbClr val="00B0F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All  of the participants of the survey will be sent the survey via their student email and will be asked to  fill it out </a:t>
          </a:r>
          <a:r>
            <a:rPr lang="en-GB" sz="2500" kern="1200" dirty="0">
              <a:latin typeface="Calibri Light" panose="020F0302020204030204"/>
            </a:rPr>
            <a:t>anonymously</a:t>
          </a:r>
          <a:r>
            <a:rPr lang="en-GB" sz="2500" kern="1200" dirty="0"/>
            <a:t>  within a specific timescale </a:t>
          </a:r>
          <a:endParaRPr lang="en-US" sz="2500" kern="1200" dirty="0"/>
        </a:p>
      </dsp:txBody>
      <dsp:txXfrm>
        <a:off x="68270" y="74165"/>
        <a:ext cx="10379060" cy="1261975"/>
      </dsp:txXfrm>
    </dsp:sp>
    <dsp:sp modelId="{BB57CF4C-AB4D-4836-9B93-FA90DA3F7F39}">
      <dsp:nvSpPr>
        <dsp:cNvPr id="0" name=""/>
        <dsp:cNvSpPr/>
      </dsp:nvSpPr>
      <dsp:spPr>
        <a:xfrm>
          <a:off x="0" y="1476411"/>
          <a:ext cx="10515600" cy="1398515"/>
        </a:xfrm>
        <a:prstGeom prst="roundRect">
          <a:avLst/>
        </a:prstGeom>
        <a:solidFill>
          <a:srgbClr val="00B0F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The participants involved in the research will include both male and female with ages ranging from 20 to 48 university students they will have different levels of experience using technology</a:t>
          </a:r>
          <a:endParaRPr lang="en-US" sz="2500" kern="1200" dirty="0"/>
        </a:p>
      </dsp:txBody>
      <dsp:txXfrm>
        <a:off x="68270" y="1544681"/>
        <a:ext cx="10379060" cy="1261975"/>
      </dsp:txXfrm>
    </dsp:sp>
    <dsp:sp modelId="{9652D91A-A7FF-4A16-96F0-5AE6321BFB70}">
      <dsp:nvSpPr>
        <dsp:cNvPr id="0" name=""/>
        <dsp:cNvSpPr/>
      </dsp:nvSpPr>
      <dsp:spPr>
        <a:xfrm>
          <a:off x="0" y="2946926"/>
          <a:ext cx="10515600" cy="1398515"/>
        </a:xfrm>
        <a:prstGeom prst="roundRect">
          <a:avLst/>
        </a:prstGeom>
        <a:solidFill>
          <a:srgbClr val="00B0F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All participants will be currently enrolled at UWTSD Birmingham campus, Quay place</a:t>
          </a:r>
          <a:endParaRPr lang="en-US" sz="2500" kern="1200" dirty="0"/>
        </a:p>
      </dsp:txBody>
      <dsp:txXfrm>
        <a:off x="68270" y="3015196"/>
        <a:ext cx="10379060" cy="126197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1ACD18-9F00-446B-839B-D7760B9BA076}">
      <dsp:nvSpPr>
        <dsp:cNvPr id="0" name=""/>
        <dsp:cNvSpPr/>
      </dsp:nvSpPr>
      <dsp:spPr>
        <a:xfrm>
          <a:off x="0" y="2223"/>
          <a:ext cx="10860656" cy="1127011"/>
        </a:xfrm>
        <a:prstGeom prst="roundRect">
          <a:avLst>
            <a:gd name="adj" fmla="val 10000"/>
          </a:avLst>
        </a:prstGeom>
        <a:solidFill>
          <a:srgbClr val="00B0F0"/>
        </a:solidFill>
        <a:ln>
          <a:noFill/>
        </a:ln>
        <a:effectLst/>
      </dsp:spPr>
      <dsp:style>
        <a:lnRef idx="0">
          <a:scrgbClr r="0" g="0" b="0"/>
        </a:lnRef>
        <a:fillRef idx="1">
          <a:scrgbClr r="0" g="0" b="0"/>
        </a:fillRef>
        <a:effectRef idx="0">
          <a:scrgbClr r="0" g="0" b="0"/>
        </a:effectRef>
        <a:fontRef idx="minor"/>
      </dsp:style>
    </dsp:sp>
    <dsp:sp modelId="{F7D92C5D-E462-4213-ABFE-99175C4E3EC4}">
      <dsp:nvSpPr>
        <dsp:cNvPr id="0" name=""/>
        <dsp:cNvSpPr/>
      </dsp:nvSpPr>
      <dsp:spPr>
        <a:xfrm>
          <a:off x="340921" y="255801"/>
          <a:ext cx="619856" cy="6198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84828A5-8CAA-4F75-A359-114729F49012}">
      <dsp:nvSpPr>
        <dsp:cNvPr id="0" name=""/>
        <dsp:cNvSpPr/>
      </dsp:nvSpPr>
      <dsp:spPr>
        <a:xfrm>
          <a:off x="1301698" y="2223"/>
          <a:ext cx="9558957" cy="11270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275" tIns="119275" rIns="119275" bIns="119275" numCol="1" spcCol="1270" anchor="ctr" anchorCtr="0">
          <a:noAutofit/>
        </a:bodyPr>
        <a:lstStyle/>
        <a:p>
          <a:pPr marL="0" lvl="0" indent="0" algn="l" defTabSz="977900">
            <a:lnSpc>
              <a:spcPct val="100000"/>
            </a:lnSpc>
            <a:spcBef>
              <a:spcPct val="0"/>
            </a:spcBef>
            <a:spcAft>
              <a:spcPct val="35000"/>
            </a:spcAft>
            <a:buNone/>
          </a:pPr>
          <a:r>
            <a:rPr lang="en-GB" sz="2200" kern="1200" dirty="0"/>
            <a:t>All students will be asked the same questions, The questions will be a mix of closed, Likert scale &amp; Rank order questions.</a:t>
          </a:r>
          <a:endParaRPr lang="en-US" sz="2200" kern="1200" dirty="0"/>
        </a:p>
      </dsp:txBody>
      <dsp:txXfrm>
        <a:off x="1301698" y="2223"/>
        <a:ext cx="9558957" cy="1127011"/>
      </dsp:txXfrm>
    </dsp:sp>
    <dsp:sp modelId="{E4319D12-46BC-4BCA-9B2A-05E24F94F0AE}">
      <dsp:nvSpPr>
        <dsp:cNvPr id="0" name=""/>
        <dsp:cNvSpPr/>
      </dsp:nvSpPr>
      <dsp:spPr>
        <a:xfrm>
          <a:off x="0" y="1410988"/>
          <a:ext cx="10860656" cy="1127011"/>
        </a:xfrm>
        <a:prstGeom prst="roundRect">
          <a:avLst>
            <a:gd name="adj" fmla="val 10000"/>
          </a:avLst>
        </a:prstGeom>
        <a:solidFill>
          <a:srgbClr val="00B0F0"/>
        </a:solidFill>
        <a:ln>
          <a:noFill/>
        </a:ln>
        <a:effectLst/>
      </dsp:spPr>
      <dsp:style>
        <a:lnRef idx="0">
          <a:scrgbClr r="0" g="0" b="0"/>
        </a:lnRef>
        <a:fillRef idx="1">
          <a:scrgbClr r="0" g="0" b="0"/>
        </a:fillRef>
        <a:effectRef idx="0">
          <a:scrgbClr r="0" g="0" b="0"/>
        </a:effectRef>
        <a:fontRef idx="minor"/>
      </dsp:style>
    </dsp:sp>
    <dsp:sp modelId="{AD89F76F-FB80-4447-B20D-905D6B77DE55}">
      <dsp:nvSpPr>
        <dsp:cNvPr id="0" name=""/>
        <dsp:cNvSpPr/>
      </dsp:nvSpPr>
      <dsp:spPr>
        <a:xfrm>
          <a:off x="340921" y="1664565"/>
          <a:ext cx="619856" cy="6198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0B4F888-7535-41DB-849B-C9EB45E29805}">
      <dsp:nvSpPr>
        <dsp:cNvPr id="0" name=""/>
        <dsp:cNvSpPr/>
      </dsp:nvSpPr>
      <dsp:spPr>
        <a:xfrm>
          <a:off x="1301698" y="1410988"/>
          <a:ext cx="9558957" cy="11270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275" tIns="119275" rIns="119275" bIns="119275" numCol="1" spcCol="1270" anchor="ctr" anchorCtr="0">
          <a:noAutofit/>
        </a:bodyPr>
        <a:lstStyle/>
        <a:p>
          <a:pPr marL="0" lvl="0" indent="0" algn="l" defTabSz="977900">
            <a:lnSpc>
              <a:spcPct val="100000"/>
            </a:lnSpc>
            <a:spcBef>
              <a:spcPct val="0"/>
            </a:spcBef>
            <a:spcAft>
              <a:spcPct val="35000"/>
            </a:spcAft>
            <a:buNone/>
          </a:pPr>
          <a:r>
            <a:rPr lang="en-GB" sz="2200" kern="1200" dirty="0"/>
            <a:t>There will be 7 questions in the survey and the participants will fill in the questionnaire and it will be  returned via student email.</a:t>
          </a:r>
          <a:endParaRPr lang="en-US" sz="2200" kern="1200" dirty="0"/>
        </a:p>
      </dsp:txBody>
      <dsp:txXfrm>
        <a:off x="1301698" y="1410988"/>
        <a:ext cx="9558957" cy="1127011"/>
      </dsp:txXfrm>
    </dsp:sp>
    <dsp:sp modelId="{D50E8E93-246D-43FC-BDF4-C46DC1409E61}">
      <dsp:nvSpPr>
        <dsp:cNvPr id="0" name=""/>
        <dsp:cNvSpPr/>
      </dsp:nvSpPr>
      <dsp:spPr>
        <a:xfrm>
          <a:off x="0" y="2819752"/>
          <a:ext cx="10860656" cy="1127011"/>
        </a:xfrm>
        <a:prstGeom prst="roundRect">
          <a:avLst>
            <a:gd name="adj" fmla="val 10000"/>
          </a:avLst>
        </a:prstGeom>
        <a:solidFill>
          <a:srgbClr val="00B0F0"/>
        </a:solidFill>
        <a:ln>
          <a:noFill/>
        </a:ln>
        <a:effectLst/>
      </dsp:spPr>
      <dsp:style>
        <a:lnRef idx="0">
          <a:scrgbClr r="0" g="0" b="0"/>
        </a:lnRef>
        <a:fillRef idx="1">
          <a:scrgbClr r="0" g="0" b="0"/>
        </a:fillRef>
        <a:effectRef idx="0">
          <a:scrgbClr r="0" g="0" b="0"/>
        </a:effectRef>
        <a:fontRef idx="minor"/>
      </dsp:style>
    </dsp:sp>
    <dsp:sp modelId="{487AA3AB-3D5A-41B6-99B8-1A0007CFC0BB}">
      <dsp:nvSpPr>
        <dsp:cNvPr id="0" name=""/>
        <dsp:cNvSpPr/>
      </dsp:nvSpPr>
      <dsp:spPr>
        <a:xfrm>
          <a:off x="340921" y="3073330"/>
          <a:ext cx="619856" cy="6198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53770D2-341B-4249-B867-9158E4E0FCE6}">
      <dsp:nvSpPr>
        <dsp:cNvPr id="0" name=""/>
        <dsp:cNvSpPr/>
      </dsp:nvSpPr>
      <dsp:spPr>
        <a:xfrm>
          <a:off x="1301698" y="2819752"/>
          <a:ext cx="9558957" cy="11270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275" tIns="119275" rIns="119275" bIns="119275" numCol="1" spcCol="1270" anchor="ctr" anchorCtr="0">
          <a:noAutofit/>
        </a:bodyPr>
        <a:lstStyle/>
        <a:p>
          <a:pPr marL="0" lvl="0" indent="0" algn="l" defTabSz="977900">
            <a:lnSpc>
              <a:spcPct val="100000"/>
            </a:lnSpc>
            <a:spcBef>
              <a:spcPct val="0"/>
            </a:spcBef>
            <a:spcAft>
              <a:spcPct val="35000"/>
            </a:spcAft>
            <a:buNone/>
          </a:pPr>
          <a:r>
            <a:rPr lang="en-GB" sz="2200" kern="1200" dirty="0"/>
            <a:t>The research questions and results will be analysed once returned </a:t>
          </a:r>
          <a:endParaRPr lang="en-US" sz="2200" kern="1200" dirty="0"/>
        </a:p>
      </dsp:txBody>
      <dsp:txXfrm>
        <a:off x="1301698" y="2819752"/>
        <a:ext cx="9558957" cy="1127011"/>
      </dsp:txXfrm>
    </dsp:sp>
    <dsp:sp modelId="{DB8B145A-DFF3-47B7-9A8F-3A97BF95A922}">
      <dsp:nvSpPr>
        <dsp:cNvPr id="0" name=""/>
        <dsp:cNvSpPr/>
      </dsp:nvSpPr>
      <dsp:spPr>
        <a:xfrm>
          <a:off x="0" y="4228517"/>
          <a:ext cx="10860656" cy="1127011"/>
        </a:xfrm>
        <a:prstGeom prst="roundRect">
          <a:avLst>
            <a:gd name="adj" fmla="val 10000"/>
          </a:avLst>
        </a:prstGeom>
        <a:solidFill>
          <a:srgbClr val="00B0F0"/>
        </a:solidFill>
        <a:ln>
          <a:noFill/>
        </a:ln>
        <a:effectLst/>
      </dsp:spPr>
      <dsp:style>
        <a:lnRef idx="0">
          <a:scrgbClr r="0" g="0" b="0"/>
        </a:lnRef>
        <a:fillRef idx="1">
          <a:scrgbClr r="0" g="0" b="0"/>
        </a:fillRef>
        <a:effectRef idx="0">
          <a:scrgbClr r="0" g="0" b="0"/>
        </a:effectRef>
        <a:fontRef idx="minor"/>
      </dsp:style>
    </dsp:sp>
    <dsp:sp modelId="{3EEF8A8A-29FA-427E-9D9A-12F34A61CBC5}">
      <dsp:nvSpPr>
        <dsp:cNvPr id="0" name=""/>
        <dsp:cNvSpPr/>
      </dsp:nvSpPr>
      <dsp:spPr>
        <a:xfrm>
          <a:off x="340921" y="4482095"/>
          <a:ext cx="619856" cy="61985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13812C-C44A-4B9F-B291-960A0E74408D}">
      <dsp:nvSpPr>
        <dsp:cNvPr id="0" name=""/>
        <dsp:cNvSpPr/>
      </dsp:nvSpPr>
      <dsp:spPr>
        <a:xfrm>
          <a:off x="1301698" y="4228517"/>
          <a:ext cx="9558957" cy="11270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275" tIns="119275" rIns="119275" bIns="119275" numCol="1" spcCol="1270" anchor="ctr" anchorCtr="0">
          <a:noAutofit/>
        </a:bodyPr>
        <a:lstStyle/>
        <a:p>
          <a:pPr marL="0" lvl="0" indent="0" algn="l" defTabSz="977900" rtl="0">
            <a:lnSpc>
              <a:spcPct val="100000"/>
            </a:lnSpc>
            <a:spcBef>
              <a:spcPct val="0"/>
            </a:spcBef>
            <a:spcAft>
              <a:spcPct val="35000"/>
            </a:spcAft>
            <a:buNone/>
          </a:pPr>
          <a:r>
            <a:rPr lang="en-GB" sz="2200" kern="1200" dirty="0"/>
            <a:t>We will search for consistency in the response of the participants answers and</a:t>
          </a:r>
          <a:r>
            <a:rPr lang="en-GB" sz="2200" kern="1200" dirty="0">
              <a:latin typeface="Calibri Light" panose="020F0302020204030204"/>
            </a:rPr>
            <a:t> if we find</a:t>
          </a:r>
          <a:r>
            <a:rPr lang="en-GB" sz="2200" kern="1200" dirty="0"/>
            <a:t> </a:t>
          </a:r>
          <a:r>
            <a:rPr lang="en-GB" sz="2200" kern="1200" dirty="0">
              <a:latin typeface="Calibri Light" panose="020F0302020204030204"/>
            </a:rPr>
            <a:t>consistency </a:t>
          </a:r>
          <a:r>
            <a:rPr lang="en-GB" sz="2200" kern="1200" dirty="0"/>
            <a:t>will be able to form a conclusion</a:t>
          </a:r>
          <a:endParaRPr lang="en-US" sz="2200" kern="1200" dirty="0"/>
        </a:p>
      </dsp:txBody>
      <dsp:txXfrm>
        <a:off x="1301698" y="4228517"/>
        <a:ext cx="9558957" cy="112701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60D4AD-5FA0-4511-8743-B9F3748C1186}">
      <dsp:nvSpPr>
        <dsp:cNvPr id="0" name=""/>
        <dsp:cNvSpPr/>
      </dsp:nvSpPr>
      <dsp:spPr>
        <a:xfrm>
          <a:off x="0" y="562214"/>
          <a:ext cx="2216809" cy="1330085"/>
        </a:xfrm>
        <a:prstGeom prst="rect">
          <a:avLst/>
        </a:prstGeom>
        <a:solidFill>
          <a:srgbClr val="00B0F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Integrity. Fairness and Open mindedness</a:t>
          </a:r>
          <a:endParaRPr lang="en-US" sz="2000" kern="1200"/>
        </a:p>
      </dsp:txBody>
      <dsp:txXfrm>
        <a:off x="0" y="562214"/>
        <a:ext cx="2216809" cy="1330085"/>
      </dsp:txXfrm>
    </dsp:sp>
    <dsp:sp modelId="{CD21FB73-35F1-49D9-8D73-04DB68BE959F}">
      <dsp:nvSpPr>
        <dsp:cNvPr id="0" name=""/>
        <dsp:cNvSpPr/>
      </dsp:nvSpPr>
      <dsp:spPr>
        <a:xfrm>
          <a:off x="2438489" y="562214"/>
          <a:ext cx="2216809" cy="1330085"/>
        </a:xfrm>
        <a:prstGeom prst="rect">
          <a:avLst/>
        </a:prstGeom>
        <a:solidFill>
          <a:srgbClr val="00B0F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Privacy of those taking part</a:t>
          </a:r>
          <a:endParaRPr lang="en-US" sz="2000" kern="1200"/>
        </a:p>
      </dsp:txBody>
      <dsp:txXfrm>
        <a:off x="2438489" y="562214"/>
        <a:ext cx="2216809" cy="1330085"/>
      </dsp:txXfrm>
    </dsp:sp>
    <dsp:sp modelId="{751160DD-41C3-4574-9997-FFADA576C38F}">
      <dsp:nvSpPr>
        <dsp:cNvPr id="0" name=""/>
        <dsp:cNvSpPr/>
      </dsp:nvSpPr>
      <dsp:spPr>
        <a:xfrm>
          <a:off x="4876979" y="562214"/>
          <a:ext cx="2216809" cy="1330085"/>
        </a:xfrm>
        <a:prstGeom prst="rect">
          <a:avLst/>
        </a:prstGeom>
        <a:solidFill>
          <a:srgbClr val="00B0F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Respect for others</a:t>
          </a:r>
          <a:endParaRPr lang="en-US" sz="2000" kern="1200"/>
        </a:p>
      </dsp:txBody>
      <dsp:txXfrm>
        <a:off x="4876979" y="562214"/>
        <a:ext cx="2216809" cy="1330085"/>
      </dsp:txXfrm>
    </dsp:sp>
    <dsp:sp modelId="{EB9C0DCC-6744-4890-9200-115FCAB85808}">
      <dsp:nvSpPr>
        <dsp:cNvPr id="0" name=""/>
        <dsp:cNvSpPr/>
      </dsp:nvSpPr>
      <dsp:spPr>
        <a:xfrm>
          <a:off x="0" y="2113980"/>
          <a:ext cx="2216809" cy="1330085"/>
        </a:xfrm>
        <a:prstGeom prst="rect">
          <a:avLst/>
        </a:prstGeom>
        <a:solidFill>
          <a:srgbClr val="00B0F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Voluntary nature of participation and right to withdraw</a:t>
          </a:r>
          <a:endParaRPr lang="en-US" sz="2000" kern="1200"/>
        </a:p>
      </dsp:txBody>
      <dsp:txXfrm>
        <a:off x="0" y="2113980"/>
        <a:ext cx="2216809" cy="1330085"/>
      </dsp:txXfrm>
    </dsp:sp>
    <dsp:sp modelId="{7A8C4420-F2E9-4741-970C-3189E8F5293A}">
      <dsp:nvSpPr>
        <dsp:cNvPr id="0" name=""/>
        <dsp:cNvSpPr/>
      </dsp:nvSpPr>
      <dsp:spPr>
        <a:xfrm>
          <a:off x="2438489" y="2113980"/>
          <a:ext cx="2216809" cy="1330085"/>
        </a:xfrm>
        <a:prstGeom prst="rect">
          <a:avLst/>
        </a:prstGeom>
        <a:solidFill>
          <a:srgbClr val="00B0F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Avoidance of harm</a:t>
          </a:r>
          <a:endParaRPr lang="en-US" sz="2000" kern="1200"/>
        </a:p>
      </dsp:txBody>
      <dsp:txXfrm>
        <a:off x="2438489" y="2113980"/>
        <a:ext cx="2216809" cy="1330085"/>
      </dsp:txXfrm>
    </dsp:sp>
    <dsp:sp modelId="{3F6AA5A1-217C-48FB-A458-6B272C30466F}">
      <dsp:nvSpPr>
        <dsp:cNvPr id="0" name=""/>
        <dsp:cNvSpPr/>
      </dsp:nvSpPr>
      <dsp:spPr>
        <a:xfrm>
          <a:off x="4876979" y="2113980"/>
          <a:ext cx="2216809" cy="1330085"/>
        </a:xfrm>
        <a:prstGeom prst="rect">
          <a:avLst/>
        </a:prstGeom>
        <a:solidFill>
          <a:srgbClr val="00B0F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Informed consent of those taking part</a:t>
          </a:r>
          <a:endParaRPr lang="en-US" sz="2000" kern="1200"/>
        </a:p>
      </dsp:txBody>
      <dsp:txXfrm>
        <a:off x="4876979" y="2113980"/>
        <a:ext cx="2216809" cy="133008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067FDB-9B26-43F8-9257-0DE685FB756A}">
      <dsp:nvSpPr>
        <dsp:cNvPr id="0" name=""/>
        <dsp:cNvSpPr/>
      </dsp:nvSpPr>
      <dsp:spPr>
        <a:xfrm>
          <a:off x="698207" y="371939"/>
          <a:ext cx="881451" cy="88145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4272A0-ABC0-4A4B-9DA2-28B26136448D}">
      <dsp:nvSpPr>
        <dsp:cNvPr id="0" name=""/>
        <dsp:cNvSpPr/>
      </dsp:nvSpPr>
      <dsp:spPr>
        <a:xfrm>
          <a:off x="159542" y="1555878"/>
          <a:ext cx="195878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GB" sz="1700" kern="1200"/>
            <a:t>Ensuring confidentiality of data</a:t>
          </a:r>
          <a:endParaRPr lang="en-US" sz="1700" kern="1200"/>
        </a:p>
      </dsp:txBody>
      <dsp:txXfrm>
        <a:off x="159542" y="1555878"/>
        <a:ext cx="1958781" cy="720000"/>
      </dsp:txXfrm>
    </dsp:sp>
    <dsp:sp modelId="{A4B52455-60E9-4B86-8E67-0A3653C297C4}">
      <dsp:nvSpPr>
        <dsp:cNvPr id="0" name=""/>
        <dsp:cNvSpPr/>
      </dsp:nvSpPr>
      <dsp:spPr>
        <a:xfrm>
          <a:off x="2999775" y="371939"/>
          <a:ext cx="881451" cy="88145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15E9DE-D228-4DAE-8A9B-C70324504BDD}">
      <dsp:nvSpPr>
        <dsp:cNvPr id="0" name=""/>
        <dsp:cNvSpPr/>
      </dsp:nvSpPr>
      <dsp:spPr>
        <a:xfrm>
          <a:off x="2461110" y="1555878"/>
          <a:ext cx="195878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GB" sz="1700" kern="1200"/>
            <a:t>Accurate analysis and reporting of data</a:t>
          </a:r>
          <a:endParaRPr lang="en-US" sz="1700" kern="1200"/>
        </a:p>
      </dsp:txBody>
      <dsp:txXfrm>
        <a:off x="2461110" y="1555878"/>
        <a:ext cx="1958781" cy="720000"/>
      </dsp:txXfrm>
    </dsp:sp>
    <dsp:sp modelId="{B49EC5BC-606A-4FE7-8EEE-92E93A81EAD0}">
      <dsp:nvSpPr>
        <dsp:cNvPr id="0" name=""/>
        <dsp:cNvSpPr/>
      </dsp:nvSpPr>
      <dsp:spPr>
        <a:xfrm>
          <a:off x="5301343" y="371939"/>
          <a:ext cx="881451" cy="88145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416599-A60F-4271-9CBD-DF08EFCAC3B9}">
      <dsp:nvSpPr>
        <dsp:cNvPr id="0" name=""/>
        <dsp:cNvSpPr/>
      </dsp:nvSpPr>
      <dsp:spPr>
        <a:xfrm>
          <a:off x="4762678" y="1555878"/>
          <a:ext cx="195878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GB" sz="1700" kern="1200"/>
            <a:t>Uphold data protection laws</a:t>
          </a:r>
          <a:endParaRPr lang="en-US" sz="1700" kern="1200"/>
        </a:p>
      </dsp:txBody>
      <dsp:txXfrm>
        <a:off x="4762678" y="1555878"/>
        <a:ext cx="1958781" cy="720000"/>
      </dsp:txXfrm>
    </dsp:sp>
    <dsp:sp modelId="{8EFD93D0-2DA1-4110-947A-7B78035D2169}">
      <dsp:nvSpPr>
        <dsp:cNvPr id="0" name=""/>
        <dsp:cNvSpPr/>
      </dsp:nvSpPr>
      <dsp:spPr>
        <a:xfrm>
          <a:off x="2999775" y="2765573"/>
          <a:ext cx="881451" cy="88145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062B4F-570D-4EB5-9F57-D3B5A68D8C32}">
      <dsp:nvSpPr>
        <dsp:cNvPr id="0" name=""/>
        <dsp:cNvSpPr/>
      </dsp:nvSpPr>
      <dsp:spPr>
        <a:xfrm>
          <a:off x="2461110" y="3949512"/>
          <a:ext cx="195878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GB" sz="1700" kern="1200"/>
            <a:t>Ensure the safety of the researcher</a:t>
          </a:r>
          <a:endParaRPr lang="en-US" sz="1700" kern="1200"/>
        </a:p>
      </dsp:txBody>
      <dsp:txXfrm>
        <a:off x="2461110" y="3949512"/>
        <a:ext cx="1958781"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25/06/2022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25/06/2022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25/06/2022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25/06/2022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25/06/2022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25/06/2022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25/06/2022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25/06/2022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25/06/2022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25/06/2022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25/06/2022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25/06/2022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jpeg"/><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3.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4.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B0F0"/>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3996905" y="2114401"/>
            <a:ext cx="3781246" cy="2775788"/>
          </a:xfrm>
        </p:spPr>
        <p:txBody>
          <a:bodyPr>
            <a:noAutofit/>
          </a:bodyPr>
          <a:lstStyle/>
          <a:p>
            <a:r>
              <a:rPr lang="en-GB" sz="4400">
                <a:latin typeface="Cooper Black"/>
              </a:rPr>
              <a:t>How do students use technology to collaborate at UWTSD ?</a:t>
            </a:r>
            <a:endParaRPr lang="en-GB" sz="4400"/>
          </a:p>
        </p:txBody>
      </p:sp>
      <p:sp>
        <p:nvSpPr>
          <p:cNvPr id="3" name="Subtitle 2"/>
          <p:cNvSpPr>
            <a:spLocks noGrp="1"/>
          </p:cNvSpPr>
          <p:nvPr>
            <p:ph type="subTitle" idx="1"/>
          </p:nvPr>
        </p:nvSpPr>
        <p:spPr>
          <a:xfrm>
            <a:off x="805132" y="5197923"/>
            <a:ext cx="10279810" cy="1281952"/>
          </a:xfrm>
        </p:spPr>
        <p:txBody>
          <a:bodyPr vert="horz" lIns="91440" tIns="45720" rIns="91440" bIns="45720" rtlCol="0" anchor="t">
            <a:noAutofit/>
          </a:bodyPr>
          <a:lstStyle/>
          <a:p>
            <a:r>
              <a:rPr lang="en-GB" sz="1800" dirty="0">
                <a:cs typeface="Calibri"/>
              </a:rPr>
              <a:t>Presented by Karen Tobin 2129244 &amp; Parveen Iqbal 2132796</a:t>
            </a:r>
          </a:p>
          <a:p>
            <a:r>
              <a:rPr lang="en-GB" sz="1800" dirty="0">
                <a:cs typeface="Calibri"/>
              </a:rPr>
              <a:t>Module code.LCHS4002          Module title. Digital skills and Research methods</a:t>
            </a:r>
            <a:endParaRPr lang="en-US" sz="1800" dirty="0">
              <a:cs typeface="Calibri"/>
            </a:endParaRPr>
          </a:p>
          <a:p>
            <a:r>
              <a:rPr lang="en-GB" sz="1800" dirty="0">
                <a:cs typeface="Calibri"/>
              </a:rPr>
              <a:t>     Lecturers name. DR Seyed  Navid  Nasirpourosgoei </a:t>
            </a:r>
            <a:endParaRPr lang="en-US" sz="1800" dirty="0">
              <a:cs typeface="Calibri"/>
            </a:endParaRPr>
          </a:p>
          <a:p>
            <a:r>
              <a:rPr lang="en-GB" sz="1800" dirty="0">
                <a:cs typeface="Calibri"/>
              </a:rPr>
              <a:t>            </a:t>
            </a:r>
            <a:endParaRPr lang="en-US" sz="1800" dirty="0">
              <a:cs typeface="Calibri"/>
            </a:endParaRPr>
          </a:p>
          <a:p>
            <a:endParaRPr lang="en-GB" sz="1800">
              <a:latin typeface="Calibri"/>
              <a:cs typeface="Calibri"/>
            </a:endParaRPr>
          </a:p>
          <a:p>
            <a:endParaRPr lang="en-GB" sz="1800">
              <a:latin typeface="Calibri"/>
              <a:cs typeface="Calibri"/>
            </a:endParaRPr>
          </a:p>
          <a:p>
            <a:endParaRPr lang="en-GB" sz="1800">
              <a:latin typeface="Calibri"/>
              <a:cs typeface="Calibri"/>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0D1D9-8F28-EC36-0428-4107A71BB47D}"/>
              </a:ext>
            </a:extLst>
          </p:cNvPr>
          <p:cNvSpPr>
            <a:spLocks noGrp="1"/>
          </p:cNvSpPr>
          <p:nvPr>
            <p:ph type="title"/>
          </p:nvPr>
        </p:nvSpPr>
        <p:spPr>
          <a:xfrm>
            <a:off x="363747" y="350748"/>
            <a:ext cx="7855788" cy="1354316"/>
          </a:xfrm>
        </p:spPr>
        <p:txBody>
          <a:bodyPr>
            <a:noAutofit/>
          </a:bodyPr>
          <a:lstStyle/>
          <a:p>
            <a:r>
              <a:rPr lang="en-GB" sz="3600" dirty="0">
                <a:solidFill>
                  <a:srgbClr val="00B0F0"/>
                </a:solidFill>
                <a:latin typeface="Calibri Light"/>
                <a:cs typeface="Calibri Light"/>
              </a:rPr>
              <a:t>What</a:t>
            </a:r>
            <a:r>
              <a:rPr lang="en-GB" sz="3600" dirty="0">
                <a:latin typeface="Calibri Light"/>
                <a:cs typeface="Calibri Light"/>
              </a:rPr>
              <a:t> </a:t>
            </a:r>
            <a:r>
              <a:rPr lang="en-GB" sz="3600" dirty="0">
                <a:solidFill>
                  <a:srgbClr val="00B0F0"/>
                </a:solidFill>
                <a:latin typeface="Calibri Light"/>
                <a:cs typeface="Calibri Light"/>
              </a:rPr>
              <a:t>digital</a:t>
            </a:r>
            <a:r>
              <a:rPr lang="en-GB" sz="3600" dirty="0">
                <a:latin typeface="Calibri Light"/>
                <a:cs typeface="Calibri Light"/>
              </a:rPr>
              <a:t> </a:t>
            </a:r>
            <a:r>
              <a:rPr lang="en-GB" sz="3600" dirty="0">
                <a:solidFill>
                  <a:srgbClr val="00B0F0"/>
                </a:solidFill>
                <a:latin typeface="Calibri Light"/>
                <a:cs typeface="Calibri Light"/>
              </a:rPr>
              <a:t>tool</a:t>
            </a:r>
            <a:r>
              <a:rPr lang="en-GB" sz="3600" dirty="0">
                <a:latin typeface="Calibri Light"/>
                <a:cs typeface="Calibri Light"/>
              </a:rPr>
              <a:t> </a:t>
            </a:r>
            <a:r>
              <a:rPr lang="en-GB" sz="3600" dirty="0">
                <a:solidFill>
                  <a:srgbClr val="00B0F0"/>
                </a:solidFill>
                <a:latin typeface="Calibri Light"/>
                <a:cs typeface="Calibri Light"/>
              </a:rPr>
              <a:t>do</a:t>
            </a:r>
            <a:r>
              <a:rPr lang="en-GB" sz="3600" dirty="0">
                <a:latin typeface="Calibri Light"/>
                <a:cs typeface="Calibri Light"/>
              </a:rPr>
              <a:t> </a:t>
            </a:r>
            <a:r>
              <a:rPr lang="en-GB" sz="3600" dirty="0">
                <a:solidFill>
                  <a:srgbClr val="00B0F0"/>
                </a:solidFill>
                <a:latin typeface="Calibri Light"/>
                <a:cs typeface="Calibri Light"/>
              </a:rPr>
              <a:t>students</a:t>
            </a:r>
            <a:r>
              <a:rPr lang="en-GB" sz="3600" dirty="0">
                <a:latin typeface="Calibri Light"/>
                <a:cs typeface="Calibri Light"/>
              </a:rPr>
              <a:t> </a:t>
            </a:r>
            <a:r>
              <a:rPr lang="en-GB" sz="3600" dirty="0">
                <a:solidFill>
                  <a:srgbClr val="00B0F0"/>
                </a:solidFill>
                <a:latin typeface="Calibri Light"/>
                <a:cs typeface="Calibri Light"/>
              </a:rPr>
              <a:t>at</a:t>
            </a:r>
            <a:r>
              <a:rPr lang="en-GB" sz="3600" dirty="0">
                <a:latin typeface="Calibri Light"/>
                <a:cs typeface="Calibri Light"/>
              </a:rPr>
              <a:t> </a:t>
            </a:r>
            <a:r>
              <a:rPr lang="en-GB" sz="3600" dirty="0">
                <a:solidFill>
                  <a:srgbClr val="00B0F0"/>
                </a:solidFill>
                <a:latin typeface="Calibri Light"/>
                <a:cs typeface="Calibri Light"/>
              </a:rPr>
              <a:t>UWTSD</a:t>
            </a:r>
            <a:r>
              <a:rPr lang="en-GB" sz="3600" dirty="0">
                <a:latin typeface="Calibri Light"/>
                <a:cs typeface="Calibri Light"/>
              </a:rPr>
              <a:t> </a:t>
            </a:r>
            <a:r>
              <a:rPr lang="en-GB" sz="3600" dirty="0">
                <a:solidFill>
                  <a:srgbClr val="00B0F0"/>
                </a:solidFill>
                <a:latin typeface="Calibri Light"/>
                <a:cs typeface="Calibri Light"/>
              </a:rPr>
              <a:t>most</a:t>
            </a:r>
            <a:r>
              <a:rPr lang="en-GB" sz="3600" dirty="0">
                <a:latin typeface="Calibri Light"/>
                <a:cs typeface="Calibri Light"/>
              </a:rPr>
              <a:t> </a:t>
            </a:r>
            <a:r>
              <a:rPr lang="en-GB" sz="3600" dirty="0">
                <a:solidFill>
                  <a:srgbClr val="00B0F0"/>
                </a:solidFill>
                <a:latin typeface="Calibri Light"/>
                <a:cs typeface="Calibri Light"/>
              </a:rPr>
              <a:t>use</a:t>
            </a:r>
            <a:r>
              <a:rPr lang="en-GB" sz="3600" dirty="0">
                <a:latin typeface="Calibri Light"/>
                <a:cs typeface="Calibri Light"/>
              </a:rPr>
              <a:t> </a:t>
            </a:r>
            <a:r>
              <a:rPr lang="en-GB" sz="3600" dirty="0">
                <a:solidFill>
                  <a:srgbClr val="00B0F0"/>
                </a:solidFill>
                <a:latin typeface="Calibri Light"/>
                <a:cs typeface="Calibri Light"/>
              </a:rPr>
              <a:t>to</a:t>
            </a:r>
            <a:r>
              <a:rPr lang="en-GB" sz="3600" dirty="0">
                <a:latin typeface="Calibri Light"/>
                <a:cs typeface="Calibri Light"/>
              </a:rPr>
              <a:t> </a:t>
            </a:r>
            <a:r>
              <a:rPr lang="en-GB" sz="3600" dirty="0">
                <a:solidFill>
                  <a:srgbClr val="00B0F0"/>
                </a:solidFill>
                <a:latin typeface="Calibri Light"/>
                <a:cs typeface="Calibri Light"/>
              </a:rPr>
              <a:t>collaborate</a:t>
            </a:r>
            <a:r>
              <a:rPr lang="en-GB" sz="3600" dirty="0">
                <a:latin typeface="Calibri Light"/>
                <a:cs typeface="Calibri Light"/>
              </a:rPr>
              <a:t> </a:t>
            </a:r>
            <a:r>
              <a:rPr lang="en-GB" sz="3600" dirty="0">
                <a:solidFill>
                  <a:srgbClr val="00B0F0"/>
                </a:solidFill>
                <a:latin typeface="Calibri Light"/>
                <a:cs typeface="Calibri Light"/>
              </a:rPr>
              <a:t>together</a:t>
            </a:r>
            <a:r>
              <a:rPr lang="en-GB" sz="3600" dirty="0">
                <a:latin typeface="Calibri Light"/>
                <a:cs typeface="Calibri Light"/>
              </a:rPr>
              <a:t> </a:t>
            </a:r>
            <a:r>
              <a:rPr lang="en-GB" sz="3600" dirty="0">
                <a:solidFill>
                  <a:srgbClr val="00B0F0"/>
                </a:solidFill>
                <a:latin typeface="Calibri Light"/>
                <a:cs typeface="Calibri Light"/>
              </a:rPr>
              <a:t>?</a:t>
            </a:r>
          </a:p>
        </p:txBody>
      </p:sp>
      <p:sp>
        <p:nvSpPr>
          <p:cNvPr id="3" name="Content Placeholder 2">
            <a:extLst>
              <a:ext uri="{FF2B5EF4-FFF2-40B4-BE49-F238E27FC236}">
                <a16:creationId xmlns:a16="http://schemas.microsoft.com/office/drawing/2014/main" id="{E6B52239-1292-829A-FDF0-B9212F9D980F}"/>
              </a:ext>
            </a:extLst>
          </p:cNvPr>
          <p:cNvSpPr>
            <a:spLocks noGrp="1"/>
          </p:cNvSpPr>
          <p:nvPr>
            <p:ph idx="1"/>
          </p:nvPr>
        </p:nvSpPr>
        <p:spPr>
          <a:xfrm>
            <a:off x="507521" y="2300081"/>
            <a:ext cx="3657600" cy="2812959"/>
          </a:xfrm>
        </p:spPr>
        <p:txBody>
          <a:bodyPr vert="horz" lIns="91440" tIns="45720" rIns="91440" bIns="45720" rtlCol="0" anchor="t">
            <a:normAutofit fontScale="92500" lnSpcReduction="20000"/>
          </a:bodyPr>
          <a:lstStyle/>
          <a:p>
            <a:r>
              <a:rPr lang="en-US" sz="3200" dirty="0">
                <a:cs typeface="Calibri"/>
              </a:rPr>
              <a:t>What is collaboration?</a:t>
            </a:r>
            <a:endParaRPr lang="en-US" dirty="0"/>
          </a:p>
          <a:p>
            <a:endParaRPr lang="en-GB" dirty="0">
              <a:solidFill>
                <a:srgbClr val="00B0F0"/>
              </a:solidFill>
              <a:cs typeface="Calibri"/>
            </a:endParaRPr>
          </a:p>
          <a:p>
            <a:r>
              <a:rPr lang="en-GB" dirty="0">
                <a:solidFill>
                  <a:srgbClr val="00B0F0"/>
                </a:solidFill>
                <a:cs typeface="Calibri"/>
              </a:rPr>
              <a:t>" Collaboration Is the act of working together with other people or organisations to create or achieve something "  </a:t>
            </a:r>
          </a:p>
          <a:p>
            <a:endParaRPr lang="en-GB" dirty="0">
              <a:solidFill>
                <a:srgbClr val="00B0F0"/>
              </a:solidFill>
              <a:cs typeface="Calibri"/>
            </a:endParaRPr>
          </a:p>
        </p:txBody>
      </p:sp>
      <p:sp>
        <p:nvSpPr>
          <p:cNvPr id="4" name="Footer Placeholder 3">
            <a:extLst>
              <a:ext uri="{FF2B5EF4-FFF2-40B4-BE49-F238E27FC236}">
                <a16:creationId xmlns:a16="http://schemas.microsoft.com/office/drawing/2014/main" id="{82075E95-D698-53DA-825F-D061EE0EAE7D}"/>
              </a:ext>
            </a:extLst>
          </p:cNvPr>
          <p:cNvSpPr>
            <a:spLocks noGrp="1"/>
          </p:cNvSpPr>
          <p:nvPr>
            <p:ph type="ftr" sz="quarter" idx="11"/>
          </p:nvPr>
        </p:nvSpPr>
        <p:spPr>
          <a:xfrm>
            <a:off x="4110487" y="6097557"/>
            <a:ext cx="4114800" cy="365125"/>
          </a:xfrm>
        </p:spPr>
        <p:txBody>
          <a:bodyPr/>
          <a:lstStyle/>
          <a:p>
            <a:r>
              <a:rPr lang="en-GB"/>
              <a:t>Presented by Karen Tobin</a:t>
            </a:r>
          </a:p>
        </p:txBody>
      </p:sp>
      <p:pic>
        <p:nvPicPr>
          <p:cNvPr id="7" name="Picture 7">
            <a:extLst>
              <a:ext uri="{FF2B5EF4-FFF2-40B4-BE49-F238E27FC236}">
                <a16:creationId xmlns:a16="http://schemas.microsoft.com/office/drawing/2014/main" id="{A9023C0D-B105-8B8B-EA54-11BC1037EA44}"/>
              </a:ext>
            </a:extLst>
          </p:cNvPr>
          <p:cNvPicPr>
            <a:picLocks noChangeAspect="1"/>
          </p:cNvPicPr>
          <p:nvPr/>
        </p:nvPicPr>
        <p:blipFill>
          <a:blip r:embed="rId2"/>
          <a:stretch>
            <a:fillRect/>
          </a:stretch>
        </p:blipFill>
        <p:spPr>
          <a:xfrm>
            <a:off x="4882549" y="2546230"/>
            <a:ext cx="1779918" cy="1751162"/>
          </a:xfrm>
          <a:prstGeom prst="rect">
            <a:avLst/>
          </a:prstGeom>
        </p:spPr>
      </p:pic>
      <p:sp>
        <p:nvSpPr>
          <p:cNvPr id="6" name="TextBox 5">
            <a:extLst>
              <a:ext uri="{FF2B5EF4-FFF2-40B4-BE49-F238E27FC236}">
                <a16:creationId xmlns:a16="http://schemas.microsoft.com/office/drawing/2014/main" id="{50E2E692-3CD9-5E4A-FB04-1B9B14E47BED}"/>
              </a:ext>
            </a:extLst>
          </p:cNvPr>
          <p:cNvSpPr txBox="1"/>
          <p:nvPr/>
        </p:nvSpPr>
        <p:spPr>
          <a:xfrm>
            <a:off x="9669314" y="3932748"/>
            <a:ext cx="180866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cs typeface="Calibri"/>
            </a:endParaRPr>
          </a:p>
        </p:txBody>
      </p:sp>
      <p:sp>
        <p:nvSpPr>
          <p:cNvPr id="9" name="Equals 8">
            <a:extLst>
              <a:ext uri="{FF2B5EF4-FFF2-40B4-BE49-F238E27FC236}">
                <a16:creationId xmlns:a16="http://schemas.microsoft.com/office/drawing/2014/main" id="{3C0C4711-F0D6-111C-EF32-17C0D8ADC67D}"/>
              </a:ext>
            </a:extLst>
          </p:cNvPr>
          <p:cNvSpPr/>
          <p:nvPr/>
        </p:nvSpPr>
        <p:spPr>
          <a:xfrm flipH="1" flipV="1">
            <a:off x="9374217" y="3716725"/>
            <a:ext cx="1164568" cy="603851"/>
          </a:xfrm>
          <a:prstGeom prst="mathEqua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 name="TextBox 9">
            <a:extLst>
              <a:ext uri="{FF2B5EF4-FFF2-40B4-BE49-F238E27FC236}">
                <a16:creationId xmlns:a16="http://schemas.microsoft.com/office/drawing/2014/main" id="{FD95C38C-989A-90A8-E959-37804F8A81EC}"/>
              </a:ext>
            </a:extLst>
          </p:cNvPr>
          <p:cNvSpPr txBox="1"/>
          <p:nvPr/>
        </p:nvSpPr>
        <p:spPr>
          <a:xfrm>
            <a:off x="8775221" y="2953985"/>
            <a:ext cx="262818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cs typeface="Calibri"/>
              </a:rPr>
              <a:t>COLLABORATION</a:t>
            </a:r>
          </a:p>
        </p:txBody>
      </p:sp>
      <p:sp>
        <p:nvSpPr>
          <p:cNvPr id="11" name="TextBox 10">
            <a:extLst>
              <a:ext uri="{FF2B5EF4-FFF2-40B4-BE49-F238E27FC236}">
                <a16:creationId xmlns:a16="http://schemas.microsoft.com/office/drawing/2014/main" id="{0D36C389-446C-D1D9-D705-5A44FE1E575B}"/>
              </a:ext>
            </a:extLst>
          </p:cNvPr>
          <p:cNvSpPr txBox="1"/>
          <p:nvPr/>
        </p:nvSpPr>
        <p:spPr>
          <a:xfrm>
            <a:off x="9162511" y="4710949"/>
            <a:ext cx="208184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dirty="0">
                <a:cs typeface="Calibri"/>
              </a:rPr>
              <a:t>TEAMWORK</a:t>
            </a:r>
          </a:p>
        </p:txBody>
      </p:sp>
    </p:spTree>
    <p:extLst>
      <p:ext uri="{BB962C8B-B14F-4D97-AF65-F5344CB8AC3E}">
        <p14:creationId xmlns:p14="http://schemas.microsoft.com/office/powerpoint/2010/main" val="6986310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3" descr="Logo, icon&#10;&#10;Description automatically generated">
            <a:extLst>
              <a:ext uri="{FF2B5EF4-FFF2-40B4-BE49-F238E27FC236}">
                <a16:creationId xmlns:a16="http://schemas.microsoft.com/office/drawing/2014/main" id="{D3C5822C-9B84-3992-1A7F-26636D981D2E}"/>
              </a:ext>
            </a:extLst>
          </p:cNvPr>
          <p:cNvPicPr>
            <a:picLocks noGrp="1" noChangeAspect="1"/>
          </p:cNvPicPr>
          <p:nvPr>
            <p:ph idx="1"/>
          </p:nvPr>
        </p:nvPicPr>
        <p:blipFill>
          <a:blip r:embed="rId2"/>
          <a:stretch>
            <a:fillRect/>
          </a:stretch>
        </p:blipFill>
        <p:spPr>
          <a:xfrm>
            <a:off x="972973" y="2544495"/>
            <a:ext cx="1432734" cy="1461488"/>
          </a:xfrm>
        </p:spPr>
      </p:pic>
      <p:sp>
        <p:nvSpPr>
          <p:cNvPr id="5" name="Title 4">
            <a:extLst>
              <a:ext uri="{FF2B5EF4-FFF2-40B4-BE49-F238E27FC236}">
                <a16:creationId xmlns:a16="http://schemas.microsoft.com/office/drawing/2014/main" id="{C36065F2-AF0E-F6D1-CF9F-1BFCF8B2E724}"/>
              </a:ext>
            </a:extLst>
          </p:cNvPr>
          <p:cNvSpPr>
            <a:spLocks noGrp="1"/>
          </p:cNvSpPr>
          <p:nvPr>
            <p:ph type="title"/>
          </p:nvPr>
        </p:nvSpPr>
        <p:spPr>
          <a:xfrm>
            <a:off x="421256" y="853955"/>
            <a:ext cx="10213675" cy="908620"/>
          </a:xfrm>
        </p:spPr>
        <p:txBody>
          <a:bodyPr>
            <a:normAutofit fontScale="90000"/>
          </a:bodyPr>
          <a:lstStyle/>
          <a:p>
            <a:r>
              <a:rPr lang="en-GB" dirty="0">
                <a:cs typeface="Calibri Light"/>
              </a:rPr>
              <a:t>Digital Tools</a:t>
            </a:r>
            <a:r>
              <a:rPr lang="en-GB" dirty="0">
                <a:solidFill>
                  <a:srgbClr val="00B0F0"/>
                </a:solidFill>
                <a:cs typeface="Calibri Light"/>
              </a:rPr>
              <a:t>  - are programs, websites or online resources that can make tasks easier to complete.</a:t>
            </a:r>
            <a:r>
              <a:rPr lang="en-GB" sz="2000" dirty="0">
                <a:solidFill>
                  <a:srgbClr val="00B0F0"/>
                </a:solidFill>
                <a:cs typeface="Calibri Light"/>
              </a:rPr>
              <a:t> </a:t>
            </a:r>
            <a:endParaRPr lang="en-GB" dirty="0"/>
          </a:p>
        </p:txBody>
      </p:sp>
      <p:pic>
        <p:nvPicPr>
          <p:cNvPr id="4" name="Picture 6" descr="whatsapp.png">
            <a:extLst>
              <a:ext uri="{FF2B5EF4-FFF2-40B4-BE49-F238E27FC236}">
                <a16:creationId xmlns:a16="http://schemas.microsoft.com/office/drawing/2014/main" id="{57AD2524-F55F-1838-7D8C-CFD75663321C}"/>
              </a:ext>
            </a:extLst>
          </p:cNvPr>
          <p:cNvPicPr>
            <a:picLocks noChangeAspect="1"/>
          </p:cNvPicPr>
          <p:nvPr/>
        </p:nvPicPr>
        <p:blipFill>
          <a:blip r:embed="rId3"/>
          <a:stretch>
            <a:fillRect/>
          </a:stretch>
        </p:blipFill>
        <p:spPr>
          <a:xfrm>
            <a:off x="3157267" y="2301177"/>
            <a:ext cx="1578634" cy="1321117"/>
          </a:xfrm>
          <a:prstGeom prst="rect">
            <a:avLst/>
          </a:prstGeom>
        </p:spPr>
      </p:pic>
      <p:pic>
        <p:nvPicPr>
          <p:cNvPr id="8" name="Picture 8" descr="Logo, company name&#10;&#10;Description automatically generated">
            <a:extLst>
              <a:ext uri="{FF2B5EF4-FFF2-40B4-BE49-F238E27FC236}">
                <a16:creationId xmlns:a16="http://schemas.microsoft.com/office/drawing/2014/main" id="{CD06DCBB-75F6-65BE-DA33-9C5D1A52D806}"/>
              </a:ext>
            </a:extLst>
          </p:cNvPr>
          <p:cNvPicPr>
            <a:picLocks noChangeAspect="1"/>
          </p:cNvPicPr>
          <p:nvPr/>
        </p:nvPicPr>
        <p:blipFill>
          <a:blip r:embed="rId4"/>
          <a:stretch>
            <a:fillRect/>
          </a:stretch>
        </p:blipFill>
        <p:spPr>
          <a:xfrm>
            <a:off x="713117" y="5158200"/>
            <a:ext cx="1693653" cy="1257374"/>
          </a:xfrm>
          <a:prstGeom prst="rect">
            <a:avLst/>
          </a:prstGeom>
        </p:spPr>
      </p:pic>
      <p:sp>
        <p:nvSpPr>
          <p:cNvPr id="9" name="Footer Placeholder 8">
            <a:extLst>
              <a:ext uri="{FF2B5EF4-FFF2-40B4-BE49-F238E27FC236}">
                <a16:creationId xmlns:a16="http://schemas.microsoft.com/office/drawing/2014/main" id="{2726B5DE-1374-DEFD-2EC3-89B6DD8F1B3E}"/>
              </a:ext>
            </a:extLst>
          </p:cNvPr>
          <p:cNvSpPr>
            <a:spLocks noGrp="1"/>
          </p:cNvSpPr>
          <p:nvPr>
            <p:ph type="ftr" sz="quarter" idx="11"/>
          </p:nvPr>
        </p:nvSpPr>
        <p:spPr/>
        <p:txBody>
          <a:bodyPr/>
          <a:lstStyle/>
          <a:p>
            <a:r>
              <a:rPr lang="en-GB"/>
              <a:t>Presented by Karen Tobin</a:t>
            </a:r>
          </a:p>
        </p:txBody>
      </p:sp>
      <p:sp>
        <p:nvSpPr>
          <p:cNvPr id="11" name="TextBox 10">
            <a:extLst>
              <a:ext uri="{FF2B5EF4-FFF2-40B4-BE49-F238E27FC236}">
                <a16:creationId xmlns:a16="http://schemas.microsoft.com/office/drawing/2014/main" id="{3631D893-897C-8ABA-04A5-98213EE2BDFA}"/>
              </a:ext>
            </a:extLst>
          </p:cNvPr>
          <p:cNvSpPr txBox="1"/>
          <p:nvPr/>
        </p:nvSpPr>
        <p:spPr>
          <a:xfrm>
            <a:off x="5328107" y="2305332"/>
            <a:ext cx="2442536" cy="30469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dirty="0">
                <a:cs typeface="Calibri"/>
              </a:rPr>
              <a:t>Which one do students use most when collaborating together ?</a:t>
            </a:r>
            <a:endParaRPr lang="en-GB" dirty="0">
              <a:cs typeface="Calibri"/>
            </a:endParaRPr>
          </a:p>
        </p:txBody>
      </p:sp>
      <p:pic>
        <p:nvPicPr>
          <p:cNvPr id="15" name="Picture 15" descr="A picture containing graphical user interface&#10;&#10;Description automatically generated">
            <a:extLst>
              <a:ext uri="{FF2B5EF4-FFF2-40B4-BE49-F238E27FC236}">
                <a16:creationId xmlns:a16="http://schemas.microsoft.com/office/drawing/2014/main" id="{0315224D-5E33-B079-2C7C-C4B34D46B54E}"/>
              </a:ext>
            </a:extLst>
          </p:cNvPr>
          <p:cNvPicPr>
            <a:picLocks noChangeAspect="1"/>
          </p:cNvPicPr>
          <p:nvPr/>
        </p:nvPicPr>
        <p:blipFill>
          <a:blip r:embed="rId5"/>
          <a:stretch>
            <a:fillRect/>
          </a:stretch>
        </p:blipFill>
        <p:spPr>
          <a:xfrm flipH="1">
            <a:off x="8323178" y="2364875"/>
            <a:ext cx="3165643" cy="3638884"/>
          </a:xfrm>
          <a:prstGeom prst="rect">
            <a:avLst/>
          </a:prstGeom>
        </p:spPr>
      </p:pic>
      <p:pic>
        <p:nvPicPr>
          <p:cNvPr id="3" name="Picture 6" descr="Icon&#10;&#10;Description automatically generated">
            <a:extLst>
              <a:ext uri="{FF2B5EF4-FFF2-40B4-BE49-F238E27FC236}">
                <a16:creationId xmlns:a16="http://schemas.microsoft.com/office/drawing/2014/main" id="{96445690-E06D-41DF-96D7-3AB46B49915E}"/>
              </a:ext>
            </a:extLst>
          </p:cNvPr>
          <p:cNvPicPr>
            <a:picLocks noChangeAspect="1"/>
          </p:cNvPicPr>
          <p:nvPr/>
        </p:nvPicPr>
        <p:blipFill>
          <a:blip r:embed="rId6"/>
          <a:stretch>
            <a:fillRect/>
          </a:stretch>
        </p:blipFill>
        <p:spPr>
          <a:xfrm flipH="1" flipV="1">
            <a:off x="3154393" y="4354903"/>
            <a:ext cx="1555630" cy="1598762"/>
          </a:xfrm>
          <a:prstGeom prst="rect">
            <a:avLst/>
          </a:prstGeom>
        </p:spPr>
      </p:pic>
    </p:spTree>
    <p:extLst>
      <p:ext uri="{BB962C8B-B14F-4D97-AF65-F5344CB8AC3E}">
        <p14:creationId xmlns:p14="http://schemas.microsoft.com/office/powerpoint/2010/main" val="306231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BD19D-A8C1-EDD9-1C26-067516A126E9}"/>
              </a:ext>
            </a:extLst>
          </p:cNvPr>
          <p:cNvSpPr>
            <a:spLocks noGrp="1"/>
          </p:cNvSpPr>
          <p:nvPr>
            <p:ph type="title"/>
          </p:nvPr>
        </p:nvSpPr>
        <p:spPr/>
        <p:txBody>
          <a:bodyPr/>
          <a:lstStyle/>
          <a:p>
            <a:r>
              <a:rPr lang="en-GB" dirty="0">
                <a:solidFill>
                  <a:srgbClr val="00B0F0"/>
                </a:solidFill>
                <a:cs typeface="Calibri Light"/>
              </a:rPr>
              <a:t>Rationale</a:t>
            </a:r>
            <a:endParaRPr lang="en-GB" dirty="0">
              <a:solidFill>
                <a:srgbClr val="00B0F0"/>
              </a:solidFill>
            </a:endParaRPr>
          </a:p>
        </p:txBody>
      </p:sp>
      <p:sp>
        <p:nvSpPr>
          <p:cNvPr id="3" name="Content Placeholder 2">
            <a:extLst>
              <a:ext uri="{FF2B5EF4-FFF2-40B4-BE49-F238E27FC236}">
                <a16:creationId xmlns:a16="http://schemas.microsoft.com/office/drawing/2014/main" id="{DAE2BE44-71F0-116F-2B5C-03A2B843D366}"/>
              </a:ext>
            </a:extLst>
          </p:cNvPr>
          <p:cNvSpPr>
            <a:spLocks noGrp="1"/>
          </p:cNvSpPr>
          <p:nvPr>
            <p:ph idx="1"/>
          </p:nvPr>
        </p:nvSpPr>
        <p:spPr>
          <a:xfrm>
            <a:off x="680050" y="1581211"/>
            <a:ext cx="10601864" cy="4595752"/>
          </a:xfrm>
        </p:spPr>
        <p:txBody>
          <a:bodyPr vert="horz" lIns="91440" tIns="45720" rIns="91440" bIns="45720" rtlCol="0" anchor="t">
            <a:normAutofit/>
          </a:bodyPr>
          <a:lstStyle/>
          <a:p>
            <a:pPr marL="0" indent="0">
              <a:buNone/>
            </a:pPr>
            <a:r>
              <a:rPr lang="en-US" sz="2000" dirty="0">
                <a:cs typeface="Calibri" panose="020F0502020204030204"/>
              </a:rPr>
              <a:t>To better understand ' which digital tool students at UWTSD use most to collaborate  together we: </a:t>
            </a:r>
          </a:p>
          <a:p>
            <a:pPr marL="0" indent="0">
              <a:buNone/>
            </a:pPr>
            <a:endParaRPr lang="en-US" sz="2000" dirty="0">
              <a:cs typeface="Calibri" panose="020F0502020204030204"/>
            </a:endParaRPr>
          </a:p>
          <a:p>
            <a:pPr>
              <a:buFont typeface="Wingdings" panose="020B0604020202020204" pitchFamily="34" charset="0"/>
              <a:buChar char="Ø"/>
            </a:pPr>
            <a:r>
              <a:rPr lang="en-US" sz="2000" dirty="0">
                <a:cs typeface="Calibri" panose="020F0502020204030204"/>
              </a:rPr>
              <a:t>Searched 2 academic databases</a:t>
            </a:r>
          </a:p>
          <a:p>
            <a:pPr>
              <a:buFont typeface="Wingdings" panose="020B0604020202020204" pitchFamily="34" charset="0"/>
              <a:buChar char="Ø"/>
            </a:pPr>
            <a:endParaRPr lang="en-US" sz="2000" dirty="0">
              <a:cs typeface="Calibri" panose="020F0502020204030204"/>
            </a:endParaRPr>
          </a:p>
          <a:p>
            <a:pPr>
              <a:buFont typeface="Wingdings" panose="020B0604020202020204" pitchFamily="34" charset="0"/>
              <a:buChar char="Ø"/>
            </a:pPr>
            <a:r>
              <a:rPr lang="en-US" sz="2000" dirty="0">
                <a:cs typeface="Calibri" panose="020F0502020204030204"/>
              </a:rPr>
              <a:t>Conducted citation searches</a:t>
            </a:r>
          </a:p>
          <a:p>
            <a:pPr>
              <a:buFont typeface="Wingdings" panose="020B0604020202020204" pitchFamily="34" charset="0"/>
              <a:buChar char="Ø"/>
            </a:pPr>
            <a:endParaRPr lang="en-US" sz="2000" dirty="0">
              <a:cs typeface="Calibri" panose="020F0502020204030204"/>
            </a:endParaRPr>
          </a:p>
          <a:p>
            <a:pPr>
              <a:buFont typeface="Wingdings" panose="020B0604020202020204" pitchFamily="34" charset="0"/>
              <a:buChar char="Ø"/>
            </a:pPr>
            <a:r>
              <a:rPr lang="en-US" sz="2000" dirty="0">
                <a:cs typeface="Calibri" panose="020F0502020204030204"/>
              </a:rPr>
              <a:t>Identified 10 articles</a:t>
            </a:r>
          </a:p>
          <a:p>
            <a:pPr>
              <a:buFont typeface="Wingdings" panose="020B0604020202020204" pitchFamily="34" charset="0"/>
              <a:buChar char="Ø"/>
            </a:pPr>
            <a:endParaRPr lang="en-US" sz="2000" dirty="0">
              <a:cs typeface="Calibri" panose="020F0502020204030204"/>
            </a:endParaRPr>
          </a:p>
          <a:p>
            <a:pPr>
              <a:buFont typeface="Wingdings" panose="020B0604020202020204" pitchFamily="34" charset="0"/>
              <a:buChar char="Ø"/>
            </a:pPr>
            <a:r>
              <a:rPr lang="en-US" sz="2000" dirty="0">
                <a:cs typeface="Calibri" panose="020F0502020204030204"/>
              </a:rPr>
              <a:t>Discovered that 4 were fully relevant to our research question</a:t>
            </a:r>
          </a:p>
          <a:p>
            <a:pPr>
              <a:buFont typeface="Wingdings" panose="020B0604020202020204" pitchFamily="34" charset="0"/>
              <a:buChar char="Ø"/>
            </a:pPr>
            <a:endParaRPr lang="en-US" sz="2000" dirty="0">
              <a:cs typeface="Calibri" panose="020F0502020204030204"/>
            </a:endParaRPr>
          </a:p>
          <a:p>
            <a:pPr marL="0" indent="0">
              <a:buNone/>
            </a:pPr>
            <a:endParaRPr lang="en-US" sz="2000" dirty="0">
              <a:cs typeface="Calibri" panose="020F0502020204030204"/>
            </a:endParaRPr>
          </a:p>
        </p:txBody>
      </p:sp>
      <p:sp>
        <p:nvSpPr>
          <p:cNvPr id="4" name="Footer Placeholder 3">
            <a:extLst>
              <a:ext uri="{FF2B5EF4-FFF2-40B4-BE49-F238E27FC236}">
                <a16:creationId xmlns:a16="http://schemas.microsoft.com/office/drawing/2014/main" id="{D8CADB14-4963-99ED-070E-6A474B1AD207}"/>
              </a:ext>
            </a:extLst>
          </p:cNvPr>
          <p:cNvSpPr>
            <a:spLocks noGrp="1"/>
          </p:cNvSpPr>
          <p:nvPr>
            <p:ph type="ftr" sz="quarter" idx="11"/>
          </p:nvPr>
        </p:nvSpPr>
        <p:spPr/>
        <p:txBody>
          <a:bodyPr/>
          <a:lstStyle/>
          <a:p>
            <a:r>
              <a:rPr lang="en-GB"/>
              <a:t>Presented by Parveen Iqbal</a:t>
            </a:r>
          </a:p>
        </p:txBody>
      </p:sp>
    </p:spTree>
    <p:extLst>
      <p:ext uri="{BB962C8B-B14F-4D97-AF65-F5344CB8AC3E}">
        <p14:creationId xmlns:p14="http://schemas.microsoft.com/office/powerpoint/2010/main" val="343606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EA4A6E-7864-2FCB-6594-06860B2ED6A2}"/>
              </a:ext>
            </a:extLst>
          </p:cNvPr>
          <p:cNvSpPr>
            <a:spLocks noGrp="1"/>
          </p:cNvSpPr>
          <p:nvPr>
            <p:ph type="title"/>
          </p:nvPr>
        </p:nvSpPr>
        <p:spPr>
          <a:xfrm>
            <a:off x="838200" y="365125"/>
            <a:ext cx="6029866" cy="606695"/>
          </a:xfrm>
        </p:spPr>
        <p:txBody>
          <a:bodyPr>
            <a:normAutofit fontScale="90000"/>
          </a:bodyPr>
          <a:lstStyle/>
          <a:p>
            <a:r>
              <a:rPr lang="en-GB" dirty="0">
                <a:cs typeface="Calibri Light"/>
              </a:rPr>
              <a:t>All the articles relate to</a:t>
            </a:r>
            <a:endParaRPr lang="en-GB" dirty="0"/>
          </a:p>
        </p:txBody>
      </p:sp>
      <p:sp>
        <p:nvSpPr>
          <p:cNvPr id="3" name="Content Placeholder 2">
            <a:extLst>
              <a:ext uri="{FF2B5EF4-FFF2-40B4-BE49-F238E27FC236}">
                <a16:creationId xmlns:a16="http://schemas.microsoft.com/office/drawing/2014/main" id="{0FF22A3C-0339-E2C7-86C9-38FFC8A032C1}"/>
              </a:ext>
            </a:extLst>
          </p:cNvPr>
          <p:cNvSpPr>
            <a:spLocks noGrp="1"/>
          </p:cNvSpPr>
          <p:nvPr>
            <p:ph idx="1"/>
          </p:nvPr>
        </p:nvSpPr>
        <p:spPr>
          <a:xfrm>
            <a:off x="306238" y="1466191"/>
            <a:ext cx="6130507" cy="2726697"/>
          </a:xfrm>
        </p:spPr>
        <p:txBody>
          <a:bodyPr vert="horz" lIns="91440" tIns="45720" rIns="91440" bIns="45720" rtlCol="0" anchor="t">
            <a:normAutofit/>
          </a:bodyPr>
          <a:lstStyle/>
          <a:p>
            <a:pPr marL="457200" indent="-457200">
              <a:buFont typeface="Wingdings" panose="020B0604020202020204" pitchFamily="34" charset="0"/>
              <a:buChar char="Ø"/>
            </a:pPr>
            <a:r>
              <a:rPr lang="en-GB" dirty="0">
                <a:cs typeface="Calibri"/>
              </a:rPr>
              <a:t>Collaboration</a:t>
            </a:r>
          </a:p>
          <a:p>
            <a:pPr marL="457200" indent="-457200">
              <a:buFont typeface="Wingdings" panose="020B0604020202020204" pitchFamily="34" charset="0"/>
              <a:buChar char="Ø"/>
            </a:pPr>
            <a:endParaRPr lang="en-GB" dirty="0">
              <a:cs typeface="Calibri"/>
            </a:endParaRPr>
          </a:p>
          <a:p>
            <a:pPr marL="457200" indent="-457200">
              <a:buFont typeface="Wingdings" panose="020B0604020202020204" pitchFamily="34" charset="0"/>
              <a:buChar char="Ø"/>
            </a:pPr>
            <a:r>
              <a:rPr lang="en-GB" dirty="0">
                <a:cs typeface="Calibri"/>
              </a:rPr>
              <a:t>Digital Tools</a:t>
            </a:r>
          </a:p>
          <a:p>
            <a:pPr marL="457200" indent="-457200">
              <a:buFont typeface="Wingdings" panose="020B0604020202020204" pitchFamily="34" charset="0"/>
              <a:buChar char="Ø"/>
            </a:pPr>
            <a:endParaRPr lang="en-GB" dirty="0">
              <a:cs typeface="Calibri"/>
            </a:endParaRPr>
          </a:p>
          <a:p>
            <a:pPr marL="457200" indent="-457200">
              <a:buFont typeface="Wingdings" panose="020B0604020202020204" pitchFamily="34" charset="0"/>
              <a:buChar char="Ø"/>
            </a:pPr>
            <a:r>
              <a:rPr lang="en-GB" dirty="0">
                <a:cs typeface="Calibri"/>
              </a:rPr>
              <a:t>Students in Higher Education</a:t>
            </a:r>
          </a:p>
        </p:txBody>
      </p:sp>
      <p:sp>
        <p:nvSpPr>
          <p:cNvPr id="4" name="TextBox 3">
            <a:extLst>
              <a:ext uri="{FF2B5EF4-FFF2-40B4-BE49-F238E27FC236}">
                <a16:creationId xmlns:a16="http://schemas.microsoft.com/office/drawing/2014/main" id="{66280FC9-5E41-0B1D-68AC-D2841F030800}"/>
              </a:ext>
            </a:extLst>
          </p:cNvPr>
          <p:cNvSpPr txBox="1"/>
          <p:nvPr/>
        </p:nvSpPr>
        <p:spPr>
          <a:xfrm rot="-10800000" flipV="1">
            <a:off x="1676400" y="4899638"/>
            <a:ext cx="619376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Calibri"/>
            </a:endParaRPr>
          </a:p>
        </p:txBody>
      </p:sp>
      <p:sp>
        <p:nvSpPr>
          <p:cNvPr id="5" name="TextBox 4">
            <a:extLst>
              <a:ext uri="{FF2B5EF4-FFF2-40B4-BE49-F238E27FC236}">
                <a16:creationId xmlns:a16="http://schemas.microsoft.com/office/drawing/2014/main" id="{0CAF3551-2EFD-0E0A-6AA7-D27D5F00A686}"/>
              </a:ext>
            </a:extLst>
          </p:cNvPr>
          <p:cNvSpPr txBox="1"/>
          <p:nvPr/>
        </p:nvSpPr>
        <p:spPr>
          <a:xfrm>
            <a:off x="7469576" y="3285766"/>
            <a:ext cx="3390181"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dirty="0">
                <a:solidFill>
                  <a:srgbClr val="00B0F0"/>
                </a:solidFill>
                <a:cs typeface="Calibri"/>
              </a:rPr>
              <a:t>1 </a:t>
            </a:r>
            <a:r>
              <a:rPr lang="en-GB" sz="3200" dirty="0">
                <a:cs typeface="Calibri"/>
              </a:rPr>
              <a:t>article relates directly to Microsoft Teams and another to WhatsApp </a:t>
            </a:r>
            <a:endParaRPr lang="en-GB" sz="3200" dirty="0">
              <a:solidFill>
                <a:srgbClr val="00B0F0"/>
              </a:solidFill>
              <a:cs typeface="Calibri"/>
            </a:endParaRPr>
          </a:p>
        </p:txBody>
      </p:sp>
      <p:sp>
        <p:nvSpPr>
          <p:cNvPr id="6" name="Footer Placeholder 5">
            <a:extLst>
              <a:ext uri="{FF2B5EF4-FFF2-40B4-BE49-F238E27FC236}">
                <a16:creationId xmlns:a16="http://schemas.microsoft.com/office/drawing/2014/main" id="{F02CDAB0-C1CF-8D8A-508C-3377E67286B7}"/>
              </a:ext>
            </a:extLst>
          </p:cNvPr>
          <p:cNvSpPr>
            <a:spLocks noGrp="1"/>
          </p:cNvSpPr>
          <p:nvPr>
            <p:ph type="ftr" sz="quarter" idx="11"/>
          </p:nvPr>
        </p:nvSpPr>
        <p:spPr/>
        <p:txBody>
          <a:bodyPr/>
          <a:lstStyle/>
          <a:p>
            <a:r>
              <a:rPr lang="en-GB"/>
              <a:t>Presented By Parveen Iqbal</a:t>
            </a:r>
          </a:p>
        </p:txBody>
      </p:sp>
    </p:spTree>
    <p:extLst>
      <p:ext uri="{BB962C8B-B14F-4D97-AF65-F5344CB8AC3E}">
        <p14:creationId xmlns:p14="http://schemas.microsoft.com/office/powerpoint/2010/main" val="3997636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3B9E8-5861-51A6-7EBE-D83D6A80246D}"/>
              </a:ext>
            </a:extLst>
          </p:cNvPr>
          <p:cNvSpPr>
            <a:spLocks noGrp="1"/>
          </p:cNvSpPr>
          <p:nvPr>
            <p:ph type="title"/>
          </p:nvPr>
        </p:nvSpPr>
        <p:spPr>
          <a:xfrm>
            <a:off x="895710" y="681426"/>
            <a:ext cx="4649640" cy="635450"/>
          </a:xfrm>
        </p:spPr>
        <p:txBody>
          <a:bodyPr>
            <a:normAutofit/>
          </a:bodyPr>
          <a:lstStyle/>
          <a:p>
            <a:r>
              <a:rPr lang="en-GB" sz="2800" dirty="0">
                <a:cs typeface="Calibri Light"/>
              </a:rPr>
              <a:t>We Discovered</a:t>
            </a:r>
          </a:p>
        </p:txBody>
      </p:sp>
      <p:sp>
        <p:nvSpPr>
          <p:cNvPr id="3" name="Content Placeholder 2">
            <a:extLst>
              <a:ext uri="{FF2B5EF4-FFF2-40B4-BE49-F238E27FC236}">
                <a16:creationId xmlns:a16="http://schemas.microsoft.com/office/drawing/2014/main" id="{0EE03B80-DD9C-30D7-1379-2AB91B81DA7E}"/>
              </a:ext>
            </a:extLst>
          </p:cNvPr>
          <p:cNvSpPr>
            <a:spLocks noGrp="1"/>
          </p:cNvSpPr>
          <p:nvPr>
            <p:ph idx="1"/>
          </p:nvPr>
        </p:nvSpPr>
        <p:spPr>
          <a:xfrm>
            <a:off x="838200" y="1523701"/>
            <a:ext cx="8919714" cy="1547754"/>
          </a:xfrm>
        </p:spPr>
        <p:txBody>
          <a:bodyPr vert="horz" lIns="91440" tIns="45720" rIns="91440" bIns="45720" rtlCol="0" anchor="t">
            <a:normAutofit fontScale="85000" lnSpcReduction="20000"/>
          </a:bodyPr>
          <a:lstStyle/>
          <a:p>
            <a:pPr marL="342900" indent="-342900">
              <a:buFont typeface="Wingdings" panose="020B0604020202020204" pitchFamily="34" charset="0"/>
              <a:buChar char="Ø"/>
            </a:pPr>
            <a:r>
              <a:rPr lang="en-GB" sz="2000" dirty="0">
                <a:cs typeface="Calibri"/>
              </a:rPr>
              <a:t>That Microsoft Teams is a productive platform for collaboration </a:t>
            </a:r>
          </a:p>
          <a:p>
            <a:pPr marL="342900" indent="-342900">
              <a:buFont typeface="Wingdings" panose="020B0604020202020204" pitchFamily="34" charset="0"/>
              <a:buChar char="Ø"/>
            </a:pPr>
            <a:endParaRPr lang="en-GB" sz="2000" dirty="0">
              <a:cs typeface="Calibri"/>
            </a:endParaRPr>
          </a:p>
          <a:p>
            <a:pPr marL="342900" indent="-342900">
              <a:buFont typeface="Wingdings" panose="020B0604020202020204" pitchFamily="34" charset="0"/>
              <a:buChar char="Ø"/>
            </a:pPr>
            <a:r>
              <a:rPr lang="en-GB" sz="2000" dirty="0">
                <a:cs typeface="Calibri"/>
              </a:rPr>
              <a:t>It is both easy to use and more useful than other  collaboration tools</a:t>
            </a:r>
          </a:p>
          <a:p>
            <a:pPr marL="342900" indent="-342900">
              <a:buFont typeface="Wingdings" panose="020B0604020202020204" pitchFamily="34" charset="0"/>
              <a:buChar char="Ø"/>
            </a:pPr>
            <a:endParaRPr lang="en-GB" sz="2000" dirty="0">
              <a:cs typeface="Calibri"/>
            </a:endParaRPr>
          </a:p>
          <a:p>
            <a:pPr marL="342900" indent="-342900">
              <a:buFont typeface="Wingdings" panose="020B0604020202020204" pitchFamily="34" charset="0"/>
              <a:buChar char="Ø"/>
            </a:pPr>
            <a:r>
              <a:rPr lang="en-GB" sz="2000" dirty="0">
                <a:cs typeface="Calibri"/>
              </a:rPr>
              <a:t>Seamless and supports a variety of collaboration modes within one platform</a:t>
            </a:r>
          </a:p>
        </p:txBody>
      </p:sp>
      <p:sp>
        <p:nvSpPr>
          <p:cNvPr id="4" name="TextBox 3">
            <a:extLst>
              <a:ext uri="{FF2B5EF4-FFF2-40B4-BE49-F238E27FC236}">
                <a16:creationId xmlns:a16="http://schemas.microsoft.com/office/drawing/2014/main" id="{BB5F1658-17EC-F12B-7BA9-5635AD9A8590}"/>
              </a:ext>
            </a:extLst>
          </p:cNvPr>
          <p:cNvSpPr txBox="1"/>
          <p:nvPr/>
        </p:nvSpPr>
        <p:spPr>
          <a:xfrm>
            <a:off x="713118" y="4134928"/>
            <a:ext cx="8235350"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cs typeface="Calibri"/>
              </a:rPr>
              <a:t>WE also learned that most students indicated that the most common collaboration tools were group texting or group chat, file sharing and . collaborative authoring. Phone calls and emails were rarely used (</a:t>
            </a:r>
            <a:r>
              <a:rPr lang="en-GB" dirty="0">
                <a:cs typeface="Calibri"/>
              </a:rPr>
              <a:t>Buchal and Songsore 2019)</a:t>
            </a:r>
          </a:p>
        </p:txBody>
      </p:sp>
      <p:sp>
        <p:nvSpPr>
          <p:cNvPr id="5" name="Footer Placeholder 4">
            <a:extLst>
              <a:ext uri="{FF2B5EF4-FFF2-40B4-BE49-F238E27FC236}">
                <a16:creationId xmlns:a16="http://schemas.microsoft.com/office/drawing/2014/main" id="{228CD73F-CF67-AC4B-1AD7-D2F105E06359}"/>
              </a:ext>
            </a:extLst>
          </p:cNvPr>
          <p:cNvSpPr>
            <a:spLocks noGrp="1"/>
          </p:cNvSpPr>
          <p:nvPr>
            <p:ph type="ftr" sz="quarter" idx="11"/>
          </p:nvPr>
        </p:nvSpPr>
        <p:spPr/>
        <p:txBody>
          <a:bodyPr/>
          <a:lstStyle/>
          <a:p>
            <a:r>
              <a:rPr lang="en-GB"/>
              <a:t>Presented by Parveen Iqbal</a:t>
            </a:r>
          </a:p>
        </p:txBody>
      </p:sp>
    </p:spTree>
    <p:extLst>
      <p:ext uri="{BB962C8B-B14F-4D97-AF65-F5344CB8AC3E}">
        <p14:creationId xmlns:p14="http://schemas.microsoft.com/office/powerpoint/2010/main" val="25275538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AE29AEA-6D54-6DA9-19B0-F85C61103322}"/>
              </a:ext>
            </a:extLst>
          </p:cNvPr>
          <p:cNvSpPr>
            <a:spLocks noGrp="1"/>
          </p:cNvSpPr>
          <p:nvPr>
            <p:ph idx="1"/>
          </p:nvPr>
        </p:nvSpPr>
        <p:spPr>
          <a:xfrm>
            <a:off x="568135" y="1068363"/>
            <a:ext cx="10357450" cy="4926433"/>
          </a:xfrm>
        </p:spPr>
        <p:txBody>
          <a:bodyPr vert="horz" lIns="91440" tIns="45720" rIns="91440" bIns="45720" rtlCol="0" anchor="t">
            <a:normAutofit/>
          </a:bodyPr>
          <a:lstStyle/>
          <a:p>
            <a:pPr marL="0" indent="0">
              <a:buNone/>
            </a:pPr>
            <a:r>
              <a:rPr lang="en-GB" sz="2000" dirty="0">
                <a:cs typeface="Calibri" panose="020F0502020204030204"/>
              </a:rPr>
              <a:t>We also discovered that to a large extent WhatsApp engenders collaborative learning among undergraduates. (Udenze and Oshionebo 2020).    </a:t>
            </a:r>
          </a:p>
          <a:p>
            <a:pPr marL="0" indent="0">
              <a:buNone/>
            </a:pPr>
            <a:endParaRPr lang="en-GB" sz="2000" dirty="0">
              <a:cs typeface="Calibri" panose="020F0502020204030204"/>
            </a:endParaRPr>
          </a:p>
          <a:p>
            <a:pPr marL="0" indent="0">
              <a:buNone/>
            </a:pPr>
            <a:r>
              <a:rPr lang="en-GB" sz="2000" dirty="0">
                <a:cs typeface="Calibri" panose="020F0502020204030204"/>
              </a:rPr>
              <a:t>However</a:t>
            </a:r>
          </a:p>
          <a:p>
            <a:pPr marL="0" indent="0">
              <a:buNone/>
            </a:pPr>
            <a:endParaRPr lang="en-GB" sz="2000" dirty="0">
              <a:cs typeface="Calibri" panose="020F0502020204030204"/>
            </a:endParaRPr>
          </a:p>
          <a:p>
            <a:pPr marL="342900" indent="-342900">
              <a:buFont typeface="Wingdings" panose="020B0604020202020204" pitchFamily="34" charset="0"/>
              <a:buChar char="Ø"/>
            </a:pPr>
            <a:r>
              <a:rPr lang="en-GB" sz="2000" dirty="0">
                <a:cs typeface="Calibri" panose="020F0502020204030204"/>
              </a:rPr>
              <a:t>there is a need for lecturers to see WhatsApp as an educational platform   </a:t>
            </a:r>
          </a:p>
          <a:p>
            <a:pPr marL="342900" indent="-342900">
              <a:buFont typeface="Wingdings" panose="020B0604020202020204" pitchFamily="34" charset="0"/>
              <a:buChar char="Ø"/>
            </a:pPr>
            <a:endParaRPr lang="en-GB" sz="2000" dirty="0">
              <a:cs typeface="Calibri" panose="020F0502020204030204"/>
            </a:endParaRPr>
          </a:p>
          <a:p>
            <a:pPr marL="342900" indent="-342900">
              <a:buFont typeface="Wingdings" panose="020B0604020202020204" pitchFamily="34" charset="0"/>
              <a:buChar char="Ø"/>
            </a:pPr>
            <a:endParaRPr lang="en-GB" sz="2000" dirty="0">
              <a:cs typeface="Calibri" panose="020F0502020204030204"/>
            </a:endParaRPr>
          </a:p>
          <a:p>
            <a:pPr marL="342900" indent="-342900">
              <a:buFont typeface="Wingdings" panose="020B0604020202020204" pitchFamily="34" charset="0"/>
              <a:buChar char="Ø"/>
            </a:pPr>
            <a:r>
              <a:rPr lang="en-GB" sz="2000" dirty="0">
                <a:cs typeface="Calibri" panose="020F0502020204030204"/>
              </a:rPr>
              <a:t>Training is needed for students on the use of social media for learning </a:t>
            </a:r>
          </a:p>
          <a:p>
            <a:pPr marL="342900" indent="-342900">
              <a:buFont typeface="Wingdings" panose="020B0604020202020204" pitchFamily="34" charset="0"/>
              <a:buChar char="Ø"/>
            </a:pPr>
            <a:endParaRPr lang="en-GB" sz="2000" dirty="0">
              <a:cs typeface="Calibri" panose="020F0502020204030204"/>
            </a:endParaRPr>
          </a:p>
          <a:p>
            <a:pPr marL="342900" indent="-342900">
              <a:buFont typeface="Wingdings" panose="020B0604020202020204" pitchFamily="34" charset="0"/>
              <a:buChar char="Ø"/>
            </a:pPr>
            <a:endParaRPr lang="en-GB" sz="2000" dirty="0">
              <a:cs typeface="Calibri" panose="020F0502020204030204"/>
            </a:endParaRPr>
          </a:p>
          <a:p>
            <a:pPr marL="342900" indent="-342900">
              <a:buFont typeface="Wingdings" panose="020B0604020202020204" pitchFamily="34" charset="0"/>
              <a:buChar char="Ø"/>
            </a:pPr>
            <a:r>
              <a:rPr lang="en-GB" sz="2000" dirty="0">
                <a:cs typeface="Calibri" panose="020F0502020204030204"/>
              </a:rPr>
              <a:t>Lecturers should be trained on the possibilities of social media within education</a:t>
            </a:r>
          </a:p>
        </p:txBody>
      </p:sp>
      <p:sp>
        <p:nvSpPr>
          <p:cNvPr id="4" name="Footer Placeholder 3">
            <a:extLst>
              <a:ext uri="{FF2B5EF4-FFF2-40B4-BE49-F238E27FC236}">
                <a16:creationId xmlns:a16="http://schemas.microsoft.com/office/drawing/2014/main" id="{DDB5EE15-B801-95B0-36BD-6B3449364081}"/>
              </a:ext>
            </a:extLst>
          </p:cNvPr>
          <p:cNvSpPr>
            <a:spLocks noGrp="1"/>
          </p:cNvSpPr>
          <p:nvPr>
            <p:ph type="ftr" sz="quarter" idx="11"/>
          </p:nvPr>
        </p:nvSpPr>
        <p:spPr/>
        <p:txBody>
          <a:bodyPr/>
          <a:lstStyle/>
          <a:p>
            <a:r>
              <a:rPr lang="en-GB"/>
              <a:t>Presented By Parveen Iqbal</a:t>
            </a:r>
          </a:p>
        </p:txBody>
      </p:sp>
    </p:spTree>
    <p:extLst>
      <p:ext uri="{BB962C8B-B14F-4D97-AF65-F5344CB8AC3E}">
        <p14:creationId xmlns:p14="http://schemas.microsoft.com/office/powerpoint/2010/main" val="1533288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32C419-D981-70F8-C711-F004FF8D5957}"/>
              </a:ext>
            </a:extLst>
          </p:cNvPr>
          <p:cNvSpPr>
            <a:spLocks noGrp="1"/>
          </p:cNvSpPr>
          <p:nvPr>
            <p:ph type="title"/>
          </p:nvPr>
        </p:nvSpPr>
        <p:spPr>
          <a:xfrm>
            <a:off x="838200" y="365125"/>
            <a:ext cx="10903788" cy="1023639"/>
          </a:xfrm>
        </p:spPr>
        <p:txBody>
          <a:bodyPr/>
          <a:lstStyle/>
          <a:p>
            <a:r>
              <a:rPr lang="en-GB" sz="2800" dirty="0">
                <a:cs typeface="Calibri Light"/>
              </a:rPr>
              <a:t>The choice and use of communication tools is related to the development of reciprocity, mutual trust and shared goals. (Timmis et.al.,2010)</a:t>
            </a:r>
          </a:p>
        </p:txBody>
      </p:sp>
      <p:sp>
        <p:nvSpPr>
          <p:cNvPr id="3" name="Content Placeholder 2">
            <a:extLst>
              <a:ext uri="{FF2B5EF4-FFF2-40B4-BE49-F238E27FC236}">
                <a16:creationId xmlns:a16="http://schemas.microsoft.com/office/drawing/2014/main" id="{064AE97D-AA0A-A4D7-504D-B14142C5B33E}"/>
              </a:ext>
            </a:extLst>
          </p:cNvPr>
          <p:cNvSpPr>
            <a:spLocks noGrp="1"/>
          </p:cNvSpPr>
          <p:nvPr>
            <p:ph idx="1"/>
          </p:nvPr>
        </p:nvSpPr>
        <p:spPr>
          <a:xfrm>
            <a:off x="924464" y="1653097"/>
            <a:ext cx="10400581" cy="3891263"/>
          </a:xfrm>
        </p:spPr>
        <p:txBody>
          <a:bodyPr vert="horz" lIns="91440" tIns="45720" rIns="91440" bIns="45720" rtlCol="0" anchor="t">
            <a:normAutofit/>
          </a:bodyPr>
          <a:lstStyle/>
          <a:p>
            <a:pPr marL="0" indent="0">
              <a:buNone/>
            </a:pPr>
            <a:r>
              <a:rPr lang="en-GB" dirty="0">
                <a:cs typeface="Calibri"/>
              </a:rPr>
              <a:t>We feel that there are many reasons that students use different digital tools, including their experience level and  knowledge/instruction as well as economic and social reasons.</a:t>
            </a:r>
          </a:p>
          <a:p>
            <a:pPr marL="0" indent="0">
              <a:buNone/>
            </a:pPr>
            <a:endParaRPr lang="en-GB" sz="3200" dirty="0">
              <a:cs typeface="Calibri"/>
            </a:endParaRPr>
          </a:p>
          <a:p>
            <a:pPr marL="0" indent="0">
              <a:buNone/>
            </a:pPr>
            <a:r>
              <a:rPr lang="en-GB" dirty="0">
                <a:cs typeface="Calibri"/>
              </a:rPr>
              <a:t>Digital Technology is rapidly growing,  and online collaboration is fast becoming the new normal and it’s a global affair. There is a need to understand what digital tools students use the most to collaborate because cooperative learning enhances all student's performance.</a:t>
            </a:r>
          </a:p>
        </p:txBody>
      </p:sp>
      <p:sp>
        <p:nvSpPr>
          <p:cNvPr id="4" name="Footer Placeholder 3">
            <a:extLst>
              <a:ext uri="{FF2B5EF4-FFF2-40B4-BE49-F238E27FC236}">
                <a16:creationId xmlns:a16="http://schemas.microsoft.com/office/drawing/2014/main" id="{E4F549F1-B8AE-D8E7-F70A-4675D8E8D712}"/>
              </a:ext>
            </a:extLst>
          </p:cNvPr>
          <p:cNvSpPr>
            <a:spLocks noGrp="1"/>
          </p:cNvSpPr>
          <p:nvPr>
            <p:ph type="ftr" sz="quarter" idx="11"/>
          </p:nvPr>
        </p:nvSpPr>
        <p:spPr/>
        <p:txBody>
          <a:bodyPr/>
          <a:lstStyle/>
          <a:p>
            <a:r>
              <a:rPr lang="en-GB"/>
              <a:t>Presented by Parveen Iqbal</a:t>
            </a:r>
          </a:p>
        </p:txBody>
      </p:sp>
    </p:spTree>
    <p:extLst>
      <p:ext uri="{BB962C8B-B14F-4D97-AF65-F5344CB8AC3E}">
        <p14:creationId xmlns:p14="http://schemas.microsoft.com/office/powerpoint/2010/main" val="1105555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2AFEBB-598F-0B84-8C26-558CC2339140}"/>
              </a:ext>
            </a:extLst>
          </p:cNvPr>
          <p:cNvSpPr>
            <a:spLocks noGrp="1"/>
          </p:cNvSpPr>
          <p:nvPr>
            <p:ph type="title"/>
          </p:nvPr>
        </p:nvSpPr>
        <p:spPr>
          <a:xfrm>
            <a:off x="838200" y="557188"/>
            <a:ext cx="10630618" cy="1018481"/>
          </a:xfrm>
        </p:spPr>
        <p:txBody>
          <a:bodyPr>
            <a:normAutofit/>
          </a:bodyPr>
          <a:lstStyle/>
          <a:p>
            <a:pPr algn="ctr"/>
            <a:r>
              <a:rPr lang="en-GB" sz="5200" dirty="0">
                <a:solidFill>
                  <a:srgbClr val="00B0F0"/>
                </a:solidFill>
                <a:cs typeface="Calibri Light"/>
              </a:rPr>
              <a:t>Proposed</a:t>
            </a:r>
            <a:r>
              <a:rPr lang="en-GB" sz="5200" dirty="0">
                <a:cs typeface="Calibri Light"/>
              </a:rPr>
              <a:t> </a:t>
            </a:r>
            <a:r>
              <a:rPr lang="en-GB" sz="5200" dirty="0">
                <a:solidFill>
                  <a:srgbClr val="00B0F0"/>
                </a:solidFill>
                <a:cs typeface="Calibri Light"/>
              </a:rPr>
              <a:t>Method</a:t>
            </a:r>
          </a:p>
        </p:txBody>
      </p:sp>
      <p:sp>
        <p:nvSpPr>
          <p:cNvPr id="4" name="Footer Placeholder 3">
            <a:extLst>
              <a:ext uri="{FF2B5EF4-FFF2-40B4-BE49-F238E27FC236}">
                <a16:creationId xmlns:a16="http://schemas.microsoft.com/office/drawing/2014/main" id="{A65889E1-D850-DD71-7EE8-763114EB4643}"/>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a:t>Presented by Karen Tobin</a:t>
            </a:r>
          </a:p>
        </p:txBody>
      </p:sp>
      <p:graphicFrame>
        <p:nvGraphicFramePr>
          <p:cNvPr id="35" name="Content Placeholder 2">
            <a:extLst>
              <a:ext uri="{FF2B5EF4-FFF2-40B4-BE49-F238E27FC236}">
                <a16:creationId xmlns:a16="http://schemas.microsoft.com/office/drawing/2014/main" id="{C9063A36-A0A6-8010-F365-74A479E8F708}"/>
              </a:ext>
            </a:extLst>
          </p:cNvPr>
          <p:cNvGraphicFramePr>
            <a:graphicFrameLocks noGrp="1"/>
          </p:cNvGraphicFramePr>
          <p:nvPr>
            <p:ph idx="1"/>
            <p:extLst>
              <p:ext uri="{D42A27DB-BD31-4B8C-83A1-F6EECF244321}">
                <p14:modId xmlns:p14="http://schemas.microsoft.com/office/powerpoint/2010/main" val="2900452383"/>
              </p:ext>
            </p:extLst>
          </p:nvPr>
        </p:nvGraphicFramePr>
        <p:xfrm>
          <a:off x="838200" y="1828800"/>
          <a:ext cx="10918166" cy="441005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8" name="TextBox 17">
            <a:extLst>
              <a:ext uri="{FF2B5EF4-FFF2-40B4-BE49-F238E27FC236}">
                <a16:creationId xmlns:a16="http://schemas.microsoft.com/office/drawing/2014/main" id="{BBE566B2-F3EA-97F0-20A9-7139F2963750}"/>
              </a:ext>
            </a:extLst>
          </p:cNvPr>
          <p:cNvSpPr txBox="1"/>
          <p:nvPr/>
        </p:nvSpPr>
        <p:spPr>
          <a:xfrm>
            <a:off x="8724900" y="5988628"/>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(Sanders 2019)</a:t>
            </a:r>
          </a:p>
        </p:txBody>
      </p:sp>
    </p:spTree>
    <p:extLst>
      <p:ext uri="{BB962C8B-B14F-4D97-AF65-F5344CB8AC3E}">
        <p14:creationId xmlns:p14="http://schemas.microsoft.com/office/powerpoint/2010/main" val="21495131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7502F7BF-2DC3-1867-D9CD-4AB0B407B4D2}"/>
              </a:ext>
            </a:extLst>
          </p:cNvPr>
          <p:cNvPicPr>
            <a:picLocks noChangeAspect="1"/>
          </p:cNvPicPr>
          <p:nvPr/>
        </p:nvPicPr>
        <p:blipFill rotWithShape="1">
          <a:blip r:embed="rId2">
            <a:duotone>
              <a:schemeClr val="bg2">
                <a:shade val="45000"/>
                <a:satMod val="135000"/>
              </a:schemeClr>
              <a:prstClr val="white"/>
            </a:duotone>
          </a:blip>
          <a:srcRect t="16798" r="9085" b="6586"/>
          <a:stretch/>
        </p:blipFill>
        <p:spPr>
          <a:xfrm>
            <a:off x="416962" y="158159"/>
            <a:ext cx="11530625" cy="5822823"/>
          </a:xfrm>
          <a:prstGeom prst="rect">
            <a:avLst/>
          </a:prstGeom>
        </p:spPr>
      </p:pic>
      <p:sp>
        <p:nvSpPr>
          <p:cNvPr id="12" name="Rectangle 11">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a:extLst>
              <a:ext uri="{FF2B5EF4-FFF2-40B4-BE49-F238E27FC236}">
                <a16:creationId xmlns:a16="http://schemas.microsoft.com/office/drawing/2014/main" id="{5F90119F-E10F-FA51-12AA-D18C5BE90F18}"/>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a:t>Presented by Karen Tobin</a:t>
            </a:r>
          </a:p>
        </p:txBody>
      </p:sp>
      <p:graphicFrame>
        <p:nvGraphicFramePr>
          <p:cNvPr id="7" name="Content Placeholder 2">
            <a:extLst>
              <a:ext uri="{FF2B5EF4-FFF2-40B4-BE49-F238E27FC236}">
                <a16:creationId xmlns:a16="http://schemas.microsoft.com/office/drawing/2014/main" id="{9D4201E2-1F7A-ADB3-4DAB-ED95C683117F}"/>
              </a:ext>
            </a:extLst>
          </p:cNvPr>
          <p:cNvGraphicFramePr>
            <a:graphicFrameLocks noGrp="1"/>
          </p:cNvGraphicFramePr>
          <p:nvPr>
            <p:ph idx="1"/>
            <p:extLst>
              <p:ext uri="{D42A27DB-BD31-4B8C-83A1-F6EECF244321}">
                <p14:modId xmlns:p14="http://schemas.microsoft.com/office/powerpoint/2010/main" val="2191311225"/>
              </p:ext>
            </p:extLst>
          </p:nvPr>
        </p:nvGraphicFramePr>
        <p:xfrm>
          <a:off x="838200" y="804833"/>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82643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3">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Footer Placeholder 3">
            <a:extLst>
              <a:ext uri="{FF2B5EF4-FFF2-40B4-BE49-F238E27FC236}">
                <a16:creationId xmlns:a16="http://schemas.microsoft.com/office/drawing/2014/main" id="{627783E3-D81D-17F7-09C1-D8A111FEDA1E}"/>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dirty="0"/>
              <a:t>Presented by Karen Tobin</a:t>
            </a:r>
            <a:endParaRPr lang="en-GB"/>
          </a:p>
        </p:txBody>
      </p:sp>
      <p:graphicFrame>
        <p:nvGraphicFramePr>
          <p:cNvPr id="19" name="Content Placeholder 2">
            <a:extLst>
              <a:ext uri="{FF2B5EF4-FFF2-40B4-BE49-F238E27FC236}">
                <a16:creationId xmlns:a16="http://schemas.microsoft.com/office/drawing/2014/main" id="{38EB212D-8B15-E75E-7CDB-282296F02090}"/>
              </a:ext>
            </a:extLst>
          </p:cNvPr>
          <p:cNvGraphicFramePr>
            <a:graphicFrameLocks noGrp="1"/>
          </p:cNvGraphicFramePr>
          <p:nvPr>
            <p:ph idx="1"/>
            <p:extLst>
              <p:ext uri="{D42A27DB-BD31-4B8C-83A1-F6EECF244321}">
                <p14:modId xmlns:p14="http://schemas.microsoft.com/office/powerpoint/2010/main" val="2056407231"/>
              </p:ext>
            </p:extLst>
          </p:nvPr>
        </p:nvGraphicFramePr>
        <p:xfrm>
          <a:off x="838200" y="819210"/>
          <a:ext cx="10860656" cy="535775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599718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F6E07A-7E2E-9608-2781-3A614AC49682}"/>
              </a:ext>
            </a:extLst>
          </p:cNvPr>
          <p:cNvSpPr>
            <a:spLocks noGrp="1"/>
          </p:cNvSpPr>
          <p:nvPr>
            <p:ph type="title"/>
          </p:nvPr>
        </p:nvSpPr>
        <p:spPr/>
        <p:txBody>
          <a:bodyPr/>
          <a:lstStyle/>
          <a:p>
            <a:r>
              <a:rPr lang="en-GB" dirty="0">
                <a:solidFill>
                  <a:srgbClr val="00B0F0"/>
                </a:solidFill>
                <a:cs typeface="Calibri Light"/>
              </a:rPr>
              <a:t>Ethical Considerations</a:t>
            </a:r>
            <a:endParaRPr lang="en-GB" dirty="0">
              <a:cs typeface="Calibri Light"/>
            </a:endParaRPr>
          </a:p>
        </p:txBody>
      </p:sp>
      <p:graphicFrame>
        <p:nvGraphicFramePr>
          <p:cNvPr id="12" name="Content Placeholder 2">
            <a:extLst>
              <a:ext uri="{FF2B5EF4-FFF2-40B4-BE49-F238E27FC236}">
                <a16:creationId xmlns:a16="http://schemas.microsoft.com/office/drawing/2014/main" id="{670028D2-99A6-A599-3DFA-5117B1B6C823}"/>
              </a:ext>
            </a:extLst>
          </p:cNvPr>
          <p:cNvGraphicFramePr>
            <a:graphicFrameLocks noGrp="1"/>
          </p:cNvGraphicFramePr>
          <p:nvPr>
            <p:ph idx="1"/>
            <p:extLst>
              <p:ext uri="{D42A27DB-BD31-4B8C-83A1-F6EECF244321}">
                <p14:modId xmlns:p14="http://schemas.microsoft.com/office/powerpoint/2010/main" val="3549215453"/>
              </p:ext>
            </p:extLst>
          </p:nvPr>
        </p:nvGraphicFramePr>
        <p:xfrm>
          <a:off x="4676953" y="1523701"/>
          <a:ext cx="7093789" cy="40062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Footer Placeholder 3">
            <a:extLst>
              <a:ext uri="{FF2B5EF4-FFF2-40B4-BE49-F238E27FC236}">
                <a16:creationId xmlns:a16="http://schemas.microsoft.com/office/drawing/2014/main" id="{DA510A19-6E9A-70CD-04D7-E617987951B8}"/>
              </a:ext>
            </a:extLst>
          </p:cNvPr>
          <p:cNvSpPr>
            <a:spLocks noGrp="1"/>
          </p:cNvSpPr>
          <p:nvPr>
            <p:ph type="ftr" sz="quarter" idx="11"/>
          </p:nvPr>
        </p:nvSpPr>
        <p:spPr/>
        <p:txBody>
          <a:bodyPr/>
          <a:lstStyle/>
          <a:p>
            <a:r>
              <a:rPr lang="en-GB"/>
              <a:t>Presented By Parveen Iqbal</a:t>
            </a:r>
          </a:p>
        </p:txBody>
      </p:sp>
      <p:sp>
        <p:nvSpPr>
          <p:cNvPr id="10" name="TextBox 9">
            <a:extLst>
              <a:ext uri="{FF2B5EF4-FFF2-40B4-BE49-F238E27FC236}">
                <a16:creationId xmlns:a16="http://schemas.microsoft.com/office/drawing/2014/main" id="{491A117F-1FAC-3E5E-9D63-9FA6C51B886E}"/>
              </a:ext>
            </a:extLst>
          </p:cNvPr>
          <p:cNvSpPr txBox="1"/>
          <p:nvPr/>
        </p:nvSpPr>
        <p:spPr>
          <a:xfrm flipH="1">
            <a:off x="680590" y="2241638"/>
            <a:ext cx="1454987" cy="270727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latin typeface="Calibri Light"/>
                <a:cs typeface="Calibri Light"/>
              </a:rPr>
              <a:t>Applying to working with the participants</a:t>
            </a:r>
          </a:p>
        </p:txBody>
      </p:sp>
      <p:sp>
        <p:nvSpPr>
          <p:cNvPr id="5" name="Arrow: Right 4">
            <a:extLst>
              <a:ext uri="{FF2B5EF4-FFF2-40B4-BE49-F238E27FC236}">
                <a16:creationId xmlns:a16="http://schemas.microsoft.com/office/drawing/2014/main" id="{FAE4E8D9-0D23-22D6-3318-5EC4793E9316}"/>
              </a:ext>
            </a:extLst>
          </p:cNvPr>
          <p:cNvSpPr/>
          <p:nvPr/>
        </p:nvSpPr>
        <p:spPr>
          <a:xfrm>
            <a:off x="2645061" y="2525326"/>
            <a:ext cx="1337095" cy="819509"/>
          </a:xfrm>
          <a:prstGeom prst="rightArrow">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a:extLst>
              <a:ext uri="{FF2B5EF4-FFF2-40B4-BE49-F238E27FC236}">
                <a16:creationId xmlns:a16="http://schemas.microsoft.com/office/drawing/2014/main" id="{F10B7457-D869-C97C-14A4-9EA09038D336}"/>
              </a:ext>
            </a:extLst>
          </p:cNvPr>
          <p:cNvSpPr txBox="1"/>
          <p:nvPr/>
        </p:nvSpPr>
        <p:spPr>
          <a:xfrm flipH="1">
            <a:off x="8220940" y="5633605"/>
            <a:ext cx="211455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(Sanders 2019)</a:t>
            </a:r>
          </a:p>
        </p:txBody>
      </p:sp>
    </p:spTree>
    <p:extLst>
      <p:ext uri="{BB962C8B-B14F-4D97-AF65-F5344CB8AC3E}">
        <p14:creationId xmlns:p14="http://schemas.microsoft.com/office/powerpoint/2010/main" val="11809312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CFDD2-A9E5-4DCB-A591-608B38AE15D1}"/>
              </a:ext>
            </a:extLst>
          </p:cNvPr>
          <p:cNvSpPr>
            <a:spLocks noGrp="1"/>
          </p:cNvSpPr>
          <p:nvPr>
            <p:ph type="title"/>
          </p:nvPr>
        </p:nvSpPr>
        <p:spPr>
          <a:xfrm>
            <a:off x="392502" y="523276"/>
            <a:ext cx="1975450" cy="4301676"/>
          </a:xfrm>
        </p:spPr>
        <p:txBody>
          <a:bodyPr>
            <a:normAutofit fontScale="90000"/>
          </a:bodyPr>
          <a:lstStyle/>
          <a:p>
            <a:r>
              <a:rPr lang="en-GB" dirty="0">
                <a:cs typeface="Calibri Light"/>
              </a:rPr>
              <a:t>Applying to how data is stored and analysed:</a:t>
            </a:r>
          </a:p>
        </p:txBody>
      </p:sp>
      <p:graphicFrame>
        <p:nvGraphicFramePr>
          <p:cNvPr id="7" name="Content Placeholder 2">
            <a:extLst>
              <a:ext uri="{FF2B5EF4-FFF2-40B4-BE49-F238E27FC236}">
                <a16:creationId xmlns:a16="http://schemas.microsoft.com/office/drawing/2014/main" id="{A5EF30AB-2957-9CDF-7742-1AB785A51BEC}"/>
              </a:ext>
            </a:extLst>
          </p:cNvPr>
          <p:cNvGraphicFramePr>
            <a:graphicFrameLocks noGrp="1"/>
          </p:cNvGraphicFramePr>
          <p:nvPr>
            <p:ph idx="1"/>
            <p:extLst>
              <p:ext uri="{D42A27DB-BD31-4B8C-83A1-F6EECF244321}">
                <p14:modId xmlns:p14="http://schemas.microsoft.com/office/powerpoint/2010/main" val="330654217"/>
              </p:ext>
            </p:extLst>
          </p:nvPr>
        </p:nvGraphicFramePr>
        <p:xfrm flipH="1">
          <a:off x="4493105" y="943361"/>
          <a:ext cx="6881002" cy="50414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Footer Placeholder 3">
            <a:extLst>
              <a:ext uri="{FF2B5EF4-FFF2-40B4-BE49-F238E27FC236}">
                <a16:creationId xmlns:a16="http://schemas.microsoft.com/office/drawing/2014/main" id="{44907234-7A36-AE78-E8E2-78D3E7264A1A}"/>
              </a:ext>
            </a:extLst>
          </p:cNvPr>
          <p:cNvSpPr>
            <a:spLocks noGrp="1"/>
          </p:cNvSpPr>
          <p:nvPr>
            <p:ph type="ftr" sz="quarter" idx="11"/>
          </p:nvPr>
        </p:nvSpPr>
        <p:spPr/>
        <p:txBody>
          <a:bodyPr/>
          <a:lstStyle/>
          <a:p>
            <a:r>
              <a:rPr lang="en-GB"/>
              <a:t>presented by Parveen Iqbal</a:t>
            </a:r>
          </a:p>
        </p:txBody>
      </p:sp>
      <p:sp>
        <p:nvSpPr>
          <p:cNvPr id="5" name="Arrow: Right 4">
            <a:extLst>
              <a:ext uri="{FF2B5EF4-FFF2-40B4-BE49-F238E27FC236}">
                <a16:creationId xmlns:a16="http://schemas.microsoft.com/office/drawing/2014/main" id="{C355B259-1A4F-720E-5E74-40DF9DFECA60}"/>
              </a:ext>
            </a:extLst>
          </p:cNvPr>
          <p:cNvSpPr/>
          <p:nvPr/>
        </p:nvSpPr>
        <p:spPr>
          <a:xfrm flipV="1">
            <a:off x="2788834" y="1648306"/>
            <a:ext cx="1538377" cy="862641"/>
          </a:xfrm>
          <a:prstGeom prst="rightArrow">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TextBox 23">
            <a:extLst>
              <a:ext uri="{FF2B5EF4-FFF2-40B4-BE49-F238E27FC236}">
                <a16:creationId xmlns:a16="http://schemas.microsoft.com/office/drawing/2014/main" id="{75A7AD7A-BC1F-1211-1FBB-95379E247DA1}"/>
              </a:ext>
            </a:extLst>
          </p:cNvPr>
          <p:cNvSpPr txBox="1"/>
          <p:nvPr/>
        </p:nvSpPr>
        <p:spPr>
          <a:xfrm>
            <a:off x="9443605" y="5183332"/>
            <a:ext cx="174740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(Sanders  2019)</a:t>
            </a:r>
          </a:p>
        </p:txBody>
      </p:sp>
    </p:spTree>
    <p:extLst>
      <p:ext uri="{BB962C8B-B14F-4D97-AF65-F5344CB8AC3E}">
        <p14:creationId xmlns:p14="http://schemas.microsoft.com/office/powerpoint/2010/main" val="39792519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8883EA2D-901F-CF55-D7EF-8C92C9CEDCBF}"/>
              </a:ext>
            </a:extLst>
          </p:cNvPr>
          <p:cNvSpPr>
            <a:spLocks noGrp="1"/>
          </p:cNvSpPr>
          <p:nvPr>
            <p:ph type="ftr" sz="quarter" idx="11"/>
          </p:nvPr>
        </p:nvSpPr>
        <p:spPr/>
        <p:txBody>
          <a:bodyPr/>
          <a:lstStyle/>
          <a:p>
            <a:r>
              <a:rPr lang="en-GB" dirty="0"/>
              <a:t>Presented by Karen Tobin</a:t>
            </a:r>
          </a:p>
        </p:txBody>
      </p:sp>
      <p:pic>
        <p:nvPicPr>
          <p:cNvPr id="22" name="Picture 22" descr="Diagram&#10;&#10;Description automatically generated">
            <a:extLst>
              <a:ext uri="{FF2B5EF4-FFF2-40B4-BE49-F238E27FC236}">
                <a16:creationId xmlns:a16="http://schemas.microsoft.com/office/drawing/2014/main" id="{42C23B78-157E-DECB-7AB4-11D148B02888}"/>
              </a:ext>
            </a:extLst>
          </p:cNvPr>
          <p:cNvPicPr>
            <a:picLocks noGrp="1" noChangeAspect="1"/>
          </p:cNvPicPr>
          <p:nvPr>
            <p:ph idx="1"/>
          </p:nvPr>
        </p:nvPicPr>
        <p:blipFill>
          <a:blip r:embed="rId2"/>
          <a:stretch>
            <a:fillRect/>
          </a:stretch>
        </p:blipFill>
        <p:spPr>
          <a:xfrm>
            <a:off x="335502" y="826527"/>
            <a:ext cx="10521897" cy="5349938"/>
          </a:xfrm>
        </p:spPr>
      </p:pic>
      <p:sp>
        <p:nvSpPr>
          <p:cNvPr id="20" name="Title 19">
            <a:extLst>
              <a:ext uri="{FF2B5EF4-FFF2-40B4-BE49-F238E27FC236}">
                <a16:creationId xmlns:a16="http://schemas.microsoft.com/office/drawing/2014/main" id="{BDE5622E-AF65-F350-B030-B1953DD90493}"/>
              </a:ext>
            </a:extLst>
          </p:cNvPr>
          <p:cNvSpPr>
            <a:spLocks noGrp="1"/>
          </p:cNvSpPr>
          <p:nvPr>
            <p:ph type="title"/>
          </p:nvPr>
        </p:nvSpPr>
        <p:spPr>
          <a:xfrm>
            <a:off x="176840" y="175698"/>
            <a:ext cx="3614471" cy="462923"/>
          </a:xfrm>
        </p:spPr>
        <p:txBody>
          <a:bodyPr>
            <a:normAutofit fontScale="90000"/>
          </a:bodyPr>
          <a:lstStyle/>
          <a:p>
            <a:r>
              <a:rPr lang="en-GB" dirty="0">
                <a:solidFill>
                  <a:srgbClr val="00B0F0"/>
                </a:solidFill>
                <a:latin typeface="Calibri Light"/>
                <a:cs typeface="Calibri Light"/>
              </a:rPr>
              <a:t>Research</a:t>
            </a:r>
          </a:p>
        </p:txBody>
      </p:sp>
      <p:sp>
        <p:nvSpPr>
          <p:cNvPr id="23" name="TextBox 22">
            <a:extLst>
              <a:ext uri="{FF2B5EF4-FFF2-40B4-BE49-F238E27FC236}">
                <a16:creationId xmlns:a16="http://schemas.microsoft.com/office/drawing/2014/main" id="{47B186F3-E293-CC0B-8177-9E988E9C8D96}"/>
              </a:ext>
            </a:extLst>
          </p:cNvPr>
          <p:cNvSpPr txBox="1"/>
          <p:nvPr/>
        </p:nvSpPr>
        <p:spPr>
          <a:xfrm>
            <a:off x="678418" y="2807498"/>
            <a:ext cx="102926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rgbClr val="00B0F0"/>
                </a:solidFill>
                <a:latin typeface="Calibri"/>
                <a:cs typeface="Calibri"/>
              </a:rPr>
              <a:t>Week  1</a:t>
            </a:r>
            <a:r>
              <a:rPr lang="en-GB" dirty="0">
                <a:solidFill>
                  <a:srgbClr val="000000"/>
                </a:solidFill>
                <a:latin typeface="Calibri Light"/>
                <a:cs typeface="Calibri"/>
              </a:rPr>
              <a:t> </a:t>
            </a:r>
            <a:r>
              <a:rPr lang="en-GB" dirty="0">
                <a:latin typeface="Calibri Light"/>
                <a:cs typeface="Calibri"/>
              </a:rPr>
              <a:t>     </a:t>
            </a:r>
            <a:endParaRPr lang="en-US"/>
          </a:p>
        </p:txBody>
      </p:sp>
      <p:sp>
        <p:nvSpPr>
          <p:cNvPr id="24" name="TextBox 23">
            <a:extLst>
              <a:ext uri="{FF2B5EF4-FFF2-40B4-BE49-F238E27FC236}">
                <a16:creationId xmlns:a16="http://schemas.microsoft.com/office/drawing/2014/main" id="{4AF7AE3F-4AD9-B32B-6F68-CEC25CEADD61}"/>
              </a:ext>
            </a:extLst>
          </p:cNvPr>
          <p:cNvSpPr txBox="1"/>
          <p:nvPr/>
        </p:nvSpPr>
        <p:spPr>
          <a:xfrm>
            <a:off x="406958" y="1408231"/>
            <a:ext cx="1808671"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Introduction to Digital skills and Research methods</a:t>
            </a:r>
          </a:p>
        </p:txBody>
      </p:sp>
      <p:sp>
        <p:nvSpPr>
          <p:cNvPr id="27" name="TextBox 26">
            <a:extLst>
              <a:ext uri="{FF2B5EF4-FFF2-40B4-BE49-F238E27FC236}">
                <a16:creationId xmlns:a16="http://schemas.microsoft.com/office/drawing/2014/main" id="{3341BDD2-034D-EDBB-7EA3-F67F41839BED}"/>
              </a:ext>
            </a:extLst>
          </p:cNvPr>
          <p:cNvSpPr txBox="1"/>
          <p:nvPr/>
        </p:nvSpPr>
        <p:spPr>
          <a:xfrm flipH="1">
            <a:off x="2521726" y="2805338"/>
            <a:ext cx="139495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rgbClr val="00B0F0"/>
                </a:solidFill>
                <a:cs typeface="Calibri"/>
              </a:rPr>
              <a:t> Week 3</a:t>
            </a:r>
            <a:endParaRPr lang="en-GB" dirty="0">
              <a:cs typeface="Calibri"/>
            </a:endParaRPr>
          </a:p>
        </p:txBody>
      </p:sp>
      <p:sp>
        <p:nvSpPr>
          <p:cNvPr id="28" name="TextBox 27">
            <a:extLst>
              <a:ext uri="{FF2B5EF4-FFF2-40B4-BE49-F238E27FC236}">
                <a16:creationId xmlns:a16="http://schemas.microsoft.com/office/drawing/2014/main" id="{456C3E5B-1E70-6A43-6917-35BEF630119D}"/>
              </a:ext>
            </a:extLst>
          </p:cNvPr>
          <p:cNvSpPr txBox="1"/>
          <p:nvPr/>
        </p:nvSpPr>
        <p:spPr>
          <a:xfrm rot="10800000" flipH="1" flipV="1">
            <a:off x="3492181" y="3983661"/>
            <a:ext cx="157278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rgbClr val="00B0F0"/>
                </a:solidFill>
                <a:cs typeface="Calibri"/>
              </a:rPr>
              <a:t> Week 4</a:t>
            </a:r>
          </a:p>
        </p:txBody>
      </p:sp>
      <p:sp>
        <p:nvSpPr>
          <p:cNvPr id="31" name="TextBox 30">
            <a:extLst>
              <a:ext uri="{FF2B5EF4-FFF2-40B4-BE49-F238E27FC236}">
                <a16:creationId xmlns:a16="http://schemas.microsoft.com/office/drawing/2014/main" id="{7200D300-1992-8617-1A78-F891091D62C5}"/>
              </a:ext>
            </a:extLst>
          </p:cNvPr>
          <p:cNvSpPr txBox="1"/>
          <p:nvPr/>
        </p:nvSpPr>
        <p:spPr>
          <a:xfrm>
            <a:off x="5248165" y="3992795"/>
            <a:ext cx="185281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00B0F0"/>
                </a:solidFill>
                <a:cs typeface="Calibri"/>
              </a:rPr>
              <a:t> Week 6</a:t>
            </a:r>
          </a:p>
        </p:txBody>
      </p:sp>
      <p:sp>
        <p:nvSpPr>
          <p:cNvPr id="33" name="TextBox 32">
            <a:extLst>
              <a:ext uri="{FF2B5EF4-FFF2-40B4-BE49-F238E27FC236}">
                <a16:creationId xmlns:a16="http://schemas.microsoft.com/office/drawing/2014/main" id="{33933EE3-3649-024D-0161-D90676301C82}"/>
              </a:ext>
            </a:extLst>
          </p:cNvPr>
          <p:cNvSpPr txBox="1"/>
          <p:nvPr/>
        </p:nvSpPr>
        <p:spPr>
          <a:xfrm rot="10800000" flipV="1">
            <a:off x="6914900" y="3982555"/>
            <a:ext cx="209344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  </a:t>
            </a:r>
            <a:r>
              <a:rPr lang="en-GB" dirty="0">
                <a:solidFill>
                  <a:srgbClr val="000000"/>
                </a:solidFill>
                <a:cs typeface="Calibri"/>
              </a:rPr>
              <a:t> </a:t>
            </a:r>
            <a:r>
              <a:rPr lang="en-GB" dirty="0">
                <a:solidFill>
                  <a:srgbClr val="00B0F0"/>
                </a:solidFill>
                <a:cs typeface="Calibri"/>
              </a:rPr>
              <a:t>Week 8</a:t>
            </a:r>
            <a:endParaRPr lang="en-GB" dirty="0">
              <a:cs typeface="Calibri"/>
            </a:endParaRPr>
          </a:p>
        </p:txBody>
      </p:sp>
      <p:sp>
        <p:nvSpPr>
          <p:cNvPr id="35" name="TextBox 34">
            <a:extLst>
              <a:ext uri="{FF2B5EF4-FFF2-40B4-BE49-F238E27FC236}">
                <a16:creationId xmlns:a16="http://schemas.microsoft.com/office/drawing/2014/main" id="{B2E8025D-5437-70B0-7BA5-B4D5A2D88E31}"/>
              </a:ext>
            </a:extLst>
          </p:cNvPr>
          <p:cNvSpPr txBox="1"/>
          <p:nvPr/>
        </p:nvSpPr>
        <p:spPr>
          <a:xfrm rot="10800000" flipH="1" flipV="1">
            <a:off x="8007949" y="2807075"/>
            <a:ext cx="90864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rgbClr val="00B0F0"/>
                </a:solidFill>
                <a:cs typeface="Calibri"/>
              </a:rPr>
              <a:t>Week 9</a:t>
            </a:r>
            <a:endParaRPr lang="en-GB" dirty="0">
              <a:cs typeface="Calibri"/>
            </a:endParaRPr>
          </a:p>
          <a:p>
            <a:r>
              <a:rPr lang="en-GB" dirty="0">
                <a:cs typeface="Calibri"/>
              </a:rPr>
              <a:t>    </a:t>
            </a:r>
          </a:p>
        </p:txBody>
      </p:sp>
      <p:sp>
        <p:nvSpPr>
          <p:cNvPr id="36" name="TextBox 35">
            <a:extLst>
              <a:ext uri="{FF2B5EF4-FFF2-40B4-BE49-F238E27FC236}">
                <a16:creationId xmlns:a16="http://schemas.microsoft.com/office/drawing/2014/main" id="{1E727F3B-D637-2C4E-3466-8CF23CCE9550}"/>
              </a:ext>
            </a:extLst>
          </p:cNvPr>
          <p:cNvSpPr txBox="1"/>
          <p:nvPr/>
        </p:nvSpPr>
        <p:spPr>
          <a:xfrm>
            <a:off x="8917465" y="3984267"/>
            <a:ext cx="139172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 </a:t>
            </a:r>
            <a:r>
              <a:rPr lang="en-GB" dirty="0">
                <a:solidFill>
                  <a:srgbClr val="00B0F0"/>
                </a:solidFill>
                <a:cs typeface="Calibri"/>
              </a:rPr>
              <a:t>Week 10  </a:t>
            </a:r>
          </a:p>
          <a:p>
            <a:endParaRPr lang="en-GB" dirty="0">
              <a:solidFill>
                <a:srgbClr val="00B0F0"/>
              </a:solidFill>
              <a:cs typeface="Calibri"/>
            </a:endParaRPr>
          </a:p>
        </p:txBody>
      </p:sp>
      <p:sp>
        <p:nvSpPr>
          <p:cNvPr id="38" name="TextBox 37">
            <a:extLst>
              <a:ext uri="{FF2B5EF4-FFF2-40B4-BE49-F238E27FC236}">
                <a16:creationId xmlns:a16="http://schemas.microsoft.com/office/drawing/2014/main" id="{26FC0E56-4FE1-887D-13D2-8938737A76A1}"/>
              </a:ext>
            </a:extLst>
          </p:cNvPr>
          <p:cNvSpPr txBox="1"/>
          <p:nvPr/>
        </p:nvSpPr>
        <p:spPr>
          <a:xfrm flipH="1">
            <a:off x="826158" y="4524017"/>
            <a:ext cx="1383104"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Developing  research and digital skills </a:t>
            </a:r>
          </a:p>
        </p:txBody>
      </p:sp>
      <p:sp>
        <p:nvSpPr>
          <p:cNvPr id="40" name="TextBox 39">
            <a:extLst>
              <a:ext uri="{FF2B5EF4-FFF2-40B4-BE49-F238E27FC236}">
                <a16:creationId xmlns:a16="http://schemas.microsoft.com/office/drawing/2014/main" id="{75E3652A-39B5-9DCD-A91F-141174FA8636}"/>
              </a:ext>
            </a:extLst>
          </p:cNvPr>
          <p:cNvSpPr txBox="1"/>
          <p:nvPr/>
        </p:nvSpPr>
        <p:spPr>
          <a:xfrm>
            <a:off x="2222850" y="1519620"/>
            <a:ext cx="230128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Identify a research question and conduct a review of existing literature</a:t>
            </a:r>
          </a:p>
        </p:txBody>
      </p:sp>
      <p:sp>
        <p:nvSpPr>
          <p:cNvPr id="41" name="TextBox 40">
            <a:extLst>
              <a:ext uri="{FF2B5EF4-FFF2-40B4-BE49-F238E27FC236}">
                <a16:creationId xmlns:a16="http://schemas.microsoft.com/office/drawing/2014/main" id="{A2DD60FD-4895-7497-9CD3-BA7838B24245}"/>
              </a:ext>
            </a:extLst>
          </p:cNvPr>
          <p:cNvSpPr txBox="1"/>
          <p:nvPr/>
        </p:nvSpPr>
        <p:spPr>
          <a:xfrm>
            <a:off x="3234422" y="4504422"/>
            <a:ext cx="136146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Plan method and consider ethics.</a:t>
            </a:r>
          </a:p>
        </p:txBody>
      </p:sp>
      <p:sp>
        <p:nvSpPr>
          <p:cNvPr id="42" name="TextBox 41">
            <a:extLst>
              <a:ext uri="{FF2B5EF4-FFF2-40B4-BE49-F238E27FC236}">
                <a16:creationId xmlns:a16="http://schemas.microsoft.com/office/drawing/2014/main" id="{9CADF0B1-CFD9-A309-A495-FBBB55C504D3}"/>
              </a:ext>
            </a:extLst>
          </p:cNvPr>
          <p:cNvSpPr txBox="1"/>
          <p:nvPr/>
        </p:nvSpPr>
        <p:spPr>
          <a:xfrm flipH="1">
            <a:off x="5189247" y="4655370"/>
            <a:ext cx="1399243" cy="9377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Research Proposal Presentation</a:t>
            </a:r>
          </a:p>
        </p:txBody>
      </p:sp>
      <p:sp>
        <p:nvSpPr>
          <p:cNvPr id="44" name="TextBox 43">
            <a:extLst>
              <a:ext uri="{FF2B5EF4-FFF2-40B4-BE49-F238E27FC236}">
                <a16:creationId xmlns:a16="http://schemas.microsoft.com/office/drawing/2014/main" id="{8541E5B1-7AA3-B37C-34FE-475C2E836EBA}"/>
              </a:ext>
            </a:extLst>
          </p:cNvPr>
          <p:cNvSpPr txBox="1"/>
          <p:nvPr/>
        </p:nvSpPr>
        <p:spPr>
          <a:xfrm>
            <a:off x="6207587" y="1363427"/>
            <a:ext cx="1569301"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Create questionnaire and  Data collection</a:t>
            </a:r>
          </a:p>
        </p:txBody>
      </p:sp>
      <p:sp>
        <p:nvSpPr>
          <p:cNvPr id="46" name="TextBox 45">
            <a:extLst>
              <a:ext uri="{FF2B5EF4-FFF2-40B4-BE49-F238E27FC236}">
                <a16:creationId xmlns:a16="http://schemas.microsoft.com/office/drawing/2014/main" id="{7CCDFBAE-3486-85A5-FB6D-DB8FF8B5977C}"/>
              </a:ext>
            </a:extLst>
          </p:cNvPr>
          <p:cNvSpPr txBox="1"/>
          <p:nvPr/>
        </p:nvSpPr>
        <p:spPr>
          <a:xfrm>
            <a:off x="6910071" y="4787017"/>
            <a:ext cx="172493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Analysing results</a:t>
            </a:r>
          </a:p>
        </p:txBody>
      </p:sp>
      <p:sp>
        <p:nvSpPr>
          <p:cNvPr id="47" name="TextBox 46">
            <a:extLst>
              <a:ext uri="{FF2B5EF4-FFF2-40B4-BE49-F238E27FC236}">
                <a16:creationId xmlns:a16="http://schemas.microsoft.com/office/drawing/2014/main" id="{4DA7A014-4BF6-77EC-AA91-254870E1808F}"/>
              </a:ext>
            </a:extLst>
          </p:cNvPr>
          <p:cNvSpPr txBox="1"/>
          <p:nvPr/>
        </p:nvSpPr>
        <p:spPr>
          <a:xfrm>
            <a:off x="8107287" y="2183568"/>
            <a:ext cx="162504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Report Writing</a:t>
            </a:r>
          </a:p>
        </p:txBody>
      </p:sp>
      <p:sp>
        <p:nvSpPr>
          <p:cNvPr id="48" name="TextBox 47">
            <a:extLst>
              <a:ext uri="{FF2B5EF4-FFF2-40B4-BE49-F238E27FC236}">
                <a16:creationId xmlns:a16="http://schemas.microsoft.com/office/drawing/2014/main" id="{5AA63FC4-BB1F-3ED9-BA93-F780D7154D7A}"/>
              </a:ext>
            </a:extLst>
          </p:cNvPr>
          <p:cNvSpPr txBox="1"/>
          <p:nvPr/>
        </p:nvSpPr>
        <p:spPr>
          <a:xfrm rot="10800000" flipV="1">
            <a:off x="8840649" y="4813105"/>
            <a:ext cx="1555931"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Report Completion</a:t>
            </a:r>
          </a:p>
          <a:p>
            <a:endParaRPr lang="en-GB" dirty="0">
              <a:cs typeface="Calibri"/>
            </a:endParaRPr>
          </a:p>
        </p:txBody>
      </p:sp>
      <p:sp>
        <p:nvSpPr>
          <p:cNvPr id="50" name="TextBox 49">
            <a:extLst>
              <a:ext uri="{FF2B5EF4-FFF2-40B4-BE49-F238E27FC236}">
                <a16:creationId xmlns:a16="http://schemas.microsoft.com/office/drawing/2014/main" id="{F49CC952-7AAF-1B95-97C7-5365E6E618B0}"/>
              </a:ext>
            </a:extLst>
          </p:cNvPr>
          <p:cNvSpPr txBox="1"/>
          <p:nvPr/>
        </p:nvSpPr>
        <p:spPr>
          <a:xfrm flipH="1">
            <a:off x="6212483" y="2760312"/>
            <a:ext cx="96615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rgbClr val="00B0F0"/>
                </a:solidFill>
                <a:cs typeface="Calibri"/>
              </a:rPr>
              <a:t>Week 7</a:t>
            </a:r>
            <a:endParaRPr lang="en-GB" dirty="0">
              <a:cs typeface="Calibri"/>
            </a:endParaRPr>
          </a:p>
        </p:txBody>
      </p:sp>
      <p:sp>
        <p:nvSpPr>
          <p:cNvPr id="2" name="TextBox 1">
            <a:extLst>
              <a:ext uri="{FF2B5EF4-FFF2-40B4-BE49-F238E27FC236}">
                <a16:creationId xmlns:a16="http://schemas.microsoft.com/office/drawing/2014/main" id="{9215CEA3-88B8-3B25-5A53-2E7495084F27}"/>
              </a:ext>
            </a:extLst>
          </p:cNvPr>
          <p:cNvSpPr txBox="1"/>
          <p:nvPr/>
        </p:nvSpPr>
        <p:spPr>
          <a:xfrm>
            <a:off x="4479984" y="2855343"/>
            <a:ext cx="232625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rgbClr val="00B0F0"/>
                </a:solidFill>
                <a:cs typeface="Calibri"/>
              </a:rPr>
              <a:t>Week 5</a:t>
            </a:r>
            <a:endParaRPr lang="en-GB" dirty="0">
              <a:cs typeface="Calibri"/>
            </a:endParaRPr>
          </a:p>
        </p:txBody>
      </p:sp>
      <p:sp>
        <p:nvSpPr>
          <p:cNvPr id="3" name="TextBox 2">
            <a:extLst>
              <a:ext uri="{FF2B5EF4-FFF2-40B4-BE49-F238E27FC236}">
                <a16:creationId xmlns:a16="http://schemas.microsoft.com/office/drawing/2014/main" id="{91CED7A9-87E6-B506-F9A4-9A9D39401A22}"/>
              </a:ext>
            </a:extLst>
          </p:cNvPr>
          <p:cNvSpPr txBox="1"/>
          <p:nvPr/>
        </p:nvSpPr>
        <p:spPr>
          <a:xfrm>
            <a:off x="1431087" y="397587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rgbClr val="00B0F0"/>
                </a:solidFill>
                <a:cs typeface="Calibri"/>
              </a:rPr>
              <a:t>Week 2</a:t>
            </a:r>
            <a:endParaRPr lang="en-GB" dirty="0">
              <a:cs typeface="Calibri"/>
            </a:endParaRPr>
          </a:p>
        </p:txBody>
      </p:sp>
      <p:sp>
        <p:nvSpPr>
          <p:cNvPr id="5" name="TextBox 4">
            <a:extLst>
              <a:ext uri="{FF2B5EF4-FFF2-40B4-BE49-F238E27FC236}">
                <a16:creationId xmlns:a16="http://schemas.microsoft.com/office/drawing/2014/main" id="{98DCF22C-C2E6-13BE-26EC-F078ED3599D5}"/>
              </a:ext>
            </a:extLst>
          </p:cNvPr>
          <p:cNvSpPr txBox="1"/>
          <p:nvPr/>
        </p:nvSpPr>
        <p:spPr>
          <a:xfrm>
            <a:off x="4479986" y="1719532"/>
            <a:ext cx="15355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presenting proposal for approval</a:t>
            </a:r>
          </a:p>
        </p:txBody>
      </p:sp>
    </p:spTree>
    <p:extLst>
      <p:ext uri="{BB962C8B-B14F-4D97-AF65-F5344CB8AC3E}">
        <p14:creationId xmlns:p14="http://schemas.microsoft.com/office/powerpoint/2010/main" val="38150256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E67D0-8F11-18C1-168A-E3AC95AB410C}"/>
              </a:ext>
            </a:extLst>
          </p:cNvPr>
          <p:cNvSpPr>
            <a:spLocks noGrp="1"/>
          </p:cNvSpPr>
          <p:nvPr>
            <p:ph type="title"/>
          </p:nvPr>
        </p:nvSpPr>
        <p:spPr/>
        <p:txBody>
          <a:bodyPr/>
          <a:lstStyle/>
          <a:p>
            <a:r>
              <a:rPr lang="en-GB" dirty="0">
                <a:solidFill>
                  <a:srgbClr val="00B0F0"/>
                </a:solidFill>
                <a:cs typeface="Calibri Light"/>
              </a:rPr>
              <a:t>Our</a:t>
            </a:r>
            <a:r>
              <a:rPr lang="en-GB" dirty="0">
                <a:cs typeface="Calibri Light"/>
              </a:rPr>
              <a:t> </a:t>
            </a:r>
            <a:r>
              <a:rPr lang="en-GB" dirty="0">
                <a:solidFill>
                  <a:srgbClr val="00B0F0"/>
                </a:solidFill>
                <a:cs typeface="Calibri Light"/>
              </a:rPr>
              <a:t>Hypothesis</a:t>
            </a:r>
            <a:endParaRPr lang="en-GB" dirty="0">
              <a:solidFill>
                <a:srgbClr val="00B0F0"/>
              </a:solidFill>
            </a:endParaRPr>
          </a:p>
        </p:txBody>
      </p:sp>
      <p:sp>
        <p:nvSpPr>
          <p:cNvPr id="3" name="Content Placeholder 2">
            <a:extLst>
              <a:ext uri="{FF2B5EF4-FFF2-40B4-BE49-F238E27FC236}">
                <a16:creationId xmlns:a16="http://schemas.microsoft.com/office/drawing/2014/main" id="{0322784E-3351-A416-04C4-7197AF3873EE}"/>
              </a:ext>
            </a:extLst>
          </p:cNvPr>
          <p:cNvSpPr>
            <a:spLocks noGrp="1"/>
          </p:cNvSpPr>
          <p:nvPr>
            <p:ph idx="1"/>
          </p:nvPr>
        </p:nvSpPr>
        <p:spPr/>
        <p:txBody>
          <a:bodyPr vert="horz" lIns="91440" tIns="45720" rIns="91440" bIns="45720" rtlCol="0" anchor="t">
            <a:normAutofit/>
          </a:bodyPr>
          <a:lstStyle/>
          <a:p>
            <a:r>
              <a:rPr lang="en-GB" dirty="0">
                <a:cs typeface="Calibri"/>
              </a:rPr>
              <a:t>We feel that  our research will demonstrate that students use WhatsApp more to  verbally collaborate, its quick and easy and installed on their phones which is usually on their person and is a habitually used digital tool. </a:t>
            </a:r>
            <a:endParaRPr lang="en-US">
              <a:cs typeface="Calibri" panose="020F0502020204030204"/>
            </a:endParaRPr>
          </a:p>
          <a:p>
            <a:r>
              <a:rPr lang="en-GB" dirty="0">
                <a:cs typeface="Calibri"/>
              </a:rPr>
              <a:t>However, that to work on projects, that they will use the Microsoft Teams platform.</a:t>
            </a:r>
            <a:endParaRPr lang="en-GB">
              <a:cs typeface="Calibri" panose="020F0502020204030204"/>
            </a:endParaRPr>
          </a:p>
        </p:txBody>
      </p:sp>
      <p:sp>
        <p:nvSpPr>
          <p:cNvPr id="4" name="Footer Placeholder 3">
            <a:extLst>
              <a:ext uri="{FF2B5EF4-FFF2-40B4-BE49-F238E27FC236}">
                <a16:creationId xmlns:a16="http://schemas.microsoft.com/office/drawing/2014/main" id="{C256E17E-4ADA-D514-4C33-7366D99795A7}"/>
              </a:ext>
            </a:extLst>
          </p:cNvPr>
          <p:cNvSpPr>
            <a:spLocks noGrp="1"/>
          </p:cNvSpPr>
          <p:nvPr>
            <p:ph type="ftr" sz="quarter" idx="11"/>
          </p:nvPr>
        </p:nvSpPr>
        <p:spPr/>
        <p:txBody>
          <a:bodyPr/>
          <a:lstStyle/>
          <a:p>
            <a:r>
              <a:rPr lang="en-GB"/>
              <a:t>Presented by Parveen Iqbal</a:t>
            </a:r>
          </a:p>
        </p:txBody>
      </p:sp>
    </p:spTree>
    <p:extLst>
      <p:ext uri="{BB962C8B-B14F-4D97-AF65-F5344CB8AC3E}">
        <p14:creationId xmlns:p14="http://schemas.microsoft.com/office/powerpoint/2010/main" val="18738750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638FA-DA1E-6FE0-BAF3-1F2FCB96C397}"/>
              </a:ext>
            </a:extLst>
          </p:cNvPr>
          <p:cNvSpPr>
            <a:spLocks noGrp="1"/>
          </p:cNvSpPr>
          <p:nvPr>
            <p:ph type="title"/>
          </p:nvPr>
        </p:nvSpPr>
        <p:spPr>
          <a:xfrm>
            <a:off x="277483" y="91955"/>
            <a:ext cx="2723071" cy="391035"/>
          </a:xfrm>
        </p:spPr>
        <p:txBody>
          <a:bodyPr>
            <a:noAutofit/>
          </a:bodyPr>
          <a:lstStyle/>
          <a:p>
            <a:r>
              <a:rPr lang="en-GB" sz="1800" dirty="0">
                <a:cs typeface="Calibri Light"/>
              </a:rPr>
              <a:t>Reference List</a:t>
            </a:r>
            <a:endParaRPr lang="en-GB" sz="1800" dirty="0"/>
          </a:p>
        </p:txBody>
      </p:sp>
      <p:sp>
        <p:nvSpPr>
          <p:cNvPr id="3" name="Content Placeholder 2">
            <a:extLst>
              <a:ext uri="{FF2B5EF4-FFF2-40B4-BE49-F238E27FC236}">
                <a16:creationId xmlns:a16="http://schemas.microsoft.com/office/drawing/2014/main" id="{5D1C3620-7E17-9556-5112-9FD0C0FED970}"/>
              </a:ext>
            </a:extLst>
          </p:cNvPr>
          <p:cNvSpPr>
            <a:spLocks noGrp="1"/>
          </p:cNvSpPr>
          <p:nvPr>
            <p:ph idx="1"/>
          </p:nvPr>
        </p:nvSpPr>
        <p:spPr>
          <a:xfrm>
            <a:off x="378127" y="962984"/>
            <a:ext cx="9236012" cy="5544657"/>
          </a:xfrm>
        </p:spPr>
        <p:txBody>
          <a:bodyPr vert="horz" lIns="91440" tIns="45720" rIns="91440" bIns="45720" rtlCol="0" anchor="t">
            <a:normAutofit/>
          </a:bodyPr>
          <a:lstStyle/>
          <a:p>
            <a:pPr marL="0" indent="0">
              <a:buNone/>
            </a:pPr>
            <a:r>
              <a:rPr lang="en-GB" sz="1100" dirty="0">
                <a:latin typeface="Arial Nova"/>
                <a:cs typeface="Calibri" panose="020F0502020204030204"/>
              </a:rPr>
              <a:t>Buchal, R. and Songsore, E., 2019. Using Microsoft Teams to</a:t>
            </a:r>
          </a:p>
          <a:p>
            <a:pPr marL="0" indent="0">
              <a:buNone/>
            </a:pPr>
            <a:r>
              <a:rPr lang="en-GB" sz="1100" dirty="0">
                <a:latin typeface="Arial Nova"/>
                <a:cs typeface="Calibri" panose="020F0502020204030204"/>
              </a:rPr>
              <a:t>Support collaborative knowledge building in the context of </a:t>
            </a:r>
          </a:p>
          <a:p>
            <a:pPr marL="0" indent="0">
              <a:buNone/>
            </a:pPr>
            <a:r>
              <a:rPr lang="en-GB" sz="1100" dirty="0">
                <a:latin typeface="Arial Nova"/>
                <a:cs typeface="Calibri" panose="020F0502020204030204"/>
              </a:rPr>
              <a:t>sustainability assessment. </a:t>
            </a:r>
            <a:r>
              <a:rPr lang="en-GB" sz="1100" i="1" dirty="0">
                <a:latin typeface="Arial Nova"/>
                <a:cs typeface="Calibri" panose="020F0502020204030204"/>
              </a:rPr>
              <a:t>Proceedings of the Canadian </a:t>
            </a:r>
          </a:p>
          <a:p>
            <a:pPr marL="0" indent="0">
              <a:buNone/>
            </a:pPr>
            <a:r>
              <a:rPr lang="en-GB" sz="1100" i="1" dirty="0">
                <a:latin typeface="Arial Nova"/>
                <a:cs typeface="Calibri" panose="020F0502020204030204"/>
              </a:rPr>
              <a:t>Engineering Education Association (CEEA). </a:t>
            </a:r>
          </a:p>
          <a:p>
            <a:pPr marL="0" indent="0">
              <a:buNone/>
            </a:pPr>
            <a:endParaRPr lang="en-GB" sz="1100" dirty="0">
              <a:latin typeface="Arial Nova"/>
              <a:cs typeface="Calibri" panose="020F0502020204030204"/>
            </a:endParaRPr>
          </a:p>
          <a:p>
            <a:pPr marL="0" indent="0">
              <a:buNone/>
            </a:pPr>
            <a:r>
              <a:rPr lang="en-GB" sz="1100" dirty="0">
                <a:latin typeface="Arial Nova"/>
                <a:cs typeface="Calibri" panose="020F0502020204030204"/>
              </a:rPr>
              <a:t>Moore, C., 2016. The future of work: What Google shows us </a:t>
            </a:r>
            <a:endParaRPr lang="en-GB" sz="1100" dirty="0">
              <a:latin typeface="Calibri" panose="020F0502020204030204"/>
              <a:cs typeface="Calibri" panose="020F0502020204030204"/>
            </a:endParaRPr>
          </a:p>
          <a:p>
            <a:pPr marL="0" indent="0">
              <a:buNone/>
            </a:pPr>
            <a:r>
              <a:rPr lang="en-GB" sz="1100" dirty="0">
                <a:latin typeface="Arial Nova"/>
                <a:cs typeface="Calibri" panose="020F0502020204030204"/>
              </a:rPr>
              <a:t>about the present and future of  online collaboration. </a:t>
            </a:r>
          </a:p>
          <a:p>
            <a:pPr marL="0" indent="0">
              <a:buNone/>
            </a:pPr>
            <a:r>
              <a:rPr lang="en-GB" sz="1100" i="1" dirty="0">
                <a:latin typeface="Arial Nova"/>
                <a:cs typeface="Calibri" panose="020F0502020204030204"/>
              </a:rPr>
              <a:t>Tech Trends</a:t>
            </a:r>
            <a:r>
              <a:rPr lang="en-GB" sz="1100" dirty="0">
                <a:latin typeface="Arial Nova"/>
                <a:cs typeface="Calibri" panose="020F0502020204030204"/>
              </a:rPr>
              <a:t>. 60(3), pp. 233- 244.</a:t>
            </a:r>
            <a:r>
              <a:rPr lang="en-GB" sz="1600" dirty="0">
                <a:latin typeface="Arial Nova"/>
                <a:cs typeface="Calibri"/>
              </a:rPr>
              <a:t> </a:t>
            </a:r>
          </a:p>
          <a:p>
            <a:pPr marL="0" indent="0">
              <a:buNone/>
            </a:pPr>
            <a:endParaRPr lang="en-GB" sz="1600" dirty="0">
              <a:latin typeface="Arial Nova"/>
              <a:cs typeface="Calibri"/>
            </a:endParaRPr>
          </a:p>
          <a:p>
            <a:pPr marL="0" indent="0">
              <a:buNone/>
            </a:pPr>
            <a:r>
              <a:rPr lang="en-GB" sz="1100" dirty="0">
                <a:latin typeface="Arial Nova"/>
                <a:cs typeface="Calibri"/>
              </a:rPr>
              <a:t>Timmis, S., Joubert, M., Manuel, A. and Barnes, S., 2010.</a:t>
            </a:r>
          </a:p>
          <a:p>
            <a:pPr marL="0" indent="0">
              <a:buNone/>
            </a:pPr>
            <a:r>
              <a:rPr lang="en-GB" sz="1100" dirty="0">
                <a:latin typeface="Arial Nova"/>
                <a:cs typeface="Calibri"/>
              </a:rPr>
              <a:t>Transmission, transformation and ritual: An investigation of</a:t>
            </a:r>
          </a:p>
          <a:p>
            <a:pPr marL="0" indent="0">
              <a:buNone/>
            </a:pPr>
            <a:r>
              <a:rPr lang="en-GB" sz="1100" dirty="0">
                <a:latin typeface="Arial Nova"/>
                <a:cs typeface="Calibri"/>
              </a:rPr>
              <a:t>students' and researchers' digitally mediated communications</a:t>
            </a:r>
          </a:p>
          <a:p>
            <a:pPr marL="0" indent="0">
              <a:buNone/>
            </a:pPr>
            <a:r>
              <a:rPr lang="en-GB" sz="1100" dirty="0">
                <a:latin typeface="Arial Nova"/>
                <a:cs typeface="Calibri"/>
              </a:rPr>
              <a:t>And collaborative work. </a:t>
            </a:r>
            <a:r>
              <a:rPr lang="en-GB" sz="1100" i="1" dirty="0">
                <a:latin typeface="Arial Nova"/>
                <a:cs typeface="Calibri"/>
              </a:rPr>
              <a:t>Learning, Media and Technology.</a:t>
            </a:r>
            <a:r>
              <a:rPr lang="en-GB" sz="1100" dirty="0">
                <a:latin typeface="Arial Nova"/>
                <a:cs typeface="Calibri"/>
              </a:rPr>
              <a:t> 2010</a:t>
            </a:r>
          </a:p>
          <a:p>
            <a:pPr marL="0" indent="0">
              <a:buNone/>
            </a:pPr>
            <a:r>
              <a:rPr lang="en-GB" sz="1100" dirty="0">
                <a:latin typeface="Arial Nova"/>
                <a:cs typeface="Calibri"/>
              </a:rPr>
              <a:t>35(3), pp. 307-322.</a:t>
            </a:r>
          </a:p>
          <a:p>
            <a:pPr marL="0" indent="0">
              <a:buNone/>
            </a:pPr>
            <a:endParaRPr lang="en-GB" sz="1100" dirty="0">
              <a:latin typeface="Arial Nova"/>
              <a:cs typeface="Calibri"/>
            </a:endParaRPr>
          </a:p>
          <a:p>
            <a:pPr marL="0" indent="0">
              <a:buNone/>
            </a:pPr>
            <a:r>
              <a:rPr lang="en-GB" sz="1100" dirty="0">
                <a:latin typeface="Arial Nova"/>
                <a:cs typeface="Calibri"/>
              </a:rPr>
              <a:t>Udenze, S. and Oshionebo, B., 2020. Investigating</a:t>
            </a:r>
          </a:p>
          <a:p>
            <a:pPr marL="0" indent="0">
              <a:buNone/>
            </a:pPr>
            <a:r>
              <a:rPr lang="en-GB" sz="1100" dirty="0">
                <a:latin typeface="Arial Nova"/>
                <a:cs typeface="Calibri"/>
              </a:rPr>
              <a:t>'WhatsApp' for collaborative learning among undergraduates.</a:t>
            </a:r>
          </a:p>
          <a:p>
            <a:pPr marL="0" indent="0">
              <a:buNone/>
            </a:pPr>
            <a:r>
              <a:rPr lang="en-GB" sz="1100" i="1" dirty="0" err="1">
                <a:latin typeface="Arial Nova"/>
                <a:cs typeface="Calibri"/>
              </a:rPr>
              <a:t>Uskadar</a:t>
            </a:r>
            <a:r>
              <a:rPr lang="en-GB" sz="1100" i="1" dirty="0">
                <a:latin typeface="Arial Nova"/>
                <a:cs typeface="Calibri"/>
              </a:rPr>
              <a:t> </a:t>
            </a:r>
            <a:r>
              <a:rPr lang="en-GB" sz="1100" i="1" dirty="0" err="1">
                <a:latin typeface="Arial Nova"/>
                <a:cs typeface="Calibri"/>
              </a:rPr>
              <a:t>Universitesi</a:t>
            </a:r>
            <a:r>
              <a:rPr lang="en-GB" sz="1100" i="1" dirty="0">
                <a:latin typeface="Arial Nova"/>
                <a:cs typeface="Calibri"/>
              </a:rPr>
              <a:t> </a:t>
            </a:r>
            <a:r>
              <a:rPr lang="en-GB" sz="1100" i="1" dirty="0" err="1">
                <a:latin typeface="Arial Nova"/>
                <a:cs typeface="Calibri"/>
              </a:rPr>
              <a:t>lletisim</a:t>
            </a:r>
            <a:r>
              <a:rPr lang="en-GB" sz="1100" i="1" dirty="0">
                <a:latin typeface="Arial Nova"/>
                <a:cs typeface="Calibri"/>
              </a:rPr>
              <a:t>  </a:t>
            </a:r>
            <a:r>
              <a:rPr lang="en-GB" sz="1100" i="1" dirty="0" err="1">
                <a:latin typeface="Arial Nova"/>
                <a:cs typeface="Calibri"/>
              </a:rPr>
              <a:t>Fakultesi</a:t>
            </a:r>
            <a:r>
              <a:rPr lang="en-GB" sz="1100" i="1" dirty="0">
                <a:latin typeface="Arial Nova"/>
                <a:cs typeface="Calibri"/>
              </a:rPr>
              <a:t> Akademik </a:t>
            </a:r>
            <a:r>
              <a:rPr lang="en-GB" sz="1100" i="1" dirty="0" err="1">
                <a:latin typeface="Arial Nova"/>
                <a:cs typeface="Calibri"/>
              </a:rPr>
              <a:t>Dergisi</a:t>
            </a:r>
            <a:endParaRPr lang="en-GB" sz="1100" i="1" dirty="0">
              <a:latin typeface="Arial Nova"/>
              <a:cs typeface="Calibri"/>
            </a:endParaRPr>
          </a:p>
          <a:p>
            <a:pPr marL="0" indent="0">
              <a:buNone/>
            </a:pPr>
            <a:r>
              <a:rPr lang="en-GB" sz="1100" i="1" dirty="0" err="1">
                <a:latin typeface="Arial Nova"/>
                <a:cs typeface="Calibri"/>
              </a:rPr>
              <a:t>Etkilesim</a:t>
            </a:r>
            <a:r>
              <a:rPr lang="en-GB" sz="1100" i="1" dirty="0">
                <a:latin typeface="Arial Nova"/>
                <a:cs typeface="Calibri"/>
              </a:rPr>
              <a:t>,</a:t>
            </a:r>
            <a:r>
              <a:rPr lang="en-GB" sz="1100" dirty="0">
                <a:latin typeface="Arial Nova"/>
                <a:cs typeface="Calibri"/>
              </a:rPr>
              <a:t> (5),pp.24-50,</a:t>
            </a:r>
          </a:p>
          <a:p>
            <a:pPr marL="0" indent="0">
              <a:buNone/>
            </a:pPr>
            <a:endParaRPr lang="en-GB" sz="1100" dirty="0">
              <a:latin typeface="Arial Nova"/>
              <a:cs typeface="Calibri"/>
            </a:endParaRPr>
          </a:p>
          <a:p>
            <a:pPr marL="0" indent="0">
              <a:buNone/>
            </a:pPr>
            <a:endParaRPr lang="en-GB" sz="1100" dirty="0">
              <a:latin typeface="Arial Nova"/>
              <a:cs typeface="Calibri"/>
            </a:endParaRPr>
          </a:p>
          <a:p>
            <a:pPr marL="0" indent="0">
              <a:buNone/>
            </a:pPr>
            <a:endParaRPr lang="en-GB" sz="1600" dirty="0">
              <a:latin typeface="Arial Nova"/>
              <a:cs typeface="Calibri"/>
            </a:endParaRPr>
          </a:p>
          <a:p>
            <a:pPr marL="0" indent="0">
              <a:buNone/>
            </a:pPr>
            <a:endParaRPr lang="en-GB" sz="1600" dirty="0">
              <a:latin typeface="Arial Nova"/>
              <a:cs typeface="Calibri"/>
            </a:endParaRPr>
          </a:p>
        </p:txBody>
      </p:sp>
    </p:spTree>
    <p:extLst>
      <p:ext uri="{BB962C8B-B14F-4D97-AF65-F5344CB8AC3E}">
        <p14:creationId xmlns:p14="http://schemas.microsoft.com/office/powerpoint/2010/main" val="240723149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16</Slides>
  <Notes>0</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How do students use technology to collaborate at UWTSD ?</vt:lpstr>
      <vt:lpstr>What digital tool do students at UWTSD most use to collaborate together ?</vt:lpstr>
      <vt:lpstr>Digital Tools  - are programs, websites or online resources that can make tasks easier to complete. </vt:lpstr>
      <vt:lpstr>Rationale</vt:lpstr>
      <vt:lpstr>All the articles relate to</vt:lpstr>
      <vt:lpstr>We Discovered</vt:lpstr>
      <vt:lpstr>PowerPoint Presentation</vt:lpstr>
      <vt:lpstr>The choice and use of communication tools is related to the development of reciprocity, mutual trust and shared goals. (Timmis et.al.,2010)</vt:lpstr>
      <vt:lpstr>Proposed Method</vt:lpstr>
      <vt:lpstr>PowerPoint Presentation</vt:lpstr>
      <vt:lpstr>PowerPoint Presentation</vt:lpstr>
      <vt:lpstr>Ethical Considerations</vt:lpstr>
      <vt:lpstr>Applying to how data is stored and analysed:</vt:lpstr>
      <vt:lpstr>Research</vt:lpstr>
      <vt:lpstr>Our Hypothesis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3417</cp:revision>
  <dcterms:created xsi:type="dcterms:W3CDTF">2022-06-09T14:46:17Z</dcterms:created>
  <dcterms:modified xsi:type="dcterms:W3CDTF">2022-06-25T19:29:27Z</dcterms:modified>
</cp:coreProperties>
</file>