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72" r:id="rId2"/>
    <p:sldId id="346" r:id="rId3"/>
    <p:sldId id="352" r:id="rId4"/>
    <p:sldId id="347" r:id="rId5"/>
    <p:sldId id="348" r:id="rId6"/>
    <p:sldId id="349" r:id="rId7"/>
    <p:sldId id="350" r:id="rId8"/>
    <p:sldId id="351" r:id="rId9"/>
    <p:sldId id="353" r:id="rId10"/>
  </p:sldIdLst>
  <p:sldSz cx="9144000" cy="6858000" type="screen4x3"/>
  <p:notesSz cx="6669088" cy="97536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240"/>
    <p:restoredTop sz="76056" autoAdjust="0"/>
  </p:normalViewPr>
  <p:slideViewPr>
    <p:cSldViewPr snapToGrid="0" snapToObjects="1">
      <p:cViewPr varScale="1">
        <p:scale>
          <a:sx n="55" d="100"/>
          <a:sy n="55" d="100"/>
        </p:scale>
        <p:origin x="270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866" y="0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612B7E74-E3BF-40BF-905C-8B32F62E23B2}" type="datetimeFigureOut">
              <a:rPr lang="en-US" smtClean="0"/>
              <a:pPr/>
              <a:t>10/12/2018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5374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866" y="9265374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FF23564D-4A5B-4781-84AE-CA1CDD8625C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8430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D422D1DF-8B83-F64D-9D9F-6943744E1858}" type="datetimeFigureOut">
              <a:rPr lang="en-US" smtClean="0"/>
              <a:pPr/>
              <a:t>10/12/2018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866552D6-76DF-0547-BBAF-EACD65B06FF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8783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1686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45489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44159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13044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506195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423515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539663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20112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12/10/2018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12/10/2018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12/10/2018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5611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E34073-1DDB-E241-AFDC-40B33DF00C0C}" type="datetimeFigureOut">
              <a:rPr lang="en-GB" smtClean="0"/>
              <a:pPr/>
              <a:t>12/10/2018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icurriculum.org.uk/curriculum_microsite/the_arts/drama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padlet.com/i_ellis_williams/ml7muqru9l4i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43324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4572000" y="4238544"/>
            <a:ext cx="14333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solidFill>
                  <a:srgbClr val="000000"/>
                </a:solidFill>
              </a:rPr>
              <a:t>l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037667" y="4402667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ECAD5005C</a:t>
            </a:r>
            <a:br>
              <a:rPr lang="en-GB" dirty="0" smtClean="0"/>
            </a:br>
            <a:r>
              <a:rPr lang="en-GB" dirty="0" smtClean="0"/>
              <a:t>Drama </a:t>
            </a:r>
            <a:r>
              <a:rPr lang="en-GB" dirty="0" err="1" smtClean="0"/>
              <a:t>fel</a:t>
            </a:r>
            <a:r>
              <a:rPr lang="en-GB" dirty="0" smtClean="0"/>
              <a:t> </a:t>
            </a:r>
            <a:r>
              <a:rPr lang="en-GB" dirty="0" err="1" smtClean="0"/>
              <a:t>rhan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celfyddydau</a:t>
            </a:r>
            <a:r>
              <a:rPr lang="en-GB" dirty="0" smtClean="0"/>
              <a:t> </a:t>
            </a:r>
            <a:r>
              <a:rPr lang="en-GB" dirty="0" err="1" smtClean="0"/>
              <a:t>yng</a:t>
            </a:r>
            <a:r>
              <a:rPr lang="en-GB" dirty="0" smtClean="0"/>
              <a:t> </a:t>
            </a:r>
            <a:r>
              <a:rPr lang="en-GB" dirty="0" err="1" smtClean="0"/>
              <a:t>Nghymru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Drama and the arts in Wales</a:t>
            </a:r>
            <a:endParaRPr lang="en-GB" dirty="0"/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Iwan Ellis-Williams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8327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Deilliannau</a:t>
            </a:r>
            <a:r>
              <a:rPr lang="en-GB" dirty="0" smtClean="0"/>
              <a:t> / Outcomes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I </a:t>
            </a:r>
            <a:r>
              <a:rPr lang="en-GB" dirty="0" err="1" smtClean="0"/>
              <a:t>dderbyn</a:t>
            </a:r>
            <a:r>
              <a:rPr lang="en-GB" dirty="0" smtClean="0"/>
              <a:t> </a:t>
            </a:r>
            <a:r>
              <a:rPr lang="en-GB" dirty="0" err="1" smtClean="0"/>
              <a:t>golwg</a:t>
            </a:r>
            <a:r>
              <a:rPr lang="en-GB" dirty="0" smtClean="0"/>
              <a:t> </a:t>
            </a:r>
            <a:r>
              <a:rPr lang="en-GB" dirty="0" err="1" smtClean="0"/>
              <a:t>pellach</a:t>
            </a:r>
            <a:r>
              <a:rPr lang="en-GB" dirty="0" smtClean="0"/>
              <a:t> o </a:t>
            </a:r>
            <a:r>
              <a:rPr lang="en-GB" dirty="0" err="1" smtClean="0"/>
              <a:t>bosbiliadau</a:t>
            </a:r>
            <a:r>
              <a:rPr lang="en-GB" dirty="0" smtClean="0"/>
              <a:t> drama </a:t>
            </a:r>
            <a:r>
              <a:rPr lang="en-GB" dirty="0" err="1" smtClean="0"/>
              <a:t>fel</a:t>
            </a:r>
            <a:r>
              <a:rPr lang="en-GB" dirty="0" smtClean="0"/>
              <a:t> </a:t>
            </a:r>
            <a:r>
              <a:rPr lang="en-GB" dirty="0" err="1" smtClean="0"/>
              <a:t>rhan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celfyddydau</a:t>
            </a:r>
            <a:r>
              <a:rPr lang="en-GB" dirty="0" smtClean="0"/>
              <a:t> </a:t>
            </a:r>
            <a:r>
              <a:rPr lang="en-GB" dirty="0" err="1" smtClean="0"/>
              <a:t>yng</a:t>
            </a:r>
            <a:r>
              <a:rPr lang="en-GB" dirty="0" smtClean="0"/>
              <a:t> </a:t>
            </a:r>
            <a:r>
              <a:rPr lang="en-GB" dirty="0" err="1" smtClean="0"/>
              <a:t>Nghymru</a:t>
            </a:r>
            <a:r>
              <a:rPr lang="en-GB" dirty="0" smtClean="0"/>
              <a:t>.</a:t>
            </a:r>
          </a:p>
          <a:p>
            <a:r>
              <a:rPr lang="en-GB" dirty="0" smtClean="0"/>
              <a:t>I </a:t>
            </a:r>
            <a:r>
              <a:rPr lang="en-GB" dirty="0" err="1" smtClean="0"/>
              <a:t>ddatblygu</a:t>
            </a:r>
            <a:r>
              <a:rPr lang="en-GB" dirty="0" smtClean="0"/>
              <a:t> a </a:t>
            </a:r>
            <a:r>
              <a:rPr lang="en-GB" dirty="0" err="1" smtClean="0"/>
              <a:t>rhannu</a:t>
            </a:r>
            <a:r>
              <a:rPr lang="en-GB" dirty="0" smtClean="0"/>
              <a:t> </a:t>
            </a:r>
            <a:r>
              <a:rPr lang="en-GB" dirty="0" err="1" smtClean="0"/>
              <a:t>syniadau</a:t>
            </a:r>
            <a:r>
              <a:rPr lang="en-GB" dirty="0" smtClean="0"/>
              <a:t> am </a:t>
            </a:r>
            <a:r>
              <a:rPr lang="en-GB" dirty="0" err="1" smtClean="0"/>
              <a:t>weithgareddau</a:t>
            </a:r>
            <a:r>
              <a:rPr lang="en-GB" dirty="0" smtClean="0"/>
              <a:t> drama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aseiniad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To examine further the possibilities of drama as part of the arts in Wales.</a:t>
            </a:r>
          </a:p>
          <a:p>
            <a:r>
              <a:rPr lang="en-GB" dirty="0" smtClean="0"/>
              <a:t>To develop and share ideas for drama activities in relation to the assignment.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3638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Buddion</a:t>
            </a:r>
            <a:r>
              <a:rPr lang="en-GB" dirty="0" smtClean="0"/>
              <a:t> </a:t>
            </a:r>
            <a:r>
              <a:rPr lang="en-GB" dirty="0" err="1" smtClean="0"/>
              <a:t>addysgiadol</a:t>
            </a:r>
            <a:r>
              <a:rPr lang="en-GB" dirty="0" smtClean="0"/>
              <a:t> / Educational benefits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Y </a:t>
            </a:r>
            <a:r>
              <a:rPr lang="en-GB" dirty="0" err="1" smtClean="0"/>
              <a:t>pedwar</a:t>
            </a:r>
            <a:r>
              <a:rPr lang="en-GB" dirty="0" smtClean="0"/>
              <a:t> </a:t>
            </a:r>
            <a:r>
              <a:rPr lang="en-GB" dirty="0" err="1" smtClean="0"/>
              <a:t>pwrpas</a:t>
            </a:r>
            <a:endParaRPr lang="en-GB" dirty="0" smtClean="0"/>
          </a:p>
          <a:p>
            <a:r>
              <a:rPr lang="en-GB" dirty="0" err="1" smtClean="0"/>
              <a:t>Mynegi</a:t>
            </a:r>
            <a:r>
              <a:rPr lang="en-GB" dirty="0" smtClean="0"/>
              <a:t> </a:t>
            </a:r>
            <a:r>
              <a:rPr lang="en-GB" dirty="0" err="1" smtClean="0"/>
              <a:t>meddyliau</a:t>
            </a:r>
            <a:r>
              <a:rPr lang="en-GB" dirty="0" smtClean="0"/>
              <a:t>, </a:t>
            </a:r>
            <a:r>
              <a:rPr lang="en-GB" dirty="0" err="1" smtClean="0"/>
              <a:t>syniadau</a:t>
            </a:r>
            <a:r>
              <a:rPr lang="en-GB" dirty="0" smtClean="0"/>
              <a:t> a </a:t>
            </a:r>
            <a:r>
              <a:rPr lang="en-GB" dirty="0" err="1" smtClean="0"/>
              <a:t>theimladau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awyrgylch</a:t>
            </a:r>
            <a:r>
              <a:rPr lang="en-GB" dirty="0" smtClean="0"/>
              <a:t> </a:t>
            </a:r>
            <a:r>
              <a:rPr lang="en-GB" dirty="0" err="1" smtClean="0"/>
              <a:t>diogel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Datblygu</a:t>
            </a:r>
            <a:r>
              <a:rPr lang="en-GB" dirty="0" smtClean="0"/>
              <a:t> </a:t>
            </a:r>
            <a:r>
              <a:rPr lang="en-GB" dirty="0" err="1" smtClean="0"/>
              <a:t>creadigrwydd</a:t>
            </a:r>
            <a:r>
              <a:rPr lang="en-GB" dirty="0" smtClean="0"/>
              <a:t> </a:t>
            </a:r>
            <a:r>
              <a:rPr lang="en-GB" dirty="0" err="1" smtClean="0"/>
              <a:t>trwy</a:t>
            </a:r>
            <a:r>
              <a:rPr lang="en-GB" dirty="0" smtClean="0"/>
              <a:t> </a:t>
            </a:r>
            <a:r>
              <a:rPr lang="en-GB" dirty="0" err="1" smtClean="0"/>
              <a:t>chwarae</a:t>
            </a:r>
            <a:r>
              <a:rPr lang="en-GB" dirty="0" smtClean="0"/>
              <a:t> </a:t>
            </a:r>
            <a:r>
              <a:rPr lang="en-GB" dirty="0" err="1" smtClean="0"/>
              <a:t>dychmygus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Datblygu</a:t>
            </a:r>
            <a:r>
              <a:rPr lang="en-GB" dirty="0" smtClean="0"/>
              <a:t> </a:t>
            </a:r>
            <a:r>
              <a:rPr lang="en-GB" dirty="0" err="1" smtClean="0"/>
              <a:t>deallusrwydd</a:t>
            </a:r>
            <a:r>
              <a:rPr lang="en-GB" dirty="0" smtClean="0"/>
              <a:t> o </a:t>
            </a:r>
            <a:r>
              <a:rPr lang="en-GB" dirty="0" err="1" smtClean="0"/>
              <a:t>rhyngberthnasau</a:t>
            </a:r>
            <a:r>
              <a:rPr lang="en-GB" dirty="0" smtClean="0"/>
              <a:t> ag </a:t>
            </a:r>
            <a:r>
              <a:rPr lang="en-GB" dirty="0" err="1" smtClean="0"/>
              <a:t>empathi</a:t>
            </a:r>
            <a:r>
              <a:rPr lang="en-GB" dirty="0" smtClean="0"/>
              <a:t>. </a:t>
            </a:r>
            <a:endParaRPr lang="en-GB" dirty="0"/>
          </a:p>
          <a:p>
            <a:endParaRPr lang="en-GB" dirty="0" smtClean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The four purposes</a:t>
            </a:r>
          </a:p>
          <a:p>
            <a:r>
              <a:rPr lang="en-GB" dirty="0" smtClean="0"/>
              <a:t>Expressing </a:t>
            </a:r>
            <a:r>
              <a:rPr lang="en-GB" dirty="0"/>
              <a:t>thoughts, ideas and feelings in a safe environment. </a:t>
            </a:r>
          </a:p>
          <a:p>
            <a:r>
              <a:rPr lang="en-GB" dirty="0"/>
              <a:t>Developing creativity through imaginative play. </a:t>
            </a:r>
          </a:p>
          <a:p>
            <a:r>
              <a:rPr lang="en-GB" dirty="0"/>
              <a:t>Developing understanding of relationships and empathy.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74549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Recap / Ail </a:t>
            </a:r>
            <a:r>
              <a:rPr lang="en-GB" dirty="0" err="1" smtClean="0"/>
              <a:t>ymweld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Archwiliad</a:t>
            </a:r>
            <a:r>
              <a:rPr lang="en-GB" dirty="0" smtClean="0"/>
              <a:t> </a:t>
            </a:r>
            <a:r>
              <a:rPr lang="en-GB" dirty="0" err="1" smtClean="0"/>
              <a:t>cychwynol</a:t>
            </a:r>
            <a:r>
              <a:rPr lang="en-GB" dirty="0" smtClean="0"/>
              <a:t> o </a:t>
            </a:r>
            <a:r>
              <a:rPr lang="en-GB" dirty="0" err="1" smtClean="0"/>
              <a:t>ddrama</a:t>
            </a:r>
            <a:r>
              <a:rPr lang="en-GB" dirty="0" smtClean="0"/>
              <a:t> a </a:t>
            </a:r>
            <a:r>
              <a:rPr lang="en-GB" dirty="0" err="1" smtClean="0"/>
              <a:t>symud</a:t>
            </a:r>
            <a:r>
              <a:rPr lang="en-GB" dirty="0" smtClean="0"/>
              <a:t>. Donaldson</a:t>
            </a:r>
          </a:p>
          <a:p>
            <a:r>
              <a:rPr lang="en-GB" dirty="0" err="1" smtClean="0"/>
              <a:t>Gwrthrychau</a:t>
            </a:r>
            <a:r>
              <a:rPr lang="en-GB" dirty="0" smtClean="0"/>
              <a:t> 15 </a:t>
            </a:r>
            <a:r>
              <a:rPr lang="en-GB" dirty="0" err="1" smtClean="0"/>
              <a:t>eiliad</a:t>
            </a:r>
            <a:endParaRPr lang="en-GB" dirty="0" smtClean="0"/>
          </a:p>
          <a:p>
            <a:r>
              <a:rPr lang="en-GB" dirty="0" err="1" smtClean="0"/>
              <a:t>Cymeriadu</a:t>
            </a:r>
            <a:r>
              <a:rPr lang="en-GB" dirty="0" smtClean="0"/>
              <a:t> </a:t>
            </a:r>
            <a:r>
              <a:rPr lang="en-GB" dirty="0" err="1" smtClean="0"/>
              <a:t>wrth</a:t>
            </a:r>
            <a:r>
              <a:rPr lang="en-GB" dirty="0" smtClean="0"/>
              <a:t> </a:t>
            </a:r>
            <a:r>
              <a:rPr lang="en-GB" dirty="0" err="1" smtClean="0"/>
              <a:t>symud</a:t>
            </a:r>
            <a:endParaRPr lang="en-GB" dirty="0" smtClean="0"/>
          </a:p>
          <a:p>
            <a:r>
              <a:rPr lang="en-GB" dirty="0" err="1" smtClean="0"/>
              <a:t>Fy</a:t>
            </a:r>
            <a:r>
              <a:rPr lang="en-GB" dirty="0" smtClean="0"/>
              <a:t> </a:t>
            </a:r>
            <a:r>
              <a:rPr lang="en-GB" dirty="0" err="1" smtClean="0"/>
              <a:t>nhy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Initial exploration of drama and movement. Donaldson</a:t>
            </a:r>
          </a:p>
          <a:p>
            <a:r>
              <a:rPr lang="en-GB" dirty="0" smtClean="0"/>
              <a:t>15 sec objects</a:t>
            </a:r>
          </a:p>
          <a:p>
            <a:r>
              <a:rPr lang="en-GB" dirty="0" smtClean="0"/>
              <a:t>Characterization in movement</a:t>
            </a:r>
          </a:p>
          <a:p>
            <a:r>
              <a:rPr lang="en-GB" dirty="0" smtClean="0"/>
              <a:t>My house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72015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Gweithgaredd</a:t>
            </a:r>
            <a:r>
              <a:rPr lang="en-GB" dirty="0" smtClean="0"/>
              <a:t> </a:t>
            </a:r>
            <a:r>
              <a:rPr lang="en-GB" dirty="0" err="1" smtClean="0"/>
              <a:t>Ddrama</a:t>
            </a:r>
            <a:r>
              <a:rPr lang="en-GB" dirty="0" smtClean="0"/>
              <a:t> CS / </a:t>
            </a:r>
            <a:r>
              <a:rPr lang="en-GB" dirty="0" err="1" smtClean="0"/>
              <a:t>FPh</a:t>
            </a:r>
            <a:r>
              <a:rPr lang="en-GB" dirty="0" smtClean="0"/>
              <a:t> Drama Activity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Addasiadau</a:t>
            </a:r>
            <a:r>
              <a:rPr lang="en-GB" dirty="0" smtClean="0"/>
              <a:t> o </a:t>
            </a:r>
            <a:r>
              <a:rPr lang="en-GB" dirty="0" err="1" smtClean="0"/>
              <a:t>syniadau</a:t>
            </a:r>
            <a:r>
              <a:rPr lang="en-GB" dirty="0" smtClean="0"/>
              <a:t> 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>
                <a:hlinkClick r:id="rId3"/>
              </a:rPr>
              <a:t>http://www.nicurriculum.org.uk/curriculum_microsite/the_arts/drama</a:t>
            </a:r>
            <a:r>
              <a:rPr lang="en-GB" dirty="0" smtClean="0">
                <a:hlinkClick r:id="rId3"/>
              </a:rPr>
              <a:t>/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Adaptions of ideas from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>
                <a:hlinkClick r:id="rId3"/>
              </a:rPr>
              <a:t>http://www.nicurriculum.org.uk/curriculum_microsite/the_arts/drama</a:t>
            </a:r>
            <a:r>
              <a:rPr lang="en-GB" dirty="0" smtClean="0">
                <a:hlinkClick r:id="rId3"/>
              </a:rPr>
              <a:t>/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99074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Hywel</a:t>
            </a:r>
            <a:r>
              <a:rPr lang="en-GB" dirty="0" smtClean="0"/>
              <a:t> </a:t>
            </a:r>
            <a:r>
              <a:rPr lang="en-GB" dirty="0" err="1" smtClean="0"/>
              <a:t>Dda</a:t>
            </a:r>
            <a:r>
              <a:rPr lang="en-GB" dirty="0" smtClean="0"/>
              <a:t> / </a:t>
            </a:r>
            <a:r>
              <a:rPr lang="en-GB" dirty="0" err="1" smtClean="0"/>
              <a:t>Hywel</a:t>
            </a:r>
            <a:r>
              <a:rPr lang="en-GB" dirty="0" smtClean="0"/>
              <a:t> the Good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Defnyddio</a:t>
            </a:r>
            <a:r>
              <a:rPr lang="en-GB" dirty="0" smtClean="0"/>
              <a:t> props a </a:t>
            </a:r>
            <a:r>
              <a:rPr lang="en-GB" dirty="0" err="1" smtClean="0"/>
              <a:t>gwisg</a:t>
            </a:r>
            <a:endParaRPr lang="en-GB" dirty="0" smtClean="0"/>
          </a:p>
          <a:p>
            <a:r>
              <a:rPr lang="en-GB" dirty="0" err="1" smtClean="0"/>
              <a:t>Datblygu</a:t>
            </a:r>
            <a:r>
              <a:rPr lang="en-GB" dirty="0" smtClean="0"/>
              <a:t> </a:t>
            </a:r>
            <a:r>
              <a:rPr lang="en-GB" dirty="0" err="1" smtClean="0"/>
              <a:t>cymeriadu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Using props and costume</a:t>
            </a:r>
          </a:p>
          <a:p>
            <a:r>
              <a:rPr lang="en-GB" dirty="0" smtClean="0"/>
              <a:t>Develop characterization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02272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Poblogi’r</a:t>
            </a:r>
            <a:r>
              <a:rPr lang="en-GB" dirty="0" smtClean="0"/>
              <a:t> </a:t>
            </a:r>
            <a:r>
              <a:rPr lang="en-GB" dirty="0" err="1" smtClean="0"/>
              <a:t>padlet</a:t>
            </a:r>
            <a:r>
              <a:rPr lang="en-GB" dirty="0" smtClean="0"/>
              <a:t> / Populate the </a:t>
            </a:r>
            <a:r>
              <a:rPr lang="en-GB" dirty="0" err="1" smtClean="0"/>
              <a:t>padlet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 smtClean="0"/>
              <a:t>Defnyddiwch</a:t>
            </a:r>
            <a:r>
              <a:rPr lang="en-GB" dirty="0" smtClean="0"/>
              <a:t> un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syniadau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pecyn</a:t>
            </a:r>
            <a:r>
              <a:rPr lang="en-GB" dirty="0" smtClean="0"/>
              <a:t> ag </a:t>
            </a:r>
            <a:r>
              <a:rPr lang="en-GB" dirty="0" err="1" smtClean="0"/>
              <a:t>addaswch</a:t>
            </a:r>
            <a:r>
              <a:rPr lang="en-GB" dirty="0" smtClean="0"/>
              <a:t> e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gweithgaredd</a:t>
            </a:r>
            <a:r>
              <a:rPr lang="en-GB" dirty="0" smtClean="0"/>
              <a:t> </a:t>
            </a:r>
            <a:r>
              <a:rPr lang="en-GB" dirty="0" err="1"/>
              <a:t>d</a:t>
            </a:r>
            <a:r>
              <a:rPr lang="en-GB" dirty="0" err="1" smtClean="0"/>
              <a:t>drama</a:t>
            </a:r>
            <a:r>
              <a:rPr lang="en-GB" dirty="0" smtClean="0"/>
              <a:t> </a:t>
            </a:r>
            <a:r>
              <a:rPr lang="en-GB" dirty="0" err="1" smtClean="0"/>
              <a:t>addas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aseiniad</a:t>
            </a:r>
            <a:r>
              <a:rPr lang="en-GB" dirty="0" smtClean="0"/>
              <a:t> hon?</a:t>
            </a:r>
          </a:p>
          <a:p>
            <a:r>
              <a:rPr lang="en-GB" dirty="0" err="1" smtClean="0"/>
              <a:t>Gosodwch</a:t>
            </a:r>
            <a:r>
              <a:rPr lang="en-GB" dirty="0" smtClean="0"/>
              <a:t> </a:t>
            </a:r>
            <a:r>
              <a:rPr lang="en-GB" dirty="0" err="1" smtClean="0"/>
              <a:t>ef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ein</a:t>
            </a:r>
            <a:r>
              <a:rPr lang="en-GB" dirty="0" smtClean="0"/>
              <a:t> </a:t>
            </a:r>
            <a:r>
              <a:rPr lang="en-GB" dirty="0" err="1" smtClean="0"/>
              <a:t>padlet</a:t>
            </a:r>
            <a:endParaRPr lang="en-GB" dirty="0" smtClean="0"/>
          </a:p>
          <a:p>
            <a:pPr marL="0" indent="0">
              <a:buNone/>
            </a:pPr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padlet.com/i_ellis_williams/ml7muqru9l4i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Use one of the ideas from the pack and adapt it to develop a drama activity suitable for this assignment.</a:t>
            </a:r>
          </a:p>
          <a:p>
            <a:r>
              <a:rPr lang="en-GB" dirty="0" smtClean="0"/>
              <a:t>Put it up on our </a:t>
            </a:r>
            <a:r>
              <a:rPr lang="en-GB" dirty="0" err="1" smtClean="0"/>
              <a:t>padlet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padlet.com/i_ellis_williams/ml7muqru9l4i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7858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23894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2440</TotalTime>
  <Words>271</Words>
  <Application>Microsoft Office PowerPoint</Application>
  <PresentationFormat>On-screen Show (4:3)</PresentationFormat>
  <Paragraphs>56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Calibri</vt:lpstr>
      <vt:lpstr>Office Theme</vt:lpstr>
      <vt:lpstr>PowerPoint Presentation</vt:lpstr>
      <vt:lpstr>ECAD5005C Drama fel rhan o’r celfyddydau yng Nghymru Drama and the arts in Wales</vt:lpstr>
      <vt:lpstr>Deilliannau / Outcomes</vt:lpstr>
      <vt:lpstr>Buddion addysgiadol / Educational benefits</vt:lpstr>
      <vt:lpstr>Recap / Ail ymweld</vt:lpstr>
      <vt:lpstr>Gweithgaredd Ddrama CS / FPh Drama Activity </vt:lpstr>
      <vt:lpstr>Hywel Dda / Hywel the Good</vt:lpstr>
      <vt:lpstr>Poblogi’r padlet / Populate the padlet</vt:lpstr>
      <vt:lpstr>PowerPoint Presentation</vt:lpstr>
    </vt:vector>
  </TitlesOfParts>
  <Company>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swwcte</dc:creator>
  <cp:lastModifiedBy>Iwan Ellis-Williams</cp:lastModifiedBy>
  <cp:revision>183</cp:revision>
  <cp:lastPrinted>2018-10-12T15:18:32Z</cp:lastPrinted>
  <dcterms:created xsi:type="dcterms:W3CDTF">2018-05-24T13:58:06Z</dcterms:created>
  <dcterms:modified xsi:type="dcterms:W3CDTF">2018-10-12T15:18:34Z</dcterms:modified>
</cp:coreProperties>
</file>