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7B7E5-67B5-46F8-AFF3-1781D6A2C33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5F1A18-3DE9-4DC9-A958-E014A794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6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E3E3E3"/>
                </a:solidFill>
                <a:effectLst/>
                <a:latin typeface="Google Sans"/>
              </a:rPr>
              <a:t>To write this report, I conducted thorough research using various online resources. Academic databases provided scholarly articles on retail innovation and department store struggles. News articles offered up-to-date information on Debenhams' closure and the factors contributing to it. The company's website provided details about its product offerings and past initiatives. I also referenced existing case studies that </a:t>
            </a:r>
            <a:r>
              <a:rPr lang="en-GB" b="0" i="0" dirty="0" err="1">
                <a:solidFill>
                  <a:srgbClr val="E3E3E3"/>
                </a:solidFill>
                <a:effectLst/>
                <a:latin typeface="Google Sans"/>
              </a:rPr>
              <a:t>analyzed</a:t>
            </a:r>
            <a:r>
              <a:rPr lang="en-GB" b="0" i="0" dirty="0">
                <a:solidFill>
                  <a:srgbClr val="E3E3E3"/>
                </a:solidFill>
                <a:effectLst/>
                <a:latin typeface="Google Sans"/>
              </a:rPr>
              <a:t> Debenhams' challenges and the broader retail environment. Finally, I delved into the SCAMPER model, a framework for brainstorming creative solutions, to explore how Debenhams could have navigated the competitive landscape.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F1A18-3DE9-4DC9-A958-E014A79437B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231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E3E3E3"/>
                </a:solidFill>
                <a:effectLst/>
                <a:latin typeface="Google Sans"/>
              </a:rPr>
              <a:t>The research process presented some challenges. The abundance of information online meant I had to carefully evaluate sources to ensure credibility and relevance. Striking a balance between comprehensiveness and depth was also important. I wanted to cover Debenhams' entire story but also dedicate space to a detailed exploration of the SCAMPER model and its potential applications. Finally, integrating the SCAMPER model seamlessly into the existing analysis of Debenhams' challenges required thoughtful consideration.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F1A18-3DE9-4DC9-A958-E014A79437B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197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E3E3E3"/>
                </a:solidFill>
                <a:effectLst/>
                <a:latin typeface="Google Sans"/>
              </a:rPr>
              <a:t>To overcome the challenges I faced, I employed certain strategies. First, I prioritized credible sources by relying on academic databases and established news outlets. Second, I created a comprehensive outline that mapped out the report's structure and ensured I covered all the key elements while maintaining a balance between breadth and depth. Finally, to integrate the SCAMPER model seamlessly, I explained how each aspect of the model could have been applied to address Debenhams' specific shortcomings.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F1A18-3DE9-4DC9-A958-E014A79437B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23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E3E3E3"/>
                </a:solidFill>
                <a:effectLst/>
                <a:latin typeface="Google Sans"/>
              </a:rPr>
              <a:t>This assignment has been a valuable learning experience. It has helped me refine my research skills by teaching me how to effectively search for information, evaluate sources, and synthesize complex data. I have also strengthened my analytical skills by learning to dissect business situations, identify core challenges, and propose creative solutions. Finally, the process of writing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F1A18-3DE9-4DC9-A958-E014A79437B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7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42C12-1951-ED69-749F-E818695B0E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3A88-C166-6320-911F-F13DB04ABF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3DD009-C220-306F-3ED1-7DF422E35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3B18A-5C8B-305B-9948-9729E332C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A29D8-93B4-33F3-6E70-809B1A099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537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AE11C-8524-2424-8A48-6C314C481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48A44-76F8-6D7C-2416-72AF4CAEE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ED64F-3FB6-B0D0-CF0F-F935FBAC1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154CF-6FF0-14B4-87EB-FD7DFA2E8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482C6-0E91-4C06-9300-9B553E487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01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9D6AF-947F-1387-9CC6-3A610E9F9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3C487-9BFB-81AB-A647-07A1A57D7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31EF0-61DB-BA51-54FF-CF51A1404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0E37-DE71-C1DC-1377-001D69ED2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1AB9D-C1A1-BBDD-B03B-52F39EB6B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55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3616-5FD9-C87F-6571-84C3F9189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0C4FA-9D3C-5BBF-AD4E-F248C9D13E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227453-8EB6-5385-4F42-F4EDEE45D6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18F5CC-E30A-4595-510E-CAC316572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EDA0CF-8644-9C2F-5851-14744CAD5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00FBFB-A442-C73C-BAF2-FB14E2283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68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F26A-D363-822D-8DDC-DDBB326DD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33A50-0636-F77C-7736-8D04D3BA4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65631F-C14F-3AA0-6C68-D506ABB38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E5AAD4-937E-B0D3-A816-46FF9A36C9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ABA720-32B3-06AF-0F68-1D7982C467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97CAD7-994B-99DD-0A2F-450019CE3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4123E6-A3F5-A175-E3AA-B463CE91B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F555EE-1FBA-E8C6-40EA-C53246247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2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BE05C-8121-821D-0CF4-EDAAD504A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8DCFD5-7171-362B-5EF6-C9CCC7104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1F69AA-9E32-13BB-1FB7-56CEFAB3E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B32109-845D-69A4-ED2B-72A7F1949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438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75B18C-D753-A62F-689C-D490BC254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9C6102-40B7-05B0-74FF-A83601474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B5FABD-B3DC-BCE1-A5CA-62D144191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5E337-4D9E-845C-F947-7E2E2C623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71817-389B-33F5-3509-F7B22E57E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E374FC-B57C-E49F-57FC-869B2EDA9D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645BB-8C67-498E-5C8F-06E2646C9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A19E5E-6FEF-2C3C-1C7A-44143475F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DE3633-7D22-B182-FC42-8439A0C6B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852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70CAA-7F5C-CBFB-30CA-D7F26A494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F6A287-8D9C-1D5F-6894-60167519B5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0CD97-DD62-EEB8-C779-378F1141D4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7F7E24-E594-C26F-55F7-75BB30AEB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F96B5D-B72C-F97E-9426-707A3D333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C689B-AF6F-EDA8-4C5D-BC1888447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606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21753-54C8-37D4-A22A-42E691907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E6EBB7-6D85-7FBF-682D-1EAB075322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AC76A-80D7-AF0B-B464-02682CD63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E5924-47F3-6EE0-C714-1AA66518B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26A0E-500A-ECA0-1CAA-25E084B84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52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7EEECB-CD17-E5C5-DC48-00D98F2E61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CB8DB9-9712-0236-22EE-0190DC6DA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167E2-A4B0-7F90-B62B-8C2D58A61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51917-951C-428F-5B84-506DC49B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37D32-E6AF-3FC3-2E5D-7993DB7D3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43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036AE6-8072-03A2-0EE8-C88C75D76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C455E9-C2F2-5A72-9673-AFAACE2C8F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4DBE6-6110-A430-B501-F8A7171201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18135F-7B3C-40B4-AB33-FF8E9CC63B9E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F0851-776E-B623-C84A-89CEE0B678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2738A-CC89-D5CC-13B3-479B8BE8CF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6A42AB-BB87-463D-8FD5-FBBEDDC60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783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938239-0A2A-2D0B-3F38-E30CBBA562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F16288-C9A9-5C93-637F-7B282FEC3A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528" y="2299176"/>
            <a:ext cx="4131368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600"/>
              <a:t>Task 2: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E04907-ADAC-1256-665E-CC9FF09771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0528" y="3941832"/>
            <a:ext cx="4191939" cy="855929"/>
          </a:xfrm>
        </p:spPr>
        <p:txBody>
          <a:bodyPr anchor="ctr">
            <a:normAutofit fontScale="77500" lnSpcReduction="20000"/>
          </a:bodyPr>
          <a:lstStyle/>
          <a:p>
            <a:pPr algn="l"/>
            <a:r>
              <a:rPr lang="en-GB" sz="1800" dirty="0"/>
              <a:t>Nicoleta </a:t>
            </a:r>
            <a:r>
              <a:rPr lang="en-GB" sz="1800" dirty="0" err="1"/>
              <a:t>Baltaret</a:t>
            </a:r>
            <a:r>
              <a:rPr lang="en-GB" sz="1800" dirty="0"/>
              <a:t>-STUDENT ID: 2107487</a:t>
            </a:r>
          </a:p>
          <a:p>
            <a:pPr algn="l"/>
            <a:r>
              <a:rPr lang="en-GB" sz="1800" dirty="0"/>
              <a:t>Developing Innovation and Creativity for Business Advantage- BMSW6102 / Lecturer : </a:t>
            </a:r>
            <a:r>
              <a:rPr lang="en-GB" sz="1800" dirty="0" err="1"/>
              <a:t>Dr.</a:t>
            </a:r>
            <a:r>
              <a:rPr lang="en-GB" sz="1800" dirty="0"/>
              <a:t> Ivan Rodriguez </a:t>
            </a:r>
            <a:r>
              <a:rPr lang="en-GB" sz="1800" dirty="0" err="1"/>
              <a:t>Hernand</a:t>
            </a:r>
            <a:endParaRPr lang="en-GB" sz="1800" dirty="0"/>
          </a:p>
          <a:p>
            <a:pPr algn="l"/>
            <a:endParaRPr lang="en-GB" sz="1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62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8FDB6-5D91-9E71-9C72-59EC86747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E8E79-151F-37E3-19DF-03C25E502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In this presentation, I will discuss the process I followed to write  my written submission on Debenhams, a British retail giant that fell victim to a changing retail landscape. I will outline the research methods used, the challenges faced, and the key takeaways from this assignment  (BBC, 2021)</a:t>
            </a:r>
          </a:p>
        </p:txBody>
      </p:sp>
    </p:spTree>
    <p:extLst>
      <p:ext uri="{BB962C8B-B14F-4D97-AF65-F5344CB8AC3E}">
        <p14:creationId xmlns:p14="http://schemas.microsoft.com/office/powerpoint/2010/main" val="259055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5142C-5C1E-2D1F-CFB9-AB1890168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Procedures Followed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DDD264DE-79A7-8895-90D4-39804CCD0F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63" r="31503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53F56-DF95-88BE-730E-8C499E516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1700" dirty="0"/>
              <a:t>Online databases: Academic journals, news articles, and company websites were used to gather information on Debenhams' history, business strategies, and ultimate decline.</a:t>
            </a:r>
          </a:p>
          <a:p>
            <a:r>
              <a:rPr lang="en-GB" sz="1700" dirty="0"/>
              <a:t>Case studies: Existing case studies on Debenhams' struggles and the evolving retail landscape provided valuable insights.</a:t>
            </a:r>
          </a:p>
          <a:p>
            <a:r>
              <a:rPr lang="en-GB" sz="1700" dirty="0"/>
              <a:t>SCAMPER model: This creativity framework was explored to identify innovative strategies Debenhams could have implemented. (</a:t>
            </a:r>
            <a:r>
              <a:rPr lang="en-GB" sz="1700" dirty="0" err="1"/>
              <a:t>Friginal</a:t>
            </a:r>
            <a:r>
              <a:rPr lang="en-GB" sz="1700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026068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6F7DC-A84D-EF26-57F4-CBFF252A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Challenges Faced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29E62-8F8A-1E9D-0E84-97F9A9863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dirty="0"/>
              <a:t>Information overload: With a vast amount of information available online, it was challenging to identify the most relevant and credible sources.</a:t>
            </a:r>
          </a:p>
          <a:p>
            <a:r>
              <a:rPr lang="en-GB" sz="2600" dirty="0"/>
              <a:t>Balancing depth and breadth: I wanted to provide a comprehensive overview of Debenhams' journey while also delving deep into specific aspects like the SCAMPER model.</a:t>
            </a:r>
          </a:p>
          <a:p>
            <a:r>
              <a:rPr lang="en-GB" sz="2600" dirty="0"/>
              <a:t>Integrating the SCAMPER model: While the SCAMPER model offered valuable insights, it required careful integration into the existing analysis of Debenhams' challenges. (</a:t>
            </a:r>
            <a:r>
              <a:rPr lang="en-GB" sz="2600" dirty="0" err="1"/>
              <a:t>Toraman</a:t>
            </a:r>
            <a:r>
              <a:rPr lang="en-GB" sz="2600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1646521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A3F41-BCCB-8334-4D09-5DE7C35C7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Overcoming Challenges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75ED3-F9BD-D060-D9C4-D4D6F7C6D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Evaluating sources: I used trusted academic databases and reputable news outlets to ensure the credibility of the information I included.</a:t>
            </a:r>
          </a:p>
          <a:p>
            <a:r>
              <a:rPr lang="en-GB" dirty="0"/>
              <a:t>Focused outlining: I created a detailed outline that helped me structure the report and ensure I covered all the essential points while maintaining a balanced approach.</a:t>
            </a:r>
          </a:p>
          <a:p>
            <a:r>
              <a:rPr lang="en-GB" dirty="0"/>
              <a:t>Seamless integration: I carefully weaved the SCAMPER model into the analysis, highlighting how it could have addressed Debenhams' specific challenges. (</a:t>
            </a:r>
            <a:r>
              <a:rPr lang="en-GB" dirty="0" err="1"/>
              <a:t>Friginal</a:t>
            </a:r>
            <a:r>
              <a:rPr lang="en-GB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762953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77190-3C10-AA68-50D8-9E51F2DEE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Learning Outcomes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AB5C8-8942-17CD-7C69-0A45C2296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Research skills: This assignment honed my ability to conduct effective research, identify relevant sources, and evaluate information critically.</a:t>
            </a:r>
          </a:p>
          <a:p>
            <a:r>
              <a:rPr lang="en-GB" dirty="0"/>
              <a:t>Analytical skills: I developed my ability to </a:t>
            </a:r>
            <a:r>
              <a:rPr lang="en-GB" dirty="0" err="1"/>
              <a:t>analyze</a:t>
            </a:r>
            <a:r>
              <a:rPr lang="en-GB" dirty="0"/>
              <a:t> complex business situations, identify key challenges, and propose potential solutions.</a:t>
            </a:r>
          </a:p>
          <a:p>
            <a:r>
              <a:rPr lang="en-GB" dirty="0"/>
              <a:t>Communication skills: The report writing process enhanced my ability to communicate information clearly, concisely, and in an organized manner.</a:t>
            </a:r>
          </a:p>
        </p:txBody>
      </p:sp>
    </p:spTree>
    <p:extLst>
      <p:ext uri="{BB962C8B-B14F-4D97-AF65-F5344CB8AC3E}">
        <p14:creationId xmlns:p14="http://schemas.microsoft.com/office/powerpoint/2010/main" val="1184597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FD137-48AA-0C7D-567A-A3D2C4459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A6663-2875-8506-D159-EBE7FD76C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BBC, 2021.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Last Debenhams stores close their doors.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https://www.bbc.co.uk/news/business-57119489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 03 2024].</a:t>
            </a:r>
          </a:p>
          <a:p>
            <a:pPr marL="0" indent="0"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Friginal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E., 2013. Developing research report writing skills using corpora.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English for Specific Purposes,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32(4), pp. 208-220.</a:t>
            </a:r>
          </a:p>
          <a:p>
            <a:pPr marL="0" indent="0"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Toraman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a. A. S., 2013. Application of the six thinking hats and scamper techniques on the 7th grade course unit Human and environment: an exemplary case study.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Mevlana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International Journal of Education,,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3(4), pp. 166-185.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820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white speech bubble with orange text&#10;&#10;Description automatically generated">
            <a:extLst>
              <a:ext uri="{FF2B5EF4-FFF2-40B4-BE49-F238E27FC236}">
                <a16:creationId xmlns:a16="http://schemas.microsoft.com/office/drawing/2014/main" id="{044D7C00-9038-CE29-12C9-483FF1EFEB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228" y="643466"/>
            <a:ext cx="837754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0475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835</Words>
  <Application>Microsoft Office PowerPoint</Application>
  <PresentationFormat>Widescreen</PresentationFormat>
  <Paragraphs>33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Google Sans</vt:lpstr>
      <vt:lpstr>Office Theme</vt:lpstr>
      <vt:lpstr>Task 2: Presentation</vt:lpstr>
      <vt:lpstr>Introduction</vt:lpstr>
      <vt:lpstr>Procedures Followed</vt:lpstr>
      <vt:lpstr>Challenges Faced</vt:lpstr>
      <vt:lpstr>Overcoming Challenges</vt:lpstr>
      <vt:lpstr>Learning Outcomes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2: Presentation</dc:title>
  <dc:creator>nikki Dinca</dc:creator>
  <cp:lastModifiedBy>nikki Dinca</cp:lastModifiedBy>
  <cp:revision>1</cp:revision>
  <dcterms:created xsi:type="dcterms:W3CDTF">2024-03-17T05:48:32Z</dcterms:created>
  <dcterms:modified xsi:type="dcterms:W3CDTF">2024-03-17T06:19:03Z</dcterms:modified>
</cp:coreProperties>
</file>