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58"/>
    <p:restoredTop sz="94759"/>
  </p:normalViewPr>
  <p:slideViewPr>
    <p:cSldViewPr snapToGrid="0">
      <p:cViewPr varScale="1">
        <p:scale>
          <a:sx n="116" d="100"/>
          <a:sy n="116" d="100"/>
        </p:scale>
        <p:origin x="2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77907-947C-9F41-A3A8-E04E2F36F2BD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B0401A-6C7E-8748-94D2-0A309D243C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246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B0401A-6C7E-8748-94D2-0A309D243C8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295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0902B-858E-E168-9399-C542ED8EA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DCA8EE-5D0A-4B27-CFC9-2748538C01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7B60E-6E1E-907C-538A-C27BB4FFB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084A9-5B06-574E-8961-B05DBA4D6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91BD1-33D5-D4DF-2A74-8FCF8C67A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50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77D4A-07F9-7734-B9E6-1023D47C1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A6905-CCFC-46EF-B29E-2CC0E13B0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C8B49-95C7-7D32-0003-BAF6C44B5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6E24-B095-637A-1279-0DAC12745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EE095-8424-7859-B1C4-C7E067CE7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65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AD65-5F64-CBF8-6F4B-52039A7ED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D147F-0B87-97F8-D8A0-73A4DE9BE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F5F9A-50EB-2022-E05D-02E36A198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80993-887F-1111-A39D-7D4C2333C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7CB9D-EE22-BEB6-5479-FAA2CF412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218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C2704-B570-7ACE-ED14-EE4F0CDEC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E3140-F604-E058-7654-24F620D8E4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57D9C-899C-CCB7-1933-8DD775C872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68A607-FBF9-1333-29E4-95EBAA7C3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0CAC68-AC4B-F629-B73B-4FF062950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5DDF8B-A466-6A90-41F7-A299C84F5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26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330A1-E107-86A4-8460-A37B71A50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C434B-D213-CE06-5EBA-C014053DE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B4BD3E-EFDC-51BF-E527-D520399913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97F54B-7AC1-3D41-94D6-DC7A3CA1BB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A8FB69-0CBE-78E8-5B50-3E5BAC0646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723479-659D-8AC3-CCD0-838BD6BD4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E85AD2-8E44-C2F6-675C-81709CE6E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74EBE8-9C68-21F7-BAE8-BB9A291C8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0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BD139-36E3-59EC-1400-4435E4139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4C3570-07E6-CF90-6B8B-A266BE8A1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386469-8DCF-48CA-8B97-D7A338616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5B6FD-2245-D348-CECC-581C60C1D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430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DB8360-EF63-316F-8EAB-F851A6EF1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1F2715-E254-DCDC-58CF-A3145896F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FF132-1473-57A3-6A66-6ECBE93B2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2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41A60-D94E-EF1B-CA2C-40E4DABB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6B19D-CABD-8557-DE1D-A165EDBCE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BB4AD9-5336-7D6A-2FFA-A5100AAF7B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B8CFC8-CC05-B2CE-A71F-C7737E5CB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6DCE2-662D-F30E-39B6-59C21758D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F1DE0-06BC-80BA-4A79-DB4043F73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66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F2A8E-7399-97A1-954C-55BC6F4DC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15764E-BCE5-263F-7CF9-CE609A68D9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D5039-9A83-1A13-F97F-A4AD753A2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0E231C-27BC-646C-DA59-04F2F8F36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A5FD93-6725-4C18-B06A-588673C57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093EC-D36A-3D45-7E9E-1D27973E0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130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2966A-14D8-A84E-92F8-C38B97632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8444A6-1ED5-DF3C-44DA-D77E2C4E6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E91DC-090B-3FBE-627D-A0007D3A1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FE6E2-C1A1-67A3-9F13-48975588E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6BD4E-2B51-B5DD-C12A-33F08914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331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CE8F2A-B268-1E74-541B-F47182EE29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342CDB-3ED5-026C-7CE7-3A361FB396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81116-6A3B-810B-3B6E-517FCD3B5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404043-9EE7-A2A5-B25D-31E90462F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262AA-7DF7-3371-24AD-86B9FE679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5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D64A31-8766-C875-A9F3-5897B578E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BB86F-7655-3D90-A9EB-EDD0E3A096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1C427-28E7-B491-C0D2-0C7A950443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BC335A-B650-7F49-BC4E-F3E7DCF619AE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1D270-23A2-95EE-FF37-81DEAEF8DD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65C94-C01E-A988-9603-E0C775367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190707-BD17-1E4C-8E22-F1D4AB14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08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2F4D5922-434B-4829-B93E-02DC38A29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35FBA24-5C01-4635-A984-1DB6E340B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89A5114-55F8-4976-BBE9-EB03D1314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B68E7F15-1BC6-438A-8D72-8DC7AED51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61641807-6842-4066-AF10-93EC82C9F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F982CAD2-2793-4D56-BE4D-E6CEF77D7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2ADA1AD-25F7-4EE1-9E91-CB4534B56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07625553-33A6-42A6-BA58-B6F60A4E5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75B990D2-1682-41A9-850F-4DC602C31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5819102A-0400-4C1F-8614-973F5262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A8FBDFC-CF2A-4A9A-88B1-15D45D68B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EC299EF-4D18-40D1-AAB9-5082B26AB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C649880C-55B6-4C46-A7F6-6A2856231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2C809907-F418-42B7-B7DA-7578B44AA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71152CA-C7C6-498B-AC68-B4620D242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CF1485CA-41D2-421F-B28D-15EF845D5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04ED96A1-E6CA-493F-8610-6B8B7A28E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C9231B8-0812-4FDE-9AC6-94984E20A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BF59FE3-7AD8-46E8-9440-D26863994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EEEDF00-F676-4147-BAF0-64840E285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94D3F73A-55E6-4A58-872D-BE9E9C7C3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2BB2C6FB-55B0-89EF-496D-A5525FB364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/>
          <a:srcRect l="5328" r="2865" b="1"/>
          <a:stretch>
            <a:fillRect/>
          </a:stretch>
        </p:blipFill>
        <p:spPr>
          <a:xfrm>
            <a:off x="6997974" y="706170"/>
            <a:ext cx="4492357" cy="5431517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8D2BC472-0671-410F-BA77-E46AA6210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67670" y="850149"/>
            <a:ext cx="304800" cy="429768"/>
            <a:chOff x="215328" y="-46937"/>
            <a:chExt cx="304800" cy="2773841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C68B2A3-267E-4DE4-8DD5-C0378482D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6474CC6-D7FB-4A38-8991-680F048CF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05825D0E-A1E4-4466-81B2-33325B3B3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A1BD1E16-C3EF-4A05-9C71-590A55BFC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A331C6-5BEC-65D0-2FC1-314B3657B23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-1" y="500580"/>
            <a:ext cx="6851877" cy="3561622"/>
          </a:xfrm>
          <a:noFill/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Leadership and Management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Developing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Management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BMSW5010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Rebecca Francis-Davies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Alexandru Ion Tutuiu (2313069)</a:t>
            </a:r>
            <a:br>
              <a:rPr lang="en-GB" sz="1900" dirty="0">
                <a:solidFill>
                  <a:schemeClr val="bg1"/>
                </a:solidFill>
              </a:rPr>
            </a:br>
            <a:endParaRPr lang="en-GB" sz="19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390648-E9F2-F485-A857-57018D575F3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-49739" y="4531659"/>
            <a:ext cx="6851877" cy="1620171"/>
          </a:xfrm>
          <a:noFill/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People Management Strategy for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BrightWave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 Ltd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1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AD9072-8C85-E153-E0F8-8D99F6B5C8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94A77D1F-84F8-6B64-2665-25A1DACA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2E70A37-7E03-7716-7C48-2263CFB10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56F4B79A-89EE-4162-29CB-AA9C7939F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97A8ECD-624E-FB3E-2CDA-410064E5A2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1C7CF3FB-58E6-8FFD-63B7-074F1A3BAB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450B05AC-CFBB-66C2-0CBF-B3FFA6018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AF0579AA-BC5E-B117-A4DA-B59BB065C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731330A7-1662-B157-4CDE-E95B2C14D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F5319EC9-8BE6-3242-4C21-F8154A2C4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A537E8B2-5C64-8831-FEA4-9C5C09F36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983B4FA5-9DBE-1161-DAD5-9ED95C418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83D94FAC-AD99-1A41-A5B8-0503DB50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AF7259F-471E-3867-066F-BB43C694A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732E3E65-BE12-9AFF-6B70-3EA9AE3A0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ED488C82-6406-31FA-B29A-CB08C1485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C2AC018D-EC8F-1241-A9D0-4C2510C4B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186C6BEA-6B37-EFC1-53B4-2E3D52F27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EBEAC4C0-02B0-3682-F2FB-BF5CFD289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E5F455C-3115-DB8F-61A1-81865B916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C8EC781D-9CC5-7B91-F85E-3CE3AF1B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BCFE7000-3FFE-0CCD-BFBA-6C09A5953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C44618C5-AA50-A50E-A78B-38A2DB85A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8" r="2865" b="1"/>
          <a:stretch>
            <a:fillRect/>
          </a:stretch>
        </p:blipFill>
        <p:spPr>
          <a:xfrm>
            <a:off x="9714299" y="4099602"/>
            <a:ext cx="2102373" cy="2541889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0ABB6475-6A60-79C3-5595-9F4FF7682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67670" y="850149"/>
            <a:ext cx="304800" cy="429768"/>
            <a:chOff x="215328" y="-46937"/>
            <a:chExt cx="304800" cy="2773841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274CD97-9B77-07B2-69DA-40F0CD31F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D2764CF5-F56C-66EC-AF32-620A8B7D2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46C37D1-8A06-CFA2-7219-CCDA95E5E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6FBF41E1-EDE5-53D7-6828-B16057CB5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645DA1-5CF2-FE52-E517-53942881C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59" y="726644"/>
            <a:ext cx="6663618" cy="1160888"/>
          </a:xfrm>
          <a:noFill/>
        </p:spPr>
        <p:txBody>
          <a:bodyPr anchor="b">
            <a:norm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DFA4D2-65DA-9A00-436B-EAC167C7C9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518" y="1887532"/>
            <a:ext cx="9575117" cy="4364834"/>
          </a:xfrm>
          <a:noFill/>
        </p:spPr>
        <p:txBody>
          <a:bodyPr anchor="t">
            <a:noAutofit/>
          </a:bodyPr>
          <a:lstStyle/>
          <a:p>
            <a:pPr algn="l"/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Current People Challenges at BrightWave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Culture Challenges at BrightWave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5. HR Strategy for the Next 3 Years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6. Expected Outcomes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7. REFERENCE LIST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932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B250C39F-3F6C-4D53-86D2-7BC6B2FF6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group of people in a meeting&#10;&#10;AI-generated content may be incorrect.">
            <a:extLst>
              <a:ext uri="{FF2B5EF4-FFF2-40B4-BE49-F238E27FC236}">
                <a16:creationId xmlns:a16="http://schemas.microsoft.com/office/drawing/2014/main" id="{EFD996EF-8B3F-286F-76C4-106BAC8092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2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377DC-2D62-0082-89C3-E03F21785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39" y="910431"/>
            <a:ext cx="6763873" cy="1466455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People Challenges at </a:t>
            </a:r>
            <a:r>
              <a:rPr lang="en-GB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BrightWave</a:t>
            </a:r>
            <a:br>
              <a:rPr lang="en-GB" sz="2800" b="1" dirty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EC64A-AB1C-5BBD-0ED0-A9AFC1AC8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2492080"/>
            <a:ext cx="6104965" cy="361288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Supervisors avoid performance conversations, so problems stay unresolved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(Hutchinson, 2013)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 focus more on tasks and costs than on people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(Armstrong &amp; Taylor, 2020)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rarely get feedback or recognition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turnover, especially in cleaning teams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induction leaves new staff unsure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quality differs across sites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569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5B22B3-2794-0B6F-CCBD-28AE15E86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145909B-F4B1-DE89-0C57-7B84931BE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C6CDBD-CB45-4E9D-B6B6-094A3B37D8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>
            <a:fillRect/>
          </a:stretch>
        </p:blipFill>
        <p:spPr>
          <a:xfrm>
            <a:off x="-16974" y="10"/>
            <a:ext cx="12225996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D634749-11CC-466F-77D7-5933FC6DF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BEE9D-2452-9499-D7C1-204D52D9B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1035424"/>
            <a:ext cx="6723532" cy="1456651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Challenges at </a:t>
            </a:r>
            <a:r>
              <a:rPr lang="en-GB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BrightWave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0490C-A440-E186-2AB4-88C2EAAAF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2492080"/>
            <a:ext cx="6104965" cy="361288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is “task-first” and focused on numbers, not people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(Mullins &amp; McLean, 2019)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feel undervalued because recognition is rare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 work in isolation across sites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(Brooks, 2018)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Resistance to new ideas slows progress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Younger staff feel unsure about career paths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6E65DC0-70B1-17E3-B168-7653003BD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927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E4E4C5-8D9C-59D2-5694-7AAB7022EF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A383369-1BFA-A8C7-C973-1BCA957F8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44CE83-3F73-3802-F027-209F6D6698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-16974" y="372505"/>
            <a:ext cx="12225996" cy="6112998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45BFB921-C9AB-3D37-C74B-0B9064880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6813E-2402-D7B3-7AC6-EB0545F5E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1035424"/>
            <a:ext cx="6723532" cy="1456651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Strategy for the Next 3 Years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17261-0985-B0E6-9D89-DAEDB431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2492080"/>
            <a:ext cx="6104965" cy="3612885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 managers in feedback, coaching, communication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(Rees, 2015)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simple performance reviews with clear goals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(Hutchinson, 2013)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induction: clear role, expectations, buddy system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(Taylor &amp; Woodhams, 2022)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engagement: fair workloads, recognition, basic wellbeing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culture through small habits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(Marchington et al., 2025)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C0E951-79FD-A011-A883-98E93D305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994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01E3EA-AC02-A931-52FF-45781B681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60CB5C-6F28-452A-CDB6-9FC849C16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DDCA8FB-8C64-D7C9-06AB-4266E3F9D5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942403" y="0"/>
            <a:ext cx="10249597" cy="683306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E98BA8A-A4D2-EA6F-B6F9-7DC1CD36F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FF930-8D96-7CDB-3F84-91C458B21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1035424"/>
            <a:ext cx="6723532" cy="1456651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7331A-5884-6E96-CDA1-A329C901B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940" y="2492080"/>
            <a:ext cx="6104965" cy="3612885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 lead people more confidently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(Rees, 2015)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feel valued and clear about expectations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(Mullins &amp; McLean, 2019)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turnover as staff feel supported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(Marchington et al., 2025)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service quality and fewer client complaints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shifts slowly toward people-focused work</a:t>
            </a: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C1C945-D862-1B0F-F6E8-4280DA04F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503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AE5E11-C969-1736-617D-AC449DA312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B56CA346-3773-425E-41E1-4F700D114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FFA85C4-1030-6247-7AE2-D37B4DC1A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528A7F6-A631-F3D0-7613-F4BB85C0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B5B1A32F-7A81-EAA5-1273-ADE3691CD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8126569-F58C-F272-A9C0-21D5D275E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C1900974-43AE-B82B-A0BA-274181772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1FD372C-4737-07BB-B00C-8EBFFF6A7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1D2793C7-CDDA-795E-0F4B-4D31CE70D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C185BE57-205E-3DB4-41E9-D90D8C868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530A24A7-D3F3-52B7-CBE4-DAD9AC811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4980614-345B-50C8-653F-86ECDA2EC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16917D2-82B9-1644-132F-F490BB214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F81C57E-EC1E-F2EB-50CD-3947204B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CE1E03F4-38DC-A68F-1F45-B9F30C541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6D1DC2E0-AB09-AF2F-8AE5-6F4298878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EAE38315-34D3-E69A-2554-90203F461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63E36BC0-F2DD-269E-2099-C350685F1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549B57C1-3578-780B-2131-C3A8C94BE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FC5607BC-C3DE-9C87-8363-7F7D881D9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981D9EF-FCE9-E06D-030F-22C161BB2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78230A03-855C-6FF2-A15D-E4F81756B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80BC1949-890C-572F-FA8D-A8249A1D7D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8" r="2865" b="1"/>
          <a:stretch>
            <a:fillRect/>
          </a:stretch>
        </p:blipFill>
        <p:spPr>
          <a:xfrm>
            <a:off x="9714299" y="4099602"/>
            <a:ext cx="2102373" cy="2541889"/>
          </a:xfrm>
          <a:prstGeom prst="rect">
            <a:avLst/>
          </a:prstGeom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1A06E527-56E7-75C3-105E-4EE6CD6C0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67670" y="850149"/>
            <a:ext cx="304800" cy="429768"/>
            <a:chOff x="215328" y="-46937"/>
            <a:chExt cx="304800" cy="2773841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1ED578D-93AB-D060-8548-A6A1DB22C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64D82D5C-F372-1299-BC3A-44CB3CE5E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3E9E3F8C-2DE9-A20D-D52F-F95F9474EF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B556930A-B24F-5F9B-01F3-3529E85BE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05ABFE-C68C-0158-D606-A0C115F48C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59" y="726644"/>
            <a:ext cx="6663618" cy="1160888"/>
          </a:xfrm>
          <a:noFill/>
        </p:spPr>
        <p:txBody>
          <a:bodyPr anchor="b">
            <a:norm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541638-1E36-8CA3-0D24-58CE688E84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518" y="1887532"/>
            <a:ext cx="9575117" cy="4364834"/>
          </a:xfrm>
          <a:noFill/>
        </p:spPr>
        <p:txBody>
          <a:bodyPr anchor="t">
            <a:noAutofit/>
          </a:bodyPr>
          <a:lstStyle/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Armstrong, M. &amp; Taylor, S. (2020)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Brooks, I. (2018)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Behaviour: Individuals, Groups and Organisation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Hutchinson, S. (2013)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Marchington, M., Wilkinson, A., Donnelly, R. &amp;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Kynighou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(2025)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Work: The Definitive Guide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Mullins, L.J. &amp; McLean, J.E. (2019)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Behaviour in the Workplace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12th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Rees, W.D. (2015)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of Management and Leadership: Managing People in Organisations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Palgrave.</a:t>
            </a:r>
          </a:p>
          <a:p>
            <a:pPr algn="l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Taylor, S. &amp; Woodhams, C. (2022)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Management: People and Organisations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l"/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9438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495</Words>
  <Application>Microsoft Macintosh PowerPoint</Application>
  <PresentationFormat>Widescreen</PresentationFormat>
  <Paragraphs>44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BA Leadership and Management Module: Developing Leadership and Management  Module code: BMSW5010  Lecturer: Rebecca Francis-Davies  Student: Alexandru Ion Tutuiu (2313069) </vt:lpstr>
      <vt:lpstr>Table of Contents </vt:lpstr>
      <vt:lpstr>Current People Challenges at BrightWave </vt:lpstr>
      <vt:lpstr>Culture Challenges at BrightWave </vt:lpstr>
      <vt:lpstr>HR Strategy for the Next 3 Years </vt:lpstr>
      <vt:lpstr>Expected Outcomes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Tutuiu Florina</dc:creator>
  <cp:lastModifiedBy>Tutuiu Florina</cp:lastModifiedBy>
  <cp:revision>6</cp:revision>
  <dcterms:created xsi:type="dcterms:W3CDTF">2025-11-29T19:55:37Z</dcterms:created>
  <dcterms:modified xsi:type="dcterms:W3CDTF">2025-11-30T23:18:34Z</dcterms:modified>
</cp:coreProperties>
</file>