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17.xml" ContentType="application/vnd.openxmlformats-officedocument.theme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 bookmarkIdSeed="2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3"/>
  </p:notesMasterIdLst>
  <p:sldIdLst>
    <p:sldId id="308" r:id="rId24"/>
    <p:sldId id="359" r:id="rId25"/>
    <p:sldId id="360" r:id="rId26"/>
    <p:sldId id="361" r:id="rId27"/>
    <p:sldId id="362" r:id="rId28"/>
    <p:sldId id="365" r:id="rId29"/>
    <p:sldId id="370" r:id="rId30"/>
    <p:sldId id="408" r:id="rId31"/>
    <p:sldId id="409" r:id="rId32"/>
    <p:sldId id="372" r:id="rId33"/>
    <p:sldId id="374" r:id="rId34"/>
    <p:sldId id="410" r:id="rId35"/>
    <p:sldId id="377" r:id="rId36"/>
    <p:sldId id="376" r:id="rId37"/>
    <p:sldId id="411" r:id="rId38"/>
    <p:sldId id="378" r:id="rId39"/>
    <p:sldId id="413" r:id="rId40"/>
    <p:sldId id="414" r:id="rId41"/>
    <p:sldId id="379" r:id="rId42"/>
    <p:sldId id="383" r:id="rId43"/>
    <p:sldId id="384" r:id="rId44"/>
    <p:sldId id="385" r:id="rId45"/>
    <p:sldId id="388" r:id="rId46"/>
    <p:sldId id="389" r:id="rId47"/>
    <p:sldId id="393" r:id="rId48"/>
    <p:sldId id="405" r:id="rId49"/>
    <p:sldId id="394" r:id="rId50"/>
    <p:sldId id="395" r:id="rId51"/>
    <p:sldId id="396" r:id="rId52"/>
    <p:sldId id="418" r:id="rId53"/>
    <p:sldId id="398" r:id="rId54"/>
    <p:sldId id="401" r:id="rId55"/>
    <p:sldId id="399" r:id="rId56"/>
    <p:sldId id="400" r:id="rId57"/>
    <p:sldId id="415" r:id="rId58"/>
    <p:sldId id="416" r:id="rId59"/>
    <p:sldId id="403" r:id="rId60"/>
    <p:sldId id="406" r:id="rId61"/>
    <p:sldId id="407" r:id="rId6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6FB5D2-659F-4BB5-95EA-3AD106D612C0}" v="28" dt="2023-11-20T09:38:29.6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21" autoAdjust="0"/>
    <p:restoredTop sz="66667" autoAdjust="0"/>
  </p:normalViewPr>
  <p:slideViewPr>
    <p:cSldViewPr snapToGrid="0">
      <p:cViewPr varScale="1">
        <p:scale>
          <a:sx n="37" d="100"/>
          <a:sy n="37" d="100"/>
        </p:scale>
        <p:origin x="885" y="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notesMaster" Target="notesMasters/notesMaster1.xml"/><Relationship Id="rId68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presProps" Target="presProps.xml"/><Relationship Id="rId69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F56FB5D2-659F-4BB5-95EA-3AD106D612C0}"/>
    <pc:docChg chg="undo custSel addSld delSld modSld sldOrd modNotesMaster">
      <pc:chgData name="Kate Piper (IMH)" userId="f69ee4e2-845b-4a1f-89c4-60fce9da139f" providerId="ADAL" clId="{F56FB5D2-659F-4BB5-95EA-3AD106D612C0}" dt="2023-11-20T09:38:29.650" v="1213"/>
      <pc:docMkLst>
        <pc:docMk/>
      </pc:docMkLst>
      <pc:sldChg chg="del">
        <pc:chgData name="Kate Piper (IMH)" userId="f69ee4e2-845b-4a1f-89c4-60fce9da139f" providerId="ADAL" clId="{F56FB5D2-659F-4BB5-95EA-3AD106D612C0}" dt="2023-11-20T09:21:38.726" v="1212" actId="47"/>
        <pc:sldMkLst>
          <pc:docMk/>
          <pc:sldMk cId="132543123" sldId="271"/>
        </pc:sldMkLst>
      </pc:sldChg>
      <pc:sldChg chg="add">
        <pc:chgData name="Kate Piper (IMH)" userId="f69ee4e2-845b-4a1f-89c4-60fce9da139f" providerId="ADAL" clId="{F56FB5D2-659F-4BB5-95EA-3AD106D612C0}" dt="2023-11-20T09:21:36.177" v="1211"/>
        <pc:sldMkLst>
          <pc:docMk/>
          <pc:sldMk cId="2741221893" sldId="308"/>
        </pc:sldMkLst>
      </pc:sldChg>
      <pc:sldChg chg="del">
        <pc:chgData name="Kate Piper (IMH)" userId="f69ee4e2-845b-4a1f-89c4-60fce9da139f" providerId="ADAL" clId="{F56FB5D2-659F-4BB5-95EA-3AD106D612C0}" dt="2023-11-19T18:56:44.915" v="300" actId="47"/>
        <pc:sldMkLst>
          <pc:docMk/>
          <pc:sldMk cId="965008597" sldId="351"/>
        </pc:sldMkLst>
      </pc:sldChg>
      <pc:sldChg chg="del">
        <pc:chgData name="Kate Piper (IMH)" userId="f69ee4e2-845b-4a1f-89c4-60fce9da139f" providerId="ADAL" clId="{F56FB5D2-659F-4BB5-95EA-3AD106D612C0}" dt="2023-11-19T18:56:45.373" v="301" actId="47"/>
        <pc:sldMkLst>
          <pc:docMk/>
          <pc:sldMk cId="3754276675" sldId="352"/>
        </pc:sldMkLst>
      </pc:sldChg>
      <pc:sldChg chg="del">
        <pc:chgData name="Kate Piper (IMH)" userId="f69ee4e2-845b-4a1f-89c4-60fce9da139f" providerId="ADAL" clId="{F56FB5D2-659F-4BB5-95EA-3AD106D612C0}" dt="2023-11-19T18:56:45.802" v="302" actId="47"/>
        <pc:sldMkLst>
          <pc:docMk/>
          <pc:sldMk cId="2822998065" sldId="353"/>
        </pc:sldMkLst>
      </pc:sldChg>
      <pc:sldChg chg="del">
        <pc:chgData name="Kate Piper (IMH)" userId="f69ee4e2-845b-4a1f-89c4-60fce9da139f" providerId="ADAL" clId="{F56FB5D2-659F-4BB5-95EA-3AD106D612C0}" dt="2023-11-19T18:56:44.387" v="299" actId="47"/>
        <pc:sldMkLst>
          <pc:docMk/>
          <pc:sldMk cId="2812847988" sldId="355"/>
        </pc:sldMkLst>
      </pc:sldChg>
      <pc:sldChg chg="del">
        <pc:chgData name="Kate Piper (IMH)" userId="f69ee4e2-845b-4a1f-89c4-60fce9da139f" providerId="ADAL" clId="{F56FB5D2-659F-4BB5-95EA-3AD106D612C0}" dt="2023-11-19T18:56:46.602" v="303" actId="47"/>
        <pc:sldMkLst>
          <pc:docMk/>
          <pc:sldMk cId="1722592488" sldId="356"/>
        </pc:sldMkLst>
      </pc:sldChg>
      <pc:sldChg chg="addSp new del mod">
        <pc:chgData name="Kate Piper (IMH)" userId="f69ee4e2-845b-4a1f-89c4-60fce9da139f" providerId="ADAL" clId="{F56FB5D2-659F-4BB5-95EA-3AD106D612C0}" dt="2023-11-19T19:04:05.778" v="308" actId="47"/>
        <pc:sldMkLst>
          <pc:docMk/>
          <pc:sldMk cId="1123417120" sldId="357"/>
        </pc:sldMkLst>
        <pc:picChg chg="add">
          <ac:chgData name="Kate Piper (IMH)" userId="f69ee4e2-845b-4a1f-89c4-60fce9da139f" providerId="ADAL" clId="{F56FB5D2-659F-4BB5-95EA-3AD106D612C0}" dt="2023-11-19T17:30:23.436" v="1" actId="22"/>
          <ac:picMkLst>
            <pc:docMk/>
            <pc:sldMk cId="1123417120" sldId="357"/>
            <ac:picMk id="5" creationId="{685DACB4-1289-150C-94A1-38A933060AB9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9:04:03.369" v="307" actId="47"/>
        <pc:sldMkLst>
          <pc:docMk/>
          <pc:sldMk cId="3856161968" sldId="358"/>
        </pc:sldMkLst>
        <pc:picChg chg="add">
          <ac:chgData name="Kate Piper (IMH)" userId="f69ee4e2-845b-4a1f-89c4-60fce9da139f" providerId="ADAL" clId="{F56FB5D2-659F-4BB5-95EA-3AD106D612C0}" dt="2023-11-19T17:31:09.744" v="3" actId="22"/>
          <ac:picMkLst>
            <pc:docMk/>
            <pc:sldMk cId="3856161968" sldId="358"/>
            <ac:picMk id="5" creationId="{265E1C8D-3C78-DC95-A69A-C8716A3D6C58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04:43.152" v="311" actId="732"/>
        <pc:sldMkLst>
          <pc:docMk/>
          <pc:sldMk cId="3906189822" sldId="359"/>
        </pc:sldMkLst>
        <pc:picChg chg="add mod modCrop">
          <ac:chgData name="Kate Piper (IMH)" userId="f69ee4e2-845b-4a1f-89c4-60fce9da139f" providerId="ADAL" clId="{F56FB5D2-659F-4BB5-95EA-3AD106D612C0}" dt="2023-11-19T19:04:43.152" v="311" actId="732"/>
          <ac:picMkLst>
            <pc:docMk/>
            <pc:sldMk cId="3906189822" sldId="359"/>
            <ac:picMk id="5" creationId="{5FC2526E-AAC5-9BC5-8372-2647DB556127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04:32.719" v="310" actId="732"/>
        <pc:sldMkLst>
          <pc:docMk/>
          <pc:sldMk cId="1310318485" sldId="360"/>
        </pc:sldMkLst>
        <pc:picChg chg="add mod modCrop">
          <ac:chgData name="Kate Piper (IMH)" userId="f69ee4e2-845b-4a1f-89c4-60fce9da139f" providerId="ADAL" clId="{F56FB5D2-659F-4BB5-95EA-3AD106D612C0}" dt="2023-11-19T19:04:32.719" v="310" actId="732"/>
          <ac:picMkLst>
            <pc:docMk/>
            <pc:sldMk cId="1310318485" sldId="360"/>
            <ac:picMk id="5" creationId="{C3CC8472-B6D0-444F-5B9A-A4B8EB312165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05:38.193" v="313" actId="732"/>
        <pc:sldMkLst>
          <pc:docMk/>
          <pc:sldMk cId="1498010015" sldId="361"/>
        </pc:sldMkLst>
        <pc:picChg chg="add mod modCrop">
          <ac:chgData name="Kate Piper (IMH)" userId="f69ee4e2-845b-4a1f-89c4-60fce9da139f" providerId="ADAL" clId="{F56FB5D2-659F-4BB5-95EA-3AD106D612C0}" dt="2023-11-19T19:05:38.193" v="313" actId="732"/>
          <ac:picMkLst>
            <pc:docMk/>
            <pc:sldMk cId="1498010015" sldId="361"/>
            <ac:picMk id="5" creationId="{013DFC8B-863D-DF06-3A6A-7AA32CFFF941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17:36.971" v="327" actId="1076"/>
        <pc:sldMkLst>
          <pc:docMk/>
          <pc:sldMk cId="4077257085" sldId="362"/>
        </pc:sldMkLst>
        <pc:picChg chg="add mod modCrop">
          <ac:chgData name="Kate Piper (IMH)" userId="f69ee4e2-845b-4a1f-89c4-60fce9da139f" providerId="ADAL" clId="{F56FB5D2-659F-4BB5-95EA-3AD106D612C0}" dt="2023-11-19T19:17:05.937" v="323" actId="732"/>
          <ac:picMkLst>
            <pc:docMk/>
            <pc:sldMk cId="4077257085" sldId="362"/>
            <ac:picMk id="5" creationId="{26347543-E5A2-66C0-CCA8-C77878328E52}"/>
          </ac:picMkLst>
        </pc:picChg>
        <pc:picChg chg="add mod">
          <ac:chgData name="Kate Piper (IMH)" userId="f69ee4e2-845b-4a1f-89c4-60fce9da139f" providerId="ADAL" clId="{F56FB5D2-659F-4BB5-95EA-3AD106D612C0}" dt="2023-11-19T19:16:57.536" v="322" actId="1076"/>
          <ac:picMkLst>
            <pc:docMk/>
            <pc:sldMk cId="4077257085" sldId="362"/>
            <ac:picMk id="6" creationId="{F49BC70A-11D8-B87B-23FC-26A520907950}"/>
          </ac:picMkLst>
        </pc:picChg>
        <pc:picChg chg="add mod">
          <ac:chgData name="Kate Piper (IMH)" userId="f69ee4e2-845b-4a1f-89c4-60fce9da139f" providerId="ADAL" clId="{F56FB5D2-659F-4BB5-95EA-3AD106D612C0}" dt="2023-11-19T19:17:36.971" v="327" actId="1076"/>
          <ac:picMkLst>
            <pc:docMk/>
            <pc:sldMk cId="4077257085" sldId="362"/>
            <ac:picMk id="7" creationId="{4A9E33A8-AE09-11DD-7EA5-4A866CCA66AD}"/>
          </ac:picMkLst>
        </pc:picChg>
      </pc:sldChg>
      <pc:sldChg chg="addSp modSp new del mod">
        <pc:chgData name="Kate Piper (IMH)" userId="f69ee4e2-845b-4a1f-89c4-60fce9da139f" providerId="ADAL" clId="{F56FB5D2-659F-4BB5-95EA-3AD106D612C0}" dt="2023-11-19T19:18:30.329" v="328" actId="47"/>
        <pc:sldMkLst>
          <pc:docMk/>
          <pc:sldMk cId="2351202911" sldId="363"/>
        </pc:sldMkLst>
        <pc:picChg chg="add mod modCrop">
          <ac:chgData name="Kate Piper (IMH)" userId="f69ee4e2-845b-4a1f-89c4-60fce9da139f" providerId="ADAL" clId="{F56FB5D2-659F-4BB5-95EA-3AD106D612C0}" dt="2023-11-19T19:16:43.251" v="320" actId="732"/>
          <ac:picMkLst>
            <pc:docMk/>
            <pc:sldMk cId="2351202911" sldId="363"/>
            <ac:picMk id="5" creationId="{CEA1E47B-B64A-03E3-5330-23DABAC0D602}"/>
          </ac:picMkLst>
        </pc:picChg>
      </pc:sldChg>
      <pc:sldChg chg="addSp modSp new del mod">
        <pc:chgData name="Kate Piper (IMH)" userId="f69ee4e2-845b-4a1f-89c4-60fce9da139f" providerId="ADAL" clId="{F56FB5D2-659F-4BB5-95EA-3AD106D612C0}" dt="2023-11-19T19:18:31.815" v="329" actId="47"/>
        <pc:sldMkLst>
          <pc:docMk/>
          <pc:sldMk cId="3362145634" sldId="364"/>
        </pc:sldMkLst>
        <pc:picChg chg="add mod modCrop">
          <ac:chgData name="Kate Piper (IMH)" userId="f69ee4e2-845b-4a1f-89c4-60fce9da139f" providerId="ADAL" clId="{F56FB5D2-659F-4BB5-95EA-3AD106D612C0}" dt="2023-11-19T19:17:24.756" v="325" actId="732"/>
          <ac:picMkLst>
            <pc:docMk/>
            <pc:sldMk cId="3362145634" sldId="364"/>
            <ac:picMk id="5" creationId="{8D752F83-6D04-C4F6-DC69-E6E3F334D65C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19:01.533" v="334" actId="1076"/>
        <pc:sldMkLst>
          <pc:docMk/>
          <pc:sldMk cId="2683339710" sldId="365"/>
        </pc:sldMkLst>
        <pc:picChg chg="add mod modCrop">
          <ac:chgData name="Kate Piper (IMH)" userId="f69ee4e2-845b-4a1f-89c4-60fce9da139f" providerId="ADAL" clId="{F56FB5D2-659F-4BB5-95EA-3AD106D612C0}" dt="2023-11-19T19:19:01.533" v="334" actId="1076"/>
          <ac:picMkLst>
            <pc:docMk/>
            <pc:sldMk cId="2683339710" sldId="365"/>
            <ac:picMk id="5" creationId="{5D59066E-2923-6866-873D-2E92A3AFCE9C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9:19:16.970" v="335" actId="47"/>
        <pc:sldMkLst>
          <pc:docMk/>
          <pc:sldMk cId="691039061" sldId="366"/>
        </pc:sldMkLst>
        <pc:picChg chg="add">
          <ac:chgData name="Kate Piper (IMH)" userId="f69ee4e2-845b-4a1f-89c4-60fce9da139f" providerId="ADAL" clId="{F56FB5D2-659F-4BB5-95EA-3AD106D612C0}" dt="2023-11-19T17:36:54.504" v="28" actId="22"/>
          <ac:picMkLst>
            <pc:docMk/>
            <pc:sldMk cId="691039061" sldId="366"/>
            <ac:picMk id="5" creationId="{16E2EE29-9E0B-C707-8581-45BC9904DD0A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9:19:19.630" v="336" actId="47"/>
        <pc:sldMkLst>
          <pc:docMk/>
          <pc:sldMk cId="991404172" sldId="367"/>
        </pc:sldMkLst>
        <pc:picChg chg="add">
          <ac:chgData name="Kate Piper (IMH)" userId="f69ee4e2-845b-4a1f-89c4-60fce9da139f" providerId="ADAL" clId="{F56FB5D2-659F-4BB5-95EA-3AD106D612C0}" dt="2023-11-19T17:37:32.244" v="29" actId="22"/>
          <ac:picMkLst>
            <pc:docMk/>
            <pc:sldMk cId="991404172" sldId="367"/>
            <ac:picMk id="5" creationId="{61482202-4E6E-50EA-BCD1-774E4D3E515F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9:19:21.056" v="337" actId="47"/>
        <pc:sldMkLst>
          <pc:docMk/>
          <pc:sldMk cId="3191224365" sldId="368"/>
        </pc:sldMkLst>
        <pc:picChg chg="add">
          <ac:chgData name="Kate Piper (IMH)" userId="f69ee4e2-845b-4a1f-89c4-60fce9da139f" providerId="ADAL" clId="{F56FB5D2-659F-4BB5-95EA-3AD106D612C0}" dt="2023-11-19T17:38:44.681" v="30" actId="22"/>
          <ac:picMkLst>
            <pc:docMk/>
            <pc:sldMk cId="3191224365" sldId="368"/>
            <ac:picMk id="5" creationId="{4A8916DC-64E3-1A39-565D-9F824D0A7A45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9:21:01.924" v="338" actId="47"/>
        <pc:sldMkLst>
          <pc:docMk/>
          <pc:sldMk cId="1892813825" sldId="369"/>
        </pc:sldMkLst>
        <pc:picChg chg="add">
          <ac:chgData name="Kate Piper (IMH)" userId="f69ee4e2-845b-4a1f-89c4-60fce9da139f" providerId="ADAL" clId="{F56FB5D2-659F-4BB5-95EA-3AD106D612C0}" dt="2023-11-19T17:39:22.536" v="31" actId="22"/>
          <ac:picMkLst>
            <pc:docMk/>
            <pc:sldMk cId="1892813825" sldId="369"/>
            <ac:picMk id="5" creationId="{0B259F29-6AF1-3FB1-2559-216698D5AC38}"/>
          </ac:picMkLst>
        </pc:picChg>
      </pc:sldChg>
      <pc:sldChg chg="addSp delSp modSp new mod modAnim">
        <pc:chgData name="Kate Piper (IMH)" userId="f69ee4e2-845b-4a1f-89c4-60fce9da139f" providerId="ADAL" clId="{F56FB5D2-659F-4BB5-95EA-3AD106D612C0}" dt="2023-11-19T19:28:26.396" v="344"/>
        <pc:sldMkLst>
          <pc:docMk/>
          <pc:sldMk cId="2738870492" sldId="370"/>
        </pc:sldMkLst>
        <pc:spChg chg="del mod">
          <ac:chgData name="Kate Piper (IMH)" userId="f69ee4e2-845b-4a1f-89c4-60fce9da139f" providerId="ADAL" clId="{F56FB5D2-659F-4BB5-95EA-3AD106D612C0}" dt="2023-11-19T19:22:00.595" v="341" actId="478"/>
          <ac:spMkLst>
            <pc:docMk/>
            <pc:sldMk cId="2738870492" sldId="370"/>
            <ac:spMk id="2" creationId="{40B241BD-4FBA-6C39-C8FD-274F59900281}"/>
          </ac:spMkLst>
        </pc:spChg>
        <pc:spChg chg="del">
          <ac:chgData name="Kate Piper (IMH)" userId="f69ee4e2-845b-4a1f-89c4-60fce9da139f" providerId="ADAL" clId="{F56FB5D2-659F-4BB5-95EA-3AD106D612C0}" dt="2023-11-19T19:21:38.093" v="339"/>
          <ac:spMkLst>
            <pc:docMk/>
            <pc:sldMk cId="2738870492" sldId="370"/>
            <ac:spMk id="3" creationId="{0CB446B5-6DFC-ACB2-260B-A921E8490C63}"/>
          </ac:spMkLst>
        </pc:spChg>
        <pc:spChg chg="add mod">
          <ac:chgData name="Kate Piper (IMH)" userId="f69ee4e2-845b-4a1f-89c4-60fce9da139f" providerId="ADAL" clId="{F56FB5D2-659F-4BB5-95EA-3AD106D612C0}" dt="2023-11-19T19:22:00.595" v="341" actId="478"/>
          <ac:spMkLst>
            <pc:docMk/>
            <pc:sldMk cId="2738870492" sldId="370"/>
            <ac:spMk id="6" creationId="{A7047446-8E4F-9A85-8F32-2C819F27FBBF}"/>
          </ac:spMkLst>
        </pc:spChg>
        <pc:picChg chg="add mod">
          <ac:chgData name="Kate Piper (IMH)" userId="f69ee4e2-845b-4a1f-89c4-60fce9da139f" providerId="ADAL" clId="{F56FB5D2-659F-4BB5-95EA-3AD106D612C0}" dt="2023-11-19T19:22:04.148" v="342" actId="14100"/>
          <ac:picMkLst>
            <pc:docMk/>
            <pc:sldMk cId="2738870492" sldId="370"/>
            <ac:picMk id="4" creationId="{BE045214-B395-9635-D265-19516A4D3737}"/>
          </ac:picMkLst>
        </pc:picChg>
        <pc:picChg chg="add del mod">
          <ac:chgData name="Kate Piper (IMH)" userId="f69ee4e2-845b-4a1f-89c4-60fce9da139f" providerId="ADAL" clId="{F56FB5D2-659F-4BB5-95EA-3AD106D612C0}" dt="2023-11-19T19:28:26.396" v="344"/>
          <ac:picMkLst>
            <pc:docMk/>
            <pc:sldMk cId="2738870492" sldId="370"/>
            <ac:picMk id="7" creationId="{FE5B444C-0029-6393-7A07-8EA8F0B69C05}"/>
          </ac:picMkLst>
        </pc:picChg>
      </pc:sldChg>
      <pc:sldChg chg="addSp modSp new del mod">
        <pc:chgData name="Kate Piper (IMH)" userId="f69ee4e2-845b-4a1f-89c4-60fce9da139f" providerId="ADAL" clId="{F56FB5D2-659F-4BB5-95EA-3AD106D612C0}" dt="2023-11-19T19:29:13.582" v="347" actId="47"/>
        <pc:sldMkLst>
          <pc:docMk/>
          <pc:sldMk cId="30380139" sldId="371"/>
        </pc:sldMkLst>
        <pc:picChg chg="add">
          <ac:chgData name="Kate Piper (IMH)" userId="f69ee4e2-845b-4a1f-89c4-60fce9da139f" providerId="ADAL" clId="{F56FB5D2-659F-4BB5-95EA-3AD106D612C0}" dt="2023-11-19T17:42:05.195" v="33" actId="22"/>
          <ac:picMkLst>
            <pc:docMk/>
            <pc:sldMk cId="30380139" sldId="371"/>
            <ac:picMk id="5" creationId="{BB90E90D-715E-7191-A468-B27824EADCFB}"/>
          </ac:picMkLst>
        </pc:picChg>
        <pc:picChg chg="add mod">
          <ac:chgData name="Kate Piper (IMH)" userId="f69ee4e2-845b-4a1f-89c4-60fce9da139f" providerId="ADAL" clId="{F56FB5D2-659F-4BB5-95EA-3AD106D612C0}" dt="2023-11-19T17:43:24.742" v="42" actId="1076"/>
          <ac:picMkLst>
            <pc:docMk/>
            <pc:sldMk cId="30380139" sldId="371"/>
            <ac:picMk id="7" creationId="{FF869261-F1A8-F5E4-242E-3A461E05ED11}"/>
          </ac:picMkLst>
        </pc:picChg>
        <pc:picChg chg="add mod">
          <ac:chgData name="Kate Piper (IMH)" userId="f69ee4e2-845b-4a1f-89c4-60fce9da139f" providerId="ADAL" clId="{F56FB5D2-659F-4BB5-95EA-3AD106D612C0}" dt="2023-11-19T17:43:47.526" v="44" actId="1076"/>
          <ac:picMkLst>
            <pc:docMk/>
            <pc:sldMk cId="30380139" sldId="371"/>
            <ac:picMk id="9" creationId="{8D914380-5A84-A37B-D7CA-62B669A00C1C}"/>
          </ac:picMkLst>
        </pc:picChg>
        <pc:picChg chg="add mod">
          <ac:chgData name="Kate Piper (IMH)" userId="f69ee4e2-845b-4a1f-89c4-60fce9da139f" providerId="ADAL" clId="{F56FB5D2-659F-4BB5-95EA-3AD106D612C0}" dt="2023-11-19T17:44:04.171" v="46" actId="1076"/>
          <ac:picMkLst>
            <pc:docMk/>
            <pc:sldMk cId="30380139" sldId="371"/>
            <ac:picMk id="11" creationId="{6BE4D7B3-E69B-DEA0-61D5-5495DB6C7ECF}"/>
          </ac:picMkLst>
        </pc:picChg>
        <pc:picChg chg="add">
          <ac:chgData name="Kate Piper (IMH)" userId="f69ee4e2-845b-4a1f-89c4-60fce9da139f" providerId="ADAL" clId="{F56FB5D2-659F-4BB5-95EA-3AD106D612C0}" dt="2023-11-19T17:44:24.784" v="47" actId="22"/>
          <ac:picMkLst>
            <pc:docMk/>
            <pc:sldMk cId="30380139" sldId="371"/>
            <ac:picMk id="13" creationId="{B0F77252-164F-B100-C712-C4062918A0E0}"/>
          </ac:picMkLst>
        </pc:picChg>
      </pc:sldChg>
      <pc:sldChg chg="addSp delSp modSp new mod">
        <pc:chgData name="Kate Piper (IMH)" userId="f69ee4e2-845b-4a1f-89c4-60fce9da139f" providerId="ADAL" clId="{F56FB5D2-659F-4BB5-95EA-3AD106D612C0}" dt="2023-11-19T19:29:42.696" v="351" actId="1076"/>
        <pc:sldMkLst>
          <pc:docMk/>
          <pc:sldMk cId="2757669882" sldId="372"/>
        </pc:sldMkLst>
        <pc:picChg chg="add del">
          <ac:chgData name="Kate Piper (IMH)" userId="f69ee4e2-845b-4a1f-89c4-60fce9da139f" providerId="ADAL" clId="{F56FB5D2-659F-4BB5-95EA-3AD106D612C0}" dt="2023-11-19T17:43:18.529" v="40" actId="478"/>
          <ac:picMkLst>
            <pc:docMk/>
            <pc:sldMk cId="2757669882" sldId="372"/>
            <ac:picMk id="5" creationId="{96F91799-B72F-B771-6842-FD4AC882E7DA}"/>
          </ac:picMkLst>
        </pc:picChg>
        <pc:picChg chg="add del mod">
          <ac:chgData name="Kate Piper (IMH)" userId="f69ee4e2-845b-4a1f-89c4-60fce9da139f" providerId="ADAL" clId="{F56FB5D2-659F-4BB5-95EA-3AD106D612C0}" dt="2023-11-19T17:43:17.057" v="39" actId="478"/>
          <ac:picMkLst>
            <pc:docMk/>
            <pc:sldMk cId="2757669882" sldId="372"/>
            <ac:picMk id="7" creationId="{595A3C72-5213-0CBC-0A43-D4698B4A4103}"/>
          </ac:picMkLst>
        </pc:picChg>
        <pc:picChg chg="add del">
          <ac:chgData name="Kate Piper (IMH)" userId="f69ee4e2-845b-4a1f-89c4-60fce9da139f" providerId="ADAL" clId="{F56FB5D2-659F-4BB5-95EA-3AD106D612C0}" dt="2023-11-19T17:47:13.503" v="49" actId="478"/>
          <ac:picMkLst>
            <pc:docMk/>
            <pc:sldMk cId="2757669882" sldId="372"/>
            <ac:picMk id="9" creationId="{B8732C35-B208-F71E-702D-471D30D1AB24}"/>
          </ac:picMkLst>
        </pc:picChg>
        <pc:picChg chg="add mod modCrop">
          <ac:chgData name="Kate Piper (IMH)" userId="f69ee4e2-845b-4a1f-89c4-60fce9da139f" providerId="ADAL" clId="{F56FB5D2-659F-4BB5-95EA-3AD106D612C0}" dt="2023-11-19T19:29:42.696" v="351" actId="1076"/>
          <ac:picMkLst>
            <pc:docMk/>
            <pc:sldMk cId="2757669882" sldId="372"/>
            <ac:picMk id="11" creationId="{CE7CEF2F-6CC4-AF60-CBB9-D3348A09CE0E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9:30:00.337" v="352" actId="47"/>
        <pc:sldMkLst>
          <pc:docMk/>
          <pc:sldMk cId="3369753544" sldId="373"/>
        </pc:sldMkLst>
        <pc:picChg chg="add">
          <ac:chgData name="Kate Piper (IMH)" userId="f69ee4e2-845b-4a1f-89c4-60fce9da139f" providerId="ADAL" clId="{F56FB5D2-659F-4BB5-95EA-3AD106D612C0}" dt="2023-11-19T17:50:29.567" v="51" actId="22"/>
          <ac:picMkLst>
            <pc:docMk/>
            <pc:sldMk cId="3369753544" sldId="373"/>
            <ac:picMk id="5" creationId="{DC0F8BD7-1DD5-CA71-12A2-5E9EDBD96147}"/>
          </ac:picMkLst>
        </pc:picChg>
      </pc:sldChg>
      <pc:sldChg chg="addSp new mod">
        <pc:chgData name="Kate Piper (IMH)" userId="f69ee4e2-845b-4a1f-89c4-60fce9da139f" providerId="ADAL" clId="{F56FB5D2-659F-4BB5-95EA-3AD106D612C0}" dt="2023-11-19T17:51:08.385" v="52" actId="22"/>
        <pc:sldMkLst>
          <pc:docMk/>
          <pc:sldMk cId="3056407820" sldId="374"/>
        </pc:sldMkLst>
        <pc:picChg chg="add">
          <ac:chgData name="Kate Piper (IMH)" userId="f69ee4e2-845b-4a1f-89c4-60fce9da139f" providerId="ADAL" clId="{F56FB5D2-659F-4BB5-95EA-3AD106D612C0}" dt="2023-11-19T17:51:08.385" v="52" actId="22"/>
          <ac:picMkLst>
            <pc:docMk/>
            <pc:sldMk cId="3056407820" sldId="374"/>
            <ac:picMk id="5" creationId="{B9F72B23-B9D7-D8A9-5043-20EE040B483B}"/>
          </ac:picMkLst>
        </pc:picChg>
      </pc:sldChg>
      <pc:sldChg chg="addSp delSp modSp new del mod">
        <pc:chgData name="Kate Piper (IMH)" userId="f69ee4e2-845b-4a1f-89c4-60fce9da139f" providerId="ADAL" clId="{F56FB5D2-659F-4BB5-95EA-3AD106D612C0}" dt="2023-11-19T19:33:16.168" v="450" actId="47"/>
        <pc:sldMkLst>
          <pc:docMk/>
          <pc:sldMk cId="2500262110" sldId="375"/>
        </pc:sldMkLst>
        <pc:picChg chg="add">
          <ac:chgData name="Kate Piper (IMH)" userId="f69ee4e2-845b-4a1f-89c4-60fce9da139f" providerId="ADAL" clId="{F56FB5D2-659F-4BB5-95EA-3AD106D612C0}" dt="2023-11-19T17:52:00.156" v="53" actId="22"/>
          <ac:picMkLst>
            <pc:docMk/>
            <pc:sldMk cId="2500262110" sldId="375"/>
            <ac:picMk id="5" creationId="{DFF5F204-8B7E-571D-BC2C-7E36539ACBE2}"/>
          </ac:picMkLst>
        </pc:picChg>
        <pc:picChg chg="add del mod">
          <ac:chgData name="Kate Piper (IMH)" userId="f69ee4e2-845b-4a1f-89c4-60fce9da139f" providerId="ADAL" clId="{F56FB5D2-659F-4BB5-95EA-3AD106D612C0}" dt="2023-11-19T19:33:03.219" v="449" actId="478"/>
          <ac:picMkLst>
            <pc:docMk/>
            <pc:sldMk cId="2500262110" sldId="375"/>
            <ac:picMk id="7" creationId="{099D226B-768F-C2EF-B004-B751C36C0D51}"/>
          </ac:picMkLst>
        </pc:picChg>
      </pc:sldChg>
      <pc:sldChg chg="addSp new mod ord">
        <pc:chgData name="Kate Piper (IMH)" userId="f69ee4e2-845b-4a1f-89c4-60fce9da139f" providerId="ADAL" clId="{F56FB5D2-659F-4BB5-95EA-3AD106D612C0}" dt="2023-11-19T19:39:52.329" v="554"/>
        <pc:sldMkLst>
          <pc:docMk/>
          <pc:sldMk cId="1160421288" sldId="376"/>
        </pc:sldMkLst>
        <pc:picChg chg="add">
          <ac:chgData name="Kate Piper (IMH)" userId="f69ee4e2-845b-4a1f-89c4-60fce9da139f" providerId="ADAL" clId="{F56FB5D2-659F-4BB5-95EA-3AD106D612C0}" dt="2023-11-19T17:55:39.873" v="77" actId="22"/>
          <ac:picMkLst>
            <pc:docMk/>
            <pc:sldMk cId="1160421288" sldId="376"/>
            <ac:picMk id="5" creationId="{0C152D6E-B483-0E99-D800-091783573087}"/>
          </ac:picMkLst>
        </pc:picChg>
      </pc:sldChg>
      <pc:sldChg chg="addSp modSp new mod ord">
        <pc:chgData name="Kate Piper (IMH)" userId="f69ee4e2-845b-4a1f-89c4-60fce9da139f" providerId="ADAL" clId="{F56FB5D2-659F-4BB5-95EA-3AD106D612C0}" dt="2023-11-19T19:39:37.716" v="552" actId="1076"/>
        <pc:sldMkLst>
          <pc:docMk/>
          <pc:sldMk cId="1053859743" sldId="377"/>
        </pc:sldMkLst>
        <pc:picChg chg="add mod modCrop">
          <ac:chgData name="Kate Piper (IMH)" userId="f69ee4e2-845b-4a1f-89c4-60fce9da139f" providerId="ADAL" clId="{F56FB5D2-659F-4BB5-95EA-3AD106D612C0}" dt="2023-11-19T19:39:37.716" v="552" actId="1076"/>
          <ac:picMkLst>
            <pc:docMk/>
            <pc:sldMk cId="1053859743" sldId="377"/>
            <ac:picMk id="5" creationId="{669A3B14-5746-AA17-5B79-57BBC2EB8376}"/>
          </ac:picMkLst>
        </pc:picChg>
        <pc:picChg chg="add mod ord modCrop">
          <ac:chgData name="Kate Piper (IMH)" userId="f69ee4e2-845b-4a1f-89c4-60fce9da139f" providerId="ADAL" clId="{F56FB5D2-659F-4BB5-95EA-3AD106D612C0}" dt="2023-11-19T19:39:29.685" v="550" actId="1076"/>
          <ac:picMkLst>
            <pc:docMk/>
            <pc:sldMk cId="1053859743" sldId="377"/>
            <ac:picMk id="7" creationId="{E2922BBB-59F2-3CDD-85F5-C986958AF060}"/>
          </ac:picMkLst>
        </pc:picChg>
        <pc:picChg chg="add mod modCrop">
          <ac:chgData name="Kate Piper (IMH)" userId="f69ee4e2-845b-4a1f-89c4-60fce9da139f" providerId="ADAL" clId="{F56FB5D2-659F-4BB5-95EA-3AD106D612C0}" dt="2023-11-19T19:39:18.906" v="547" actId="1076"/>
          <ac:picMkLst>
            <pc:docMk/>
            <pc:sldMk cId="1053859743" sldId="377"/>
            <ac:picMk id="9" creationId="{59372A3B-D47F-10FD-63E8-55742B232863}"/>
          </ac:picMkLst>
        </pc:picChg>
      </pc:sldChg>
      <pc:sldChg chg="addSp new mod">
        <pc:chgData name="Kate Piper (IMH)" userId="f69ee4e2-845b-4a1f-89c4-60fce9da139f" providerId="ADAL" clId="{F56FB5D2-659F-4BB5-95EA-3AD106D612C0}" dt="2023-11-19T17:58:17.250" v="82" actId="22"/>
        <pc:sldMkLst>
          <pc:docMk/>
          <pc:sldMk cId="2290362401" sldId="378"/>
        </pc:sldMkLst>
        <pc:picChg chg="add">
          <ac:chgData name="Kate Piper (IMH)" userId="f69ee4e2-845b-4a1f-89c4-60fce9da139f" providerId="ADAL" clId="{F56FB5D2-659F-4BB5-95EA-3AD106D612C0}" dt="2023-11-19T17:58:17.250" v="82" actId="22"/>
          <ac:picMkLst>
            <pc:docMk/>
            <pc:sldMk cId="2290362401" sldId="378"/>
            <ac:picMk id="5" creationId="{57CBA73D-5305-6513-50D6-BFCD35A26222}"/>
          </ac:picMkLst>
        </pc:picChg>
      </pc:sldChg>
      <pc:sldChg chg="addSp delSp modSp new mod modAnim">
        <pc:chgData name="Kate Piper (IMH)" userId="f69ee4e2-845b-4a1f-89c4-60fce9da139f" providerId="ADAL" clId="{F56FB5D2-659F-4BB5-95EA-3AD106D612C0}" dt="2023-11-19T19:46:02.256" v="785"/>
        <pc:sldMkLst>
          <pc:docMk/>
          <pc:sldMk cId="3141966727" sldId="379"/>
        </pc:sldMkLst>
        <pc:spChg chg="mod">
          <ac:chgData name="Kate Piper (IMH)" userId="f69ee4e2-845b-4a1f-89c4-60fce9da139f" providerId="ADAL" clId="{F56FB5D2-659F-4BB5-95EA-3AD106D612C0}" dt="2023-11-19T19:40:28.866" v="600" actId="20577"/>
          <ac:spMkLst>
            <pc:docMk/>
            <pc:sldMk cId="3141966727" sldId="379"/>
            <ac:spMk id="2" creationId="{361A28E5-BBA9-0C43-9081-82B0ABEC3612}"/>
          </ac:spMkLst>
        </pc:spChg>
        <pc:spChg chg="mod">
          <ac:chgData name="Kate Piper (IMH)" userId="f69ee4e2-845b-4a1f-89c4-60fce9da139f" providerId="ADAL" clId="{F56FB5D2-659F-4BB5-95EA-3AD106D612C0}" dt="2023-11-19T19:41:08.258" v="740" actId="20577"/>
          <ac:spMkLst>
            <pc:docMk/>
            <pc:sldMk cId="3141966727" sldId="379"/>
            <ac:spMk id="3" creationId="{E76FF841-0F6D-089F-6502-454C8D711EAE}"/>
          </ac:spMkLst>
        </pc:spChg>
        <pc:picChg chg="add del mod">
          <ac:chgData name="Kate Piper (IMH)" userId="f69ee4e2-845b-4a1f-89c4-60fce9da139f" providerId="ADAL" clId="{F56FB5D2-659F-4BB5-95EA-3AD106D612C0}" dt="2023-11-19T19:41:10.314" v="741" actId="478"/>
          <ac:picMkLst>
            <pc:docMk/>
            <pc:sldMk cId="3141966727" sldId="379"/>
            <ac:picMk id="5" creationId="{C3C632BE-9250-974A-C9D8-D2D9E944330C}"/>
          </ac:picMkLst>
        </pc:picChg>
        <pc:picChg chg="add mod">
          <ac:chgData name="Kate Piper (IMH)" userId="f69ee4e2-845b-4a1f-89c4-60fce9da139f" providerId="ADAL" clId="{F56FB5D2-659F-4BB5-95EA-3AD106D612C0}" dt="2023-11-19T19:41:49.784" v="747" actId="1076"/>
          <ac:picMkLst>
            <pc:docMk/>
            <pc:sldMk cId="3141966727" sldId="379"/>
            <ac:picMk id="6" creationId="{4BB12630-8EFD-DE99-CCFF-495E1F97B8E4}"/>
          </ac:picMkLst>
        </pc:picChg>
        <pc:picChg chg="add mod">
          <ac:chgData name="Kate Piper (IMH)" userId="f69ee4e2-845b-4a1f-89c4-60fce9da139f" providerId="ADAL" clId="{F56FB5D2-659F-4BB5-95EA-3AD106D612C0}" dt="2023-11-19T19:42:22.982" v="754" actId="1076"/>
          <ac:picMkLst>
            <pc:docMk/>
            <pc:sldMk cId="3141966727" sldId="379"/>
            <ac:picMk id="7" creationId="{7FA0C3FD-0235-2969-9258-905D52AF7919}"/>
          </ac:picMkLst>
        </pc:picChg>
        <pc:picChg chg="add mod">
          <ac:chgData name="Kate Piper (IMH)" userId="f69ee4e2-845b-4a1f-89c4-60fce9da139f" providerId="ADAL" clId="{F56FB5D2-659F-4BB5-95EA-3AD106D612C0}" dt="2023-11-19T19:43:45.263" v="765" actId="1076"/>
          <ac:picMkLst>
            <pc:docMk/>
            <pc:sldMk cId="3141966727" sldId="379"/>
            <ac:picMk id="8" creationId="{1943E8BB-9B2D-554A-351A-BF22D2F50F10}"/>
          </ac:picMkLst>
        </pc:picChg>
        <pc:picChg chg="add mod">
          <ac:chgData name="Kate Piper (IMH)" userId="f69ee4e2-845b-4a1f-89c4-60fce9da139f" providerId="ADAL" clId="{F56FB5D2-659F-4BB5-95EA-3AD106D612C0}" dt="2023-11-19T19:44:44.881" v="776" actId="1076"/>
          <ac:picMkLst>
            <pc:docMk/>
            <pc:sldMk cId="3141966727" sldId="379"/>
            <ac:picMk id="9" creationId="{100CABC0-A873-0A08-AAF5-A67F4FC56C44}"/>
          </ac:picMkLst>
        </pc:picChg>
        <pc:picChg chg="add mod">
          <ac:chgData name="Kate Piper (IMH)" userId="f69ee4e2-845b-4a1f-89c4-60fce9da139f" providerId="ADAL" clId="{F56FB5D2-659F-4BB5-95EA-3AD106D612C0}" dt="2023-11-19T19:45:55.385" v="784" actId="1076"/>
          <ac:picMkLst>
            <pc:docMk/>
            <pc:sldMk cId="3141966727" sldId="379"/>
            <ac:picMk id="10" creationId="{88E9E843-85A2-4FC3-6E4E-293DD280B35C}"/>
          </ac:picMkLst>
        </pc:picChg>
      </pc:sldChg>
      <pc:sldChg chg="addSp modSp new del mod">
        <pc:chgData name="Kate Piper (IMH)" userId="f69ee4e2-845b-4a1f-89c4-60fce9da139f" providerId="ADAL" clId="{F56FB5D2-659F-4BB5-95EA-3AD106D612C0}" dt="2023-11-19T19:41:58.548" v="749" actId="47"/>
        <pc:sldMkLst>
          <pc:docMk/>
          <pc:sldMk cId="1009033055" sldId="380"/>
        </pc:sldMkLst>
        <pc:picChg chg="add mod modCrop">
          <ac:chgData name="Kate Piper (IMH)" userId="f69ee4e2-845b-4a1f-89c4-60fce9da139f" providerId="ADAL" clId="{F56FB5D2-659F-4BB5-95EA-3AD106D612C0}" dt="2023-11-19T19:41:33.529" v="743" actId="732"/>
          <ac:picMkLst>
            <pc:docMk/>
            <pc:sldMk cId="1009033055" sldId="380"/>
            <ac:picMk id="5" creationId="{4BB6A6FF-CD2B-DDC2-C420-D407DA92F40F}"/>
          </ac:picMkLst>
        </pc:picChg>
      </pc:sldChg>
      <pc:sldChg chg="addSp modSp new del mod">
        <pc:chgData name="Kate Piper (IMH)" userId="f69ee4e2-845b-4a1f-89c4-60fce9da139f" providerId="ADAL" clId="{F56FB5D2-659F-4BB5-95EA-3AD106D612C0}" dt="2023-11-19T19:42:30.466" v="756" actId="47"/>
        <pc:sldMkLst>
          <pc:docMk/>
          <pc:sldMk cId="2523242939" sldId="381"/>
        </pc:sldMkLst>
        <pc:picChg chg="add mod modCrop">
          <ac:chgData name="Kate Piper (IMH)" userId="f69ee4e2-845b-4a1f-89c4-60fce9da139f" providerId="ADAL" clId="{F56FB5D2-659F-4BB5-95EA-3AD106D612C0}" dt="2023-11-19T19:42:11.062" v="751" actId="732"/>
          <ac:picMkLst>
            <pc:docMk/>
            <pc:sldMk cId="2523242939" sldId="381"/>
            <ac:picMk id="5" creationId="{A907D316-BEE9-3FB0-7F72-C792E6383CFB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9:46:34.568" v="787" actId="47"/>
        <pc:sldMkLst>
          <pc:docMk/>
          <pc:sldMk cId="2042994715" sldId="382"/>
        </pc:sldMkLst>
        <pc:picChg chg="add">
          <ac:chgData name="Kate Piper (IMH)" userId="f69ee4e2-845b-4a1f-89c4-60fce9da139f" providerId="ADAL" clId="{F56FB5D2-659F-4BB5-95EA-3AD106D612C0}" dt="2023-11-19T18:01:41.878" v="86" actId="22"/>
          <ac:picMkLst>
            <pc:docMk/>
            <pc:sldMk cId="2042994715" sldId="382"/>
            <ac:picMk id="5" creationId="{32EA46A3-6565-A603-C1EF-C40D4AE0ACD8}"/>
          </ac:picMkLst>
        </pc:picChg>
        <pc:picChg chg="add">
          <ac:chgData name="Kate Piper (IMH)" userId="f69ee4e2-845b-4a1f-89c4-60fce9da139f" providerId="ADAL" clId="{F56FB5D2-659F-4BB5-95EA-3AD106D612C0}" dt="2023-11-19T18:01:57.769" v="87" actId="22"/>
          <ac:picMkLst>
            <pc:docMk/>
            <pc:sldMk cId="2042994715" sldId="382"/>
            <ac:picMk id="7" creationId="{5D502F34-73BF-7BF9-97E3-C9B35C7341F2}"/>
          </ac:picMkLst>
        </pc:picChg>
        <pc:picChg chg="add">
          <ac:chgData name="Kate Piper (IMH)" userId="f69ee4e2-845b-4a1f-89c4-60fce9da139f" providerId="ADAL" clId="{F56FB5D2-659F-4BB5-95EA-3AD106D612C0}" dt="2023-11-19T18:02:22.833" v="88" actId="22"/>
          <ac:picMkLst>
            <pc:docMk/>
            <pc:sldMk cId="2042994715" sldId="382"/>
            <ac:picMk id="9" creationId="{55381624-3DAC-A77A-28CC-6BED08C4DB9A}"/>
          </ac:picMkLst>
        </pc:picChg>
        <pc:picChg chg="add">
          <ac:chgData name="Kate Piper (IMH)" userId="f69ee4e2-845b-4a1f-89c4-60fce9da139f" providerId="ADAL" clId="{F56FB5D2-659F-4BB5-95EA-3AD106D612C0}" dt="2023-11-19T18:02:45.982" v="89" actId="22"/>
          <ac:picMkLst>
            <pc:docMk/>
            <pc:sldMk cId="2042994715" sldId="382"/>
            <ac:picMk id="11" creationId="{9A9D63EF-8F2F-950F-2D85-8566F55E65C1}"/>
          </ac:picMkLst>
        </pc:picChg>
        <pc:picChg chg="add">
          <ac:chgData name="Kate Piper (IMH)" userId="f69ee4e2-845b-4a1f-89c4-60fce9da139f" providerId="ADAL" clId="{F56FB5D2-659F-4BB5-95EA-3AD106D612C0}" dt="2023-11-19T18:03:00.824" v="90" actId="22"/>
          <ac:picMkLst>
            <pc:docMk/>
            <pc:sldMk cId="2042994715" sldId="382"/>
            <ac:picMk id="13" creationId="{88B41115-D35E-EBE6-098D-B63A4609ADF3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47:39.346" v="815" actId="20577"/>
        <pc:sldMkLst>
          <pc:docMk/>
          <pc:sldMk cId="211444614" sldId="383"/>
        </pc:sldMkLst>
        <pc:spChg chg="mod">
          <ac:chgData name="Kate Piper (IMH)" userId="f69ee4e2-845b-4a1f-89c4-60fce9da139f" providerId="ADAL" clId="{F56FB5D2-659F-4BB5-95EA-3AD106D612C0}" dt="2023-11-19T19:47:39.346" v="815" actId="20577"/>
          <ac:spMkLst>
            <pc:docMk/>
            <pc:sldMk cId="211444614" sldId="383"/>
            <ac:spMk id="2" creationId="{DA821F57-FE3E-215B-98FC-D61422189D84}"/>
          </ac:spMkLst>
        </pc:spChg>
        <pc:picChg chg="add mod modCrop">
          <ac:chgData name="Kate Piper (IMH)" userId="f69ee4e2-845b-4a1f-89c4-60fce9da139f" providerId="ADAL" clId="{F56FB5D2-659F-4BB5-95EA-3AD106D612C0}" dt="2023-11-19T19:46:49.292" v="789" actId="732"/>
          <ac:picMkLst>
            <pc:docMk/>
            <pc:sldMk cId="211444614" sldId="383"/>
            <ac:picMk id="5" creationId="{CEBAE8D9-2FE9-A6E0-BD99-0E17FAE143ED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48:12.137" v="818" actId="14100"/>
        <pc:sldMkLst>
          <pc:docMk/>
          <pc:sldMk cId="3476889546" sldId="384"/>
        </pc:sldMkLst>
        <pc:picChg chg="add mod modCrop">
          <ac:chgData name="Kate Piper (IMH)" userId="f69ee4e2-845b-4a1f-89c4-60fce9da139f" providerId="ADAL" clId="{F56FB5D2-659F-4BB5-95EA-3AD106D612C0}" dt="2023-11-19T19:48:12.137" v="818" actId="14100"/>
          <ac:picMkLst>
            <pc:docMk/>
            <pc:sldMk cId="3476889546" sldId="384"/>
            <ac:picMk id="5" creationId="{E2A7730A-CAF1-290E-7B15-4C637038421C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52:25.624" v="835" actId="1076"/>
        <pc:sldMkLst>
          <pc:docMk/>
          <pc:sldMk cId="3184443909" sldId="385"/>
        </pc:sldMkLst>
        <pc:picChg chg="add mod modCrop">
          <ac:chgData name="Kate Piper (IMH)" userId="f69ee4e2-845b-4a1f-89c4-60fce9da139f" providerId="ADAL" clId="{F56FB5D2-659F-4BB5-95EA-3AD106D612C0}" dt="2023-11-19T19:52:20.807" v="833" actId="1076"/>
          <ac:picMkLst>
            <pc:docMk/>
            <pc:sldMk cId="3184443909" sldId="385"/>
            <ac:picMk id="5" creationId="{69D13DCF-BCB9-45F2-B16C-238343732501}"/>
          </ac:picMkLst>
        </pc:picChg>
        <pc:picChg chg="add mod">
          <ac:chgData name="Kate Piper (IMH)" userId="f69ee4e2-845b-4a1f-89c4-60fce9da139f" providerId="ADAL" clId="{F56FB5D2-659F-4BB5-95EA-3AD106D612C0}" dt="2023-11-19T19:52:25.624" v="835" actId="1076"/>
          <ac:picMkLst>
            <pc:docMk/>
            <pc:sldMk cId="3184443909" sldId="385"/>
            <ac:picMk id="6" creationId="{C078F56B-5627-C333-6C0F-72C32FA07553}"/>
          </ac:picMkLst>
        </pc:picChg>
      </pc:sldChg>
      <pc:sldChg chg="addSp modSp new del mod">
        <pc:chgData name="Kate Piper (IMH)" userId="f69ee4e2-845b-4a1f-89c4-60fce9da139f" providerId="ADAL" clId="{F56FB5D2-659F-4BB5-95EA-3AD106D612C0}" dt="2023-11-19T19:50:39.573" v="827" actId="47"/>
        <pc:sldMkLst>
          <pc:docMk/>
          <pc:sldMk cId="3404364531" sldId="386"/>
        </pc:sldMkLst>
        <pc:picChg chg="add mod modCrop">
          <ac:chgData name="Kate Piper (IMH)" userId="f69ee4e2-845b-4a1f-89c4-60fce9da139f" providerId="ADAL" clId="{F56FB5D2-659F-4BB5-95EA-3AD106D612C0}" dt="2023-11-19T19:49:15.623" v="826" actId="1076"/>
          <ac:picMkLst>
            <pc:docMk/>
            <pc:sldMk cId="3404364531" sldId="386"/>
            <ac:picMk id="5" creationId="{226338F8-C680-8B7B-5849-A13405AC01AC}"/>
          </ac:picMkLst>
        </pc:picChg>
      </pc:sldChg>
      <pc:sldChg chg="addSp delSp modSp new del mod">
        <pc:chgData name="Kate Piper (IMH)" userId="f69ee4e2-845b-4a1f-89c4-60fce9da139f" providerId="ADAL" clId="{F56FB5D2-659F-4BB5-95EA-3AD106D612C0}" dt="2023-11-19T19:52:29.721" v="836" actId="47"/>
        <pc:sldMkLst>
          <pc:docMk/>
          <pc:sldMk cId="1544171791" sldId="387"/>
        </pc:sldMkLst>
        <pc:picChg chg="add del mod modCrop">
          <ac:chgData name="Kate Piper (IMH)" userId="f69ee4e2-845b-4a1f-89c4-60fce9da139f" providerId="ADAL" clId="{F56FB5D2-659F-4BB5-95EA-3AD106D612C0}" dt="2023-11-19T19:52:16.679" v="832" actId="21"/>
          <ac:picMkLst>
            <pc:docMk/>
            <pc:sldMk cId="1544171791" sldId="387"/>
            <ac:picMk id="5" creationId="{DEB18AA2-0A29-0F87-0797-7789CBCC6BF5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53:31.398" v="838" actId="732"/>
        <pc:sldMkLst>
          <pc:docMk/>
          <pc:sldMk cId="1433763588" sldId="388"/>
        </pc:sldMkLst>
        <pc:picChg chg="add mod modCrop">
          <ac:chgData name="Kate Piper (IMH)" userId="f69ee4e2-845b-4a1f-89c4-60fce9da139f" providerId="ADAL" clId="{F56FB5D2-659F-4BB5-95EA-3AD106D612C0}" dt="2023-11-19T19:53:31.398" v="838" actId="732"/>
          <ac:picMkLst>
            <pc:docMk/>
            <pc:sldMk cId="1433763588" sldId="388"/>
            <ac:picMk id="5" creationId="{ADC28B74-E4A3-EB5E-FA40-424D56316217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53:44.905" v="840" actId="732"/>
        <pc:sldMkLst>
          <pc:docMk/>
          <pc:sldMk cId="2002170050" sldId="389"/>
        </pc:sldMkLst>
        <pc:picChg chg="add mod modCrop">
          <ac:chgData name="Kate Piper (IMH)" userId="f69ee4e2-845b-4a1f-89c4-60fce9da139f" providerId="ADAL" clId="{F56FB5D2-659F-4BB5-95EA-3AD106D612C0}" dt="2023-11-19T19:53:44.905" v="840" actId="732"/>
          <ac:picMkLst>
            <pc:docMk/>
            <pc:sldMk cId="2002170050" sldId="389"/>
            <ac:picMk id="5" creationId="{5A7871FF-BC6E-FD3A-F33E-8CF4CFBC5E65}"/>
          </ac:picMkLst>
        </pc:picChg>
      </pc:sldChg>
      <pc:sldChg chg="addSp delSp modSp new add del mod ord">
        <pc:chgData name="Kate Piper (IMH)" userId="f69ee4e2-845b-4a1f-89c4-60fce9da139f" providerId="ADAL" clId="{F56FB5D2-659F-4BB5-95EA-3AD106D612C0}" dt="2023-11-20T08:18:56.699" v="1209" actId="47"/>
        <pc:sldMkLst>
          <pc:docMk/>
          <pc:sldMk cId="2502382211" sldId="390"/>
        </pc:sldMkLst>
        <pc:picChg chg="add del">
          <ac:chgData name="Kate Piper (IMH)" userId="f69ee4e2-845b-4a1f-89c4-60fce9da139f" providerId="ADAL" clId="{F56FB5D2-659F-4BB5-95EA-3AD106D612C0}" dt="2023-11-19T19:54:46.026" v="848" actId="478"/>
          <ac:picMkLst>
            <pc:docMk/>
            <pc:sldMk cId="2502382211" sldId="390"/>
            <ac:picMk id="5" creationId="{F5C02CEC-2C28-09B6-2B76-AF7F8264D9F7}"/>
          </ac:picMkLst>
        </pc:picChg>
        <pc:picChg chg="add del">
          <ac:chgData name="Kate Piper (IMH)" userId="f69ee4e2-845b-4a1f-89c4-60fce9da139f" providerId="ADAL" clId="{F56FB5D2-659F-4BB5-95EA-3AD106D612C0}" dt="2023-11-19T19:54:46.690" v="849" actId="478"/>
          <ac:picMkLst>
            <pc:docMk/>
            <pc:sldMk cId="2502382211" sldId="390"/>
            <ac:picMk id="7" creationId="{540A61A2-C840-1D80-C6FA-D96470903AF1}"/>
          </ac:picMkLst>
        </pc:picChg>
        <pc:picChg chg="add del">
          <ac:chgData name="Kate Piper (IMH)" userId="f69ee4e2-845b-4a1f-89c4-60fce9da139f" providerId="ADAL" clId="{F56FB5D2-659F-4BB5-95EA-3AD106D612C0}" dt="2023-11-19T19:54:47.300" v="850" actId="478"/>
          <ac:picMkLst>
            <pc:docMk/>
            <pc:sldMk cId="2502382211" sldId="390"/>
            <ac:picMk id="9" creationId="{B6CD1EC0-DAAD-9F1A-D2CB-F25B8F86F2FB}"/>
          </ac:picMkLst>
        </pc:picChg>
        <pc:picChg chg="add del mod">
          <ac:chgData name="Kate Piper (IMH)" userId="f69ee4e2-845b-4a1f-89c4-60fce9da139f" providerId="ADAL" clId="{F56FB5D2-659F-4BB5-95EA-3AD106D612C0}" dt="2023-11-19T19:54:48.014" v="851" actId="478"/>
          <ac:picMkLst>
            <pc:docMk/>
            <pc:sldMk cId="2502382211" sldId="390"/>
            <ac:picMk id="11" creationId="{52DA53B0-4DDD-3A53-8536-E925FB5AA475}"/>
          </ac:picMkLst>
        </pc:picChg>
        <pc:picChg chg="add del">
          <ac:chgData name="Kate Piper (IMH)" userId="f69ee4e2-845b-4a1f-89c4-60fce9da139f" providerId="ADAL" clId="{F56FB5D2-659F-4BB5-95EA-3AD106D612C0}" dt="2023-11-19T18:14:13.858" v="103" actId="22"/>
          <ac:picMkLst>
            <pc:docMk/>
            <pc:sldMk cId="2502382211" sldId="390"/>
            <ac:picMk id="13" creationId="{90430E9E-A52F-8BDB-4752-2A8A9B2B9E94}"/>
          </ac:picMkLst>
        </pc:picChg>
      </pc:sldChg>
      <pc:sldChg chg="addSp delSp modSp new del mod">
        <pc:chgData name="Kate Piper (IMH)" userId="f69ee4e2-845b-4a1f-89c4-60fce9da139f" providerId="ADAL" clId="{F56FB5D2-659F-4BB5-95EA-3AD106D612C0}" dt="2023-11-19T19:56:40.613" v="872" actId="47"/>
        <pc:sldMkLst>
          <pc:docMk/>
          <pc:sldMk cId="731378129" sldId="391"/>
        </pc:sldMkLst>
        <pc:picChg chg="add del mod modCrop">
          <ac:chgData name="Kate Piper (IMH)" userId="f69ee4e2-845b-4a1f-89c4-60fce9da139f" providerId="ADAL" clId="{F56FB5D2-659F-4BB5-95EA-3AD106D612C0}" dt="2023-11-19T19:55:54.126" v="867" actId="21"/>
          <ac:picMkLst>
            <pc:docMk/>
            <pc:sldMk cId="731378129" sldId="391"/>
            <ac:picMk id="5" creationId="{E0A972E3-DFE5-2D6B-203E-C9F4F50EA287}"/>
          </ac:picMkLst>
        </pc:picChg>
      </pc:sldChg>
      <pc:sldChg chg="addSp delSp modSp new del mod">
        <pc:chgData name="Kate Piper (IMH)" userId="f69ee4e2-845b-4a1f-89c4-60fce9da139f" providerId="ADAL" clId="{F56FB5D2-659F-4BB5-95EA-3AD106D612C0}" dt="2023-11-19T19:57:52.995" v="880" actId="47"/>
        <pc:sldMkLst>
          <pc:docMk/>
          <pc:sldMk cId="4045886591" sldId="392"/>
        </pc:sldMkLst>
        <pc:picChg chg="add del mod modCrop">
          <ac:chgData name="Kate Piper (IMH)" userId="f69ee4e2-845b-4a1f-89c4-60fce9da139f" providerId="ADAL" clId="{F56FB5D2-659F-4BB5-95EA-3AD106D612C0}" dt="2023-11-19T19:57:21.219" v="875" actId="21"/>
          <ac:picMkLst>
            <pc:docMk/>
            <pc:sldMk cId="4045886591" sldId="392"/>
            <ac:picMk id="5" creationId="{9A6D5350-B122-FFF0-0025-A4061CF3794F}"/>
          </ac:picMkLst>
        </pc:picChg>
      </pc:sldChg>
      <pc:sldChg chg="modSp new mod">
        <pc:chgData name="Kate Piper (IMH)" userId="f69ee4e2-845b-4a1f-89c4-60fce9da139f" providerId="ADAL" clId="{F56FB5D2-659F-4BB5-95EA-3AD106D612C0}" dt="2023-11-19T20:10:57.367" v="970" actId="1076"/>
        <pc:sldMkLst>
          <pc:docMk/>
          <pc:sldMk cId="3314827531" sldId="393"/>
        </pc:sldMkLst>
        <pc:spChg chg="mod">
          <ac:chgData name="Kate Piper (IMH)" userId="f69ee4e2-845b-4a1f-89c4-60fce9da139f" providerId="ADAL" clId="{F56FB5D2-659F-4BB5-95EA-3AD106D612C0}" dt="2023-11-19T20:10:57.367" v="970" actId="1076"/>
          <ac:spMkLst>
            <pc:docMk/>
            <pc:sldMk cId="3314827531" sldId="393"/>
            <ac:spMk id="2" creationId="{880A4EEC-5C37-15A2-F736-96B606E24F1A}"/>
          </ac:spMkLst>
        </pc:spChg>
      </pc:sldChg>
      <pc:sldChg chg="addSp modSp new mod">
        <pc:chgData name="Kate Piper (IMH)" userId="f69ee4e2-845b-4a1f-89c4-60fce9da139f" providerId="ADAL" clId="{F56FB5D2-659F-4BB5-95EA-3AD106D612C0}" dt="2023-11-19T19:59:48.766" v="889" actId="1076"/>
        <pc:sldMkLst>
          <pc:docMk/>
          <pc:sldMk cId="145208726" sldId="394"/>
        </pc:sldMkLst>
        <pc:spChg chg="mod">
          <ac:chgData name="Kate Piper (IMH)" userId="f69ee4e2-845b-4a1f-89c4-60fce9da139f" providerId="ADAL" clId="{F56FB5D2-659F-4BB5-95EA-3AD106D612C0}" dt="2023-11-19T18:17:20.786" v="134" actId="1076"/>
          <ac:spMkLst>
            <pc:docMk/>
            <pc:sldMk cId="145208726" sldId="394"/>
            <ac:spMk id="3" creationId="{0A9F2EF6-AF7D-F80E-E7BB-9DC40D8070F0}"/>
          </ac:spMkLst>
        </pc:spChg>
        <pc:picChg chg="add mod modCrop">
          <ac:chgData name="Kate Piper (IMH)" userId="f69ee4e2-845b-4a1f-89c4-60fce9da139f" providerId="ADAL" clId="{F56FB5D2-659F-4BB5-95EA-3AD106D612C0}" dt="2023-11-19T19:59:48.766" v="889" actId="1076"/>
          <ac:picMkLst>
            <pc:docMk/>
            <pc:sldMk cId="145208726" sldId="394"/>
            <ac:picMk id="5" creationId="{1058106A-87AA-FF43-8EEF-34DB5D051FCA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20:00:07.801" v="893" actId="1076"/>
        <pc:sldMkLst>
          <pc:docMk/>
          <pc:sldMk cId="2049334287" sldId="395"/>
        </pc:sldMkLst>
        <pc:picChg chg="add mod modCrop">
          <ac:chgData name="Kate Piper (IMH)" userId="f69ee4e2-845b-4a1f-89c4-60fce9da139f" providerId="ADAL" clId="{F56FB5D2-659F-4BB5-95EA-3AD106D612C0}" dt="2023-11-19T20:00:07.801" v="893" actId="1076"/>
          <ac:picMkLst>
            <pc:docMk/>
            <pc:sldMk cId="2049334287" sldId="395"/>
            <ac:picMk id="5" creationId="{508B2B23-8143-07EB-37C4-6BDBE8A3E9C9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19:59:17.185" v="885" actId="1076"/>
        <pc:sldMkLst>
          <pc:docMk/>
          <pc:sldMk cId="1844788740" sldId="396"/>
        </pc:sldMkLst>
        <pc:picChg chg="add mod modCrop">
          <ac:chgData name="Kate Piper (IMH)" userId="f69ee4e2-845b-4a1f-89c4-60fce9da139f" providerId="ADAL" clId="{F56FB5D2-659F-4BB5-95EA-3AD106D612C0}" dt="2023-11-19T19:59:17.185" v="885" actId="1076"/>
          <ac:picMkLst>
            <pc:docMk/>
            <pc:sldMk cId="1844788740" sldId="396"/>
            <ac:picMk id="5" creationId="{4311B4F5-D4EF-FF1F-5F94-91F1B6362F0D}"/>
          </ac:picMkLst>
        </pc:picChg>
      </pc:sldChg>
      <pc:sldChg chg="addSp delSp modSp new del mod">
        <pc:chgData name="Kate Piper (IMH)" userId="f69ee4e2-845b-4a1f-89c4-60fce9da139f" providerId="ADAL" clId="{F56FB5D2-659F-4BB5-95EA-3AD106D612C0}" dt="2023-11-19T19:46:06.168" v="786" actId="47"/>
        <pc:sldMkLst>
          <pc:docMk/>
          <pc:sldMk cId="797508706" sldId="397"/>
        </pc:sldMkLst>
        <pc:picChg chg="add del mod modCrop">
          <ac:chgData name="Kate Piper (IMH)" userId="f69ee4e2-845b-4a1f-89c4-60fce9da139f" providerId="ADAL" clId="{F56FB5D2-659F-4BB5-95EA-3AD106D612C0}" dt="2023-11-19T19:45:42.175" v="781" actId="21"/>
          <ac:picMkLst>
            <pc:docMk/>
            <pc:sldMk cId="797508706" sldId="397"/>
            <ac:picMk id="5" creationId="{6DC721A0-0BD7-3612-A031-E4A002438BE3}"/>
          </ac:picMkLst>
        </pc:picChg>
        <pc:picChg chg="add del mod modCrop">
          <ac:chgData name="Kate Piper (IMH)" userId="f69ee4e2-845b-4a1f-89c4-60fce9da139f" providerId="ADAL" clId="{F56FB5D2-659F-4BB5-95EA-3AD106D612C0}" dt="2023-11-19T19:44:28.551" v="770" actId="21"/>
          <ac:picMkLst>
            <pc:docMk/>
            <pc:sldMk cId="797508706" sldId="397"/>
            <ac:picMk id="7" creationId="{1E1564B3-5826-C771-BFA2-6EFE5214CC00}"/>
          </ac:picMkLst>
        </pc:picChg>
        <pc:picChg chg="add del mod modCrop">
          <ac:chgData name="Kate Piper (IMH)" userId="f69ee4e2-845b-4a1f-89c4-60fce9da139f" providerId="ADAL" clId="{F56FB5D2-659F-4BB5-95EA-3AD106D612C0}" dt="2023-11-19T19:43:59.368" v="767" actId="478"/>
          <ac:picMkLst>
            <pc:docMk/>
            <pc:sldMk cId="797508706" sldId="397"/>
            <ac:picMk id="9" creationId="{1519F301-28C7-C918-5584-A48DBC20D961}"/>
          </ac:picMkLst>
        </pc:picChg>
      </pc:sldChg>
      <pc:sldChg chg="addSp new mod">
        <pc:chgData name="Kate Piper (IMH)" userId="f69ee4e2-845b-4a1f-89c4-60fce9da139f" providerId="ADAL" clId="{F56FB5D2-659F-4BB5-95EA-3AD106D612C0}" dt="2023-11-19T18:19:44.590" v="161" actId="22"/>
        <pc:sldMkLst>
          <pc:docMk/>
          <pc:sldMk cId="1414644410" sldId="398"/>
        </pc:sldMkLst>
        <pc:picChg chg="add">
          <ac:chgData name="Kate Piper (IMH)" userId="f69ee4e2-845b-4a1f-89c4-60fce9da139f" providerId="ADAL" clId="{F56FB5D2-659F-4BB5-95EA-3AD106D612C0}" dt="2023-11-19T18:19:44.590" v="161" actId="22"/>
          <ac:picMkLst>
            <pc:docMk/>
            <pc:sldMk cId="1414644410" sldId="398"/>
            <ac:picMk id="5" creationId="{EBE7F570-523A-910E-6F20-F6C331ACBE1D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20:04:07.200" v="896" actId="14100"/>
        <pc:sldMkLst>
          <pc:docMk/>
          <pc:sldMk cId="2181286806" sldId="399"/>
        </pc:sldMkLst>
        <pc:picChg chg="add mod modCrop">
          <ac:chgData name="Kate Piper (IMH)" userId="f69ee4e2-845b-4a1f-89c4-60fce9da139f" providerId="ADAL" clId="{F56FB5D2-659F-4BB5-95EA-3AD106D612C0}" dt="2023-11-19T20:04:07.200" v="896" actId="14100"/>
          <ac:picMkLst>
            <pc:docMk/>
            <pc:sldMk cId="2181286806" sldId="399"/>
            <ac:picMk id="5" creationId="{AF2D9B42-697F-362C-1969-F0BE795856F3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20:04:43.546" v="899" actId="1076"/>
        <pc:sldMkLst>
          <pc:docMk/>
          <pc:sldMk cId="2052015169" sldId="400"/>
        </pc:sldMkLst>
        <pc:picChg chg="add mod modCrop">
          <ac:chgData name="Kate Piper (IMH)" userId="f69ee4e2-845b-4a1f-89c4-60fce9da139f" providerId="ADAL" clId="{F56FB5D2-659F-4BB5-95EA-3AD106D612C0}" dt="2023-11-19T20:04:43.546" v="899" actId="1076"/>
          <ac:picMkLst>
            <pc:docMk/>
            <pc:sldMk cId="2052015169" sldId="400"/>
            <ac:picMk id="5" creationId="{5325CECD-DA5F-C22A-3D1B-33F6F160F42F}"/>
          </ac:picMkLst>
        </pc:picChg>
      </pc:sldChg>
      <pc:sldChg chg="addSp new mod ord">
        <pc:chgData name="Kate Piper (IMH)" userId="f69ee4e2-845b-4a1f-89c4-60fce9da139f" providerId="ADAL" clId="{F56FB5D2-659F-4BB5-95EA-3AD106D612C0}" dt="2023-11-19T20:07:10.246" v="918"/>
        <pc:sldMkLst>
          <pc:docMk/>
          <pc:sldMk cId="1471507270" sldId="401"/>
        </pc:sldMkLst>
        <pc:picChg chg="add">
          <ac:chgData name="Kate Piper (IMH)" userId="f69ee4e2-845b-4a1f-89c4-60fce9da139f" providerId="ADAL" clId="{F56FB5D2-659F-4BB5-95EA-3AD106D612C0}" dt="2023-11-19T18:21:13.571" v="164" actId="22"/>
          <ac:picMkLst>
            <pc:docMk/>
            <pc:sldMk cId="1471507270" sldId="401"/>
            <ac:picMk id="5" creationId="{0B774946-190B-B273-0B2A-015FC022A002}"/>
          </ac:picMkLst>
        </pc:picChg>
      </pc:sldChg>
      <pc:sldChg chg="addSp delSp new add del mod ord">
        <pc:chgData name="Kate Piper (IMH)" userId="f69ee4e2-845b-4a1f-89c4-60fce9da139f" providerId="ADAL" clId="{F56FB5D2-659F-4BB5-95EA-3AD106D612C0}" dt="2023-11-20T08:18:57.245" v="1210" actId="47"/>
        <pc:sldMkLst>
          <pc:docMk/>
          <pc:sldMk cId="4187908750" sldId="402"/>
        </pc:sldMkLst>
        <pc:picChg chg="add del">
          <ac:chgData name="Kate Piper (IMH)" userId="f69ee4e2-845b-4a1f-89c4-60fce9da139f" providerId="ADAL" clId="{F56FB5D2-659F-4BB5-95EA-3AD106D612C0}" dt="2023-11-19T20:05:55.498" v="910" actId="478"/>
          <ac:picMkLst>
            <pc:docMk/>
            <pc:sldMk cId="4187908750" sldId="402"/>
            <ac:picMk id="5" creationId="{97B6FB09-C53B-835C-1B7D-7469FCD9E633}"/>
          </ac:picMkLst>
        </pc:picChg>
        <pc:picChg chg="add del">
          <ac:chgData name="Kate Piper (IMH)" userId="f69ee4e2-845b-4a1f-89c4-60fce9da139f" providerId="ADAL" clId="{F56FB5D2-659F-4BB5-95EA-3AD106D612C0}" dt="2023-11-19T20:05:56.647" v="911" actId="478"/>
          <ac:picMkLst>
            <pc:docMk/>
            <pc:sldMk cId="4187908750" sldId="402"/>
            <ac:picMk id="7" creationId="{D06B6E0C-FDD4-CA54-6833-00943235475E}"/>
          </ac:picMkLst>
        </pc:picChg>
        <pc:picChg chg="add del">
          <ac:chgData name="Kate Piper (IMH)" userId="f69ee4e2-845b-4a1f-89c4-60fce9da139f" providerId="ADAL" clId="{F56FB5D2-659F-4BB5-95EA-3AD106D612C0}" dt="2023-11-19T20:05:57.367" v="912" actId="478"/>
          <ac:picMkLst>
            <pc:docMk/>
            <pc:sldMk cId="4187908750" sldId="402"/>
            <ac:picMk id="9" creationId="{316BA0CC-82E9-11CC-040E-8A2261D082FF}"/>
          </ac:picMkLst>
        </pc:picChg>
        <pc:picChg chg="add del">
          <ac:chgData name="Kate Piper (IMH)" userId="f69ee4e2-845b-4a1f-89c4-60fce9da139f" providerId="ADAL" clId="{F56FB5D2-659F-4BB5-95EA-3AD106D612C0}" dt="2023-11-19T20:05:58.102" v="913" actId="478"/>
          <ac:picMkLst>
            <pc:docMk/>
            <pc:sldMk cId="4187908750" sldId="402"/>
            <ac:picMk id="11" creationId="{7D5DB2F1-2B96-ABDB-ADE5-88F45591A07D}"/>
          </ac:picMkLst>
        </pc:picChg>
        <pc:picChg chg="add del">
          <ac:chgData name="Kate Piper (IMH)" userId="f69ee4e2-845b-4a1f-89c4-60fce9da139f" providerId="ADAL" clId="{F56FB5D2-659F-4BB5-95EA-3AD106D612C0}" dt="2023-11-19T20:05:59.215" v="914" actId="478"/>
          <ac:picMkLst>
            <pc:docMk/>
            <pc:sldMk cId="4187908750" sldId="402"/>
            <ac:picMk id="13" creationId="{D0927FF0-5C5C-745A-9BF8-162D8287C1B8}"/>
          </ac:picMkLst>
        </pc:picChg>
        <pc:picChg chg="add del">
          <ac:chgData name="Kate Piper (IMH)" userId="f69ee4e2-845b-4a1f-89c4-60fce9da139f" providerId="ADAL" clId="{F56FB5D2-659F-4BB5-95EA-3AD106D612C0}" dt="2023-11-19T20:05:23.706" v="902" actId="478"/>
          <ac:picMkLst>
            <pc:docMk/>
            <pc:sldMk cId="4187908750" sldId="402"/>
            <ac:picMk id="15" creationId="{EB43E6CB-0214-F2A8-ACA2-9CE3A1D1F84A}"/>
          </ac:picMkLst>
        </pc:picChg>
      </pc:sldChg>
      <pc:sldChg chg="addSp modSp new mod">
        <pc:chgData name="Kate Piper (IMH)" userId="f69ee4e2-845b-4a1f-89c4-60fce9da139f" providerId="ADAL" clId="{F56FB5D2-659F-4BB5-95EA-3AD106D612C0}" dt="2023-11-19T20:09:46.805" v="963" actId="14100"/>
        <pc:sldMkLst>
          <pc:docMk/>
          <pc:sldMk cId="2658643596" sldId="403"/>
        </pc:sldMkLst>
        <pc:picChg chg="add mod modCrop">
          <ac:chgData name="Kate Piper (IMH)" userId="f69ee4e2-845b-4a1f-89c4-60fce9da139f" providerId="ADAL" clId="{F56FB5D2-659F-4BB5-95EA-3AD106D612C0}" dt="2023-11-19T20:09:13.156" v="956" actId="1076"/>
          <ac:picMkLst>
            <pc:docMk/>
            <pc:sldMk cId="2658643596" sldId="403"/>
            <ac:picMk id="5" creationId="{CED87C45-CF72-BCD2-A0F9-85FA869D2685}"/>
          </ac:picMkLst>
        </pc:picChg>
        <pc:picChg chg="add mod">
          <ac:chgData name="Kate Piper (IMH)" userId="f69ee4e2-845b-4a1f-89c4-60fce9da139f" providerId="ADAL" clId="{F56FB5D2-659F-4BB5-95EA-3AD106D612C0}" dt="2023-11-19T20:09:46.805" v="963" actId="14100"/>
          <ac:picMkLst>
            <pc:docMk/>
            <pc:sldMk cId="2658643596" sldId="403"/>
            <ac:picMk id="6" creationId="{55AFB5DC-1807-4C44-206A-FC6F45319413}"/>
          </ac:picMkLst>
        </pc:picChg>
      </pc:sldChg>
      <pc:sldChg chg="addSp delSp modSp new del mod">
        <pc:chgData name="Kate Piper (IMH)" userId="f69ee4e2-845b-4a1f-89c4-60fce9da139f" providerId="ADAL" clId="{F56FB5D2-659F-4BB5-95EA-3AD106D612C0}" dt="2023-11-19T20:09:59.866" v="964" actId="47"/>
        <pc:sldMkLst>
          <pc:docMk/>
          <pc:sldMk cId="4107642331" sldId="404"/>
        </pc:sldMkLst>
        <pc:picChg chg="add del mod modCrop">
          <ac:chgData name="Kate Piper (IMH)" userId="f69ee4e2-845b-4a1f-89c4-60fce9da139f" providerId="ADAL" clId="{F56FB5D2-659F-4BB5-95EA-3AD106D612C0}" dt="2023-11-19T20:09:36.728" v="960" actId="21"/>
          <ac:picMkLst>
            <pc:docMk/>
            <pc:sldMk cId="4107642331" sldId="404"/>
            <ac:picMk id="5" creationId="{00C19C75-267E-F14B-AC5C-28EAB69166A0}"/>
          </ac:picMkLst>
        </pc:picChg>
      </pc:sldChg>
      <pc:sldChg chg="addSp delSp modSp new del mod">
        <pc:chgData name="Kate Piper (IMH)" userId="f69ee4e2-845b-4a1f-89c4-60fce9da139f" providerId="ADAL" clId="{F56FB5D2-659F-4BB5-95EA-3AD106D612C0}" dt="2023-11-19T20:15:44.383" v="1196" actId="2696"/>
        <pc:sldMkLst>
          <pc:docMk/>
          <pc:sldMk cId="2682960267" sldId="405"/>
        </pc:sldMkLst>
        <pc:picChg chg="add mod modCrop">
          <ac:chgData name="Kate Piper (IMH)" userId="f69ee4e2-845b-4a1f-89c4-60fce9da139f" providerId="ADAL" clId="{F56FB5D2-659F-4BB5-95EA-3AD106D612C0}" dt="2023-11-19T20:15:14.404" v="1189" actId="14100"/>
          <ac:picMkLst>
            <pc:docMk/>
            <pc:sldMk cId="2682960267" sldId="405"/>
            <ac:picMk id="5" creationId="{2C89A43B-97F2-F689-5371-27D79A77B2E0}"/>
          </ac:picMkLst>
        </pc:picChg>
        <pc:picChg chg="add mod modCrop">
          <ac:chgData name="Kate Piper (IMH)" userId="f69ee4e2-845b-4a1f-89c4-60fce9da139f" providerId="ADAL" clId="{F56FB5D2-659F-4BB5-95EA-3AD106D612C0}" dt="2023-11-19T20:15:30.789" v="1195" actId="1076"/>
          <ac:picMkLst>
            <pc:docMk/>
            <pc:sldMk cId="2682960267" sldId="405"/>
            <ac:picMk id="7" creationId="{6D9D11EA-42EE-D69A-E1EF-030A66ED8320}"/>
          </ac:picMkLst>
        </pc:picChg>
        <pc:picChg chg="add mod modCrop">
          <ac:chgData name="Kate Piper (IMH)" userId="f69ee4e2-845b-4a1f-89c4-60fce9da139f" providerId="ADAL" clId="{F56FB5D2-659F-4BB5-95EA-3AD106D612C0}" dt="2023-11-19T20:15:21.248" v="1192" actId="1076"/>
          <ac:picMkLst>
            <pc:docMk/>
            <pc:sldMk cId="2682960267" sldId="405"/>
            <ac:picMk id="9" creationId="{41F2353D-951E-7143-D972-62FF35FA981A}"/>
          </ac:picMkLst>
        </pc:picChg>
        <pc:picChg chg="add mod modCrop">
          <ac:chgData name="Kate Piper (IMH)" userId="f69ee4e2-845b-4a1f-89c4-60fce9da139f" providerId="ADAL" clId="{F56FB5D2-659F-4BB5-95EA-3AD106D612C0}" dt="2023-11-19T20:15:11.580" v="1188" actId="1076"/>
          <ac:picMkLst>
            <pc:docMk/>
            <pc:sldMk cId="2682960267" sldId="405"/>
            <ac:picMk id="11" creationId="{500661FA-49E9-DA85-B0A0-65772209FDAC}"/>
          </ac:picMkLst>
        </pc:picChg>
        <pc:picChg chg="add mod modCrop">
          <ac:chgData name="Kate Piper (IMH)" userId="f69ee4e2-845b-4a1f-89c4-60fce9da139f" providerId="ADAL" clId="{F56FB5D2-659F-4BB5-95EA-3AD106D612C0}" dt="2023-11-19T20:15:27.611" v="1194" actId="14100"/>
          <ac:picMkLst>
            <pc:docMk/>
            <pc:sldMk cId="2682960267" sldId="405"/>
            <ac:picMk id="13" creationId="{482B1447-7670-8299-D22F-2E5A9B5AA1D9}"/>
          </ac:picMkLst>
        </pc:picChg>
        <pc:picChg chg="add del">
          <ac:chgData name="Kate Piper (IMH)" userId="f69ee4e2-845b-4a1f-89c4-60fce9da139f" providerId="ADAL" clId="{F56FB5D2-659F-4BB5-95EA-3AD106D612C0}" dt="2023-11-19T20:12:56.371" v="1165" actId="478"/>
          <ac:picMkLst>
            <pc:docMk/>
            <pc:sldMk cId="2682960267" sldId="405"/>
            <ac:picMk id="15" creationId="{6A49F38F-8CD8-EB16-6249-C61795F9920A}"/>
          </ac:picMkLst>
        </pc:picChg>
        <pc:picChg chg="add del">
          <ac:chgData name="Kate Piper (IMH)" userId="f69ee4e2-845b-4a1f-89c4-60fce9da139f" providerId="ADAL" clId="{F56FB5D2-659F-4BB5-95EA-3AD106D612C0}" dt="2023-11-19T20:12:53.766" v="1164" actId="478"/>
          <ac:picMkLst>
            <pc:docMk/>
            <pc:sldMk cId="2682960267" sldId="405"/>
            <ac:picMk id="17" creationId="{87B150A4-F1AD-CED7-EC80-FE456E145234}"/>
          </ac:picMkLst>
        </pc:picChg>
        <pc:picChg chg="add del mod">
          <ac:chgData name="Kate Piper (IMH)" userId="f69ee4e2-845b-4a1f-89c4-60fce9da139f" providerId="ADAL" clId="{F56FB5D2-659F-4BB5-95EA-3AD106D612C0}" dt="2023-11-19T20:12:50.913" v="1163" actId="478"/>
          <ac:picMkLst>
            <pc:docMk/>
            <pc:sldMk cId="2682960267" sldId="405"/>
            <ac:picMk id="19" creationId="{7B4348F7-0669-1855-829D-B28C6F9FF4BB}"/>
          </ac:picMkLst>
        </pc:picChg>
      </pc:sldChg>
      <pc:sldChg chg="add">
        <pc:chgData name="Kate Piper (IMH)" userId="f69ee4e2-845b-4a1f-89c4-60fce9da139f" providerId="ADAL" clId="{F56FB5D2-659F-4BB5-95EA-3AD106D612C0}" dt="2023-11-19T20:15:52.708" v="1197"/>
        <pc:sldMkLst>
          <pc:docMk/>
          <pc:sldMk cId="3242451876" sldId="405"/>
        </pc:sldMkLst>
      </pc:sldChg>
      <pc:sldChg chg="addSp delSp modSp new mod modAnim">
        <pc:chgData name="Kate Piper (IMH)" userId="f69ee4e2-845b-4a1f-89c4-60fce9da139f" providerId="ADAL" clId="{F56FB5D2-659F-4BB5-95EA-3AD106D612C0}" dt="2023-11-19T18:55:48.787" v="203" actId="1076"/>
        <pc:sldMkLst>
          <pc:docMk/>
          <pc:sldMk cId="464795951" sldId="406"/>
        </pc:sldMkLst>
        <pc:spChg chg="del mod">
          <ac:chgData name="Kate Piper (IMH)" userId="f69ee4e2-845b-4a1f-89c4-60fce9da139f" providerId="ADAL" clId="{F56FB5D2-659F-4BB5-95EA-3AD106D612C0}" dt="2023-11-19T18:55:43.336" v="201" actId="478"/>
          <ac:spMkLst>
            <pc:docMk/>
            <pc:sldMk cId="464795951" sldId="406"/>
            <ac:spMk id="2" creationId="{D5AF3915-6189-02F1-B227-27B12B5AEDEE}"/>
          </ac:spMkLst>
        </pc:spChg>
        <pc:spChg chg="del">
          <ac:chgData name="Kate Piper (IMH)" userId="f69ee4e2-845b-4a1f-89c4-60fce9da139f" providerId="ADAL" clId="{F56FB5D2-659F-4BB5-95EA-3AD106D612C0}" dt="2023-11-19T18:55:38.520" v="199"/>
          <ac:spMkLst>
            <pc:docMk/>
            <pc:sldMk cId="464795951" sldId="406"/>
            <ac:spMk id="3" creationId="{8B70EB0F-9CF5-F642-C066-22804C8C2C98}"/>
          </ac:spMkLst>
        </pc:spChg>
        <pc:spChg chg="add mod">
          <ac:chgData name="Kate Piper (IMH)" userId="f69ee4e2-845b-4a1f-89c4-60fce9da139f" providerId="ADAL" clId="{F56FB5D2-659F-4BB5-95EA-3AD106D612C0}" dt="2023-11-19T18:55:43.336" v="201" actId="478"/>
          <ac:spMkLst>
            <pc:docMk/>
            <pc:sldMk cId="464795951" sldId="406"/>
            <ac:spMk id="6" creationId="{4F97E9C2-888B-7613-C07E-C3B914197277}"/>
          </ac:spMkLst>
        </pc:spChg>
        <pc:picChg chg="add mod">
          <ac:chgData name="Kate Piper (IMH)" userId="f69ee4e2-845b-4a1f-89c4-60fce9da139f" providerId="ADAL" clId="{F56FB5D2-659F-4BB5-95EA-3AD106D612C0}" dt="2023-11-19T18:55:48.787" v="203" actId="1076"/>
          <ac:picMkLst>
            <pc:docMk/>
            <pc:sldMk cId="464795951" sldId="406"/>
            <ac:picMk id="4" creationId="{99D3BB79-253A-5312-79B1-C2ABB2A43442}"/>
          </ac:picMkLst>
        </pc:picChg>
      </pc:sldChg>
      <pc:sldChg chg="addSp new del mod">
        <pc:chgData name="Kate Piper (IMH)" userId="f69ee4e2-845b-4a1f-89c4-60fce9da139f" providerId="ADAL" clId="{F56FB5D2-659F-4BB5-95EA-3AD106D612C0}" dt="2023-11-19T18:54:33.621" v="198" actId="47"/>
        <pc:sldMkLst>
          <pc:docMk/>
          <pc:sldMk cId="969740391" sldId="407"/>
        </pc:sldMkLst>
        <pc:picChg chg="add">
          <ac:chgData name="Kate Piper (IMH)" userId="f69ee4e2-845b-4a1f-89c4-60fce9da139f" providerId="ADAL" clId="{F56FB5D2-659F-4BB5-95EA-3AD106D612C0}" dt="2023-11-19T18:33:55.178" v="182" actId="22"/>
          <ac:picMkLst>
            <pc:docMk/>
            <pc:sldMk cId="969740391" sldId="407"/>
            <ac:picMk id="5" creationId="{A897A234-61B4-A5A6-416D-83B2037829B7}"/>
          </ac:picMkLst>
        </pc:picChg>
      </pc:sldChg>
      <pc:sldChg chg="modSp new mod">
        <pc:chgData name="Kate Piper (IMH)" userId="f69ee4e2-845b-4a1f-89c4-60fce9da139f" providerId="ADAL" clId="{F56FB5D2-659F-4BB5-95EA-3AD106D612C0}" dt="2023-11-20T07:55:06.019" v="1205" actId="20577"/>
        <pc:sldMkLst>
          <pc:docMk/>
          <pc:sldMk cId="3536061788" sldId="407"/>
        </pc:sldMkLst>
        <pc:spChg chg="mod">
          <ac:chgData name="Kate Piper (IMH)" userId="f69ee4e2-845b-4a1f-89c4-60fce9da139f" providerId="ADAL" clId="{F56FB5D2-659F-4BB5-95EA-3AD106D612C0}" dt="2023-11-19T18:56:03.106" v="245" actId="20577"/>
          <ac:spMkLst>
            <pc:docMk/>
            <pc:sldMk cId="3536061788" sldId="407"/>
            <ac:spMk id="2" creationId="{CB3F3011-B47A-24A4-77EE-39FF866F82E4}"/>
          </ac:spMkLst>
        </pc:spChg>
        <pc:spChg chg="mod">
          <ac:chgData name="Kate Piper (IMH)" userId="f69ee4e2-845b-4a1f-89c4-60fce9da139f" providerId="ADAL" clId="{F56FB5D2-659F-4BB5-95EA-3AD106D612C0}" dt="2023-11-20T07:55:06.019" v="1205" actId="20577"/>
          <ac:spMkLst>
            <pc:docMk/>
            <pc:sldMk cId="3536061788" sldId="407"/>
            <ac:spMk id="3" creationId="{17DC21F8-E69F-A1AF-5EB0-75D0FE6BAB4F}"/>
          </ac:spMkLst>
        </pc:spChg>
      </pc:sldChg>
      <pc:sldChg chg="new del">
        <pc:chgData name="Kate Piper (IMH)" userId="f69ee4e2-845b-4a1f-89c4-60fce9da139f" providerId="ADAL" clId="{F56FB5D2-659F-4BB5-95EA-3AD106D612C0}" dt="2023-11-19T18:36:53.855" v="197" actId="47"/>
        <pc:sldMkLst>
          <pc:docMk/>
          <pc:sldMk cId="3735848229" sldId="408"/>
        </pc:sldMkLst>
      </pc:sldChg>
      <pc:sldChg chg="addSp modSp new modAnim">
        <pc:chgData name="Kate Piper (IMH)" userId="f69ee4e2-845b-4a1f-89c4-60fce9da139f" providerId="ADAL" clId="{F56FB5D2-659F-4BB5-95EA-3AD106D612C0}" dt="2023-11-19T19:28:32.460" v="346"/>
        <pc:sldMkLst>
          <pc:docMk/>
          <pc:sldMk cId="3774352897" sldId="408"/>
        </pc:sldMkLst>
        <pc:picChg chg="add mod">
          <ac:chgData name="Kate Piper (IMH)" userId="f69ee4e2-845b-4a1f-89c4-60fce9da139f" providerId="ADAL" clId="{F56FB5D2-659F-4BB5-95EA-3AD106D612C0}" dt="2023-11-19T19:28:32.460" v="346"/>
          <ac:picMkLst>
            <pc:docMk/>
            <pc:sldMk cId="3774352897" sldId="408"/>
            <ac:picMk id="4" creationId="{6A74DA17-650C-BD83-62D7-128BEBE276E1}"/>
          </ac:picMkLst>
        </pc:picChg>
      </pc:sldChg>
      <pc:sldChg chg="modSp new mod">
        <pc:chgData name="Kate Piper (IMH)" userId="f69ee4e2-845b-4a1f-89c4-60fce9da139f" providerId="ADAL" clId="{F56FB5D2-659F-4BB5-95EA-3AD106D612C0}" dt="2023-11-19T19:30:43.681" v="406" actId="1035"/>
        <pc:sldMkLst>
          <pc:docMk/>
          <pc:sldMk cId="232033007" sldId="409"/>
        </pc:sldMkLst>
        <pc:spChg chg="mod">
          <ac:chgData name="Kate Piper (IMH)" userId="f69ee4e2-845b-4a1f-89c4-60fce9da139f" providerId="ADAL" clId="{F56FB5D2-659F-4BB5-95EA-3AD106D612C0}" dt="2023-11-19T19:30:43.681" v="406" actId="1035"/>
          <ac:spMkLst>
            <pc:docMk/>
            <pc:sldMk cId="232033007" sldId="409"/>
            <ac:spMk id="2" creationId="{8B757537-463E-2FCE-6139-DC7C470A3B14}"/>
          </ac:spMkLst>
        </pc:spChg>
      </pc:sldChg>
      <pc:sldChg chg="new del">
        <pc:chgData name="Kate Piper (IMH)" userId="f69ee4e2-845b-4a1f-89c4-60fce9da139f" providerId="ADAL" clId="{F56FB5D2-659F-4BB5-95EA-3AD106D612C0}" dt="2023-11-19T18:36:51.595" v="196" actId="47"/>
        <pc:sldMkLst>
          <pc:docMk/>
          <pc:sldMk cId="4161443069" sldId="409"/>
        </pc:sldMkLst>
      </pc:sldChg>
      <pc:sldChg chg="new del">
        <pc:chgData name="Kate Piper (IMH)" userId="f69ee4e2-845b-4a1f-89c4-60fce9da139f" providerId="ADAL" clId="{F56FB5D2-659F-4BB5-95EA-3AD106D612C0}" dt="2023-11-19T18:36:51.111" v="195" actId="47"/>
        <pc:sldMkLst>
          <pc:docMk/>
          <pc:sldMk cId="1263166918" sldId="410"/>
        </pc:sldMkLst>
      </pc:sldChg>
      <pc:sldChg chg="modSp new mod">
        <pc:chgData name="Kate Piper (IMH)" userId="f69ee4e2-845b-4a1f-89c4-60fce9da139f" providerId="ADAL" clId="{F56FB5D2-659F-4BB5-95EA-3AD106D612C0}" dt="2023-11-19T19:31:17.756" v="448" actId="20577"/>
        <pc:sldMkLst>
          <pc:docMk/>
          <pc:sldMk cId="3413692112" sldId="410"/>
        </pc:sldMkLst>
        <pc:spChg chg="mod">
          <ac:chgData name="Kate Piper (IMH)" userId="f69ee4e2-845b-4a1f-89c4-60fce9da139f" providerId="ADAL" clId="{F56FB5D2-659F-4BB5-95EA-3AD106D612C0}" dt="2023-11-19T19:31:17.756" v="448" actId="20577"/>
          <ac:spMkLst>
            <pc:docMk/>
            <pc:sldMk cId="3413692112" sldId="410"/>
            <ac:spMk id="2" creationId="{0D7E4C7C-97C8-2F8D-6D34-F709E77624A0}"/>
          </ac:spMkLst>
        </pc:spChg>
      </pc:sldChg>
      <pc:sldChg chg="modSp new mod">
        <pc:chgData name="Kate Piper (IMH)" userId="f69ee4e2-845b-4a1f-89c4-60fce9da139f" providerId="ADAL" clId="{F56FB5D2-659F-4BB5-95EA-3AD106D612C0}" dt="2023-11-19T19:33:43.913" v="518" actId="1035"/>
        <pc:sldMkLst>
          <pc:docMk/>
          <pc:sldMk cId="59911735" sldId="411"/>
        </pc:sldMkLst>
        <pc:spChg chg="mod">
          <ac:chgData name="Kate Piper (IMH)" userId="f69ee4e2-845b-4a1f-89c4-60fce9da139f" providerId="ADAL" clId="{F56FB5D2-659F-4BB5-95EA-3AD106D612C0}" dt="2023-11-19T19:33:43.913" v="518" actId="1035"/>
          <ac:spMkLst>
            <pc:docMk/>
            <pc:sldMk cId="59911735" sldId="411"/>
            <ac:spMk id="2" creationId="{109457BC-6F59-5EA7-42AF-DC0B562E8402}"/>
          </ac:spMkLst>
        </pc:spChg>
      </pc:sldChg>
      <pc:sldChg chg="new del">
        <pc:chgData name="Kate Piper (IMH)" userId="f69ee4e2-845b-4a1f-89c4-60fce9da139f" providerId="ADAL" clId="{F56FB5D2-659F-4BB5-95EA-3AD106D612C0}" dt="2023-11-19T18:36:50.469" v="194" actId="47"/>
        <pc:sldMkLst>
          <pc:docMk/>
          <pc:sldMk cId="500673163" sldId="411"/>
        </pc:sldMkLst>
      </pc:sldChg>
      <pc:sldChg chg="new del">
        <pc:chgData name="Kate Piper (IMH)" userId="f69ee4e2-845b-4a1f-89c4-60fce9da139f" providerId="ADAL" clId="{F56FB5D2-659F-4BB5-95EA-3AD106D612C0}" dt="2023-11-19T18:36:50.304" v="193" actId="47"/>
        <pc:sldMkLst>
          <pc:docMk/>
          <pc:sldMk cId="1991010235" sldId="412"/>
        </pc:sldMkLst>
      </pc:sldChg>
      <pc:sldChg chg="modSp new del mod">
        <pc:chgData name="Kate Piper (IMH)" userId="f69ee4e2-845b-4a1f-89c4-60fce9da139f" providerId="ADAL" clId="{F56FB5D2-659F-4BB5-95EA-3AD106D612C0}" dt="2023-11-20T08:18:56.096" v="1208" actId="47"/>
        <pc:sldMkLst>
          <pc:docMk/>
          <pc:sldMk cId="3057839892" sldId="412"/>
        </pc:sldMkLst>
        <pc:spChg chg="mod">
          <ac:chgData name="Kate Piper (IMH)" userId="f69ee4e2-845b-4a1f-89c4-60fce9da139f" providerId="ADAL" clId="{F56FB5D2-659F-4BB5-95EA-3AD106D612C0}" dt="2023-11-20T07:55:29.954" v="1207" actId="20577"/>
          <ac:spMkLst>
            <pc:docMk/>
            <pc:sldMk cId="3057839892" sldId="412"/>
            <ac:spMk id="2" creationId="{5DA3F319-755E-2D2F-6E09-BFE02E87C0C4}"/>
          </ac:spMkLst>
        </pc:spChg>
      </pc:sldChg>
      <pc:sldChg chg="add del">
        <pc:chgData name="Kate Piper (IMH)" userId="f69ee4e2-845b-4a1f-89c4-60fce9da139f" providerId="ADAL" clId="{F56FB5D2-659F-4BB5-95EA-3AD106D612C0}" dt="2023-11-19T19:43:33.313" v="761"/>
        <pc:sldMkLst>
          <pc:docMk/>
          <pc:sldMk cId="3471415600" sldId="412"/>
        </pc:sldMkLst>
      </pc:sldChg>
      <pc:sldChg chg="new del">
        <pc:chgData name="Kate Piper (IMH)" userId="f69ee4e2-845b-4a1f-89c4-60fce9da139f" providerId="ADAL" clId="{F56FB5D2-659F-4BB5-95EA-3AD106D612C0}" dt="2023-11-19T18:36:49.988" v="192" actId="47"/>
        <pc:sldMkLst>
          <pc:docMk/>
          <pc:sldMk cId="1435279627" sldId="413"/>
        </pc:sldMkLst>
      </pc:sldChg>
      <pc:sldChg chg="addSp modSp new mod">
        <pc:chgData name="Kate Piper (IMH)" userId="f69ee4e2-845b-4a1f-89c4-60fce9da139f" providerId="ADAL" clId="{F56FB5D2-659F-4BB5-95EA-3AD106D612C0}" dt="2023-11-19T19:56:33.607" v="871" actId="14100"/>
        <pc:sldMkLst>
          <pc:docMk/>
          <pc:sldMk cId="3430805720" sldId="413"/>
        </pc:sldMkLst>
        <pc:picChg chg="add mod">
          <ac:chgData name="Kate Piper (IMH)" userId="f69ee4e2-845b-4a1f-89c4-60fce9da139f" providerId="ADAL" clId="{F56FB5D2-659F-4BB5-95EA-3AD106D612C0}" dt="2023-11-19T19:56:33.607" v="871" actId="14100"/>
          <ac:picMkLst>
            <pc:docMk/>
            <pc:sldMk cId="3430805720" sldId="413"/>
            <ac:picMk id="4" creationId="{E2678B73-B126-E0B3-BBAB-96F53CC93B6C}"/>
          </ac:picMkLst>
        </pc:picChg>
      </pc:sldChg>
      <pc:sldChg chg="new del">
        <pc:chgData name="Kate Piper (IMH)" userId="f69ee4e2-845b-4a1f-89c4-60fce9da139f" providerId="ADAL" clId="{F56FB5D2-659F-4BB5-95EA-3AD106D612C0}" dt="2023-11-19T18:36:49.688" v="191" actId="47"/>
        <pc:sldMkLst>
          <pc:docMk/>
          <pc:sldMk cId="1185253274" sldId="414"/>
        </pc:sldMkLst>
      </pc:sldChg>
      <pc:sldChg chg="addSp modSp new mod">
        <pc:chgData name="Kate Piper (IMH)" userId="f69ee4e2-845b-4a1f-89c4-60fce9da139f" providerId="ADAL" clId="{F56FB5D2-659F-4BB5-95EA-3AD106D612C0}" dt="2023-11-19T19:57:46.561" v="879" actId="1076"/>
        <pc:sldMkLst>
          <pc:docMk/>
          <pc:sldMk cId="3718252747" sldId="414"/>
        </pc:sldMkLst>
        <pc:picChg chg="add mod">
          <ac:chgData name="Kate Piper (IMH)" userId="f69ee4e2-845b-4a1f-89c4-60fce9da139f" providerId="ADAL" clId="{F56FB5D2-659F-4BB5-95EA-3AD106D612C0}" dt="2023-11-19T19:57:46.561" v="879" actId="1076"/>
          <ac:picMkLst>
            <pc:docMk/>
            <pc:sldMk cId="3718252747" sldId="414"/>
            <ac:picMk id="4" creationId="{2988007A-AF7B-F858-6449-2BD2EFC65011}"/>
          </ac:picMkLst>
        </pc:picChg>
      </pc:sldChg>
      <pc:sldChg chg="delSp modSp new mod ord modNotesTx">
        <pc:chgData name="Kate Piper (IMH)" userId="f69ee4e2-845b-4a1f-89c4-60fce9da139f" providerId="ADAL" clId="{F56FB5D2-659F-4BB5-95EA-3AD106D612C0}" dt="2023-11-19T20:12:14.789" v="1160" actId="20577"/>
        <pc:sldMkLst>
          <pc:docMk/>
          <pc:sldMk cId="471462537" sldId="415"/>
        </pc:sldMkLst>
        <pc:spChg chg="mod">
          <ac:chgData name="Kate Piper (IMH)" userId="f69ee4e2-845b-4a1f-89c4-60fce9da139f" providerId="ADAL" clId="{F56FB5D2-659F-4BB5-95EA-3AD106D612C0}" dt="2023-11-19T20:12:04.336" v="1115" actId="20577"/>
          <ac:spMkLst>
            <pc:docMk/>
            <pc:sldMk cId="471462537" sldId="415"/>
            <ac:spMk id="2" creationId="{A9638EDC-4560-5A2F-750B-1D462B7E7C36}"/>
          </ac:spMkLst>
        </pc:spChg>
        <pc:spChg chg="del">
          <ac:chgData name="Kate Piper (IMH)" userId="f69ee4e2-845b-4a1f-89c4-60fce9da139f" providerId="ADAL" clId="{F56FB5D2-659F-4BB5-95EA-3AD106D612C0}" dt="2023-11-19T20:10:09.453" v="965" actId="478"/>
          <ac:spMkLst>
            <pc:docMk/>
            <pc:sldMk cId="471462537" sldId="415"/>
            <ac:spMk id="3" creationId="{D150A541-1B75-61CB-E9EF-6668EAD8B8E3}"/>
          </ac:spMkLst>
        </pc:spChg>
      </pc:sldChg>
      <pc:sldChg chg="new del">
        <pc:chgData name="Kate Piper (IMH)" userId="f69ee4e2-845b-4a1f-89c4-60fce9da139f" providerId="ADAL" clId="{F56FB5D2-659F-4BB5-95EA-3AD106D612C0}" dt="2023-11-19T18:36:49.454" v="190" actId="47"/>
        <pc:sldMkLst>
          <pc:docMk/>
          <pc:sldMk cId="4281594768" sldId="415"/>
        </pc:sldMkLst>
      </pc:sldChg>
      <pc:sldChg chg="new del">
        <pc:chgData name="Kate Piper (IMH)" userId="f69ee4e2-845b-4a1f-89c4-60fce9da139f" providerId="ADAL" clId="{F56FB5D2-659F-4BB5-95EA-3AD106D612C0}" dt="2023-11-19T18:36:48.980" v="189" actId="47"/>
        <pc:sldMkLst>
          <pc:docMk/>
          <pc:sldMk cId="350559104" sldId="416"/>
        </pc:sldMkLst>
      </pc:sldChg>
      <pc:sldChg chg="add">
        <pc:chgData name="Kate Piper (IMH)" userId="f69ee4e2-845b-4a1f-89c4-60fce9da139f" providerId="ADAL" clId="{F56FB5D2-659F-4BB5-95EA-3AD106D612C0}" dt="2023-11-19T20:11:07.499" v="971"/>
        <pc:sldMkLst>
          <pc:docMk/>
          <pc:sldMk cId="1019225364" sldId="416"/>
        </pc:sldMkLst>
      </pc:sldChg>
      <pc:sldChg chg="add del">
        <pc:chgData name="Kate Piper (IMH)" userId="f69ee4e2-845b-4a1f-89c4-60fce9da139f" providerId="ADAL" clId="{F56FB5D2-659F-4BB5-95EA-3AD106D612C0}" dt="2023-11-19T20:17:16.963" v="1204" actId="47"/>
        <pc:sldMkLst>
          <pc:docMk/>
          <pc:sldMk cId="356161412" sldId="417"/>
        </pc:sldMkLst>
      </pc:sldChg>
      <pc:sldChg chg="new del">
        <pc:chgData name="Kate Piper (IMH)" userId="f69ee4e2-845b-4a1f-89c4-60fce9da139f" providerId="ADAL" clId="{F56FB5D2-659F-4BB5-95EA-3AD106D612C0}" dt="2023-11-19T18:36:48.680" v="188" actId="47"/>
        <pc:sldMkLst>
          <pc:docMk/>
          <pc:sldMk cId="756161038" sldId="417"/>
        </pc:sldMkLst>
      </pc:sldChg>
      <pc:sldChg chg="modSp new mod">
        <pc:chgData name="Kate Piper (IMH)" userId="f69ee4e2-845b-4a1f-89c4-60fce9da139f" providerId="ADAL" clId="{F56FB5D2-659F-4BB5-95EA-3AD106D612C0}" dt="2023-11-19T20:16:54.485" v="1203" actId="1076"/>
        <pc:sldMkLst>
          <pc:docMk/>
          <pc:sldMk cId="2796505542" sldId="418"/>
        </pc:sldMkLst>
        <pc:spChg chg="mod">
          <ac:chgData name="Kate Piper (IMH)" userId="f69ee4e2-845b-4a1f-89c4-60fce9da139f" providerId="ADAL" clId="{F56FB5D2-659F-4BB5-95EA-3AD106D612C0}" dt="2023-11-19T20:16:54.485" v="1203" actId="1076"/>
          <ac:spMkLst>
            <pc:docMk/>
            <pc:sldMk cId="2796505542" sldId="418"/>
            <ac:spMk id="2" creationId="{93D462B1-CFC7-BDC7-B9FE-B9AD70993629}"/>
          </ac:spMkLst>
        </pc:spChg>
      </pc:sldChg>
      <pc:sldChg chg="new del ord">
        <pc:chgData name="Kate Piper (IMH)" userId="f69ee4e2-845b-4a1f-89c4-60fce9da139f" providerId="ADAL" clId="{F56FB5D2-659F-4BB5-95EA-3AD106D612C0}" dt="2023-11-19T18:36:48.114" v="186" actId="47"/>
        <pc:sldMkLst>
          <pc:docMk/>
          <pc:sldMk cId="2936175800" sldId="418"/>
        </pc:sldMkLst>
      </pc:sldChg>
      <pc:sldChg chg="new del">
        <pc:chgData name="Kate Piper (IMH)" userId="f69ee4e2-845b-4a1f-89c4-60fce9da139f" providerId="ADAL" clId="{F56FB5D2-659F-4BB5-95EA-3AD106D612C0}" dt="2023-11-19T18:36:48.427" v="187" actId="47"/>
        <pc:sldMkLst>
          <pc:docMk/>
          <pc:sldMk cId="760693027" sldId="419"/>
        </pc:sldMkLst>
      </pc:sldChg>
      <pc:sldChg chg="new del">
        <pc:chgData name="Kate Piper (IMH)" userId="f69ee4e2-845b-4a1f-89c4-60fce9da139f" providerId="ADAL" clId="{F56FB5D2-659F-4BB5-95EA-3AD106D612C0}" dt="2023-11-19T18:36:47.433" v="185" actId="47"/>
        <pc:sldMkLst>
          <pc:docMk/>
          <pc:sldMk cId="2098245543" sldId="42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29" tIns="45714" rIns="91429" bIns="45714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20/11/2023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29" tIns="45714" rIns="91429" bIns="4571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29" tIns="45714" rIns="91429" bIns="4571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29" tIns="45714" rIns="91429" bIns="45714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can you find this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630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5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AhdZOsBps5o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Vwtxlgudc4s?feature=oembed" TargetMode="Externa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/>
              <a:t>Creativity and Value Creation</a:t>
            </a:r>
          </a:p>
          <a:p>
            <a:r>
              <a:rPr lang="cy-GB"/>
              <a:t>Creadigrwydd a Chreu Gwerth</a:t>
            </a:r>
            <a:endParaRPr lang="en-GB"/>
          </a:p>
          <a:p>
            <a:endParaRPr lang="en-GB"/>
          </a:p>
          <a:p>
            <a:r>
              <a:rPr lang="en-GB"/>
              <a:t>Level / </a:t>
            </a:r>
            <a:r>
              <a:rPr lang="en-GB" err="1"/>
              <a:t>Lefel</a:t>
            </a:r>
            <a:r>
              <a:rPr lang="en-GB"/>
              <a:t>  5</a:t>
            </a:r>
          </a:p>
          <a:p>
            <a:r>
              <a:rPr lang="en-GB"/>
              <a:t>Research Methods / </a:t>
            </a:r>
            <a:r>
              <a:rPr lang="en-GB" err="1"/>
              <a:t>Dulliau</a:t>
            </a:r>
            <a:r>
              <a:rPr lang="en-GB"/>
              <a:t> </a:t>
            </a:r>
            <a:r>
              <a:rPr lang="en-GB" err="1"/>
              <a:t>Ymchwil</a:t>
            </a:r>
            <a:endParaRPr lang="en-GB"/>
          </a:p>
          <a:p>
            <a:endParaRPr lang="en-GB"/>
          </a:p>
          <a:p>
            <a:r>
              <a:rPr lang="en-GB"/>
              <a:t>Kate Piper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103816" y="5081305"/>
            <a:ext cx="4535079" cy="511779"/>
          </a:xfrm>
        </p:spPr>
        <p:txBody>
          <a:bodyPr/>
          <a:lstStyle/>
          <a:p>
            <a:pPr algn="ctr"/>
            <a:r>
              <a:rPr lang="en-GB"/>
              <a:t>Introduction and Experiences</a:t>
            </a:r>
          </a:p>
          <a:p>
            <a:pPr algn="ctr"/>
            <a:r>
              <a:rPr lang="en-GB" err="1">
                <a:cs typeface="Calibri"/>
              </a:rPr>
              <a:t>Cyflwyniad</a:t>
            </a:r>
            <a:r>
              <a:rPr lang="en-GB">
                <a:cs typeface="Calibri"/>
              </a:rPr>
              <a:t> a </a:t>
            </a:r>
            <a:r>
              <a:rPr lang="en-GB" err="1">
                <a:cs typeface="Calibri"/>
              </a:rPr>
              <a:t>Phrofiadau</a:t>
            </a:r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8A010-45DF-06CF-896C-42DC3D50DB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9CF50-799B-DB98-346F-76C6C4ECD0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C2526E-AAC5-9BC5-8372-2647DB5561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15" r="6055" b="18553"/>
          <a:stretch/>
        </p:blipFill>
        <p:spPr>
          <a:xfrm>
            <a:off x="1081973" y="1003412"/>
            <a:ext cx="9664250" cy="4555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189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37D65-6B8E-8473-7D18-284759D86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2F1778-6211-0BCE-023B-F6C8ED5FC8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CC8472-B6D0-444F-5B9A-A4B8EB3121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750" r="4086" b="19528"/>
          <a:stretch/>
        </p:blipFill>
        <p:spPr>
          <a:xfrm>
            <a:off x="952500" y="1011504"/>
            <a:ext cx="9866551" cy="4507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318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0806F-A799-34C0-EB8F-9DA69EA1B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FFCEE-6057-6D6A-9CB1-D3E412696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3DFC8B-863D-DF06-3A6A-7AA32CFFF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1" t="14750" r="4717" b="18702"/>
          <a:stretch/>
        </p:blipFill>
        <p:spPr>
          <a:xfrm>
            <a:off x="1270450" y="1011504"/>
            <a:ext cx="9483865" cy="4563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0100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DC646-1966-13AA-4F97-1971FD85F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C930B-0304-E2D1-1CE3-A01AE3C068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347543-E5A2-66C0-CCA8-C77878328E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872" t="25722" r="11440" b="28614"/>
          <a:stretch/>
        </p:blipFill>
        <p:spPr>
          <a:xfrm>
            <a:off x="113289" y="259816"/>
            <a:ext cx="6327972" cy="41260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49BC70A-11D8-B87B-23FC-26A52090795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478" t="26621" r="9594" b="26962"/>
          <a:stretch/>
        </p:blipFill>
        <p:spPr>
          <a:xfrm>
            <a:off x="6744849" y="259816"/>
            <a:ext cx="5033246" cy="31833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9E33A8-AE09-11DD-7EA5-4A866CCA66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107" t="26620" r="9515" b="30148"/>
          <a:stretch/>
        </p:blipFill>
        <p:spPr>
          <a:xfrm>
            <a:off x="6744849" y="3443162"/>
            <a:ext cx="4976602" cy="296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7257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A7FA-E213-3536-E54B-9562B5E86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9C3E0-8A01-70E0-34B4-BFA2CDEFE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59066E-2923-6866-873D-2E92A3AFCE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714" t="26621" r="11324" b="33569"/>
          <a:stretch/>
        </p:blipFill>
        <p:spPr>
          <a:xfrm>
            <a:off x="590717" y="438880"/>
            <a:ext cx="8981682" cy="5075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339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Epistemology, Ontology, and Axiology in Research">
            <a:hlinkClick r:id="" action="ppaction://media"/>
            <a:extLst>
              <a:ext uri="{FF2B5EF4-FFF2-40B4-BE49-F238E27FC236}">
                <a16:creationId xmlns:a16="http://schemas.microsoft.com/office/drawing/2014/main" id="{BE045214-B395-9635-D265-19516A4D373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45109" y="590719"/>
            <a:ext cx="8516837" cy="4811544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A7047446-8E4F-9A85-8F32-2C819F27F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87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CC996-5554-6E01-BD08-3B2450B5A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B0F8B-3660-268C-B484-BCC62F5CA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A74DA17-650C-BD83-62D7-128BEBE276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2" t="15617" r="77231" b="55538"/>
          <a:stretch/>
        </p:blipFill>
        <p:spPr>
          <a:xfrm>
            <a:off x="1502187" y="365125"/>
            <a:ext cx="7830788" cy="5074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352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57537-463E-2FCE-6139-DC7C470A3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299" y="1867245"/>
            <a:ext cx="11481847" cy="1325563"/>
          </a:xfrm>
        </p:spPr>
        <p:txBody>
          <a:bodyPr/>
          <a:lstStyle/>
          <a:p>
            <a:r>
              <a:rPr lang="en-GB" dirty="0"/>
              <a:t>What is the research problem?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07230-142E-09D7-C05B-D15070954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330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4A146-8F0B-317B-EAF8-509F83341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5C05-F047-0780-5BB6-69C2B7EB0C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E7CEF2F-6CC4-AF60-CBB9-D3348A09CE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04" t="12153" r="1412" b="18702"/>
          <a:stretch/>
        </p:blipFill>
        <p:spPr>
          <a:xfrm>
            <a:off x="673514" y="250853"/>
            <a:ext cx="11003293" cy="5267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669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AC096-369D-C868-5C5C-7EA4A0501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56FB4-C608-B9D4-623E-D20E14A55B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F72B23-B9D7-D8A9-5043-20EE040B48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64078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E4C7C-97C8-2F8D-6D34-F709E7762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concept 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8D942-2C43-E8DD-3B9D-D5535BA51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692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15635-8F6D-802B-1A6C-1E08A00CD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E44A2-E716-8229-5BD3-954E1E256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9A3B14-5746-AA17-5B79-57BBC2EB83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738" t="24856" r="10459" b="50601"/>
          <a:stretch/>
        </p:blipFill>
        <p:spPr>
          <a:xfrm>
            <a:off x="5672516" y="591600"/>
            <a:ext cx="6620952" cy="27216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372A3B-D47F-10FD-63E8-55742B2328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476" t="20884" r="10066" b="42066"/>
          <a:stretch/>
        </p:blipFill>
        <p:spPr>
          <a:xfrm>
            <a:off x="145656" y="135338"/>
            <a:ext cx="5526860" cy="337413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2922BBB-59F2-3CDD-85F5-C986958AF06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370" t="25010" r="12242" b="49699"/>
          <a:stretch/>
        </p:blipFill>
        <p:spPr>
          <a:xfrm>
            <a:off x="2112020" y="3771218"/>
            <a:ext cx="6196615" cy="2721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8597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16B2-53F2-F209-A8EF-DA97DBFD5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0F68F-4F88-CB78-B9CF-75FC82B012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152D6E-B483-0E99-D800-0917835730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421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457BC-6F59-5EA7-42AF-DC0B562E84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135042"/>
            <a:ext cx="11481847" cy="1325563"/>
          </a:xfrm>
        </p:spPr>
        <p:txBody>
          <a:bodyPr/>
          <a:lstStyle/>
          <a:p>
            <a:r>
              <a:rPr lang="en-GB" dirty="0"/>
              <a:t>What is your research question?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B018E-1F9A-B582-DE7D-32D86B4D86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117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EDD77-DB12-E9ED-C24B-BD25861E7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D1A25-13C2-15AF-C757-42574D066F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CBA73D-5305-6513-50D6-BFCD35A26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3624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FFC20-9F10-DDFF-BDDD-E8928B955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BC4B0-4F4E-FA81-4517-D6B497482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678B73-B126-E0B3-BBAB-96F53CC93B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8" t="11445" r="4009" b="16696"/>
          <a:stretch/>
        </p:blipFill>
        <p:spPr>
          <a:xfrm>
            <a:off x="1011505" y="477431"/>
            <a:ext cx="9943912" cy="500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8057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1327D-2E13-9F83-02D5-2D1F42F1FA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155A8-A8EA-FC05-4035-4DF25DE8F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88007A-AF7B-F858-6449-2BD2EFC650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1" t="13216" r="8099" b="19764"/>
          <a:stretch/>
        </p:blipFill>
        <p:spPr>
          <a:xfrm>
            <a:off x="857755" y="558351"/>
            <a:ext cx="9763197" cy="4911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2527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A28E5-BBA9-0C43-9081-82B0ABEC36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or bad research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FF841-0F6D-089F-6502-454C8D711E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effect does the pandemic have on people’s minds?</a:t>
            </a:r>
          </a:p>
          <a:p>
            <a:r>
              <a:rPr lang="en-GB" dirty="0"/>
              <a:t>What effect has the isolation of young adults had on their mental health?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B12630-8EFD-DE99-CCFF-495E1F97B8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33" t="47857" r="43262" b="28732"/>
          <a:stretch/>
        </p:blipFill>
        <p:spPr>
          <a:xfrm>
            <a:off x="2201032" y="3107955"/>
            <a:ext cx="7040071" cy="22936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FA0C3FD-0235-2969-9258-905D52AF79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91" t="47857" r="42868" b="22242"/>
          <a:stretch/>
        </p:blipFill>
        <p:spPr>
          <a:xfrm>
            <a:off x="1683141" y="2765322"/>
            <a:ext cx="8075851" cy="29788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43E8BB-9B2D-554A-351A-BF22D2F50F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42" t="33746" r="42946" b="53629"/>
          <a:stretch/>
        </p:blipFill>
        <p:spPr>
          <a:xfrm>
            <a:off x="72829" y="3397245"/>
            <a:ext cx="11656536" cy="183689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00CABC0-A873-0A08-AAF5-A67F4FC56C4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55" t="33275" r="45936" b="55516"/>
          <a:stretch/>
        </p:blipFill>
        <p:spPr>
          <a:xfrm>
            <a:off x="468492" y="3397245"/>
            <a:ext cx="11401624" cy="166383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8E9E843-85A2-4FC3-6E4E-293DD280B35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250" t="43894" r="43574" b="46194"/>
          <a:stretch/>
        </p:blipFill>
        <p:spPr>
          <a:xfrm>
            <a:off x="235060" y="3300420"/>
            <a:ext cx="11721879" cy="1456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966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21F57-FE3E-215B-98FC-D61422189D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your hypothesis?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B6FE8-7FC3-0658-982F-B939A9180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BAE8D9-2FE9-A6E0-BD99-0E17FAE143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1" t="24652" r="2278" b="20354"/>
          <a:stretch/>
        </p:blipFill>
        <p:spPr>
          <a:xfrm>
            <a:off x="1084332" y="1690688"/>
            <a:ext cx="9920835" cy="3771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446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44983-237E-11AE-CD9A-A97880FDA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26ADB0-6056-ED90-D1BD-C9F8CDC5F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A7730A-CAF1-290E-7B15-4C63703842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6" t="12508" r="5267" b="18230"/>
          <a:stretch/>
        </p:blipFill>
        <p:spPr>
          <a:xfrm>
            <a:off x="1116700" y="566442"/>
            <a:ext cx="10168561" cy="5041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8895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7F7DB-1685-3FEF-7C43-504B4DF9A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E2966-30E2-39DC-7CD7-4F5F6D9FCA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D13DCF-BCB9-45F2-B16C-2383437325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870" r="547" b="39469"/>
          <a:stretch/>
        </p:blipFill>
        <p:spPr>
          <a:xfrm>
            <a:off x="-561292" y="250306"/>
            <a:ext cx="13314584" cy="22010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78F56B-5627-C333-6C0F-72C32FA075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06" t="34454" r="5503" b="38407"/>
          <a:stretch/>
        </p:blipFill>
        <p:spPr>
          <a:xfrm>
            <a:off x="131240" y="2586277"/>
            <a:ext cx="11929519" cy="2398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4439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625B7-2563-B137-4D78-392DAE5FE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FFD6A-991A-9A36-28F2-0628E40AF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C28B74-E4A3-EB5E-FA40-424D563162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76" t="11918" r="4401" b="19292"/>
          <a:stretch/>
        </p:blipFill>
        <p:spPr>
          <a:xfrm>
            <a:off x="1124793" y="817296"/>
            <a:ext cx="9661890" cy="471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7635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16CC8-2C22-EE5C-E185-18F5832B4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D11E4-D2BE-4E6E-82E8-F1233D4F2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A7871FF-BC6E-FD3A-F33E-8CF4CFBC5E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5" t="14041" r="5897" b="19764"/>
          <a:stretch/>
        </p:blipFill>
        <p:spPr>
          <a:xfrm>
            <a:off x="1068149" y="962952"/>
            <a:ext cx="9564786" cy="4539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1700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A4EEC-5C37-15A2-F736-96B606E24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2288029"/>
            <a:ext cx="11481847" cy="1325563"/>
          </a:xfrm>
        </p:spPr>
        <p:txBody>
          <a:bodyPr/>
          <a:lstStyle/>
          <a:p>
            <a:r>
              <a:rPr lang="en-GB" dirty="0"/>
              <a:t>Methodology and design?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9E80A-EC2D-2BAD-D077-586E3A89C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8275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FD44F-B9F9-8816-221F-D0D60BA4B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2C90E-2AFF-F89A-0C56-356163B1B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C89A43B-97F2-F689-5371-27D79A77B2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28" t="17463" r="68118" b="68967"/>
          <a:stretch/>
        </p:blipFill>
        <p:spPr>
          <a:xfrm>
            <a:off x="291313" y="4385883"/>
            <a:ext cx="4068612" cy="13406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9D11EA-42EE-D69A-E1EF-030A66ED832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13" t="16401" r="61432" b="59764"/>
          <a:stretch/>
        </p:blipFill>
        <p:spPr>
          <a:xfrm>
            <a:off x="291313" y="1131456"/>
            <a:ext cx="4774969" cy="21339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1F2353D-951E-7143-D972-62FF35FA981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507" t="16895" r="61983" b="59034"/>
          <a:stretch/>
        </p:blipFill>
        <p:spPr>
          <a:xfrm>
            <a:off x="5016044" y="3665377"/>
            <a:ext cx="4820032" cy="23081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0661FA-49E9-DA85-B0A0-65772209FDA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586" t="17699" r="61353" b="68731"/>
          <a:stretch/>
        </p:blipFill>
        <p:spPr>
          <a:xfrm>
            <a:off x="6776952" y="1930267"/>
            <a:ext cx="4774969" cy="126818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82B1447-7670-8299-D22F-2E5A9B5AA1D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691" t="17345" r="60806" b="69322"/>
          <a:stretch/>
        </p:blipFill>
        <p:spPr>
          <a:xfrm>
            <a:off x="5440713" y="401704"/>
            <a:ext cx="5003368" cy="128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45187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8D105-A283-25A1-B8D3-A814A0A25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F2EF6-AF7D-F80E-E7BB-9DC40D807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825625"/>
            <a:ext cx="11481847" cy="3575934"/>
          </a:xfrm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58106A-87AA-FF43-8EEF-34DB5D051F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36" t="12861" r="2436" b="20118"/>
          <a:stretch/>
        </p:blipFill>
        <p:spPr>
          <a:xfrm>
            <a:off x="1958273" y="223851"/>
            <a:ext cx="8124403" cy="535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087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CD08B-4620-8EC4-3905-2BC19CFE3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7F909-C083-036A-AD07-82E6BB470A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8B2B23-8143-07EB-37C4-6BDBE8A3E9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59" t="13687" r="6290" b="18819"/>
          <a:stretch/>
        </p:blipFill>
        <p:spPr>
          <a:xfrm>
            <a:off x="2147087" y="58964"/>
            <a:ext cx="7897826" cy="565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3342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8C0C28-EE36-142C-0C9B-5FD225CC3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16F7D-E502-7013-D184-9B0BF6E57D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11B4F5-D4EF-FF1F-5F94-91F1B6362F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7" t="44130" r="47511" b="37935"/>
          <a:stretch/>
        </p:blipFill>
        <p:spPr>
          <a:xfrm>
            <a:off x="202301" y="1456441"/>
            <a:ext cx="11909971" cy="2929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78874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462B1-CFC7-BDC7-B9FE-B9AD70993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1631" y="2380042"/>
            <a:ext cx="11481847" cy="1325563"/>
          </a:xfrm>
        </p:spPr>
        <p:txBody>
          <a:bodyPr/>
          <a:lstStyle/>
          <a:p>
            <a:r>
              <a:rPr lang="en-GB" dirty="0"/>
              <a:t>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94874-6F2F-C84B-9965-5C098C480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5055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FED70A-8756-D5FA-C8F1-E87608E32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B1DC2-9451-DDC1-C219-D00825DF5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E7F570-523A-910E-6F20-F6C331ACB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6444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C19BEF-5F23-1FA2-F029-098B78563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8F3F0-C84A-DFED-72C2-C48E6B98C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774946-190B-B273-0B2A-015FC022A0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5072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84C49-6ED2-F5B6-1C10-D57A41B80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25611-2AAB-BB98-FC72-33F88482B2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2D9B42-697F-362C-1969-F0BE795856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83" t="13451" r="6762" b="17876"/>
          <a:stretch/>
        </p:blipFill>
        <p:spPr>
          <a:xfrm>
            <a:off x="1197620" y="590720"/>
            <a:ext cx="10004716" cy="504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2868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2C87-4D77-2829-D186-DA5E889CC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36512-E488-086F-B4DF-85BE4E9D7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25CECD-DA5F-C22A-3D1B-33F6F160F4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6" t="11799" r="7077" b="16696"/>
          <a:stretch/>
        </p:blipFill>
        <p:spPr>
          <a:xfrm>
            <a:off x="1335185" y="365125"/>
            <a:ext cx="9394853" cy="4903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01516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38EDC-4560-5A2F-750B-1D462B7E7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825625"/>
            <a:ext cx="11481847" cy="1325563"/>
          </a:xfrm>
        </p:spPr>
        <p:txBody>
          <a:bodyPr/>
          <a:lstStyle/>
          <a:p>
            <a:r>
              <a:rPr lang="en-GB" dirty="0"/>
              <a:t>What are the strengths and issues with the method(s) chosen?</a:t>
            </a:r>
          </a:p>
        </p:txBody>
      </p:sp>
    </p:spTree>
    <p:extLst>
      <p:ext uri="{BB962C8B-B14F-4D97-AF65-F5344CB8AC3E}">
        <p14:creationId xmlns:p14="http://schemas.microsoft.com/office/powerpoint/2010/main" val="4714625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38EDC-4560-5A2F-750B-1D462B7E7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825625"/>
            <a:ext cx="11481847" cy="1325563"/>
          </a:xfrm>
        </p:spPr>
        <p:txBody>
          <a:bodyPr/>
          <a:lstStyle/>
          <a:p>
            <a:r>
              <a:rPr lang="en-GB" dirty="0"/>
              <a:t>What is your sampling method?</a:t>
            </a:r>
          </a:p>
        </p:txBody>
      </p:sp>
    </p:spTree>
    <p:extLst>
      <p:ext uri="{BB962C8B-B14F-4D97-AF65-F5344CB8AC3E}">
        <p14:creationId xmlns:p14="http://schemas.microsoft.com/office/powerpoint/2010/main" val="10192253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89B6B-EF30-DD81-C109-B1C5E1D96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2BFE8A-3E79-A3F4-D677-DE08CFEDA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D87C45-CF72-BCD2-A0F9-85FA869D26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67" t="59587" r="24225" b="17404"/>
          <a:stretch/>
        </p:blipFill>
        <p:spPr>
          <a:xfrm>
            <a:off x="550257" y="427045"/>
            <a:ext cx="11353346" cy="25272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5AFB5DC-1807-4C44-206A-FC6F453194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65" t="59941" r="24619" b="19270"/>
          <a:stretch/>
        </p:blipFill>
        <p:spPr>
          <a:xfrm>
            <a:off x="351933" y="2875300"/>
            <a:ext cx="11551669" cy="229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64359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Research Design: Planning your Data Collection Procedures | Scribbr 🎓">
            <a:hlinkClick r:id="" action="ppaction://media"/>
            <a:extLst>
              <a:ext uri="{FF2B5EF4-FFF2-40B4-BE49-F238E27FC236}">
                <a16:creationId xmlns:a16="http://schemas.microsoft.com/office/drawing/2014/main" id="{99D3BB79-253A-5312-79B1-C2ABB2A4344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81735" y="793020"/>
            <a:ext cx="8087130" cy="4568783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F97E9C2-888B-7613-C07E-C3B9141972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79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F3011-B47A-24A4-77EE-39FF866F8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this mean for qualitative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DC21F8-E69F-A1AF-5EB0-75D0FE6BAB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Reliable and valid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TRUSTWORTHINESS </a:t>
            </a:r>
          </a:p>
        </p:txBody>
      </p:sp>
    </p:spTree>
    <p:extLst>
      <p:ext uri="{BB962C8B-B14F-4D97-AF65-F5344CB8AC3E}">
        <p14:creationId xmlns:p14="http://schemas.microsoft.com/office/powerpoint/2010/main" val="353606178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elements/1.1/"/>
    <ds:schemaRef ds:uri="http://purl.org/dc/dcmitype/"/>
    <ds:schemaRef ds:uri="211f9404-bca0-4bcf-9c1d-965ccb6f8d2d"/>
    <ds:schemaRef ds:uri="303dbf9b-b85b-46a0-94f1-894078c07ecd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</Words>
  <Application>Microsoft Office PowerPoint</Application>
  <PresentationFormat>Widescreen</PresentationFormat>
  <Paragraphs>27</Paragraphs>
  <Slides>39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39</vt:i4>
      </vt:variant>
    </vt:vector>
  </HeadingPairs>
  <TitlesOfParts>
    <vt:vector size="62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is the research problem?</vt:lpstr>
      <vt:lpstr>PowerPoint Presentation</vt:lpstr>
      <vt:lpstr>PowerPoint Presentation</vt:lpstr>
      <vt:lpstr>Create a concept map</vt:lpstr>
      <vt:lpstr>PowerPoint Presentation</vt:lpstr>
      <vt:lpstr>PowerPoint Presentation</vt:lpstr>
      <vt:lpstr>What is your research question?</vt:lpstr>
      <vt:lpstr>PowerPoint Presentation</vt:lpstr>
      <vt:lpstr>PowerPoint Presentation</vt:lpstr>
      <vt:lpstr>PowerPoint Presentation</vt:lpstr>
      <vt:lpstr>Good or bad research questions?</vt:lpstr>
      <vt:lpstr>What is your hypothesis?</vt:lpstr>
      <vt:lpstr>PowerPoint Presentation</vt:lpstr>
      <vt:lpstr>PowerPoint Presentation</vt:lpstr>
      <vt:lpstr>PowerPoint Presentation</vt:lpstr>
      <vt:lpstr>PowerPoint Presentation</vt:lpstr>
      <vt:lpstr>Methodology and design?</vt:lpstr>
      <vt:lpstr>PowerPoint Presentation</vt:lpstr>
      <vt:lpstr>PowerPoint Presentation</vt:lpstr>
      <vt:lpstr>PowerPoint Presentation</vt:lpstr>
      <vt:lpstr>PowerPoint Presentation</vt:lpstr>
      <vt:lpstr>Game</vt:lpstr>
      <vt:lpstr>PowerPoint Presentation</vt:lpstr>
      <vt:lpstr>PowerPoint Presentation</vt:lpstr>
      <vt:lpstr>PowerPoint Presentation</vt:lpstr>
      <vt:lpstr>PowerPoint Presentation</vt:lpstr>
      <vt:lpstr>What are the strengths and issues with the method(s) chosen?</vt:lpstr>
      <vt:lpstr>What is your sampling method?</vt:lpstr>
      <vt:lpstr>PowerPoint Presentation</vt:lpstr>
      <vt:lpstr>PowerPoint Presentation</vt:lpstr>
      <vt:lpstr>What does this mean for qualitative data?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5</cp:revision>
  <cp:lastPrinted>2023-11-20T09:38:44Z</cp:lastPrinted>
  <dcterms:created xsi:type="dcterms:W3CDTF">2021-03-09T15:35:42Z</dcterms:created>
  <dcterms:modified xsi:type="dcterms:W3CDTF">2023-11-20T09:58:28Z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