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7" r:id="rId1"/>
  </p:sldMasterIdLst>
  <p:notesMasterIdLst>
    <p:notesMasterId r:id="rId11"/>
  </p:notesMasterIdLst>
  <p:sldIdLst>
    <p:sldId id="256" r:id="rId2"/>
    <p:sldId id="258" r:id="rId3"/>
    <p:sldId id="261" r:id="rId4"/>
    <p:sldId id="266" r:id="rId5"/>
    <p:sldId id="267" r:id="rId6"/>
    <p:sldId id="273" r:id="rId7"/>
    <p:sldId id="271" r:id="rId8"/>
    <p:sldId id="281" r:id="rId9"/>
    <p:sldId id="288" r:id="rId10"/>
  </p:sldIdLst>
  <p:sldSz cx="9144000" cy="5143500" type="screen16x9"/>
  <p:notesSz cx="6858000" cy="9144000"/>
  <p:embeddedFontLst>
    <p:embeddedFont>
      <p:font typeface="Abril Fatface" panose="02000503000000020003" pitchFamily="2" charset="0"/>
      <p:regular r:id="rId12"/>
    </p:embeddedFont>
    <p:embeddedFont>
      <p:font typeface="Raleway" pitchFamily="2" charset="0"/>
      <p:regular r:id="rId13"/>
      <p:bold r:id="rId14"/>
      <p:italic r:id="rId15"/>
      <p:boldItalic r:id="rId1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1348CA8-EEB9-4DE0-B240-56353AE8C8BB}">
  <a:tblStyle styleId="{11348CA8-EEB9-4DE0-B240-56353AE8C8B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4" y="5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7" name="Google Shape;156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8" name="Google Shape;156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9" name="Google Shape;1579;g1003d90df77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0" name="Google Shape;1580;g1003d90df77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4" name="Google Shape;1614;g11612e721d7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5" name="Google Shape;1615;g11612e721d7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2" name="Google Shape;1662;g116debb2675_0_3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3" name="Google Shape;1663;g116debb2675_0_39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3" name="Google Shape;1673;g116debb2675_0_4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4" name="Google Shape;1674;g116debb2675_0_4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4" name="Google Shape;1754;g116debb2675_1_2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5" name="Google Shape;1755;g116debb2675_1_2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8" name="Google Shape;1728;g116debb2675_1_1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9" name="Google Shape;1729;g116debb2675_1_1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9" name="Google Shape;1869;g116debb2675_1_17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70" name="Google Shape;1870;g116debb2675_1_17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9" name="Google Shape;2109;gc6f6f4ce35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10" name="Google Shape;2110;gc6f6f4ce35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subTitle" idx="1"/>
          </p:nvPr>
        </p:nvSpPr>
        <p:spPr>
          <a:xfrm rot="-618">
            <a:off x="2070052" y="3941737"/>
            <a:ext cx="5004000" cy="42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2070250" y="775026"/>
            <a:ext cx="5003700" cy="330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200"/>
              <a:buNone/>
              <a:defRPr sz="67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200"/>
              <a:buNone/>
              <a:defRPr sz="5200">
                <a:solidFill>
                  <a:schemeClr val="accent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200"/>
              <a:buNone/>
              <a:defRPr sz="5200">
                <a:solidFill>
                  <a:schemeClr val="accent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200"/>
              <a:buNone/>
              <a:defRPr sz="5200">
                <a:solidFill>
                  <a:schemeClr val="accent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200"/>
              <a:buNone/>
              <a:defRPr sz="5200">
                <a:solidFill>
                  <a:schemeClr val="accent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200"/>
              <a:buNone/>
              <a:defRPr sz="5200">
                <a:solidFill>
                  <a:schemeClr val="accent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200"/>
              <a:buNone/>
              <a:defRPr sz="5200">
                <a:solidFill>
                  <a:schemeClr val="accent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200"/>
              <a:buNone/>
              <a:defRPr sz="5200">
                <a:solidFill>
                  <a:schemeClr val="accent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200"/>
              <a:buNone/>
              <a:defRPr sz="52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-340075" y="-403925"/>
            <a:ext cx="10191268" cy="5860502"/>
            <a:chOff x="-568675" y="-403925"/>
            <a:chExt cx="10191268" cy="5860502"/>
          </a:xfrm>
        </p:grpSpPr>
        <p:sp>
          <p:nvSpPr>
            <p:cNvPr id="12" name="Google Shape;12;p2"/>
            <p:cNvSpPr/>
            <p:nvPr/>
          </p:nvSpPr>
          <p:spPr>
            <a:xfrm>
              <a:off x="7398734" y="-403925"/>
              <a:ext cx="2223859" cy="1758745"/>
            </a:xfrm>
            <a:custGeom>
              <a:avLst/>
              <a:gdLst/>
              <a:ahLst/>
              <a:cxnLst/>
              <a:rect l="l" t="t" r="r" b="b"/>
              <a:pathLst>
                <a:path w="29386" h="23240" extrusionOk="0">
                  <a:moveTo>
                    <a:pt x="9202" y="1"/>
                  </a:moveTo>
                  <a:cubicBezTo>
                    <a:pt x="8164" y="1"/>
                    <a:pt x="7126" y="30"/>
                    <a:pt x="6093" y="75"/>
                  </a:cubicBezTo>
                  <a:cubicBezTo>
                    <a:pt x="4731" y="134"/>
                    <a:pt x="3324" y="228"/>
                    <a:pt x="2108" y="848"/>
                  </a:cubicBezTo>
                  <a:cubicBezTo>
                    <a:pt x="895" y="1467"/>
                    <a:pt x="370" y="2840"/>
                    <a:pt x="226" y="4197"/>
                  </a:cubicBezTo>
                  <a:cubicBezTo>
                    <a:pt x="0" y="6332"/>
                    <a:pt x="73" y="8521"/>
                    <a:pt x="689" y="10578"/>
                  </a:cubicBezTo>
                  <a:cubicBezTo>
                    <a:pt x="1305" y="12634"/>
                    <a:pt x="2492" y="14552"/>
                    <a:pt x="4211" y="15838"/>
                  </a:cubicBezTo>
                  <a:cubicBezTo>
                    <a:pt x="6438" y="17499"/>
                    <a:pt x="9325" y="17968"/>
                    <a:pt x="12099" y="18114"/>
                  </a:cubicBezTo>
                  <a:cubicBezTo>
                    <a:pt x="14873" y="18261"/>
                    <a:pt x="17695" y="18145"/>
                    <a:pt x="20383" y="18841"/>
                  </a:cubicBezTo>
                  <a:cubicBezTo>
                    <a:pt x="23469" y="19640"/>
                    <a:pt x="26176" y="21456"/>
                    <a:pt x="28817" y="23240"/>
                  </a:cubicBezTo>
                  <a:cubicBezTo>
                    <a:pt x="29253" y="21987"/>
                    <a:pt x="29361" y="20476"/>
                    <a:pt x="29368" y="19150"/>
                  </a:cubicBezTo>
                  <a:cubicBezTo>
                    <a:pt x="29385" y="15619"/>
                    <a:pt x="29375" y="11949"/>
                    <a:pt x="27856" y="8762"/>
                  </a:cubicBezTo>
                  <a:cubicBezTo>
                    <a:pt x="26070" y="5019"/>
                    <a:pt x="22375" y="2446"/>
                    <a:pt x="18417" y="1202"/>
                  </a:cubicBezTo>
                  <a:cubicBezTo>
                    <a:pt x="15448" y="269"/>
                    <a:pt x="12327" y="1"/>
                    <a:pt x="920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-568675" y="3305974"/>
              <a:ext cx="2577349" cy="2150603"/>
            </a:xfrm>
            <a:custGeom>
              <a:avLst/>
              <a:gdLst/>
              <a:ahLst/>
              <a:cxnLst/>
              <a:rect l="l" t="t" r="r" b="b"/>
              <a:pathLst>
                <a:path w="34057" h="28418" extrusionOk="0">
                  <a:moveTo>
                    <a:pt x="6332" y="1"/>
                  </a:moveTo>
                  <a:cubicBezTo>
                    <a:pt x="5686" y="1"/>
                    <a:pt x="5070" y="56"/>
                    <a:pt x="4545" y="196"/>
                  </a:cubicBezTo>
                  <a:cubicBezTo>
                    <a:pt x="3410" y="503"/>
                    <a:pt x="2539" y="2178"/>
                    <a:pt x="2004" y="3160"/>
                  </a:cubicBezTo>
                  <a:cubicBezTo>
                    <a:pt x="552" y="5829"/>
                    <a:pt x="0" y="8935"/>
                    <a:pt x="58" y="11949"/>
                  </a:cubicBezTo>
                  <a:cubicBezTo>
                    <a:pt x="159" y="17287"/>
                    <a:pt x="2300" y="22870"/>
                    <a:pt x="6756" y="25812"/>
                  </a:cubicBezTo>
                  <a:cubicBezTo>
                    <a:pt x="9852" y="27859"/>
                    <a:pt x="13681" y="28418"/>
                    <a:pt x="17412" y="28418"/>
                  </a:cubicBezTo>
                  <a:cubicBezTo>
                    <a:pt x="17696" y="28418"/>
                    <a:pt x="17980" y="28415"/>
                    <a:pt x="18263" y="28408"/>
                  </a:cubicBezTo>
                  <a:cubicBezTo>
                    <a:pt x="21463" y="28340"/>
                    <a:pt x="24652" y="27946"/>
                    <a:pt x="27790" y="27313"/>
                  </a:cubicBezTo>
                  <a:cubicBezTo>
                    <a:pt x="29703" y="26926"/>
                    <a:pt x="31790" y="26319"/>
                    <a:pt x="32819" y="24660"/>
                  </a:cubicBezTo>
                  <a:cubicBezTo>
                    <a:pt x="34056" y="22667"/>
                    <a:pt x="33154" y="19920"/>
                    <a:pt x="31449" y="18309"/>
                  </a:cubicBezTo>
                  <a:cubicBezTo>
                    <a:pt x="29742" y="16699"/>
                    <a:pt x="27432" y="15933"/>
                    <a:pt x="25229" y="15129"/>
                  </a:cubicBezTo>
                  <a:cubicBezTo>
                    <a:pt x="23024" y="14326"/>
                    <a:pt x="20747" y="13361"/>
                    <a:pt x="19301" y="11514"/>
                  </a:cubicBezTo>
                  <a:cubicBezTo>
                    <a:pt x="17419" y="9110"/>
                    <a:pt x="17305" y="5657"/>
                    <a:pt x="15376" y="3290"/>
                  </a:cubicBezTo>
                  <a:cubicBezTo>
                    <a:pt x="14084" y="1710"/>
                    <a:pt x="12113" y="809"/>
                    <a:pt x="10109" y="425"/>
                  </a:cubicBezTo>
                  <a:cubicBezTo>
                    <a:pt x="9052" y="224"/>
                    <a:pt x="7630" y="1"/>
                    <a:pt x="63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-297195" y="-249424"/>
              <a:ext cx="2341644" cy="1723813"/>
            </a:xfrm>
            <a:custGeom>
              <a:avLst/>
              <a:gdLst/>
              <a:ahLst/>
              <a:cxnLst/>
              <a:rect l="l" t="t" r="r" b="b"/>
              <a:pathLst>
                <a:path w="22066" h="16244" extrusionOk="0">
                  <a:moveTo>
                    <a:pt x="19085" y="1"/>
                  </a:moveTo>
                  <a:cubicBezTo>
                    <a:pt x="18174" y="1"/>
                    <a:pt x="17263" y="204"/>
                    <a:pt x="16437" y="589"/>
                  </a:cubicBezTo>
                  <a:cubicBezTo>
                    <a:pt x="14975" y="1274"/>
                    <a:pt x="13858" y="2472"/>
                    <a:pt x="12627" y="3482"/>
                  </a:cubicBezTo>
                  <a:cubicBezTo>
                    <a:pt x="11311" y="4560"/>
                    <a:pt x="9770" y="5283"/>
                    <a:pt x="8380" y="6250"/>
                  </a:cubicBezTo>
                  <a:cubicBezTo>
                    <a:pt x="6912" y="7269"/>
                    <a:pt x="5462" y="8316"/>
                    <a:pt x="4084" y="9454"/>
                  </a:cubicBezTo>
                  <a:cubicBezTo>
                    <a:pt x="2684" y="10610"/>
                    <a:pt x="924" y="11987"/>
                    <a:pt x="243" y="13733"/>
                  </a:cubicBezTo>
                  <a:cubicBezTo>
                    <a:pt x="35" y="14264"/>
                    <a:pt x="1" y="14894"/>
                    <a:pt x="291" y="15386"/>
                  </a:cubicBezTo>
                  <a:cubicBezTo>
                    <a:pt x="677" y="16037"/>
                    <a:pt x="1465" y="16244"/>
                    <a:pt x="2250" y="16244"/>
                  </a:cubicBezTo>
                  <a:cubicBezTo>
                    <a:pt x="2482" y="16244"/>
                    <a:pt x="2714" y="16226"/>
                    <a:pt x="2936" y="16195"/>
                  </a:cubicBezTo>
                  <a:cubicBezTo>
                    <a:pt x="4375" y="15998"/>
                    <a:pt x="5760" y="15510"/>
                    <a:pt x="7110" y="14974"/>
                  </a:cubicBezTo>
                  <a:cubicBezTo>
                    <a:pt x="9322" y="14099"/>
                    <a:pt x="11483" y="13095"/>
                    <a:pt x="13578" y="11966"/>
                  </a:cubicBezTo>
                  <a:cubicBezTo>
                    <a:pt x="15504" y="10928"/>
                    <a:pt x="17381" y="9779"/>
                    <a:pt x="19042" y="8356"/>
                  </a:cubicBezTo>
                  <a:cubicBezTo>
                    <a:pt x="20618" y="7006"/>
                    <a:pt x="21963" y="5312"/>
                    <a:pt x="22030" y="3147"/>
                  </a:cubicBezTo>
                  <a:cubicBezTo>
                    <a:pt x="22066" y="1958"/>
                    <a:pt x="21664" y="844"/>
                    <a:pt x="20540" y="282"/>
                  </a:cubicBezTo>
                  <a:cubicBezTo>
                    <a:pt x="20110" y="68"/>
                    <a:pt x="19622" y="4"/>
                    <a:pt x="19142" y="1"/>
                  </a:cubicBezTo>
                  <a:cubicBezTo>
                    <a:pt x="19123" y="1"/>
                    <a:pt x="19104" y="1"/>
                    <a:pt x="190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7454981" y="3328831"/>
              <a:ext cx="1772821" cy="2104894"/>
            </a:xfrm>
            <a:custGeom>
              <a:avLst/>
              <a:gdLst/>
              <a:ahLst/>
              <a:cxnLst/>
              <a:rect l="l" t="t" r="r" b="b"/>
              <a:pathLst>
                <a:path w="23426" h="27814" extrusionOk="0">
                  <a:moveTo>
                    <a:pt x="14310" y="1"/>
                  </a:moveTo>
                  <a:cubicBezTo>
                    <a:pt x="13950" y="1"/>
                    <a:pt x="13583" y="22"/>
                    <a:pt x="13209" y="63"/>
                  </a:cubicBezTo>
                  <a:cubicBezTo>
                    <a:pt x="11660" y="233"/>
                    <a:pt x="10452" y="1029"/>
                    <a:pt x="9651" y="2395"/>
                  </a:cubicBezTo>
                  <a:cubicBezTo>
                    <a:pt x="9269" y="3048"/>
                    <a:pt x="8942" y="3728"/>
                    <a:pt x="8730" y="4457"/>
                  </a:cubicBezTo>
                  <a:cubicBezTo>
                    <a:pt x="8434" y="5466"/>
                    <a:pt x="8090" y="6368"/>
                    <a:pt x="7457" y="7222"/>
                  </a:cubicBezTo>
                  <a:cubicBezTo>
                    <a:pt x="5191" y="10279"/>
                    <a:pt x="1837" y="12541"/>
                    <a:pt x="637" y="16316"/>
                  </a:cubicBezTo>
                  <a:cubicBezTo>
                    <a:pt x="83" y="18061"/>
                    <a:pt x="0" y="19815"/>
                    <a:pt x="647" y="21559"/>
                  </a:cubicBezTo>
                  <a:cubicBezTo>
                    <a:pt x="1564" y="24031"/>
                    <a:pt x="3344" y="25670"/>
                    <a:pt x="5703" y="26727"/>
                  </a:cubicBezTo>
                  <a:cubicBezTo>
                    <a:pt x="6707" y="27175"/>
                    <a:pt x="7782" y="27311"/>
                    <a:pt x="8876" y="27338"/>
                  </a:cubicBezTo>
                  <a:cubicBezTo>
                    <a:pt x="8974" y="27341"/>
                    <a:pt x="9071" y="27342"/>
                    <a:pt x="9167" y="27342"/>
                  </a:cubicBezTo>
                  <a:cubicBezTo>
                    <a:pt x="10496" y="27342"/>
                    <a:pt x="11780" y="27118"/>
                    <a:pt x="13009" y="26574"/>
                  </a:cubicBezTo>
                  <a:cubicBezTo>
                    <a:pt x="13181" y="26498"/>
                    <a:pt x="13369" y="26465"/>
                    <a:pt x="13570" y="26465"/>
                  </a:cubicBezTo>
                  <a:cubicBezTo>
                    <a:pt x="14856" y="26465"/>
                    <a:pt x="16647" y="27813"/>
                    <a:pt x="17883" y="27813"/>
                  </a:cubicBezTo>
                  <a:cubicBezTo>
                    <a:pt x="18168" y="27813"/>
                    <a:pt x="18423" y="27742"/>
                    <a:pt x="18636" y="27566"/>
                  </a:cubicBezTo>
                  <a:cubicBezTo>
                    <a:pt x="20009" y="26433"/>
                    <a:pt x="19739" y="21491"/>
                    <a:pt x="20611" y="19931"/>
                  </a:cubicBezTo>
                  <a:cubicBezTo>
                    <a:pt x="21241" y="18806"/>
                    <a:pt x="21792" y="17643"/>
                    <a:pt x="22256" y="16440"/>
                  </a:cubicBezTo>
                  <a:cubicBezTo>
                    <a:pt x="22979" y="14565"/>
                    <a:pt x="23419" y="12627"/>
                    <a:pt x="23421" y="10607"/>
                  </a:cubicBezTo>
                  <a:cubicBezTo>
                    <a:pt x="23421" y="10442"/>
                    <a:pt x="23426" y="10278"/>
                    <a:pt x="23419" y="10114"/>
                  </a:cubicBezTo>
                  <a:cubicBezTo>
                    <a:pt x="23409" y="9864"/>
                    <a:pt x="23400" y="9612"/>
                    <a:pt x="23371" y="9361"/>
                  </a:cubicBezTo>
                  <a:cubicBezTo>
                    <a:pt x="23095" y="6901"/>
                    <a:pt x="22133" y="4735"/>
                    <a:pt x="20512" y="2873"/>
                  </a:cubicBezTo>
                  <a:cubicBezTo>
                    <a:pt x="18831" y="940"/>
                    <a:pt x="16738" y="1"/>
                    <a:pt x="143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481627" y="282027"/>
              <a:ext cx="1374466" cy="1604747"/>
            </a:xfrm>
            <a:custGeom>
              <a:avLst/>
              <a:gdLst/>
              <a:ahLst/>
              <a:cxnLst/>
              <a:rect l="l" t="t" r="r" b="b"/>
              <a:pathLst>
                <a:path w="12952" h="15122" extrusionOk="0">
                  <a:moveTo>
                    <a:pt x="7915" y="0"/>
                  </a:moveTo>
                  <a:cubicBezTo>
                    <a:pt x="7716" y="0"/>
                    <a:pt x="7512" y="12"/>
                    <a:pt x="7305" y="35"/>
                  </a:cubicBezTo>
                  <a:cubicBezTo>
                    <a:pt x="6450" y="129"/>
                    <a:pt x="5780" y="570"/>
                    <a:pt x="5339" y="1325"/>
                  </a:cubicBezTo>
                  <a:cubicBezTo>
                    <a:pt x="5125" y="1687"/>
                    <a:pt x="4946" y="2062"/>
                    <a:pt x="4828" y="2464"/>
                  </a:cubicBezTo>
                  <a:cubicBezTo>
                    <a:pt x="4664" y="3023"/>
                    <a:pt x="4475" y="3523"/>
                    <a:pt x="4124" y="3995"/>
                  </a:cubicBezTo>
                  <a:cubicBezTo>
                    <a:pt x="2872" y="5686"/>
                    <a:pt x="1017" y="6938"/>
                    <a:pt x="353" y="9025"/>
                  </a:cubicBezTo>
                  <a:cubicBezTo>
                    <a:pt x="48" y="9992"/>
                    <a:pt x="1" y="10960"/>
                    <a:pt x="359" y="11925"/>
                  </a:cubicBezTo>
                  <a:cubicBezTo>
                    <a:pt x="866" y="13291"/>
                    <a:pt x="1849" y="14197"/>
                    <a:pt x="3155" y="14781"/>
                  </a:cubicBezTo>
                  <a:cubicBezTo>
                    <a:pt x="3709" y="15029"/>
                    <a:pt x="4303" y="15105"/>
                    <a:pt x="4909" y="15119"/>
                  </a:cubicBezTo>
                  <a:cubicBezTo>
                    <a:pt x="4965" y="15121"/>
                    <a:pt x="5020" y="15121"/>
                    <a:pt x="5076" y="15121"/>
                  </a:cubicBezTo>
                  <a:cubicBezTo>
                    <a:pt x="5808" y="15121"/>
                    <a:pt x="6517" y="14996"/>
                    <a:pt x="7194" y="14697"/>
                  </a:cubicBezTo>
                  <a:cubicBezTo>
                    <a:pt x="8036" y="14323"/>
                    <a:pt x="8798" y="13818"/>
                    <a:pt x="9507" y="13234"/>
                  </a:cubicBezTo>
                  <a:cubicBezTo>
                    <a:pt x="10266" y="12606"/>
                    <a:pt x="10916" y="11886"/>
                    <a:pt x="11397" y="11024"/>
                  </a:cubicBezTo>
                  <a:cubicBezTo>
                    <a:pt x="11743" y="10401"/>
                    <a:pt x="12050" y="9758"/>
                    <a:pt x="12306" y="9093"/>
                  </a:cubicBezTo>
                  <a:cubicBezTo>
                    <a:pt x="12706" y="8054"/>
                    <a:pt x="12949" y="6985"/>
                    <a:pt x="12951" y="5868"/>
                  </a:cubicBezTo>
                  <a:cubicBezTo>
                    <a:pt x="12951" y="5776"/>
                    <a:pt x="12952" y="5685"/>
                    <a:pt x="12951" y="5595"/>
                  </a:cubicBezTo>
                  <a:cubicBezTo>
                    <a:pt x="12943" y="5454"/>
                    <a:pt x="12939" y="5314"/>
                    <a:pt x="12923" y="5176"/>
                  </a:cubicBezTo>
                  <a:cubicBezTo>
                    <a:pt x="12772" y="3816"/>
                    <a:pt x="12240" y="2618"/>
                    <a:pt x="11343" y="1588"/>
                  </a:cubicBezTo>
                  <a:cubicBezTo>
                    <a:pt x="10413" y="519"/>
                    <a:pt x="9257" y="0"/>
                    <a:pt x="791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7" name="Google Shape;17;p2"/>
            <p:cNvGrpSpPr/>
            <p:nvPr/>
          </p:nvGrpSpPr>
          <p:grpSpPr>
            <a:xfrm>
              <a:off x="7308446" y="3183912"/>
              <a:ext cx="446422" cy="542835"/>
              <a:chOff x="4445175" y="4111250"/>
              <a:chExt cx="147475" cy="179325"/>
            </a:xfrm>
          </p:grpSpPr>
          <p:sp>
            <p:nvSpPr>
              <p:cNvPr id="18" name="Google Shape;18;p2"/>
              <p:cNvSpPr/>
              <p:nvPr/>
            </p:nvSpPr>
            <p:spPr>
              <a:xfrm>
                <a:off x="4492150" y="4127250"/>
                <a:ext cx="52500" cy="45250"/>
              </a:xfrm>
              <a:custGeom>
                <a:avLst/>
                <a:gdLst/>
                <a:ahLst/>
                <a:cxnLst/>
                <a:rect l="l" t="t" r="r" b="b"/>
                <a:pathLst>
                  <a:path w="2100" h="1810" extrusionOk="0">
                    <a:moveTo>
                      <a:pt x="1117" y="0"/>
                    </a:moveTo>
                    <a:cubicBezTo>
                      <a:pt x="1040" y="0"/>
                      <a:pt x="962" y="13"/>
                      <a:pt x="883" y="40"/>
                    </a:cubicBezTo>
                    <a:cubicBezTo>
                      <a:pt x="412" y="197"/>
                      <a:pt x="1" y="863"/>
                      <a:pt x="72" y="1353"/>
                    </a:cubicBezTo>
                    <a:cubicBezTo>
                      <a:pt x="98" y="1537"/>
                      <a:pt x="198" y="1665"/>
                      <a:pt x="340" y="1692"/>
                    </a:cubicBezTo>
                    <a:cubicBezTo>
                      <a:pt x="360" y="1696"/>
                      <a:pt x="380" y="1698"/>
                      <a:pt x="399" y="1698"/>
                    </a:cubicBezTo>
                    <a:cubicBezTo>
                      <a:pt x="522" y="1698"/>
                      <a:pt x="621" y="1618"/>
                      <a:pt x="694" y="1457"/>
                    </a:cubicBezTo>
                    <a:cubicBezTo>
                      <a:pt x="724" y="1394"/>
                      <a:pt x="735" y="1327"/>
                      <a:pt x="765" y="1267"/>
                    </a:cubicBezTo>
                    <a:cubicBezTo>
                      <a:pt x="844" y="1115"/>
                      <a:pt x="931" y="966"/>
                      <a:pt x="1043" y="764"/>
                    </a:cubicBezTo>
                    <a:cubicBezTo>
                      <a:pt x="1110" y="864"/>
                      <a:pt x="1146" y="899"/>
                      <a:pt x="1162" y="942"/>
                    </a:cubicBezTo>
                    <a:cubicBezTo>
                      <a:pt x="1228" y="1131"/>
                      <a:pt x="1292" y="1323"/>
                      <a:pt x="1355" y="1514"/>
                    </a:cubicBezTo>
                    <a:cubicBezTo>
                      <a:pt x="1415" y="1703"/>
                      <a:pt x="1543" y="1809"/>
                      <a:pt x="1713" y="1809"/>
                    </a:cubicBezTo>
                    <a:cubicBezTo>
                      <a:pt x="1728" y="1809"/>
                      <a:pt x="1744" y="1808"/>
                      <a:pt x="1760" y="1807"/>
                    </a:cubicBezTo>
                    <a:cubicBezTo>
                      <a:pt x="1947" y="1785"/>
                      <a:pt x="2080" y="1636"/>
                      <a:pt x="2095" y="1429"/>
                    </a:cubicBezTo>
                    <a:cubicBezTo>
                      <a:pt x="2100" y="1391"/>
                      <a:pt x="2095" y="1351"/>
                      <a:pt x="2090" y="1314"/>
                    </a:cubicBezTo>
                    <a:cubicBezTo>
                      <a:pt x="2037" y="922"/>
                      <a:pt x="1874" y="572"/>
                      <a:pt x="1634" y="264"/>
                    </a:cubicBezTo>
                    <a:cubicBezTo>
                      <a:pt x="1496" y="86"/>
                      <a:pt x="1313" y="0"/>
                      <a:pt x="111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>
                <a:off x="4519825" y="4184250"/>
                <a:ext cx="51175" cy="49075"/>
              </a:xfrm>
              <a:custGeom>
                <a:avLst/>
                <a:gdLst/>
                <a:ahLst/>
                <a:cxnLst/>
                <a:rect l="l" t="t" r="r" b="b"/>
                <a:pathLst>
                  <a:path w="2047" h="1963" extrusionOk="0">
                    <a:moveTo>
                      <a:pt x="1046" y="1"/>
                    </a:moveTo>
                    <a:cubicBezTo>
                      <a:pt x="917" y="38"/>
                      <a:pt x="778" y="52"/>
                      <a:pt x="665" y="117"/>
                    </a:cubicBezTo>
                    <a:cubicBezTo>
                      <a:pt x="347" y="295"/>
                      <a:pt x="136" y="576"/>
                      <a:pt x="42" y="923"/>
                    </a:cubicBezTo>
                    <a:cubicBezTo>
                      <a:pt x="0" y="1069"/>
                      <a:pt x="20" y="1252"/>
                      <a:pt x="68" y="1402"/>
                    </a:cubicBezTo>
                    <a:cubicBezTo>
                      <a:pt x="102" y="1520"/>
                      <a:pt x="186" y="1580"/>
                      <a:pt x="277" y="1580"/>
                    </a:cubicBezTo>
                    <a:cubicBezTo>
                      <a:pt x="352" y="1580"/>
                      <a:pt x="431" y="1540"/>
                      <a:pt x="493" y="1460"/>
                    </a:cubicBezTo>
                    <a:cubicBezTo>
                      <a:pt x="545" y="1391"/>
                      <a:pt x="579" y="1309"/>
                      <a:pt x="625" y="1235"/>
                    </a:cubicBezTo>
                    <a:cubicBezTo>
                      <a:pt x="716" y="1087"/>
                      <a:pt x="798" y="931"/>
                      <a:pt x="907" y="797"/>
                    </a:cubicBezTo>
                    <a:cubicBezTo>
                      <a:pt x="963" y="727"/>
                      <a:pt x="1024" y="694"/>
                      <a:pt x="1080" y="694"/>
                    </a:cubicBezTo>
                    <a:cubicBezTo>
                      <a:pt x="1153" y="694"/>
                      <a:pt x="1217" y="752"/>
                      <a:pt x="1249" y="865"/>
                    </a:cubicBezTo>
                    <a:cubicBezTo>
                      <a:pt x="1306" y="1067"/>
                      <a:pt x="1325" y="1279"/>
                      <a:pt x="1359" y="1490"/>
                    </a:cubicBezTo>
                    <a:cubicBezTo>
                      <a:pt x="1374" y="1576"/>
                      <a:pt x="1374" y="1664"/>
                      <a:pt x="1401" y="1745"/>
                    </a:cubicBezTo>
                    <a:cubicBezTo>
                      <a:pt x="1450" y="1884"/>
                      <a:pt x="1552" y="1962"/>
                      <a:pt x="1702" y="1962"/>
                    </a:cubicBezTo>
                    <a:cubicBezTo>
                      <a:pt x="1705" y="1962"/>
                      <a:pt x="1707" y="1962"/>
                      <a:pt x="1710" y="1962"/>
                    </a:cubicBezTo>
                    <a:cubicBezTo>
                      <a:pt x="1865" y="1958"/>
                      <a:pt x="1966" y="1875"/>
                      <a:pt x="2009" y="1732"/>
                    </a:cubicBezTo>
                    <a:cubicBezTo>
                      <a:pt x="2031" y="1660"/>
                      <a:pt x="2047" y="1577"/>
                      <a:pt x="2037" y="1504"/>
                    </a:cubicBezTo>
                    <a:cubicBezTo>
                      <a:pt x="1998" y="1226"/>
                      <a:pt x="1968" y="946"/>
                      <a:pt x="1898" y="676"/>
                    </a:cubicBezTo>
                    <a:cubicBezTo>
                      <a:pt x="1783" y="245"/>
                      <a:pt x="1501" y="39"/>
                      <a:pt x="10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20;p2"/>
              <p:cNvSpPr/>
              <p:nvPr/>
            </p:nvSpPr>
            <p:spPr>
              <a:xfrm>
                <a:off x="4452000" y="4178750"/>
                <a:ext cx="50925" cy="44800"/>
              </a:xfrm>
              <a:custGeom>
                <a:avLst/>
                <a:gdLst/>
                <a:ahLst/>
                <a:cxnLst/>
                <a:rect l="l" t="t" r="r" b="b"/>
                <a:pathLst>
                  <a:path w="2037" h="1792" extrusionOk="0">
                    <a:moveTo>
                      <a:pt x="1046" y="0"/>
                    </a:moveTo>
                    <a:cubicBezTo>
                      <a:pt x="576" y="0"/>
                      <a:pt x="0" y="601"/>
                      <a:pt x="10" y="1075"/>
                    </a:cubicBezTo>
                    <a:cubicBezTo>
                      <a:pt x="13" y="1270"/>
                      <a:pt x="115" y="1430"/>
                      <a:pt x="261" y="1459"/>
                    </a:cubicBezTo>
                    <a:cubicBezTo>
                      <a:pt x="281" y="1463"/>
                      <a:pt x="300" y="1465"/>
                      <a:pt x="318" y="1465"/>
                    </a:cubicBezTo>
                    <a:cubicBezTo>
                      <a:pt x="456" y="1465"/>
                      <a:pt x="531" y="1360"/>
                      <a:pt x="599" y="1244"/>
                    </a:cubicBezTo>
                    <a:cubicBezTo>
                      <a:pt x="627" y="1194"/>
                      <a:pt x="650" y="1138"/>
                      <a:pt x="686" y="1094"/>
                    </a:cubicBezTo>
                    <a:cubicBezTo>
                      <a:pt x="788" y="969"/>
                      <a:pt x="898" y="851"/>
                      <a:pt x="1017" y="712"/>
                    </a:cubicBezTo>
                    <a:cubicBezTo>
                      <a:pt x="1201" y="926"/>
                      <a:pt x="1259" y="1051"/>
                      <a:pt x="1284" y="1244"/>
                    </a:cubicBezTo>
                    <a:cubicBezTo>
                      <a:pt x="1296" y="1330"/>
                      <a:pt x="1302" y="1418"/>
                      <a:pt x="1325" y="1499"/>
                    </a:cubicBezTo>
                    <a:cubicBezTo>
                      <a:pt x="1378" y="1689"/>
                      <a:pt x="1506" y="1791"/>
                      <a:pt x="1670" y="1791"/>
                    </a:cubicBezTo>
                    <a:cubicBezTo>
                      <a:pt x="1681" y="1791"/>
                      <a:pt x="1692" y="1791"/>
                      <a:pt x="1703" y="1790"/>
                    </a:cubicBezTo>
                    <a:cubicBezTo>
                      <a:pt x="1879" y="1776"/>
                      <a:pt x="2016" y="1642"/>
                      <a:pt x="2022" y="1438"/>
                    </a:cubicBezTo>
                    <a:cubicBezTo>
                      <a:pt x="2036" y="929"/>
                      <a:pt x="1889" y="478"/>
                      <a:pt x="1475" y="156"/>
                    </a:cubicBezTo>
                    <a:cubicBezTo>
                      <a:pt x="1367" y="72"/>
                      <a:pt x="1216" y="10"/>
                      <a:pt x="1080" y="1"/>
                    </a:cubicBezTo>
                    <a:cubicBezTo>
                      <a:pt x="1068" y="1"/>
                      <a:pt x="1057" y="0"/>
                      <a:pt x="10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21;p2"/>
              <p:cNvSpPr/>
              <p:nvPr/>
            </p:nvSpPr>
            <p:spPr>
              <a:xfrm>
                <a:off x="4445175" y="4111250"/>
                <a:ext cx="39550" cy="55000"/>
              </a:xfrm>
              <a:custGeom>
                <a:avLst/>
                <a:gdLst/>
                <a:ahLst/>
                <a:cxnLst/>
                <a:rect l="l" t="t" r="r" b="b"/>
                <a:pathLst>
                  <a:path w="1582" h="2200" extrusionOk="0">
                    <a:moveTo>
                      <a:pt x="416" y="0"/>
                    </a:moveTo>
                    <a:cubicBezTo>
                      <a:pt x="317" y="0"/>
                      <a:pt x="219" y="48"/>
                      <a:pt x="147" y="124"/>
                    </a:cubicBezTo>
                    <a:cubicBezTo>
                      <a:pt x="28" y="246"/>
                      <a:pt x="1" y="425"/>
                      <a:pt x="97" y="579"/>
                    </a:cubicBezTo>
                    <a:cubicBezTo>
                      <a:pt x="151" y="668"/>
                      <a:pt x="234" y="740"/>
                      <a:pt x="309" y="814"/>
                    </a:cubicBezTo>
                    <a:cubicBezTo>
                      <a:pt x="415" y="914"/>
                      <a:pt x="534" y="1000"/>
                      <a:pt x="630" y="1108"/>
                    </a:cubicBezTo>
                    <a:cubicBezTo>
                      <a:pt x="746" y="1237"/>
                      <a:pt x="829" y="1388"/>
                      <a:pt x="789" y="1612"/>
                    </a:cubicBezTo>
                    <a:cubicBezTo>
                      <a:pt x="634" y="1563"/>
                      <a:pt x="499" y="1520"/>
                      <a:pt x="365" y="1483"/>
                    </a:cubicBezTo>
                    <a:cubicBezTo>
                      <a:pt x="316" y="1469"/>
                      <a:pt x="264" y="1454"/>
                      <a:pt x="217" y="1454"/>
                    </a:cubicBezTo>
                    <a:cubicBezTo>
                      <a:pt x="161" y="1454"/>
                      <a:pt x="111" y="1475"/>
                      <a:pt x="84" y="1540"/>
                    </a:cubicBezTo>
                    <a:cubicBezTo>
                      <a:pt x="54" y="1612"/>
                      <a:pt x="78" y="1729"/>
                      <a:pt x="120" y="1805"/>
                    </a:cubicBezTo>
                    <a:cubicBezTo>
                      <a:pt x="256" y="2052"/>
                      <a:pt x="543" y="2199"/>
                      <a:pt x="827" y="2199"/>
                    </a:cubicBezTo>
                    <a:cubicBezTo>
                      <a:pt x="902" y="2199"/>
                      <a:pt x="977" y="2189"/>
                      <a:pt x="1049" y="2167"/>
                    </a:cubicBezTo>
                    <a:cubicBezTo>
                      <a:pt x="1381" y="2067"/>
                      <a:pt x="1582" y="1764"/>
                      <a:pt x="1543" y="1376"/>
                    </a:cubicBezTo>
                    <a:cubicBezTo>
                      <a:pt x="1480" y="746"/>
                      <a:pt x="1075" y="352"/>
                      <a:pt x="572" y="44"/>
                    </a:cubicBezTo>
                    <a:cubicBezTo>
                      <a:pt x="522" y="14"/>
                      <a:pt x="469" y="0"/>
                      <a:pt x="41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22;p2"/>
              <p:cNvSpPr/>
              <p:nvPr/>
            </p:nvSpPr>
            <p:spPr>
              <a:xfrm>
                <a:off x="4482425" y="4239750"/>
                <a:ext cx="46650" cy="50825"/>
              </a:xfrm>
              <a:custGeom>
                <a:avLst/>
                <a:gdLst/>
                <a:ahLst/>
                <a:cxnLst/>
                <a:rect l="l" t="t" r="r" b="b"/>
                <a:pathLst>
                  <a:path w="1866" h="2033" extrusionOk="0">
                    <a:moveTo>
                      <a:pt x="911" y="0"/>
                    </a:moveTo>
                    <a:cubicBezTo>
                      <a:pt x="821" y="0"/>
                      <a:pt x="730" y="14"/>
                      <a:pt x="643" y="41"/>
                    </a:cubicBezTo>
                    <a:cubicBezTo>
                      <a:pt x="329" y="139"/>
                      <a:pt x="20" y="511"/>
                      <a:pt x="7" y="803"/>
                    </a:cubicBezTo>
                    <a:cubicBezTo>
                      <a:pt x="0" y="989"/>
                      <a:pt x="67" y="1127"/>
                      <a:pt x="189" y="1167"/>
                    </a:cubicBezTo>
                    <a:cubicBezTo>
                      <a:pt x="216" y="1176"/>
                      <a:pt x="240" y="1180"/>
                      <a:pt x="263" y="1180"/>
                    </a:cubicBezTo>
                    <a:cubicBezTo>
                      <a:pt x="367" y="1180"/>
                      <a:pt x="437" y="1100"/>
                      <a:pt x="508" y="1024"/>
                    </a:cubicBezTo>
                    <a:cubicBezTo>
                      <a:pt x="602" y="926"/>
                      <a:pt x="690" y="822"/>
                      <a:pt x="795" y="739"/>
                    </a:cubicBezTo>
                    <a:cubicBezTo>
                      <a:pt x="839" y="705"/>
                      <a:pt x="878" y="688"/>
                      <a:pt x="913" y="688"/>
                    </a:cubicBezTo>
                    <a:cubicBezTo>
                      <a:pt x="969" y="688"/>
                      <a:pt x="1013" y="730"/>
                      <a:pt x="1043" y="812"/>
                    </a:cubicBezTo>
                    <a:cubicBezTo>
                      <a:pt x="1078" y="911"/>
                      <a:pt x="1090" y="1018"/>
                      <a:pt x="1103" y="1124"/>
                    </a:cubicBezTo>
                    <a:cubicBezTo>
                      <a:pt x="1130" y="1324"/>
                      <a:pt x="1138" y="1528"/>
                      <a:pt x="1173" y="1728"/>
                    </a:cubicBezTo>
                    <a:cubicBezTo>
                      <a:pt x="1206" y="1917"/>
                      <a:pt x="1350" y="2033"/>
                      <a:pt x="1516" y="2033"/>
                    </a:cubicBezTo>
                    <a:cubicBezTo>
                      <a:pt x="1524" y="2033"/>
                      <a:pt x="1532" y="2032"/>
                      <a:pt x="1539" y="2032"/>
                    </a:cubicBezTo>
                    <a:cubicBezTo>
                      <a:pt x="1717" y="2019"/>
                      <a:pt x="1842" y="1883"/>
                      <a:pt x="1862" y="1681"/>
                    </a:cubicBezTo>
                    <a:cubicBezTo>
                      <a:pt x="1866" y="1642"/>
                      <a:pt x="1862" y="1604"/>
                      <a:pt x="1862" y="1542"/>
                    </a:cubicBezTo>
                    <a:cubicBezTo>
                      <a:pt x="1840" y="1324"/>
                      <a:pt x="1834" y="1080"/>
                      <a:pt x="1781" y="840"/>
                    </a:cubicBezTo>
                    <a:cubicBezTo>
                      <a:pt x="1738" y="659"/>
                      <a:pt x="1661" y="471"/>
                      <a:pt x="1557" y="315"/>
                    </a:cubicBezTo>
                    <a:cubicBezTo>
                      <a:pt x="1417" y="109"/>
                      <a:pt x="1167" y="0"/>
                      <a:pt x="91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23;p2"/>
              <p:cNvSpPr/>
              <p:nvPr/>
            </p:nvSpPr>
            <p:spPr>
              <a:xfrm>
                <a:off x="4545425" y="4118625"/>
                <a:ext cx="47225" cy="45300"/>
              </a:xfrm>
              <a:custGeom>
                <a:avLst/>
                <a:gdLst/>
                <a:ahLst/>
                <a:cxnLst/>
                <a:rect l="l" t="t" r="r" b="b"/>
                <a:pathLst>
                  <a:path w="1889" h="1812" extrusionOk="0">
                    <a:moveTo>
                      <a:pt x="562" y="0"/>
                    </a:moveTo>
                    <a:cubicBezTo>
                      <a:pt x="531" y="0"/>
                      <a:pt x="500" y="4"/>
                      <a:pt x="473" y="12"/>
                    </a:cubicBezTo>
                    <a:cubicBezTo>
                      <a:pt x="400" y="31"/>
                      <a:pt x="330" y="108"/>
                      <a:pt x="284" y="177"/>
                    </a:cubicBezTo>
                    <a:cubicBezTo>
                      <a:pt x="70" y="498"/>
                      <a:pt x="0" y="850"/>
                      <a:pt x="69" y="1227"/>
                    </a:cubicBezTo>
                    <a:cubicBezTo>
                      <a:pt x="115" y="1481"/>
                      <a:pt x="258" y="1669"/>
                      <a:pt x="500" y="1769"/>
                    </a:cubicBezTo>
                    <a:cubicBezTo>
                      <a:pt x="571" y="1799"/>
                      <a:pt x="661" y="1812"/>
                      <a:pt x="760" y="1812"/>
                    </a:cubicBezTo>
                    <a:cubicBezTo>
                      <a:pt x="1121" y="1812"/>
                      <a:pt x="1609" y="1636"/>
                      <a:pt x="1777" y="1413"/>
                    </a:cubicBezTo>
                    <a:cubicBezTo>
                      <a:pt x="1883" y="1272"/>
                      <a:pt x="1889" y="1083"/>
                      <a:pt x="1790" y="955"/>
                    </a:cubicBezTo>
                    <a:cubicBezTo>
                      <a:pt x="1720" y="862"/>
                      <a:pt x="1620" y="813"/>
                      <a:pt x="1510" y="813"/>
                    </a:cubicBezTo>
                    <a:cubicBezTo>
                      <a:pt x="1457" y="813"/>
                      <a:pt x="1403" y="824"/>
                      <a:pt x="1348" y="847"/>
                    </a:cubicBezTo>
                    <a:cubicBezTo>
                      <a:pt x="1286" y="874"/>
                      <a:pt x="1233" y="919"/>
                      <a:pt x="1173" y="950"/>
                    </a:cubicBezTo>
                    <a:cubicBezTo>
                      <a:pt x="1037" y="1018"/>
                      <a:pt x="901" y="1082"/>
                      <a:pt x="765" y="1148"/>
                    </a:cubicBezTo>
                    <a:cubicBezTo>
                      <a:pt x="738" y="1132"/>
                      <a:pt x="713" y="1118"/>
                      <a:pt x="686" y="1103"/>
                    </a:cubicBezTo>
                    <a:cubicBezTo>
                      <a:pt x="702" y="955"/>
                      <a:pt x="709" y="804"/>
                      <a:pt x="736" y="658"/>
                    </a:cubicBezTo>
                    <a:cubicBezTo>
                      <a:pt x="758" y="544"/>
                      <a:pt x="806" y="436"/>
                      <a:pt x="836" y="325"/>
                    </a:cubicBezTo>
                    <a:cubicBezTo>
                      <a:pt x="867" y="213"/>
                      <a:pt x="844" y="98"/>
                      <a:pt x="743" y="44"/>
                    </a:cubicBezTo>
                    <a:cubicBezTo>
                      <a:pt x="692" y="16"/>
                      <a:pt x="625" y="0"/>
                      <a:pt x="56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4" name="Google Shape;24;p2"/>
            <p:cNvGrpSpPr/>
            <p:nvPr/>
          </p:nvGrpSpPr>
          <p:grpSpPr>
            <a:xfrm>
              <a:off x="7858724" y="153981"/>
              <a:ext cx="965342" cy="1200851"/>
              <a:chOff x="4515850" y="3570425"/>
              <a:chExt cx="318900" cy="396700"/>
            </a:xfrm>
          </p:grpSpPr>
          <p:sp>
            <p:nvSpPr>
              <p:cNvPr id="25" name="Google Shape;25;p2"/>
              <p:cNvSpPr/>
              <p:nvPr/>
            </p:nvSpPr>
            <p:spPr>
              <a:xfrm>
                <a:off x="4515850" y="3570425"/>
                <a:ext cx="318900" cy="396700"/>
              </a:xfrm>
              <a:custGeom>
                <a:avLst/>
                <a:gdLst/>
                <a:ahLst/>
                <a:cxnLst/>
                <a:rect l="l" t="t" r="r" b="b"/>
                <a:pathLst>
                  <a:path w="12756" h="15868" extrusionOk="0">
                    <a:moveTo>
                      <a:pt x="3696" y="1"/>
                    </a:moveTo>
                    <a:cubicBezTo>
                      <a:pt x="3313" y="1"/>
                      <a:pt x="3178" y="363"/>
                      <a:pt x="2913" y="923"/>
                    </a:cubicBezTo>
                    <a:cubicBezTo>
                      <a:pt x="2609" y="1563"/>
                      <a:pt x="2373" y="2231"/>
                      <a:pt x="2137" y="2895"/>
                    </a:cubicBezTo>
                    <a:cubicBezTo>
                      <a:pt x="1541" y="4565"/>
                      <a:pt x="946" y="6238"/>
                      <a:pt x="555" y="7967"/>
                    </a:cubicBezTo>
                    <a:cubicBezTo>
                      <a:pt x="172" y="9662"/>
                      <a:pt x="1" y="11483"/>
                      <a:pt x="633" y="13101"/>
                    </a:cubicBezTo>
                    <a:cubicBezTo>
                      <a:pt x="1225" y="14610"/>
                      <a:pt x="2685" y="15868"/>
                      <a:pt x="4279" y="15868"/>
                    </a:cubicBezTo>
                    <a:cubicBezTo>
                      <a:pt x="4395" y="15868"/>
                      <a:pt x="4511" y="15861"/>
                      <a:pt x="4627" y="15848"/>
                    </a:cubicBezTo>
                    <a:cubicBezTo>
                      <a:pt x="5571" y="15739"/>
                      <a:pt x="6415" y="15203"/>
                      <a:pt x="7108" y="14555"/>
                    </a:cubicBezTo>
                    <a:cubicBezTo>
                      <a:pt x="8464" y="13286"/>
                      <a:pt x="9313" y="11605"/>
                      <a:pt x="10134" y="9966"/>
                    </a:cubicBezTo>
                    <a:cubicBezTo>
                      <a:pt x="11019" y="8203"/>
                      <a:pt x="11908" y="6469"/>
                      <a:pt x="12617" y="4623"/>
                    </a:cubicBezTo>
                    <a:cubicBezTo>
                      <a:pt x="12677" y="4467"/>
                      <a:pt x="12703" y="4301"/>
                      <a:pt x="12756" y="4095"/>
                    </a:cubicBezTo>
                    <a:cubicBezTo>
                      <a:pt x="12408" y="3947"/>
                      <a:pt x="12094" y="3813"/>
                      <a:pt x="11732" y="3657"/>
                    </a:cubicBezTo>
                    <a:cubicBezTo>
                      <a:pt x="11613" y="3920"/>
                      <a:pt x="11504" y="4136"/>
                      <a:pt x="11413" y="4358"/>
                    </a:cubicBezTo>
                    <a:cubicBezTo>
                      <a:pt x="10731" y="6112"/>
                      <a:pt x="9855" y="7745"/>
                      <a:pt x="9027" y="9429"/>
                    </a:cubicBezTo>
                    <a:cubicBezTo>
                      <a:pt x="8261" y="10987"/>
                      <a:pt x="7485" y="12596"/>
                      <a:pt x="6195" y="13793"/>
                    </a:cubicBezTo>
                    <a:cubicBezTo>
                      <a:pt x="5621" y="14326"/>
                      <a:pt x="4908" y="14780"/>
                      <a:pt x="4124" y="14787"/>
                    </a:cubicBezTo>
                    <a:cubicBezTo>
                      <a:pt x="4119" y="14787"/>
                      <a:pt x="4113" y="14787"/>
                      <a:pt x="4107" y="14787"/>
                    </a:cubicBezTo>
                    <a:cubicBezTo>
                      <a:pt x="3125" y="14787"/>
                      <a:pt x="2242" y="14058"/>
                      <a:pt x="1820" y="13169"/>
                    </a:cubicBezTo>
                    <a:cubicBezTo>
                      <a:pt x="1395" y="12274"/>
                      <a:pt x="1356" y="11243"/>
                      <a:pt x="1428" y="10255"/>
                    </a:cubicBezTo>
                    <a:cubicBezTo>
                      <a:pt x="1672" y="6877"/>
                      <a:pt x="3043" y="3705"/>
                      <a:pt x="4162" y="548"/>
                    </a:cubicBezTo>
                    <a:cubicBezTo>
                      <a:pt x="4202" y="436"/>
                      <a:pt x="4196" y="308"/>
                      <a:pt x="4217" y="146"/>
                    </a:cubicBezTo>
                    <a:cubicBezTo>
                      <a:pt x="4001" y="46"/>
                      <a:pt x="3833" y="1"/>
                      <a:pt x="369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26;p2"/>
              <p:cNvSpPr/>
              <p:nvPr/>
            </p:nvSpPr>
            <p:spPr>
              <a:xfrm>
                <a:off x="4588975" y="3588850"/>
                <a:ext cx="181175" cy="273025"/>
              </a:xfrm>
              <a:custGeom>
                <a:avLst/>
                <a:gdLst/>
                <a:ahLst/>
                <a:cxnLst/>
                <a:rect l="l" t="t" r="r" b="b"/>
                <a:pathLst>
                  <a:path w="7247" h="10921" extrusionOk="0">
                    <a:moveTo>
                      <a:pt x="2416" y="0"/>
                    </a:moveTo>
                    <a:cubicBezTo>
                      <a:pt x="2087" y="716"/>
                      <a:pt x="1785" y="1363"/>
                      <a:pt x="1491" y="2012"/>
                    </a:cubicBezTo>
                    <a:cubicBezTo>
                      <a:pt x="667" y="3843"/>
                      <a:pt x="201" y="5763"/>
                      <a:pt x="61" y="7764"/>
                    </a:cubicBezTo>
                    <a:cubicBezTo>
                      <a:pt x="9" y="8510"/>
                      <a:pt x="1" y="9257"/>
                      <a:pt x="309" y="9963"/>
                    </a:cubicBezTo>
                    <a:cubicBezTo>
                      <a:pt x="577" y="10580"/>
                      <a:pt x="1056" y="10920"/>
                      <a:pt x="1585" y="10920"/>
                    </a:cubicBezTo>
                    <a:cubicBezTo>
                      <a:pt x="1885" y="10920"/>
                      <a:pt x="2201" y="10811"/>
                      <a:pt x="2504" y="10582"/>
                    </a:cubicBezTo>
                    <a:cubicBezTo>
                      <a:pt x="2908" y="10277"/>
                      <a:pt x="3248" y="9854"/>
                      <a:pt x="3532" y="9426"/>
                    </a:cubicBezTo>
                    <a:cubicBezTo>
                      <a:pt x="4119" y="8537"/>
                      <a:pt x="4707" y="7638"/>
                      <a:pt x="5191" y="6690"/>
                    </a:cubicBezTo>
                    <a:cubicBezTo>
                      <a:pt x="5917" y="5258"/>
                      <a:pt x="6555" y="3780"/>
                      <a:pt x="7246" y="2290"/>
                    </a:cubicBezTo>
                    <a:cubicBezTo>
                      <a:pt x="6943" y="2151"/>
                      <a:pt x="6698" y="2038"/>
                      <a:pt x="6368" y="1886"/>
                    </a:cubicBezTo>
                    <a:cubicBezTo>
                      <a:pt x="6168" y="2283"/>
                      <a:pt x="5969" y="2599"/>
                      <a:pt x="5843" y="2940"/>
                    </a:cubicBezTo>
                    <a:cubicBezTo>
                      <a:pt x="5100" y="4929"/>
                      <a:pt x="4006" y="6733"/>
                      <a:pt x="2900" y="8530"/>
                    </a:cubicBezTo>
                    <a:cubicBezTo>
                      <a:pt x="2680" y="8888"/>
                      <a:pt x="2468" y="9262"/>
                      <a:pt x="2189" y="9571"/>
                    </a:cubicBezTo>
                    <a:cubicBezTo>
                      <a:pt x="2035" y="9743"/>
                      <a:pt x="1760" y="9905"/>
                      <a:pt x="1542" y="9905"/>
                    </a:cubicBezTo>
                    <a:cubicBezTo>
                      <a:pt x="1532" y="9905"/>
                      <a:pt x="1523" y="9905"/>
                      <a:pt x="1513" y="9904"/>
                    </a:cubicBezTo>
                    <a:cubicBezTo>
                      <a:pt x="1371" y="9893"/>
                      <a:pt x="1186" y="9551"/>
                      <a:pt x="1142" y="9333"/>
                    </a:cubicBezTo>
                    <a:cubicBezTo>
                      <a:pt x="1058" y="8925"/>
                      <a:pt x="1000" y="8491"/>
                      <a:pt x="1040" y="8080"/>
                    </a:cubicBezTo>
                    <a:cubicBezTo>
                      <a:pt x="1186" y="6547"/>
                      <a:pt x="1406" y="5023"/>
                      <a:pt x="1980" y="3577"/>
                    </a:cubicBezTo>
                    <a:cubicBezTo>
                      <a:pt x="2392" y="2545"/>
                      <a:pt x="2810" y="1514"/>
                      <a:pt x="3248" y="427"/>
                    </a:cubicBezTo>
                    <a:cubicBezTo>
                      <a:pt x="3003" y="301"/>
                      <a:pt x="2750" y="171"/>
                      <a:pt x="2416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27;p2"/>
              <p:cNvSpPr/>
              <p:nvPr/>
            </p:nvSpPr>
            <p:spPr>
              <a:xfrm>
                <a:off x="4649875" y="3605425"/>
                <a:ext cx="83150" cy="117175"/>
              </a:xfrm>
              <a:custGeom>
                <a:avLst/>
                <a:gdLst/>
                <a:ahLst/>
                <a:cxnLst/>
                <a:rect l="l" t="t" r="r" b="b"/>
                <a:pathLst>
                  <a:path w="3326" h="4687" extrusionOk="0">
                    <a:moveTo>
                      <a:pt x="1313" y="0"/>
                    </a:moveTo>
                    <a:cubicBezTo>
                      <a:pt x="653" y="866"/>
                      <a:pt x="290" y="1783"/>
                      <a:pt x="96" y="2761"/>
                    </a:cubicBezTo>
                    <a:cubicBezTo>
                      <a:pt x="9" y="3216"/>
                      <a:pt x="0" y="3699"/>
                      <a:pt x="31" y="4164"/>
                    </a:cubicBezTo>
                    <a:cubicBezTo>
                      <a:pt x="52" y="4506"/>
                      <a:pt x="231" y="4687"/>
                      <a:pt x="489" y="4687"/>
                    </a:cubicBezTo>
                    <a:cubicBezTo>
                      <a:pt x="588" y="4687"/>
                      <a:pt x="699" y="4660"/>
                      <a:pt x="817" y="4606"/>
                    </a:cubicBezTo>
                    <a:cubicBezTo>
                      <a:pt x="971" y="4535"/>
                      <a:pt x="1122" y="4432"/>
                      <a:pt x="1239" y="4307"/>
                    </a:cubicBezTo>
                    <a:cubicBezTo>
                      <a:pt x="2153" y="3351"/>
                      <a:pt x="2788" y="2221"/>
                      <a:pt x="3325" y="962"/>
                    </a:cubicBezTo>
                    <a:cubicBezTo>
                      <a:pt x="3047" y="846"/>
                      <a:pt x="2833" y="759"/>
                      <a:pt x="2576" y="652"/>
                    </a:cubicBezTo>
                    <a:cubicBezTo>
                      <a:pt x="2101" y="1710"/>
                      <a:pt x="1571" y="2672"/>
                      <a:pt x="784" y="3664"/>
                    </a:cubicBezTo>
                    <a:cubicBezTo>
                      <a:pt x="808" y="3382"/>
                      <a:pt x="791" y="3253"/>
                      <a:pt x="831" y="3144"/>
                    </a:cubicBezTo>
                    <a:cubicBezTo>
                      <a:pt x="1170" y="2221"/>
                      <a:pt x="1520" y="1302"/>
                      <a:pt x="1886" y="329"/>
                    </a:cubicBezTo>
                    <a:cubicBezTo>
                      <a:pt x="1750" y="251"/>
                      <a:pt x="1564" y="143"/>
                      <a:pt x="1313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8" name="Google Shape;28;p2"/>
            <p:cNvGrpSpPr/>
            <p:nvPr/>
          </p:nvGrpSpPr>
          <p:grpSpPr>
            <a:xfrm>
              <a:off x="849618" y="3266754"/>
              <a:ext cx="659227" cy="1258063"/>
              <a:chOff x="3477800" y="4260375"/>
              <a:chExt cx="217775" cy="415600"/>
            </a:xfrm>
          </p:grpSpPr>
          <p:sp>
            <p:nvSpPr>
              <p:cNvPr id="29" name="Google Shape;29;p2"/>
              <p:cNvSpPr/>
              <p:nvPr/>
            </p:nvSpPr>
            <p:spPr>
              <a:xfrm>
                <a:off x="3477800" y="4260375"/>
                <a:ext cx="217775" cy="415600"/>
              </a:xfrm>
              <a:custGeom>
                <a:avLst/>
                <a:gdLst/>
                <a:ahLst/>
                <a:cxnLst/>
                <a:rect l="l" t="t" r="r" b="b"/>
                <a:pathLst>
                  <a:path w="8711" h="16624" extrusionOk="0">
                    <a:moveTo>
                      <a:pt x="5891" y="1"/>
                    </a:moveTo>
                    <a:cubicBezTo>
                      <a:pt x="5879" y="1"/>
                      <a:pt x="5868" y="1"/>
                      <a:pt x="5857" y="1"/>
                    </a:cubicBezTo>
                    <a:cubicBezTo>
                      <a:pt x="5326" y="10"/>
                      <a:pt x="4851" y="173"/>
                      <a:pt x="4424" y="482"/>
                    </a:cubicBezTo>
                    <a:cubicBezTo>
                      <a:pt x="3867" y="887"/>
                      <a:pt x="3435" y="1406"/>
                      <a:pt x="3075" y="1986"/>
                    </a:cubicBezTo>
                    <a:cubicBezTo>
                      <a:pt x="2670" y="2637"/>
                      <a:pt x="2342" y="3330"/>
                      <a:pt x="2091" y="4053"/>
                    </a:cubicBezTo>
                    <a:cubicBezTo>
                      <a:pt x="1171" y="6708"/>
                      <a:pt x="637" y="9449"/>
                      <a:pt x="299" y="12229"/>
                    </a:cubicBezTo>
                    <a:cubicBezTo>
                      <a:pt x="186" y="13151"/>
                      <a:pt x="95" y="14076"/>
                      <a:pt x="35" y="15001"/>
                    </a:cubicBezTo>
                    <a:cubicBezTo>
                      <a:pt x="1" y="15541"/>
                      <a:pt x="54" y="16083"/>
                      <a:pt x="65" y="16624"/>
                    </a:cubicBezTo>
                    <a:lnTo>
                      <a:pt x="531" y="16624"/>
                    </a:lnTo>
                    <a:cubicBezTo>
                      <a:pt x="531" y="16237"/>
                      <a:pt x="499" y="15846"/>
                      <a:pt x="536" y="15464"/>
                    </a:cubicBezTo>
                    <a:cubicBezTo>
                      <a:pt x="654" y="14250"/>
                      <a:pt x="784" y="13037"/>
                      <a:pt x="930" y="11827"/>
                    </a:cubicBezTo>
                    <a:cubicBezTo>
                      <a:pt x="1198" y="9622"/>
                      <a:pt x="1650" y="7454"/>
                      <a:pt x="2269" y="5322"/>
                    </a:cubicBezTo>
                    <a:cubicBezTo>
                      <a:pt x="2561" y="4315"/>
                      <a:pt x="2942" y="3343"/>
                      <a:pt x="3462" y="2430"/>
                    </a:cubicBezTo>
                    <a:cubicBezTo>
                      <a:pt x="3744" y="1928"/>
                      <a:pt x="4095" y="1480"/>
                      <a:pt x="4527" y="1097"/>
                    </a:cubicBezTo>
                    <a:cubicBezTo>
                      <a:pt x="4766" y="882"/>
                      <a:pt x="5031" y="703"/>
                      <a:pt x="5346" y="617"/>
                    </a:cubicBezTo>
                    <a:cubicBezTo>
                      <a:pt x="5544" y="563"/>
                      <a:pt x="5732" y="535"/>
                      <a:pt x="5909" y="535"/>
                    </a:cubicBezTo>
                    <a:cubicBezTo>
                      <a:pt x="6436" y="535"/>
                      <a:pt x="6866" y="784"/>
                      <a:pt x="7156" y="1351"/>
                    </a:cubicBezTo>
                    <a:cubicBezTo>
                      <a:pt x="7195" y="1427"/>
                      <a:pt x="7236" y="1505"/>
                      <a:pt x="7271" y="1585"/>
                    </a:cubicBezTo>
                    <a:cubicBezTo>
                      <a:pt x="7782" y="2790"/>
                      <a:pt x="8081" y="4048"/>
                      <a:pt x="8130" y="5356"/>
                    </a:cubicBezTo>
                    <a:cubicBezTo>
                      <a:pt x="8168" y="6402"/>
                      <a:pt x="8173" y="7450"/>
                      <a:pt x="8085" y="8492"/>
                    </a:cubicBezTo>
                    <a:cubicBezTo>
                      <a:pt x="7992" y="9592"/>
                      <a:pt x="7906" y="10692"/>
                      <a:pt x="7810" y="11791"/>
                    </a:cubicBezTo>
                    <a:cubicBezTo>
                      <a:pt x="7716" y="12891"/>
                      <a:pt x="7608" y="13989"/>
                      <a:pt x="7520" y="15089"/>
                    </a:cubicBezTo>
                    <a:cubicBezTo>
                      <a:pt x="7478" y="15599"/>
                      <a:pt x="7471" y="16110"/>
                      <a:pt x="7448" y="16622"/>
                    </a:cubicBezTo>
                    <a:cubicBezTo>
                      <a:pt x="7623" y="16622"/>
                      <a:pt x="7796" y="16622"/>
                      <a:pt x="7972" y="16619"/>
                    </a:cubicBezTo>
                    <a:cubicBezTo>
                      <a:pt x="7972" y="16562"/>
                      <a:pt x="7968" y="16503"/>
                      <a:pt x="7974" y="16446"/>
                    </a:cubicBezTo>
                    <a:cubicBezTo>
                      <a:pt x="8044" y="15617"/>
                      <a:pt x="8115" y="14790"/>
                      <a:pt x="8187" y="13960"/>
                    </a:cubicBezTo>
                    <a:cubicBezTo>
                      <a:pt x="8261" y="13083"/>
                      <a:pt x="8339" y="12206"/>
                      <a:pt x="8410" y="11329"/>
                    </a:cubicBezTo>
                    <a:cubicBezTo>
                      <a:pt x="8496" y="10269"/>
                      <a:pt x="8598" y="9208"/>
                      <a:pt x="8655" y="8147"/>
                    </a:cubicBezTo>
                    <a:cubicBezTo>
                      <a:pt x="8697" y="7357"/>
                      <a:pt x="8668" y="6561"/>
                      <a:pt x="8685" y="5769"/>
                    </a:cubicBezTo>
                    <a:cubicBezTo>
                      <a:pt x="8711" y="4652"/>
                      <a:pt x="8511" y="3572"/>
                      <a:pt x="8198" y="2508"/>
                    </a:cubicBezTo>
                    <a:cubicBezTo>
                      <a:pt x="8047" y="1989"/>
                      <a:pt x="7862" y="1480"/>
                      <a:pt x="7594" y="1005"/>
                    </a:cubicBezTo>
                    <a:cubicBezTo>
                      <a:pt x="7219" y="344"/>
                      <a:pt x="6658" y="1"/>
                      <a:pt x="589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30;p2"/>
              <p:cNvSpPr/>
              <p:nvPr/>
            </p:nvSpPr>
            <p:spPr>
              <a:xfrm>
                <a:off x="3510175" y="4312100"/>
                <a:ext cx="144025" cy="363850"/>
              </a:xfrm>
              <a:custGeom>
                <a:avLst/>
                <a:gdLst/>
                <a:ahLst/>
                <a:cxnLst/>
                <a:rect l="l" t="t" r="r" b="b"/>
                <a:pathLst>
                  <a:path w="5761" h="14554" extrusionOk="0">
                    <a:moveTo>
                      <a:pt x="4327" y="1"/>
                    </a:moveTo>
                    <a:cubicBezTo>
                      <a:pt x="4096" y="1"/>
                      <a:pt x="3861" y="92"/>
                      <a:pt x="3657" y="278"/>
                    </a:cubicBezTo>
                    <a:cubicBezTo>
                      <a:pt x="3465" y="452"/>
                      <a:pt x="3292" y="653"/>
                      <a:pt x="3142" y="865"/>
                    </a:cubicBezTo>
                    <a:cubicBezTo>
                      <a:pt x="2669" y="1530"/>
                      <a:pt x="2316" y="2262"/>
                      <a:pt x="2032" y="3027"/>
                    </a:cubicBezTo>
                    <a:cubicBezTo>
                      <a:pt x="1289" y="5027"/>
                      <a:pt x="712" y="7073"/>
                      <a:pt x="418" y="9188"/>
                    </a:cubicBezTo>
                    <a:cubicBezTo>
                      <a:pt x="268" y="10272"/>
                      <a:pt x="156" y="11360"/>
                      <a:pt x="70" y="12448"/>
                    </a:cubicBezTo>
                    <a:cubicBezTo>
                      <a:pt x="15" y="13150"/>
                      <a:pt x="0" y="13859"/>
                      <a:pt x="168" y="14553"/>
                    </a:cubicBezTo>
                    <a:lnTo>
                      <a:pt x="457" y="14553"/>
                    </a:lnTo>
                    <a:cubicBezTo>
                      <a:pt x="441" y="13293"/>
                      <a:pt x="491" y="12036"/>
                      <a:pt x="648" y="10785"/>
                    </a:cubicBezTo>
                    <a:cubicBezTo>
                      <a:pt x="958" y="8277"/>
                      <a:pt x="1517" y="5830"/>
                      <a:pt x="2382" y="3456"/>
                    </a:cubicBezTo>
                    <a:cubicBezTo>
                      <a:pt x="2675" y="2652"/>
                      <a:pt x="3017" y="1874"/>
                      <a:pt x="3504" y="1168"/>
                    </a:cubicBezTo>
                    <a:cubicBezTo>
                      <a:pt x="3640" y="972"/>
                      <a:pt x="3798" y="783"/>
                      <a:pt x="3971" y="617"/>
                    </a:cubicBezTo>
                    <a:cubicBezTo>
                      <a:pt x="4088" y="504"/>
                      <a:pt x="4212" y="449"/>
                      <a:pt x="4333" y="449"/>
                    </a:cubicBezTo>
                    <a:cubicBezTo>
                      <a:pt x="4481" y="449"/>
                      <a:pt x="4624" y="532"/>
                      <a:pt x="4740" y="696"/>
                    </a:cubicBezTo>
                    <a:cubicBezTo>
                      <a:pt x="4846" y="845"/>
                      <a:pt x="4925" y="1015"/>
                      <a:pt x="4990" y="1184"/>
                    </a:cubicBezTo>
                    <a:cubicBezTo>
                      <a:pt x="5177" y="1668"/>
                      <a:pt x="5260" y="2176"/>
                      <a:pt x="5267" y="2690"/>
                    </a:cubicBezTo>
                    <a:cubicBezTo>
                      <a:pt x="5275" y="3231"/>
                      <a:pt x="5254" y="3774"/>
                      <a:pt x="5231" y="4315"/>
                    </a:cubicBezTo>
                    <a:cubicBezTo>
                      <a:pt x="5168" y="5813"/>
                      <a:pt x="5102" y="7312"/>
                      <a:pt x="5030" y="8812"/>
                    </a:cubicBezTo>
                    <a:cubicBezTo>
                      <a:pt x="4967" y="10116"/>
                      <a:pt x="4890" y="11420"/>
                      <a:pt x="4826" y="12726"/>
                    </a:cubicBezTo>
                    <a:cubicBezTo>
                      <a:pt x="4796" y="13335"/>
                      <a:pt x="4780" y="13945"/>
                      <a:pt x="4758" y="14553"/>
                    </a:cubicBezTo>
                    <a:lnTo>
                      <a:pt x="5283" y="14553"/>
                    </a:lnTo>
                    <a:lnTo>
                      <a:pt x="5444" y="11133"/>
                    </a:lnTo>
                    <a:cubicBezTo>
                      <a:pt x="5504" y="9878"/>
                      <a:pt x="5566" y="8621"/>
                      <a:pt x="5623" y="7365"/>
                    </a:cubicBezTo>
                    <a:cubicBezTo>
                      <a:pt x="5661" y="6543"/>
                      <a:pt x="5699" y="5722"/>
                      <a:pt x="5724" y="4900"/>
                    </a:cubicBezTo>
                    <a:cubicBezTo>
                      <a:pt x="5745" y="4126"/>
                      <a:pt x="5761" y="3352"/>
                      <a:pt x="5754" y="2579"/>
                    </a:cubicBezTo>
                    <a:cubicBezTo>
                      <a:pt x="5748" y="2013"/>
                      <a:pt x="5626" y="1463"/>
                      <a:pt x="5403" y="943"/>
                    </a:cubicBezTo>
                    <a:cubicBezTo>
                      <a:pt x="5318" y="747"/>
                      <a:pt x="5217" y="557"/>
                      <a:pt x="5086" y="392"/>
                    </a:cubicBezTo>
                    <a:cubicBezTo>
                      <a:pt x="4880" y="133"/>
                      <a:pt x="4606" y="1"/>
                      <a:pt x="4327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31;p2"/>
              <p:cNvSpPr/>
              <p:nvPr/>
            </p:nvSpPr>
            <p:spPr>
              <a:xfrm>
                <a:off x="3540500" y="4394725"/>
                <a:ext cx="84525" cy="281225"/>
              </a:xfrm>
              <a:custGeom>
                <a:avLst/>
                <a:gdLst/>
                <a:ahLst/>
                <a:cxnLst/>
                <a:rect l="l" t="t" r="r" b="b"/>
                <a:pathLst>
                  <a:path w="3381" h="11249" extrusionOk="0">
                    <a:moveTo>
                      <a:pt x="2902" y="1"/>
                    </a:moveTo>
                    <a:cubicBezTo>
                      <a:pt x="2784" y="1"/>
                      <a:pt x="2651" y="66"/>
                      <a:pt x="2520" y="199"/>
                    </a:cubicBezTo>
                    <a:cubicBezTo>
                      <a:pt x="2453" y="267"/>
                      <a:pt x="2386" y="342"/>
                      <a:pt x="2338" y="425"/>
                    </a:cubicBezTo>
                    <a:cubicBezTo>
                      <a:pt x="2195" y="677"/>
                      <a:pt x="2035" y="925"/>
                      <a:pt x="1935" y="1192"/>
                    </a:cubicBezTo>
                    <a:cubicBezTo>
                      <a:pt x="1734" y="1726"/>
                      <a:pt x="1548" y="2266"/>
                      <a:pt x="1393" y="2816"/>
                    </a:cubicBezTo>
                    <a:cubicBezTo>
                      <a:pt x="932" y="4466"/>
                      <a:pt x="632" y="6152"/>
                      <a:pt x="348" y="7842"/>
                    </a:cubicBezTo>
                    <a:cubicBezTo>
                      <a:pt x="160" y="8969"/>
                      <a:pt x="12" y="10101"/>
                      <a:pt x="0" y="11247"/>
                    </a:cubicBezTo>
                    <a:lnTo>
                      <a:pt x="405" y="11247"/>
                    </a:lnTo>
                    <a:cubicBezTo>
                      <a:pt x="475" y="10525"/>
                      <a:pt x="510" y="9798"/>
                      <a:pt x="623" y="9082"/>
                    </a:cubicBezTo>
                    <a:cubicBezTo>
                      <a:pt x="841" y="7697"/>
                      <a:pt x="1084" y="6317"/>
                      <a:pt x="1353" y="4941"/>
                    </a:cubicBezTo>
                    <a:cubicBezTo>
                      <a:pt x="1585" y="3745"/>
                      <a:pt x="1873" y="2560"/>
                      <a:pt x="2327" y="1424"/>
                    </a:cubicBezTo>
                    <a:cubicBezTo>
                      <a:pt x="2423" y="1182"/>
                      <a:pt x="2552" y="955"/>
                      <a:pt x="2673" y="724"/>
                    </a:cubicBezTo>
                    <a:cubicBezTo>
                      <a:pt x="2706" y="661"/>
                      <a:pt x="2765" y="612"/>
                      <a:pt x="2840" y="526"/>
                    </a:cubicBezTo>
                    <a:cubicBezTo>
                      <a:pt x="2937" y="1131"/>
                      <a:pt x="2967" y="1689"/>
                      <a:pt x="2944" y="2249"/>
                    </a:cubicBezTo>
                    <a:cubicBezTo>
                      <a:pt x="2917" y="2906"/>
                      <a:pt x="2893" y="3565"/>
                      <a:pt x="2845" y="4219"/>
                    </a:cubicBezTo>
                    <a:cubicBezTo>
                      <a:pt x="2771" y="5300"/>
                      <a:pt x="2681" y="6380"/>
                      <a:pt x="2595" y="7460"/>
                    </a:cubicBezTo>
                    <a:cubicBezTo>
                      <a:pt x="2530" y="8279"/>
                      <a:pt x="2453" y="9096"/>
                      <a:pt x="2393" y="9917"/>
                    </a:cubicBezTo>
                    <a:cubicBezTo>
                      <a:pt x="2360" y="10361"/>
                      <a:pt x="2346" y="10804"/>
                      <a:pt x="2324" y="11248"/>
                    </a:cubicBezTo>
                    <a:cubicBezTo>
                      <a:pt x="2480" y="11248"/>
                      <a:pt x="2635" y="11248"/>
                      <a:pt x="2788" y="11245"/>
                    </a:cubicBezTo>
                    <a:cubicBezTo>
                      <a:pt x="2787" y="11158"/>
                      <a:pt x="2778" y="11071"/>
                      <a:pt x="2785" y="10985"/>
                    </a:cubicBezTo>
                    <a:cubicBezTo>
                      <a:pt x="2850" y="10097"/>
                      <a:pt x="2915" y="9209"/>
                      <a:pt x="2983" y="8322"/>
                    </a:cubicBezTo>
                    <a:cubicBezTo>
                      <a:pt x="3094" y="6845"/>
                      <a:pt x="3219" y="5370"/>
                      <a:pt x="3315" y="3893"/>
                    </a:cubicBezTo>
                    <a:cubicBezTo>
                      <a:pt x="3366" y="3111"/>
                      <a:pt x="3381" y="2328"/>
                      <a:pt x="3379" y="1543"/>
                    </a:cubicBezTo>
                    <a:cubicBezTo>
                      <a:pt x="3379" y="1161"/>
                      <a:pt x="3334" y="770"/>
                      <a:pt x="3259" y="392"/>
                    </a:cubicBezTo>
                    <a:cubicBezTo>
                      <a:pt x="3208" y="133"/>
                      <a:pt x="3071" y="1"/>
                      <a:pt x="29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2" name="Google Shape;32;p2"/>
            <p:cNvSpPr/>
            <p:nvPr/>
          </p:nvSpPr>
          <p:spPr>
            <a:xfrm>
              <a:off x="7640980" y="1750904"/>
              <a:ext cx="1042609" cy="1181856"/>
            </a:xfrm>
            <a:custGeom>
              <a:avLst/>
              <a:gdLst/>
              <a:ahLst/>
              <a:cxnLst/>
              <a:rect l="l" t="t" r="r" b="b"/>
              <a:pathLst>
                <a:path w="13777" h="15617" extrusionOk="0">
                  <a:moveTo>
                    <a:pt x="7728" y="1527"/>
                  </a:moveTo>
                  <a:cubicBezTo>
                    <a:pt x="8361" y="1527"/>
                    <a:pt x="8973" y="1707"/>
                    <a:pt x="9534" y="2087"/>
                  </a:cubicBezTo>
                  <a:cubicBezTo>
                    <a:pt x="9609" y="2135"/>
                    <a:pt x="9676" y="2190"/>
                    <a:pt x="9753" y="2233"/>
                  </a:cubicBezTo>
                  <a:cubicBezTo>
                    <a:pt x="11512" y="3203"/>
                    <a:pt x="12185" y="4771"/>
                    <a:pt x="12216" y="6693"/>
                  </a:cubicBezTo>
                  <a:lnTo>
                    <a:pt x="12216" y="6850"/>
                  </a:lnTo>
                  <a:cubicBezTo>
                    <a:pt x="12122" y="9298"/>
                    <a:pt x="11364" y="11493"/>
                    <a:pt x="9748" y="13368"/>
                  </a:cubicBezTo>
                  <a:cubicBezTo>
                    <a:pt x="9209" y="13996"/>
                    <a:pt x="8522" y="14280"/>
                    <a:pt x="7724" y="14358"/>
                  </a:cubicBezTo>
                  <a:cubicBezTo>
                    <a:pt x="7678" y="14362"/>
                    <a:pt x="7632" y="14364"/>
                    <a:pt x="7585" y="14364"/>
                  </a:cubicBezTo>
                  <a:cubicBezTo>
                    <a:pt x="6630" y="14364"/>
                    <a:pt x="5525" y="13469"/>
                    <a:pt x="5473" y="12667"/>
                  </a:cubicBezTo>
                  <a:cubicBezTo>
                    <a:pt x="5438" y="12105"/>
                    <a:pt x="5360" y="11550"/>
                    <a:pt x="5310" y="10991"/>
                  </a:cubicBezTo>
                  <a:cubicBezTo>
                    <a:pt x="5277" y="10623"/>
                    <a:pt x="5257" y="10255"/>
                    <a:pt x="5234" y="9889"/>
                  </a:cubicBezTo>
                  <a:cubicBezTo>
                    <a:pt x="5176" y="8938"/>
                    <a:pt x="4586" y="8407"/>
                    <a:pt x="3767" y="8082"/>
                  </a:cubicBezTo>
                  <a:cubicBezTo>
                    <a:pt x="3476" y="7966"/>
                    <a:pt x="3155" y="7924"/>
                    <a:pt x="2852" y="7843"/>
                  </a:cubicBezTo>
                  <a:cubicBezTo>
                    <a:pt x="2565" y="7765"/>
                    <a:pt x="2270" y="7705"/>
                    <a:pt x="1994" y="7595"/>
                  </a:cubicBezTo>
                  <a:cubicBezTo>
                    <a:pt x="1454" y="7380"/>
                    <a:pt x="1249" y="6994"/>
                    <a:pt x="1364" y="6421"/>
                  </a:cubicBezTo>
                  <a:cubicBezTo>
                    <a:pt x="1593" y="5280"/>
                    <a:pt x="2110" y="4307"/>
                    <a:pt x="3069" y="3607"/>
                  </a:cubicBezTo>
                  <a:cubicBezTo>
                    <a:pt x="3525" y="3276"/>
                    <a:pt x="3970" y="2933"/>
                    <a:pt x="4442" y="2631"/>
                  </a:cubicBezTo>
                  <a:cubicBezTo>
                    <a:pt x="5234" y="2124"/>
                    <a:pt x="6108" y="1783"/>
                    <a:pt x="7020" y="1600"/>
                  </a:cubicBezTo>
                  <a:cubicBezTo>
                    <a:pt x="7258" y="1552"/>
                    <a:pt x="7494" y="1527"/>
                    <a:pt x="7728" y="1527"/>
                  </a:cubicBezTo>
                  <a:close/>
                  <a:moveTo>
                    <a:pt x="7784" y="0"/>
                  </a:moveTo>
                  <a:cubicBezTo>
                    <a:pt x="7240" y="0"/>
                    <a:pt x="6686" y="90"/>
                    <a:pt x="6123" y="261"/>
                  </a:cubicBezTo>
                  <a:cubicBezTo>
                    <a:pt x="4979" y="607"/>
                    <a:pt x="3867" y="1051"/>
                    <a:pt x="2955" y="1875"/>
                  </a:cubicBezTo>
                  <a:cubicBezTo>
                    <a:pt x="2827" y="1992"/>
                    <a:pt x="2668" y="2078"/>
                    <a:pt x="2521" y="2173"/>
                  </a:cubicBezTo>
                  <a:cubicBezTo>
                    <a:pt x="1027" y="3123"/>
                    <a:pt x="181" y="4448"/>
                    <a:pt x="75" y="6242"/>
                  </a:cubicBezTo>
                  <a:cubicBezTo>
                    <a:pt x="1" y="7543"/>
                    <a:pt x="495" y="8360"/>
                    <a:pt x="1736" y="8775"/>
                  </a:cubicBezTo>
                  <a:cubicBezTo>
                    <a:pt x="2166" y="8918"/>
                    <a:pt x="2623" y="8988"/>
                    <a:pt x="3065" y="9097"/>
                  </a:cubicBezTo>
                  <a:cubicBezTo>
                    <a:pt x="3800" y="9277"/>
                    <a:pt x="3997" y="9507"/>
                    <a:pt x="4047" y="10251"/>
                  </a:cubicBezTo>
                  <a:cubicBezTo>
                    <a:pt x="4086" y="10864"/>
                    <a:pt x="4097" y="11480"/>
                    <a:pt x="4156" y="12091"/>
                  </a:cubicBezTo>
                  <a:cubicBezTo>
                    <a:pt x="4233" y="12883"/>
                    <a:pt x="4367" y="13652"/>
                    <a:pt x="4929" y="14286"/>
                  </a:cubicBezTo>
                  <a:cubicBezTo>
                    <a:pt x="5712" y="15165"/>
                    <a:pt x="6767" y="15616"/>
                    <a:pt x="7825" y="15616"/>
                  </a:cubicBezTo>
                  <a:cubicBezTo>
                    <a:pt x="8784" y="15616"/>
                    <a:pt x="9747" y="15245"/>
                    <a:pt x="10512" y="14487"/>
                  </a:cubicBezTo>
                  <a:cubicBezTo>
                    <a:pt x="12651" y="12366"/>
                    <a:pt x="13602" y="9726"/>
                    <a:pt x="13747" y="7395"/>
                  </a:cubicBezTo>
                  <a:cubicBezTo>
                    <a:pt x="13777" y="5265"/>
                    <a:pt x="13419" y="3885"/>
                    <a:pt x="12553" y="2638"/>
                  </a:cubicBezTo>
                  <a:cubicBezTo>
                    <a:pt x="12014" y="1860"/>
                    <a:pt x="11271" y="1359"/>
                    <a:pt x="10506" y="849"/>
                  </a:cubicBezTo>
                  <a:cubicBezTo>
                    <a:pt x="9635" y="269"/>
                    <a:pt x="8725" y="0"/>
                    <a:pt x="778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3" name="Google Shape;33;p2"/>
            <p:cNvGrpSpPr/>
            <p:nvPr/>
          </p:nvGrpSpPr>
          <p:grpSpPr>
            <a:xfrm>
              <a:off x="7563820" y="3533613"/>
              <a:ext cx="922130" cy="1290680"/>
              <a:chOff x="4417475" y="4234900"/>
              <a:chExt cx="304625" cy="426375"/>
            </a:xfrm>
          </p:grpSpPr>
          <p:sp>
            <p:nvSpPr>
              <p:cNvPr id="34" name="Google Shape;34;p2"/>
              <p:cNvSpPr/>
              <p:nvPr/>
            </p:nvSpPr>
            <p:spPr>
              <a:xfrm>
                <a:off x="4468825" y="4472125"/>
                <a:ext cx="55250" cy="62025"/>
              </a:xfrm>
              <a:custGeom>
                <a:avLst/>
                <a:gdLst/>
                <a:ahLst/>
                <a:cxnLst/>
                <a:rect l="l" t="t" r="r" b="b"/>
                <a:pathLst>
                  <a:path w="2210" h="2481" extrusionOk="0">
                    <a:moveTo>
                      <a:pt x="1615" y="0"/>
                    </a:moveTo>
                    <a:cubicBezTo>
                      <a:pt x="1088" y="0"/>
                      <a:pt x="354" y="846"/>
                      <a:pt x="170" y="1311"/>
                    </a:cubicBezTo>
                    <a:cubicBezTo>
                      <a:pt x="54" y="1607"/>
                      <a:pt x="0" y="1968"/>
                      <a:pt x="189" y="2224"/>
                    </a:cubicBezTo>
                    <a:cubicBezTo>
                      <a:pt x="317" y="2398"/>
                      <a:pt x="533" y="2480"/>
                      <a:pt x="750" y="2480"/>
                    </a:cubicBezTo>
                    <a:cubicBezTo>
                      <a:pt x="827" y="2480"/>
                      <a:pt x="905" y="2470"/>
                      <a:pt x="978" y="2449"/>
                    </a:cubicBezTo>
                    <a:cubicBezTo>
                      <a:pt x="1259" y="2370"/>
                      <a:pt x="1489" y="2173"/>
                      <a:pt x="1680" y="1952"/>
                    </a:cubicBezTo>
                    <a:cubicBezTo>
                      <a:pt x="1976" y="1609"/>
                      <a:pt x="2209" y="1166"/>
                      <a:pt x="2145" y="717"/>
                    </a:cubicBezTo>
                    <a:cubicBezTo>
                      <a:pt x="2071" y="194"/>
                      <a:pt x="1867" y="0"/>
                      <a:pt x="161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35;p2"/>
              <p:cNvSpPr/>
              <p:nvPr/>
            </p:nvSpPr>
            <p:spPr>
              <a:xfrm>
                <a:off x="4527125" y="4450375"/>
                <a:ext cx="72475" cy="123600"/>
              </a:xfrm>
              <a:custGeom>
                <a:avLst/>
                <a:gdLst/>
                <a:ahLst/>
                <a:cxnLst/>
                <a:rect l="l" t="t" r="r" b="b"/>
                <a:pathLst>
                  <a:path w="2899" h="4944" extrusionOk="0">
                    <a:moveTo>
                      <a:pt x="839" y="1"/>
                    </a:moveTo>
                    <a:cubicBezTo>
                      <a:pt x="739" y="1"/>
                      <a:pt x="641" y="16"/>
                      <a:pt x="543" y="49"/>
                    </a:cubicBezTo>
                    <a:cubicBezTo>
                      <a:pt x="1" y="233"/>
                      <a:pt x="248" y="378"/>
                      <a:pt x="373" y="770"/>
                    </a:cubicBezTo>
                    <a:cubicBezTo>
                      <a:pt x="550" y="1329"/>
                      <a:pt x="596" y="1734"/>
                      <a:pt x="480" y="2334"/>
                    </a:cubicBezTo>
                    <a:cubicBezTo>
                      <a:pt x="369" y="2902"/>
                      <a:pt x="210" y="3485"/>
                      <a:pt x="331" y="4052"/>
                    </a:cubicBezTo>
                    <a:cubicBezTo>
                      <a:pt x="413" y="4423"/>
                      <a:pt x="646" y="4793"/>
                      <a:pt x="1010" y="4907"/>
                    </a:cubicBezTo>
                    <a:cubicBezTo>
                      <a:pt x="1089" y="4932"/>
                      <a:pt x="1171" y="4943"/>
                      <a:pt x="1254" y="4943"/>
                    </a:cubicBezTo>
                    <a:cubicBezTo>
                      <a:pt x="1490" y="4943"/>
                      <a:pt x="1728" y="4848"/>
                      <a:pt x="1916" y="4699"/>
                    </a:cubicBezTo>
                    <a:cubicBezTo>
                      <a:pt x="2168" y="4499"/>
                      <a:pt x="2339" y="4213"/>
                      <a:pt x="2469" y="3918"/>
                    </a:cubicBezTo>
                    <a:cubicBezTo>
                      <a:pt x="2798" y="3173"/>
                      <a:pt x="2899" y="2304"/>
                      <a:pt x="2621" y="1538"/>
                    </a:cubicBezTo>
                    <a:cubicBezTo>
                      <a:pt x="2400" y="929"/>
                      <a:pt x="1613" y="1"/>
                      <a:pt x="83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6;p2"/>
              <p:cNvSpPr/>
              <p:nvPr/>
            </p:nvSpPr>
            <p:spPr>
              <a:xfrm>
                <a:off x="4565750" y="4381750"/>
                <a:ext cx="66650" cy="74325"/>
              </a:xfrm>
              <a:custGeom>
                <a:avLst/>
                <a:gdLst/>
                <a:ahLst/>
                <a:cxnLst/>
                <a:rect l="l" t="t" r="r" b="b"/>
                <a:pathLst>
                  <a:path w="2666" h="2973" extrusionOk="0">
                    <a:moveTo>
                      <a:pt x="1254" y="1"/>
                    </a:moveTo>
                    <a:cubicBezTo>
                      <a:pt x="1207" y="1"/>
                      <a:pt x="1159" y="4"/>
                      <a:pt x="1112" y="10"/>
                    </a:cubicBezTo>
                    <a:cubicBezTo>
                      <a:pt x="200" y="133"/>
                      <a:pt x="1" y="1171"/>
                      <a:pt x="340" y="1880"/>
                    </a:cubicBezTo>
                    <a:cubicBezTo>
                      <a:pt x="505" y="2224"/>
                      <a:pt x="721" y="2555"/>
                      <a:pt x="1037" y="2767"/>
                    </a:cubicBezTo>
                    <a:cubicBezTo>
                      <a:pt x="1229" y="2895"/>
                      <a:pt x="1463" y="2972"/>
                      <a:pt x="1692" y="2972"/>
                    </a:cubicBezTo>
                    <a:cubicBezTo>
                      <a:pt x="1840" y="2972"/>
                      <a:pt x="1985" y="2940"/>
                      <a:pt x="2115" y="2870"/>
                    </a:cubicBezTo>
                    <a:cubicBezTo>
                      <a:pt x="2508" y="2656"/>
                      <a:pt x="2665" y="2165"/>
                      <a:pt x="2665" y="1718"/>
                    </a:cubicBezTo>
                    <a:cubicBezTo>
                      <a:pt x="2665" y="1282"/>
                      <a:pt x="2542" y="836"/>
                      <a:pt x="2264" y="500"/>
                    </a:cubicBezTo>
                    <a:cubicBezTo>
                      <a:pt x="2017" y="200"/>
                      <a:pt x="1638" y="1"/>
                      <a:pt x="125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7;p2"/>
              <p:cNvSpPr/>
              <p:nvPr/>
            </p:nvSpPr>
            <p:spPr>
              <a:xfrm>
                <a:off x="4417475" y="4579025"/>
                <a:ext cx="72600" cy="82250"/>
              </a:xfrm>
              <a:custGeom>
                <a:avLst/>
                <a:gdLst/>
                <a:ahLst/>
                <a:cxnLst/>
                <a:rect l="l" t="t" r="r" b="b"/>
                <a:pathLst>
                  <a:path w="2904" h="3290" extrusionOk="0">
                    <a:moveTo>
                      <a:pt x="1691" y="1"/>
                    </a:moveTo>
                    <a:cubicBezTo>
                      <a:pt x="899" y="1"/>
                      <a:pt x="9" y="688"/>
                      <a:pt x="5" y="1784"/>
                    </a:cubicBezTo>
                    <a:cubicBezTo>
                      <a:pt x="1" y="2546"/>
                      <a:pt x="644" y="3289"/>
                      <a:pt x="1400" y="3289"/>
                    </a:cubicBezTo>
                    <a:cubicBezTo>
                      <a:pt x="1419" y="3289"/>
                      <a:pt x="1438" y="3289"/>
                      <a:pt x="1457" y="3288"/>
                    </a:cubicBezTo>
                    <a:cubicBezTo>
                      <a:pt x="1881" y="3266"/>
                      <a:pt x="2276" y="3023"/>
                      <a:pt x="2529" y="2681"/>
                    </a:cubicBezTo>
                    <a:cubicBezTo>
                      <a:pt x="2781" y="2338"/>
                      <a:pt x="2896" y="1909"/>
                      <a:pt x="2897" y="1485"/>
                    </a:cubicBezTo>
                    <a:cubicBezTo>
                      <a:pt x="2903" y="447"/>
                      <a:pt x="2329" y="1"/>
                      <a:pt x="169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8;p2"/>
              <p:cNvSpPr/>
              <p:nvPr/>
            </p:nvSpPr>
            <p:spPr>
              <a:xfrm>
                <a:off x="4508025" y="4601650"/>
                <a:ext cx="61250" cy="58225"/>
              </a:xfrm>
              <a:custGeom>
                <a:avLst/>
                <a:gdLst/>
                <a:ahLst/>
                <a:cxnLst/>
                <a:rect l="l" t="t" r="r" b="b"/>
                <a:pathLst>
                  <a:path w="2450" h="2329" extrusionOk="0">
                    <a:moveTo>
                      <a:pt x="1214" y="0"/>
                    </a:moveTo>
                    <a:cubicBezTo>
                      <a:pt x="566" y="0"/>
                      <a:pt x="0" y="641"/>
                      <a:pt x="157" y="1433"/>
                    </a:cubicBezTo>
                    <a:cubicBezTo>
                      <a:pt x="255" y="1913"/>
                      <a:pt x="699" y="2298"/>
                      <a:pt x="1186" y="2327"/>
                    </a:cubicBezTo>
                    <a:cubicBezTo>
                      <a:pt x="1205" y="2328"/>
                      <a:pt x="1225" y="2329"/>
                      <a:pt x="1244" y="2329"/>
                    </a:cubicBezTo>
                    <a:cubicBezTo>
                      <a:pt x="1711" y="2329"/>
                      <a:pt x="2165" y="2006"/>
                      <a:pt x="2311" y="1560"/>
                    </a:cubicBezTo>
                    <a:cubicBezTo>
                      <a:pt x="2450" y="1131"/>
                      <a:pt x="2305" y="633"/>
                      <a:pt x="1976" y="325"/>
                    </a:cubicBezTo>
                    <a:cubicBezTo>
                      <a:pt x="1735" y="99"/>
                      <a:pt x="1468" y="0"/>
                      <a:pt x="121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9;p2"/>
              <p:cNvSpPr/>
              <p:nvPr/>
            </p:nvSpPr>
            <p:spPr>
              <a:xfrm>
                <a:off x="4664625" y="4234900"/>
                <a:ext cx="57475" cy="70925"/>
              </a:xfrm>
              <a:custGeom>
                <a:avLst/>
                <a:gdLst/>
                <a:ahLst/>
                <a:cxnLst/>
                <a:rect l="l" t="t" r="r" b="b"/>
                <a:pathLst>
                  <a:path w="2299" h="2837" extrusionOk="0">
                    <a:moveTo>
                      <a:pt x="1093" y="0"/>
                    </a:moveTo>
                    <a:cubicBezTo>
                      <a:pt x="977" y="0"/>
                      <a:pt x="856" y="24"/>
                      <a:pt x="729" y="77"/>
                    </a:cubicBezTo>
                    <a:cubicBezTo>
                      <a:pt x="103" y="339"/>
                      <a:pt x="0" y="1484"/>
                      <a:pt x="198" y="2028"/>
                    </a:cubicBezTo>
                    <a:cubicBezTo>
                      <a:pt x="363" y="2485"/>
                      <a:pt x="836" y="2837"/>
                      <a:pt x="1300" y="2837"/>
                    </a:cubicBezTo>
                    <a:cubicBezTo>
                      <a:pt x="1425" y="2837"/>
                      <a:pt x="1550" y="2811"/>
                      <a:pt x="1667" y="2756"/>
                    </a:cubicBezTo>
                    <a:cubicBezTo>
                      <a:pt x="2101" y="2547"/>
                      <a:pt x="2299" y="2022"/>
                      <a:pt x="2297" y="1543"/>
                    </a:cubicBezTo>
                    <a:cubicBezTo>
                      <a:pt x="2295" y="901"/>
                      <a:pt x="1807" y="0"/>
                      <a:pt x="109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0" name="Google Shape;40;p2"/>
            <p:cNvGrpSpPr/>
            <p:nvPr/>
          </p:nvGrpSpPr>
          <p:grpSpPr>
            <a:xfrm>
              <a:off x="849628" y="1532330"/>
              <a:ext cx="454823" cy="683631"/>
              <a:chOff x="3577502" y="4033943"/>
              <a:chExt cx="107148" cy="161051"/>
            </a:xfrm>
          </p:grpSpPr>
          <p:sp>
            <p:nvSpPr>
              <p:cNvPr id="41" name="Google Shape;41;p2"/>
              <p:cNvSpPr/>
              <p:nvPr/>
            </p:nvSpPr>
            <p:spPr>
              <a:xfrm>
                <a:off x="3577502" y="4045843"/>
                <a:ext cx="29548" cy="32031"/>
              </a:xfrm>
              <a:custGeom>
                <a:avLst/>
                <a:gdLst/>
                <a:ahLst/>
                <a:cxnLst/>
                <a:rect l="l" t="t" r="r" b="b"/>
                <a:pathLst>
                  <a:path w="1964" h="2129" extrusionOk="0">
                    <a:moveTo>
                      <a:pt x="1092" y="0"/>
                    </a:moveTo>
                    <a:cubicBezTo>
                      <a:pt x="425" y="0"/>
                      <a:pt x="1" y="1098"/>
                      <a:pt x="318" y="1667"/>
                    </a:cubicBezTo>
                    <a:cubicBezTo>
                      <a:pt x="476" y="1950"/>
                      <a:pt x="803" y="2129"/>
                      <a:pt x="1120" y="2129"/>
                    </a:cubicBezTo>
                    <a:cubicBezTo>
                      <a:pt x="1258" y="2129"/>
                      <a:pt x="1395" y="2095"/>
                      <a:pt x="1515" y="2020"/>
                    </a:cubicBezTo>
                    <a:cubicBezTo>
                      <a:pt x="1826" y="1828"/>
                      <a:pt x="1963" y="1440"/>
                      <a:pt x="1957" y="1077"/>
                    </a:cubicBezTo>
                    <a:cubicBezTo>
                      <a:pt x="1952" y="704"/>
                      <a:pt x="1797" y="316"/>
                      <a:pt x="1479" y="120"/>
                    </a:cubicBezTo>
                    <a:cubicBezTo>
                      <a:pt x="1344" y="37"/>
                      <a:pt x="1214" y="0"/>
                      <a:pt x="1092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42;p2"/>
              <p:cNvSpPr/>
              <p:nvPr/>
            </p:nvSpPr>
            <p:spPr>
              <a:xfrm>
                <a:off x="3581805" y="4094767"/>
                <a:ext cx="23154" cy="28540"/>
              </a:xfrm>
              <a:custGeom>
                <a:avLst/>
                <a:gdLst/>
                <a:ahLst/>
                <a:cxnLst/>
                <a:rect l="l" t="t" r="r" b="b"/>
                <a:pathLst>
                  <a:path w="1539" h="1897" extrusionOk="0">
                    <a:moveTo>
                      <a:pt x="821" y="0"/>
                    </a:moveTo>
                    <a:cubicBezTo>
                      <a:pt x="488" y="0"/>
                      <a:pt x="144" y="257"/>
                      <a:pt x="62" y="767"/>
                    </a:cubicBezTo>
                    <a:cubicBezTo>
                      <a:pt x="9" y="1102"/>
                      <a:pt x="0" y="1490"/>
                      <a:pt x="240" y="1728"/>
                    </a:cubicBezTo>
                    <a:cubicBezTo>
                      <a:pt x="357" y="1843"/>
                      <a:pt x="517" y="1897"/>
                      <a:pt x="681" y="1897"/>
                    </a:cubicBezTo>
                    <a:cubicBezTo>
                      <a:pt x="856" y="1897"/>
                      <a:pt x="1034" y="1836"/>
                      <a:pt x="1169" y="1725"/>
                    </a:cubicBezTo>
                    <a:cubicBezTo>
                      <a:pt x="1429" y="1507"/>
                      <a:pt x="1538" y="1147"/>
                      <a:pt x="1520" y="806"/>
                    </a:cubicBezTo>
                    <a:cubicBezTo>
                      <a:pt x="1491" y="267"/>
                      <a:pt x="1162" y="0"/>
                      <a:pt x="821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43;p2"/>
              <p:cNvSpPr/>
              <p:nvPr/>
            </p:nvSpPr>
            <p:spPr>
              <a:xfrm>
                <a:off x="3609457" y="4072757"/>
                <a:ext cx="24448" cy="23154"/>
              </a:xfrm>
              <a:custGeom>
                <a:avLst/>
                <a:gdLst/>
                <a:ahLst/>
                <a:cxnLst/>
                <a:rect l="l" t="t" r="r" b="b"/>
                <a:pathLst>
                  <a:path w="1625" h="1539" extrusionOk="0">
                    <a:moveTo>
                      <a:pt x="716" y="0"/>
                    </a:moveTo>
                    <a:cubicBezTo>
                      <a:pt x="259" y="0"/>
                      <a:pt x="1" y="607"/>
                      <a:pt x="247" y="1105"/>
                    </a:cubicBezTo>
                    <a:cubicBezTo>
                      <a:pt x="374" y="1359"/>
                      <a:pt x="647" y="1539"/>
                      <a:pt x="930" y="1539"/>
                    </a:cubicBezTo>
                    <a:cubicBezTo>
                      <a:pt x="947" y="1539"/>
                      <a:pt x="964" y="1538"/>
                      <a:pt x="980" y="1537"/>
                    </a:cubicBezTo>
                    <a:cubicBezTo>
                      <a:pt x="1281" y="1514"/>
                      <a:pt x="1557" y="1266"/>
                      <a:pt x="1589" y="966"/>
                    </a:cubicBezTo>
                    <a:cubicBezTo>
                      <a:pt x="1625" y="641"/>
                      <a:pt x="1396" y="340"/>
                      <a:pt x="1128" y="150"/>
                    </a:cubicBezTo>
                    <a:cubicBezTo>
                      <a:pt x="980" y="45"/>
                      <a:pt x="840" y="0"/>
                      <a:pt x="716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44;p2"/>
              <p:cNvSpPr/>
              <p:nvPr/>
            </p:nvSpPr>
            <p:spPr>
              <a:xfrm>
                <a:off x="3604176" y="4118221"/>
                <a:ext cx="40952" cy="31173"/>
              </a:xfrm>
              <a:custGeom>
                <a:avLst/>
                <a:gdLst/>
                <a:ahLst/>
                <a:cxnLst/>
                <a:rect l="l" t="t" r="r" b="b"/>
                <a:pathLst>
                  <a:path w="2722" h="2072" extrusionOk="0">
                    <a:moveTo>
                      <a:pt x="1471" y="1"/>
                    </a:moveTo>
                    <a:cubicBezTo>
                      <a:pt x="1448" y="1"/>
                      <a:pt x="1424" y="1"/>
                      <a:pt x="1400" y="3"/>
                    </a:cubicBezTo>
                    <a:cubicBezTo>
                      <a:pt x="169" y="76"/>
                      <a:pt x="0" y="2072"/>
                      <a:pt x="1313" y="2072"/>
                    </a:cubicBezTo>
                    <a:cubicBezTo>
                      <a:pt x="1333" y="2072"/>
                      <a:pt x="1353" y="2071"/>
                      <a:pt x="1373" y="2070"/>
                    </a:cubicBezTo>
                    <a:cubicBezTo>
                      <a:pt x="2637" y="2011"/>
                      <a:pt x="2722" y="1"/>
                      <a:pt x="147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45;p2"/>
              <p:cNvSpPr/>
              <p:nvPr/>
            </p:nvSpPr>
            <p:spPr>
              <a:xfrm>
                <a:off x="3625133" y="4033943"/>
                <a:ext cx="23922" cy="24102"/>
              </a:xfrm>
              <a:custGeom>
                <a:avLst/>
                <a:gdLst/>
                <a:ahLst/>
                <a:cxnLst/>
                <a:rect l="l" t="t" r="r" b="b"/>
                <a:pathLst>
                  <a:path w="1590" h="1602" extrusionOk="0">
                    <a:moveTo>
                      <a:pt x="816" y="1"/>
                    </a:moveTo>
                    <a:cubicBezTo>
                      <a:pt x="403" y="1"/>
                      <a:pt x="0" y="474"/>
                      <a:pt x="72" y="874"/>
                    </a:cubicBezTo>
                    <a:cubicBezTo>
                      <a:pt x="125" y="1179"/>
                      <a:pt x="368" y="1427"/>
                      <a:pt x="654" y="1540"/>
                    </a:cubicBezTo>
                    <a:cubicBezTo>
                      <a:pt x="753" y="1579"/>
                      <a:pt x="863" y="1602"/>
                      <a:pt x="971" y="1602"/>
                    </a:cubicBezTo>
                    <a:cubicBezTo>
                      <a:pt x="1105" y="1602"/>
                      <a:pt x="1235" y="1566"/>
                      <a:pt x="1337" y="1482"/>
                    </a:cubicBezTo>
                    <a:cubicBezTo>
                      <a:pt x="1589" y="1275"/>
                      <a:pt x="1568" y="880"/>
                      <a:pt x="1453" y="575"/>
                    </a:cubicBezTo>
                    <a:cubicBezTo>
                      <a:pt x="1376" y="371"/>
                      <a:pt x="1259" y="169"/>
                      <a:pt x="1067" y="65"/>
                    </a:cubicBezTo>
                    <a:cubicBezTo>
                      <a:pt x="985" y="21"/>
                      <a:pt x="900" y="1"/>
                      <a:pt x="81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46;p2"/>
              <p:cNvSpPr/>
              <p:nvPr/>
            </p:nvSpPr>
            <p:spPr>
              <a:xfrm>
                <a:off x="3646271" y="4077015"/>
                <a:ext cx="38380" cy="36665"/>
              </a:xfrm>
              <a:custGeom>
                <a:avLst/>
                <a:gdLst/>
                <a:ahLst/>
                <a:cxnLst/>
                <a:rect l="l" t="t" r="r" b="b"/>
                <a:pathLst>
                  <a:path w="2551" h="2437" extrusionOk="0">
                    <a:moveTo>
                      <a:pt x="1301" y="1"/>
                    </a:moveTo>
                    <a:cubicBezTo>
                      <a:pt x="1124" y="1"/>
                      <a:pt x="937" y="68"/>
                      <a:pt x="753" y="225"/>
                    </a:cubicBezTo>
                    <a:cubicBezTo>
                      <a:pt x="1" y="865"/>
                      <a:pt x="187" y="2437"/>
                      <a:pt x="1336" y="2437"/>
                    </a:cubicBezTo>
                    <a:cubicBezTo>
                      <a:pt x="1339" y="2437"/>
                      <a:pt x="1341" y="2437"/>
                      <a:pt x="1343" y="2437"/>
                    </a:cubicBezTo>
                    <a:cubicBezTo>
                      <a:pt x="1778" y="2435"/>
                      <a:pt x="2198" y="2129"/>
                      <a:pt x="2331" y="1712"/>
                    </a:cubicBezTo>
                    <a:cubicBezTo>
                      <a:pt x="2551" y="1024"/>
                      <a:pt x="1995" y="1"/>
                      <a:pt x="130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47;p2"/>
              <p:cNvSpPr/>
              <p:nvPr/>
            </p:nvSpPr>
            <p:spPr>
              <a:xfrm>
                <a:off x="3603123" y="4161444"/>
                <a:ext cx="33776" cy="33550"/>
              </a:xfrm>
              <a:custGeom>
                <a:avLst/>
                <a:gdLst/>
                <a:ahLst/>
                <a:cxnLst/>
                <a:rect l="l" t="t" r="r" b="b"/>
                <a:pathLst>
                  <a:path w="2245" h="2230" extrusionOk="0">
                    <a:moveTo>
                      <a:pt x="1198" y="0"/>
                    </a:moveTo>
                    <a:cubicBezTo>
                      <a:pt x="1055" y="0"/>
                      <a:pt x="903" y="46"/>
                      <a:pt x="746" y="152"/>
                    </a:cubicBezTo>
                    <a:cubicBezTo>
                      <a:pt x="1" y="654"/>
                      <a:pt x="226" y="1937"/>
                      <a:pt x="1063" y="2187"/>
                    </a:cubicBezTo>
                    <a:cubicBezTo>
                      <a:pt x="1154" y="2214"/>
                      <a:pt x="1249" y="2230"/>
                      <a:pt x="1343" y="2230"/>
                    </a:cubicBezTo>
                    <a:cubicBezTo>
                      <a:pt x="1468" y="2230"/>
                      <a:pt x="1591" y="2203"/>
                      <a:pt x="1701" y="2143"/>
                    </a:cubicBezTo>
                    <a:cubicBezTo>
                      <a:pt x="1950" y="2007"/>
                      <a:pt x="2082" y="1722"/>
                      <a:pt x="2134" y="1443"/>
                    </a:cubicBezTo>
                    <a:cubicBezTo>
                      <a:pt x="2245" y="847"/>
                      <a:pt x="1809" y="0"/>
                      <a:pt x="119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8" name="Google Shape;48;p2"/>
            <p:cNvSpPr/>
            <p:nvPr/>
          </p:nvSpPr>
          <p:spPr>
            <a:xfrm>
              <a:off x="238187" y="890098"/>
              <a:ext cx="650622" cy="683625"/>
            </a:xfrm>
            <a:custGeom>
              <a:avLst/>
              <a:gdLst/>
              <a:ahLst/>
              <a:cxnLst/>
              <a:rect l="l" t="t" r="r" b="b"/>
              <a:pathLst>
                <a:path w="6131" h="6442" extrusionOk="0">
                  <a:moveTo>
                    <a:pt x="3261" y="1"/>
                  </a:moveTo>
                  <a:cubicBezTo>
                    <a:pt x="3037" y="1"/>
                    <a:pt x="2814" y="25"/>
                    <a:pt x="2603" y="74"/>
                  </a:cubicBezTo>
                  <a:cubicBezTo>
                    <a:pt x="1952" y="224"/>
                    <a:pt x="1342" y="580"/>
                    <a:pt x="917" y="1099"/>
                  </a:cubicBezTo>
                  <a:cubicBezTo>
                    <a:pt x="118" y="2072"/>
                    <a:pt x="1" y="3534"/>
                    <a:pt x="595" y="4644"/>
                  </a:cubicBezTo>
                  <a:cubicBezTo>
                    <a:pt x="1180" y="5737"/>
                    <a:pt x="2407" y="6442"/>
                    <a:pt x="3644" y="6442"/>
                  </a:cubicBezTo>
                  <a:cubicBezTo>
                    <a:pt x="3662" y="6442"/>
                    <a:pt x="3681" y="6441"/>
                    <a:pt x="3699" y="6441"/>
                  </a:cubicBezTo>
                  <a:cubicBezTo>
                    <a:pt x="4583" y="6427"/>
                    <a:pt x="5529" y="5997"/>
                    <a:pt x="5851" y="5174"/>
                  </a:cubicBezTo>
                  <a:cubicBezTo>
                    <a:pt x="6131" y="4464"/>
                    <a:pt x="5884" y="3696"/>
                    <a:pt x="5753" y="2982"/>
                  </a:cubicBezTo>
                  <a:cubicBezTo>
                    <a:pt x="5661" y="2481"/>
                    <a:pt x="5714" y="1915"/>
                    <a:pt x="5556" y="1430"/>
                  </a:cubicBezTo>
                  <a:cubicBezTo>
                    <a:pt x="5238" y="456"/>
                    <a:pt x="4229" y="1"/>
                    <a:pt x="32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6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grpSp>
        <p:nvGrpSpPr>
          <p:cNvPr id="221" name="Google Shape;221;p6"/>
          <p:cNvGrpSpPr/>
          <p:nvPr/>
        </p:nvGrpSpPr>
        <p:grpSpPr>
          <a:xfrm>
            <a:off x="-513566" y="-300126"/>
            <a:ext cx="9465769" cy="5593331"/>
            <a:chOff x="-513566" y="-300126"/>
            <a:chExt cx="9465769" cy="5593331"/>
          </a:xfrm>
        </p:grpSpPr>
        <p:grpSp>
          <p:nvGrpSpPr>
            <p:cNvPr id="222" name="Google Shape;222;p6"/>
            <p:cNvGrpSpPr/>
            <p:nvPr/>
          </p:nvGrpSpPr>
          <p:grpSpPr>
            <a:xfrm rot="-5400000">
              <a:off x="7922298" y="95915"/>
              <a:ext cx="1235628" cy="824182"/>
              <a:chOff x="2048150" y="1387675"/>
              <a:chExt cx="621950" cy="414850"/>
            </a:xfrm>
          </p:grpSpPr>
          <p:sp>
            <p:nvSpPr>
              <p:cNvPr id="223" name="Google Shape;223;p6"/>
              <p:cNvSpPr/>
              <p:nvPr/>
            </p:nvSpPr>
            <p:spPr>
              <a:xfrm>
                <a:off x="2103250" y="1426750"/>
                <a:ext cx="566850" cy="375775"/>
              </a:xfrm>
              <a:custGeom>
                <a:avLst/>
                <a:gdLst/>
                <a:ahLst/>
                <a:cxnLst/>
                <a:rect l="l" t="t" r="r" b="b"/>
                <a:pathLst>
                  <a:path w="22674" h="15031" extrusionOk="0">
                    <a:moveTo>
                      <a:pt x="7399" y="1"/>
                    </a:moveTo>
                    <a:cubicBezTo>
                      <a:pt x="7068" y="1"/>
                      <a:pt x="6739" y="16"/>
                      <a:pt x="6416" y="48"/>
                    </a:cubicBezTo>
                    <a:cubicBezTo>
                      <a:pt x="5262" y="161"/>
                      <a:pt x="4176" y="486"/>
                      <a:pt x="3223" y="1089"/>
                    </a:cubicBezTo>
                    <a:cubicBezTo>
                      <a:pt x="411" y="2877"/>
                      <a:pt x="0" y="6923"/>
                      <a:pt x="862" y="9856"/>
                    </a:cubicBezTo>
                    <a:cubicBezTo>
                      <a:pt x="1522" y="12101"/>
                      <a:pt x="3255" y="14073"/>
                      <a:pt x="5499" y="14739"/>
                    </a:cubicBezTo>
                    <a:cubicBezTo>
                      <a:pt x="6216" y="14952"/>
                      <a:pt x="6955" y="15030"/>
                      <a:pt x="7702" y="15030"/>
                    </a:cubicBezTo>
                    <a:cubicBezTo>
                      <a:pt x="8735" y="15030"/>
                      <a:pt x="9783" y="14880"/>
                      <a:pt x="10808" y="14729"/>
                    </a:cubicBezTo>
                    <a:cubicBezTo>
                      <a:pt x="12952" y="14414"/>
                      <a:pt x="15111" y="14091"/>
                      <a:pt x="17134" y="13320"/>
                    </a:cubicBezTo>
                    <a:cubicBezTo>
                      <a:pt x="18537" y="12784"/>
                      <a:pt x="19906" y="11994"/>
                      <a:pt x="20734" y="10741"/>
                    </a:cubicBezTo>
                    <a:cubicBezTo>
                      <a:pt x="22674" y="7800"/>
                      <a:pt x="19932" y="4867"/>
                      <a:pt x="17492" y="3332"/>
                    </a:cubicBezTo>
                    <a:cubicBezTo>
                      <a:pt x="14952" y="1734"/>
                      <a:pt x="10961" y="1"/>
                      <a:pt x="739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24" name="Google Shape;224;p6"/>
              <p:cNvGrpSpPr/>
              <p:nvPr/>
            </p:nvGrpSpPr>
            <p:grpSpPr>
              <a:xfrm>
                <a:off x="2048150" y="1387675"/>
                <a:ext cx="364875" cy="344975"/>
                <a:chOff x="2048150" y="1387675"/>
                <a:chExt cx="364875" cy="344975"/>
              </a:xfrm>
            </p:grpSpPr>
            <p:sp>
              <p:nvSpPr>
                <p:cNvPr id="225" name="Google Shape;225;p6"/>
                <p:cNvSpPr/>
                <p:nvPr/>
              </p:nvSpPr>
              <p:spPr>
                <a:xfrm>
                  <a:off x="2139475" y="1465400"/>
                  <a:ext cx="273550" cy="267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942" h="10690" extrusionOk="0">
                      <a:moveTo>
                        <a:pt x="6681" y="594"/>
                      </a:moveTo>
                      <a:cubicBezTo>
                        <a:pt x="7575" y="594"/>
                        <a:pt x="8376" y="990"/>
                        <a:pt x="9078" y="1708"/>
                      </a:cubicBezTo>
                      <a:cubicBezTo>
                        <a:pt x="9907" y="2554"/>
                        <a:pt x="10344" y="3579"/>
                        <a:pt x="10301" y="5373"/>
                      </a:cubicBezTo>
                      <a:cubicBezTo>
                        <a:pt x="10250" y="6519"/>
                        <a:pt x="9494" y="7922"/>
                        <a:pt x="8159" y="8984"/>
                      </a:cubicBezTo>
                      <a:cubicBezTo>
                        <a:pt x="7191" y="9755"/>
                        <a:pt x="6154" y="10147"/>
                        <a:pt x="5065" y="10147"/>
                      </a:cubicBezTo>
                      <a:cubicBezTo>
                        <a:pt x="4386" y="10147"/>
                        <a:pt x="3687" y="9994"/>
                        <a:pt x="2971" y="9686"/>
                      </a:cubicBezTo>
                      <a:cubicBezTo>
                        <a:pt x="1219" y="8933"/>
                        <a:pt x="430" y="6842"/>
                        <a:pt x="1037" y="5180"/>
                      </a:cubicBezTo>
                      <a:cubicBezTo>
                        <a:pt x="1630" y="3560"/>
                        <a:pt x="2619" y="2280"/>
                        <a:pt x="4138" y="1443"/>
                      </a:cubicBezTo>
                      <a:cubicBezTo>
                        <a:pt x="4579" y="1201"/>
                        <a:pt x="5038" y="976"/>
                        <a:pt x="5510" y="807"/>
                      </a:cubicBezTo>
                      <a:cubicBezTo>
                        <a:pt x="5917" y="663"/>
                        <a:pt x="6307" y="594"/>
                        <a:pt x="6681" y="594"/>
                      </a:cubicBezTo>
                      <a:close/>
                      <a:moveTo>
                        <a:pt x="6697" y="1"/>
                      </a:moveTo>
                      <a:cubicBezTo>
                        <a:pt x="6261" y="1"/>
                        <a:pt x="5806" y="78"/>
                        <a:pt x="5333" y="234"/>
                      </a:cubicBezTo>
                      <a:cubicBezTo>
                        <a:pt x="2820" y="1065"/>
                        <a:pt x="1287" y="2864"/>
                        <a:pt x="510" y="5300"/>
                      </a:cubicBezTo>
                      <a:cubicBezTo>
                        <a:pt x="0" y="6900"/>
                        <a:pt x="519" y="8343"/>
                        <a:pt x="1750" y="9477"/>
                      </a:cubicBezTo>
                      <a:cubicBezTo>
                        <a:pt x="2656" y="10310"/>
                        <a:pt x="3748" y="10690"/>
                        <a:pt x="4939" y="10690"/>
                      </a:cubicBezTo>
                      <a:cubicBezTo>
                        <a:pt x="5081" y="10690"/>
                        <a:pt x="5224" y="10685"/>
                        <a:pt x="5368" y="10674"/>
                      </a:cubicBezTo>
                      <a:cubicBezTo>
                        <a:pt x="8894" y="10415"/>
                        <a:pt x="10941" y="7163"/>
                        <a:pt x="10901" y="4584"/>
                      </a:cubicBezTo>
                      <a:cubicBezTo>
                        <a:pt x="10927" y="3341"/>
                        <a:pt x="10409" y="2171"/>
                        <a:pt x="9436" y="1215"/>
                      </a:cubicBezTo>
                      <a:cubicBezTo>
                        <a:pt x="8625" y="418"/>
                        <a:pt x="7712" y="1"/>
                        <a:pt x="6697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6" name="Google Shape;226;p6"/>
                <p:cNvSpPr/>
                <p:nvPr/>
              </p:nvSpPr>
              <p:spPr>
                <a:xfrm>
                  <a:off x="2048150" y="1475950"/>
                  <a:ext cx="63525" cy="921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41" h="3685" extrusionOk="0">
                      <a:moveTo>
                        <a:pt x="1648" y="1"/>
                      </a:moveTo>
                      <a:cubicBezTo>
                        <a:pt x="1303" y="1"/>
                        <a:pt x="947" y="197"/>
                        <a:pt x="726" y="461"/>
                      </a:cubicBezTo>
                      <a:cubicBezTo>
                        <a:pt x="228" y="1055"/>
                        <a:pt x="1" y="1865"/>
                        <a:pt x="167" y="2626"/>
                      </a:cubicBezTo>
                      <a:cubicBezTo>
                        <a:pt x="225" y="2902"/>
                        <a:pt x="338" y="3171"/>
                        <a:pt x="532" y="3377"/>
                      </a:cubicBezTo>
                      <a:cubicBezTo>
                        <a:pt x="704" y="3561"/>
                        <a:pt x="948" y="3684"/>
                        <a:pt x="1196" y="3684"/>
                      </a:cubicBezTo>
                      <a:cubicBezTo>
                        <a:pt x="1227" y="3684"/>
                        <a:pt x="1258" y="3682"/>
                        <a:pt x="1289" y="3678"/>
                      </a:cubicBezTo>
                      <a:cubicBezTo>
                        <a:pt x="1706" y="3627"/>
                        <a:pt x="1998" y="3240"/>
                        <a:pt x="2176" y="2859"/>
                      </a:cubicBezTo>
                      <a:cubicBezTo>
                        <a:pt x="2408" y="2358"/>
                        <a:pt x="2531" y="1807"/>
                        <a:pt x="2536" y="1253"/>
                      </a:cubicBezTo>
                      <a:cubicBezTo>
                        <a:pt x="2541" y="895"/>
                        <a:pt x="2481" y="512"/>
                        <a:pt x="2236" y="253"/>
                      </a:cubicBezTo>
                      <a:cubicBezTo>
                        <a:pt x="2067" y="75"/>
                        <a:pt x="1860" y="1"/>
                        <a:pt x="1648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7" name="Google Shape;227;p6"/>
                <p:cNvSpPr/>
                <p:nvPr/>
              </p:nvSpPr>
              <p:spPr>
                <a:xfrm>
                  <a:off x="2113700" y="1387675"/>
                  <a:ext cx="67325" cy="73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93" h="2938" extrusionOk="0">
                      <a:moveTo>
                        <a:pt x="1995" y="0"/>
                      </a:moveTo>
                      <a:cubicBezTo>
                        <a:pt x="1366" y="0"/>
                        <a:pt x="567" y="860"/>
                        <a:pt x="312" y="1261"/>
                      </a:cubicBezTo>
                      <a:cubicBezTo>
                        <a:pt x="135" y="1540"/>
                        <a:pt x="0" y="1865"/>
                        <a:pt x="27" y="2196"/>
                      </a:cubicBezTo>
                      <a:cubicBezTo>
                        <a:pt x="55" y="2526"/>
                        <a:pt x="277" y="2855"/>
                        <a:pt x="600" y="2924"/>
                      </a:cubicBezTo>
                      <a:cubicBezTo>
                        <a:pt x="646" y="2933"/>
                        <a:pt x="691" y="2938"/>
                        <a:pt x="737" y="2938"/>
                      </a:cubicBezTo>
                      <a:cubicBezTo>
                        <a:pt x="1009" y="2938"/>
                        <a:pt x="1270" y="2774"/>
                        <a:pt x="1495" y="2606"/>
                      </a:cubicBezTo>
                      <a:cubicBezTo>
                        <a:pt x="1992" y="2232"/>
                        <a:pt x="2465" y="1762"/>
                        <a:pt x="2621" y="1160"/>
                      </a:cubicBezTo>
                      <a:cubicBezTo>
                        <a:pt x="2692" y="882"/>
                        <a:pt x="2689" y="571"/>
                        <a:pt x="2536" y="328"/>
                      </a:cubicBezTo>
                      <a:cubicBezTo>
                        <a:pt x="2391" y="94"/>
                        <a:pt x="2202" y="0"/>
                        <a:pt x="1995" y="0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228" name="Google Shape;228;p6"/>
            <p:cNvSpPr/>
            <p:nvPr/>
          </p:nvSpPr>
          <p:spPr>
            <a:xfrm rot="-5400000">
              <a:off x="7123440" y="206433"/>
              <a:ext cx="686703" cy="686604"/>
            </a:xfrm>
            <a:custGeom>
              <a:avLst/>
              <a:gdLst/>
              <a:ahLst/>
              <a:cxnLst/>
              <a:rect l="l" t="t" r="r" b="b"/>
              <a:pathLst>
                <a:path w="13826" h="13824" extrusionOk="0">
                  <a:moveTo>
                    <a:pt x="6914" y="0"/>
                  </a:moveTo>
                  <a:cubicBezTo>
                    <a:pt x="5081" y="0"/>
                    <a:pt x="3323" y="728"/>
                    <a:pt x="2026" y="2023"/>
                  </a:cubicBezTo>
                  <a:cubicBezTo>
                    <a:pt x="730" y="3321"/>
                    <a:pt x="1" y="5079"/>
                    <a:pt x="1" y="6912"/>
                  </a:cubicBezTo>
                  <a:cubicBezTo>
                    <a:pt x="1" y="8745"/>
                    <a:pt x="730" y="10503"/>
                    <a:pt x="2026" y="11799"/>
                  </a:cubicBezTo>
                  <a:cubicBezTo>
                    <a:pt x="3323" y="13096"/>
                    <a:pt x="5081" y="13824"/>
                    <a:pt x="6914" y="13824"/>
                  </a:cubicBezTo>
                  <a:cubicBezTo>
                    <a:pt x="8747" y="13824"/>
                    <a:pt x="10505" y="13096"/>
                    <a:pt x="11801" y="11799"/>
                  </a:cubicBezTo>
                  <a:cubicBezTo>
                    <a:pt x="13098" y="10503"/>
                    <a:pt x="13826" y="8745"/>
                    <a:pt x="13826" y="6912"/>
                  </a:cubicBezTo>
                  <a:cubicBezTo>
                    <a:pt x="13826" y="5079"/>
                    <a:pt x="13098" y="3321"/>
                    <a:pt x="11801" y="2023"/>
                  </a:cubicBezTo>
                  <a:cubicBezTo>
                    <a:pt x="10505" y="728"/>
                    <a:pt x="8747" y="0"/>
                    <a:pt x="69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" name="Google Shape;229;p6"/>
            <p:cNvSpPr/>
            <p:nvPr/>
          </p:nvSpPr>
          <p:spPr>
            <a:xfrm rot="-5400000">
              <a:off x="6956657" y="-150056"/>
              <a:ext cx="978648" cy="771783"/>
            </a:xfrm>
            <a:custGeom>
              <a:avLst/>
              <a:gdLst/>
              <a:ahLst/>
              <a:cxnLst/>
              <a:rect l="l" t="t" r="r" b="b"/>
              <a:pathLst>
                <a:path w="19704" h="15539" extrusionOk="0">
                  <a:moveTo>
                    <a:pt x="3111" y="0"/>
                  </a:moveTo>
                  <a:cubicBezTo>
                    <a:pt x="2941" y="0"/>
                    <a:pt x="2771" y="10"/>
                    <a:pt x="2602" y="31"/>
                  </a:cubicBezTo>
                  <a:cubicBezTo>
                    <a:pt x="1755" y="138"/>
                    <a:pt x="913" y="569"/>
                    <a:pt x="477" y="1307"/>
                  </a:cubicBezTo>
                  <a:cubicBezTo>
                    <a:pt x="1" y="2120"/>
                    <a:pt x="85" y="3153"/>
                    <a:pt x="383" y="4047"/>
                  </a:cubicBezTo>
                  <a:cubicBezTo>
                    <a:pt x="1150" y="6363"/>
                    <a:pt x="3122" y="8052"/>
                    <a:pt x="5101" y="9481"/>
                  </a:cubicBezTo>
                  <a:cubicBezTo>
                    <a:pt x="7644" y="11316"/>
                    <a:pt x="10350" y="12927"/>
                    <a:pt x="13200" y="14235"/>
                  </a:cubicBezTo>
                  <a:cubicBezTo>
                    <a:pt x="14183" y="14686"/>
                    <a:pt x="15194" y="15102"/>
                    <a:pt x="16254" y="15332"/>
                  </a:cubicBezTo>
                  <a:cubicBezTo>
                    <a:pt x="16717" y="15433"/>
                    <a:pt x="17222" y="15538"/>
                    <a:pt x="17714" y="15538"/>
                  </a:cubicBezTo>
                  <a:cubicBezTo>
                    <a:pt x="18183" y="15538"/>
                    <a:pt x="18640" y="15443"/>
                    <a:pt x="19035" y="15157"/>
                  </a:cubicBezTo>
                  <a:cubicBezTo>
                    <a:pt x="19703" y="14673"/>
                    <a:pt x="19650" y="13535"/>
                    <a:pt x="19498" y="12798"/>
                  </a:cubicBezTo>
                  <a:cubicBezTo>
                    <a:pt x="19367" y="12152"/>
                    <a:pt x="19113" y="11522"/>
                    <a:pt x="18784" y="10916"/>
                  </a:cubicBezTo>
                  <a:cubicBezTo>
                    <a:pt x="18015" y="9497"/>
                    <a:pt x="16827" y="8210"/>
                    <a:pt x="15758" y="7162"/>
                  </a:cubicBezTo>
                  <a:cubicBezTo>
                    <a:pt x="14169" y="5592"/>
                    <a:pt x="12329" y="4255"/>
                    <a:pt x="10470" y="3061"/>
                  </a:cubicBezTo>
                  <a:cubicBezTo>
                    <a:pt x="8787" y="1978"/>
                    <a:pt x="7035" y="965"/>
                    <a:pt x="5128" y="363"/>
                  </a:cubicBezTo>
                  <a:cubicBezTo>
                    <a:pt x="4475" y="157"/>
                    <a:pt x="3792" y="0"/>
                    <a:pt x="31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" name="Google Shape;230;p6"/>
            <p:cNvSpPr/>
            <p:nvPr/>
          </p:nvSpPr>
          <p:spPr>
            <a:xfrm rot="-5400000">
              <a:off x="8077274" y="257182"/>
              <a:ext cx="350702" cy="342755"/>
            </a:xfrm>
            <a:custGeom>
              <a:avLst/>
              <a:gdLst/>
              <a:ahLst/>
              <a:cxnLst/>
              <a:rect l="l" t="t" r="r" b="b"/>
              <a:pathLst>
                <a:path w="7061" h="6901" extrusionOk="0">
                  <a:moveTo>
                    <a:pt x="4310" y="384"/>
                  </a:moveTo>
                  <a:cubicBezTo>
                    <a:pt x="4888" y="384"/>
                    <a:pt x="5404" y="640"/>
                    <a:pt x="5858" y="1104"/>
                  </a:cubicBezTo>
                  <a:cubicBezTo>
                    <a:pt x="6394" y="1651"/>
                    <a:pt x="6676" y="2314"/>
                    <a:pt x="6647" y="3470"/>
                  </a:cubicBezTo>
                  <a:cubicBezTo>
                    <a:pt x="6616" y="4209"/>
                    <a:pt x="6126" y="5113"/>
                    <a:pt x="5264" y="5798"/>
                  </a:cubicBezTo>
                  <a:cubicBezTo>
                    <a:pt x="4639" y="6295"/>
                    <a:pt x="3970" y="6548"/>
                    <a:pt x="3267" y="6548"/>
                  </a:cubicBezTo>
                  <a:cubicBezTo>
                    <a:pt x="2829" y="6548"/>
                    <a:pt x="2378" y="6450"/>
                    <a:pt x="1918" y="6252"/>
                  </a:cubicBezTo>
                  <a:cubicBezTo>
                    <a:pt x="788" y="5764"/>
                    <a:pt x="278" y="4416"/>
                    <a:pt x="669" y="3342"/>
                  </a:cubicBezTo>
                  <a:cubicBezTo>
                    <a:pt x="1051" y="2297"/>
                    <a:pt x="1690" y="1472"/>
                    <a:pt x="2671" y="932"/>
                  </a:cubicBezTo>
                  <a:cubicBezTo>
                    <a:pt x="2956" y="776"/>
                    <a:pt x="3251" y="629"/>
                    <a:pt x="3554" y="521"/>
                  </a:cubicBezTo>
                  <a:cubicBezTo>
                    <a:pt x="3817" y="429"/>
                    <a:pt x="4069" y="384"/>
                    <a:pt x="4310" y="384"/>
                  </a:cubicBezTo>
                  <a:close/>
                  <a:moveTo>
                    <a:pt x="4325" y="1"/>
                  </a:moveTo>
                  <a:cubicBezTo>
                    <a:pt x="4043" y="1"/>
                    <a:pt x="3749" y="51"/>
                    <a:pt x="3443" y="152"/>
                  </a:cubicBezTo>
                  <a:cubicBezTo>
                    <a:pt x="1819" y="689"/>
                    <a:pt x="831" y="1852"/>
                    <a:pt x="330" y="3421"/>
                  </a:cubicBezTo>
                  <a:cubicBezTo>
                    <a:pt x="0" y="4455"/>
                    <a:pt x="335" y="5386"/>
                    <a:pt x="1130" y="6117"/>
                  </a:cubicBezTo>
                  <a:cubicBezTo>
                    <a:pt x="1714" y="6656"/>
                    <a:pt x="2418" y="6901"/>
                    <a:pt x="3187" y="6901"/>
                  </a:cubicBezTo>
                  <a:cubicBezTo>
                    <a:pt x="3278" y="6901"/>
                    <a:pt x="3371" y="6897"/>
                    <a:pt x="3464" y="6890"/>
                  </a:cubicBezTo>
                  <a:cubicBezTo>
                    <a:pt x="5741" y="6724"/>
                    <a:pt x="7061" y="4624"/>
                    <a:pt x="7034" y="2960"/>
                  </a:cubicBezTo>
                  <a:cubicBezTo>
                    <a:pt x="7052" y="2158"/>
                    <a:pt x="6717" y="1402"/>
                    <a:pt x="6092" y="785"/>
                  </a:cubicBezTo>
                  <a:cubicBezTo>
                    <a:pt x="5567" y="269"/>
                    <a:pt x="4979" y="1"/>
                    <a:pt x="432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" name="Google Shape;231;p6"/>
            <p:cNvSpPr/>
            <p:nvPr/>
          </p:nvSpPr>
          <p:spPr>
            <a:xfrm rot="-5400000">
              <a:off x="6197679" y="-512331"/>
              <a:ext cx="1140912" cy="1565321"/>
            </a:xfrm>
            <a:custGeom>
              <a:avLst/>
              <a:gdLst/>
              <a:ahLst/>
              <a:cxnLst/>
              <a:rect l="l" t="t" r="r" b="b"/>
              <a:pathLst>
                <a:path w="22971" h="31516" extrusionOk="0">
                  <a:moveTo>
                    <a:pt x="12580" y="1"/>
                  </a:moveTo>
                  <a:cubicBezTo>
                    <a:pt x="11013" y="1"/>
                    <a:pt x="9414" y="291"/>
                    <a:pt x="8080" y="636"/>
                  </a:cubicBezTo>
                  <a:cubicBezTo>
                    <a:pt x="6295" y="1099"/>
                    <a:pt x="4580" y="1850"/>
                    <a:pt x="3040" y="2871"/>
                  </a:cubicBezTo>
                  <a:cubicBezTo>
                    <a:pt x="1903" y="3624"/>
                    <a:pt x="809" y="4585"/>
                    <a:pt x="394" y="5885"/>
                  </a:cubicBezTo>
                  <a:cubicBezTo>
                    <a:pt x="0" y="7115"/>
                    <a:pt x="277" y="8458"/>
                    <a:pt x="695" y="9681"/>
                  </a:cubicBezTo>
                  <a:cubicBezTo>
                    <a:pt x="1114" y="10904"/>
                    <a:pt x="1674" y="12091"/>
                    <a:pt x="1862" y="13368"/>
                  </a:cubicBezTo>
                  <a:cubicBezTo>
                    <a:pt x="2188" y="15594"/>
                    <a:pt x="1355" y="17856"/>
                    <a:pt x="1607" y="20090"/>
                  </a:cubicBezTo>
                  <a:cubicBezTo>
                    <a:pt x="1843" y="22186"/>
                    <a:pt x="3046" y="24099"/>
                    <a:pt x="4657" y="25459"/>
                  </a:cubicBezTo>
                  <a:cubicBezTo>
                    <a:pt x="6268" y="26819"/>
                    <a:pt x="8262" y="27663"/>
                    <a:pt x="10308" y="28175"/>
                  </a:cubicBezTo>
                  <a:cubicBezTo>
                    <a:pt x="11904" y="28576"/>
                    <a:pt x="13699" y="28876"/>
                    <a:pt x="14714" y="30171"/>
                  </a:cubicBezTo>
                  <a:cubicBezTo>
                    <a:pt x="15018" y="30559"/>
                    <a:pt x="15244" y="31031"/>
                    <a:pt x="15657" y="31300"/>
                  </a:cubicBezTo>
                  <a:cubicBezTo>
                    <a:pt x="15887" y="31449"/>
                    <a:pt x="16149" y="31515"/>
                    <a:pt x="16418" y="31515"/>
                  </a:cubicBezTo>
                  <a:cubicBezTo>
                    <a:pt x="16904" y="31515"/>
                    <a:pt x="17410" y="31297"/>
                    <a:pt x="17776" y="30960"/>
                  </a:cubicBezTo>
                  <a:cubicBezTo>
                    <a:pt x="18343" y="30441"/>
                    <a:pt x="18651" y="29700"/>
                    <a:pt x="18937" y="28987"/>
                  </a:cubicBezTo>
                  <a:cubicBezTo>
                    <a:pt x="20246" y="25734"/>
                    <a:pt x="21499" y="22439"/>
                    <a:pt x="22184" y="19003"/>
                  </a:cubicBezTo>
                  <a:cubicBezTo>
                    <a:pt x="22870" y="15566"/>
                    <a:pt x="22971" y="11957"/>
                    <a:pt x="21987" y="8593"/>
                  </a:cubicBezTo>
                  <a:cubicBezTo>
                    <a:pt x="21148" y="5726"/>
                    <a:pt x="19472" y="3042"/>
                    <a:pt x="17065" y="1239"/>
                  </a:cubicBezTo>
                  <a:cubicBezTo>
                    <a:pt x="15839" y="322"/>
                    <a:pt x="14228" y="1"/>
                    <a:pt x="1258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32;p6"/>
            <p:cNvSpPr/>
            <p:nvPr/>
          </p:nvSpPr>
          <p:spPr>
            <a:xfrm rot="-5400000">
              <a:off x="6147561" y="127734"/>
              <a:ext cx="923021" cy="671356"/>
            </a:xfrm>
            <a:custGeom>
              <a:avLst/>
              <a:gdLst/>
              <a:ahLst/>
              <a:cxnLst/>
              <a:rect l="l" t="t" r="r" b="b"/>
              <a:pathLst>
                <a:path w="18584" h="13517" extrusionOk="0">
                  <a:moveTo>
                    <a:pt x="14951" y="2288"/>
                  </a:moveTo>
                  <a:cubicBezTo>
                    <a:pt x="16330" y="3094"/>
                    <a:pt x="16941" y="5714"/>
                    <a:pt x="15674" y="7000"/>
                  </a:cubicBezTo>
                  <a:cubicBezTo>
                    <a:pt x="15669" y="7000"/>
                    <a:pt x="15664" y="7000"/>
                    <a:pt x="15659" y="7000"/>
                  </a:cubicBezTo>
                  <a:cubicBezTo>
                    <a:pt x="15473" y="7000"/>
                    <a:pt x="15362" y="6866"/>
                    <a:pt x="15267" y="6734"/>
                  </a:cubicBezTo>
                  <a:cubicBezTo>
                    <a:pt x="15153" y="6575"/>
                    <a:pt x="15045" y="6403"/>
                    <a:pt x="14979" y="6220"/>
                  </a:cubicBezTo>
                  <a:cubicBezTo>
                    <a:pt x="14528" y="4964"/>
                    <a:pt x="14523" y="3691"/>
                    <a:pt x="14866" y="2411"/>
                  </a:cubicBezTo>
                  <a:cubicBezTo>
                    <a:pt x="14878" y="2375"/>
                    <a:pt x="14898" y="2339"/>
                    <a:pt x="14916" y="2306"/>
                  </a:cubicBezTo>
                  <a:cubicBezTo>
                    <a:pt x="14922" y="2296"/>
                    <a:pt x="14941" y="2293"/>
                    <a:pt x="14951" y="2288"/>
                  </a:cubicBezTo>
                  <a:close/>
                  <a:moveTo>
                    <a:pt x="10674" y="5306"/>
                  </a:moveTo>
                  <a:lnTo>
                    <a:pt x="10674" y="5306"/>
                  </a:lnTo>
                  <a:cubicBezTo>
                    <a:pt x="10999" y="5339"/>
                    <a:pt x="11242" y="5492"/>
                    <a:pt x="11465" y="5674"/>
                  </a:cubicBezTo>
                  <a:cubicBezTo>
                    <a:pt x="12031" y="6134"/>
                    <a:pt x="12353" y="6749"/>
                    <a:pt x="12558" y="7430"/>
                  </a:cubicBezTo>
                  <a:cubicBezTo>
                    <a:pt x="12773" y="8148"/>
                    <a:pt x="12813" y="8884"/>
                    <a:pt x="12710" y="9626"/>
                  </a:cubicBezTo>
                  <a:cubicBezTo>
                    <a:pt x="12685" y="9807"/>
                    <a:pt x="12637" y="9990"/>
                    <a:pt x="12568" y="10159"/>
                  </a:cubicBezTo>
                  <a:cubicBezTo>
                    <a:pt x="12506" y="10317"/>
                    <a:pt x="12435" y="10397"/>
                    <a:pt x="12339" y="10397"/>
                  </a:cubicBezTo>
                  <a:cubicBezTo>
                    <a:pt x="12276" y="10397"/>
                    <a:pt x="12203" y="10362"/>
                    <a:pt x="12114" y="10292"/>
                  </a:cubicBezTo>
                  <a:cubicBezTo>
                    <a:pt x="11899" y="10123"/>
                    <a:pt x="11695" y="9921"/>
                    <a:pt x="11549" y="9693"/>
                  </a:cubicBezTo>
                  <a:cubicBezTo>
                    <a:pt x="11171" y="9112"/>
                    <a:pt x="10969" y="8453"/>
                    <a:pt x="10803" y="7786"/>
                  </a:cubicBezTo>
                  <a:cubicBezTo>
                    <a:pt x="10599" y="6977"/>
                    <a:pt x="10559" y="6066"/>
                    <a:pt x="10674" y="5306"/>
                  </a:cubicBezTo>
                  <a:close/>
                  <a:moveTo>
                    <a:pt x="4219" y="8873"/>
                  </a:moveTo>
                  <a:cubicBezTo>
                    <a:pt x="4550" y="9082"/>
                    <a:pt x="4747" y="9361"/>
                    <a:pt x="4896" y="9671"/>
                  </a:cubicBezTo>
                  <a:cubicBezTo>
                    <a:pt x="5137" y="10173"/>
                    <a:pt x="5298" y="10700"/>
                    <a:pt x="5243" y="11271"/>
                  </a:cubicBezTo>
                  <a:cubicBezTo>
                    <a:pt x="5235" y="11336"/>
                    <a:pt x="5234" y="11402"/>
                    <a:pt x="5220" y="11466"/>
                  </a:cubicBezTo>
                  <a:cubicBezTo>
                    <a:pt x="5154" y="11778"/>
                    <a:pt x="4975" y="12009"/>
                    <a:pt x="4776" y="12010"/>
                  </a:cubicBezTo>
                  <a:cubicBezTo>
                    <a:pt x="4773" y="12010"/>
                    <a:pt x="4771" y="12010"/>
                    <a:pt x="4768" y="12010"/>
                  </a:cubicBezTo>
                  <a:cubicBezTo>
                    <a:pt x="4488" y="12010"/>
                    <a:pt x="4401" y="11769"/>
                    <a:pt x="4333" y="11571"/>
                  </a:cubicBezTo>
                  <a:cubicBezTo>
                    <a:pt x="4041" y="10694"/>
                    <a:pt x="3952" y="9805"/>
                    <a:pt x="4219" y="8873"/>
                  </a:cubicBezTo>
                  <a:close/>
                  <a:moveTo>
                    <a:pt x="7840" y="8190"/>
                  </a:moveTo>
                  <a:cubicBezTo>
                    <a:pt x="8005" y="8360"/>
                    <a:pt x="8175" y="8516"/>
                    <a:pt x="8317" y="8694"/>
                  </a:cubicBezTo>
                  <a:cubicBezTo>
                    <a:pt x="9054" y="9586"/>
                    <a:pt x="9303" y="10621"/>
                    <a:pt x="9176" y="11757"/>
                  </a:cubicBezTo>
                  <a:cubicBezTo>
                    <a:pt x="9159" y="11909"/>
                    <a:pt x="9094" y="12060"/>
                    <a:pt x="9027" y="12199"/>
                  </a:cubicBezTo>
                  <a:cubicBezTo>
                    <a:pt x="8984" y="12288"/>
                    <a:pt x="8915" y="12333"/>
                    <a:pt x="8841" y="12333"/>
                  </a:cubicBezTo>
                  <a:cubicBezTo>
                    <a:pt x="8792" y="12333"/>
                    <a:pt x="8742" y="12314"/>
                    <a:pt x="8695" y="12275"/>
                  </a:cubicBezTo>
                  <a:cubicBezTo>
                    <a:pt x="8567" y="12168"/>
                    <a:pt x="8430" y="12043"/>
                    <a:pt x="8367" y="11894"/>
                  </a:cubicBezTo>
                  <a:cubicBezTo>
                    <a:pt x="8188" y="11473"/>
                    <a:pt x="8006" y="11045"/>
                    <a:pt x="7899" y="10601"/>
                  </a:cubicBezTo>
                  <a:cubicBezTo>
                    <a:pt x="7728" y="9897"/>
                    <a:pt x="7664" y="9175"/>
                    <a:pt x="7738" y="8446"/>
                  </a:cubicBezTo>
                  <a:cubicBezTo>
                    <a:pt x="7743" y="8393"/>
                    <a:pt x="7750" y="8340"/>
                    <a:pt x="7763" y="8290"/>
                  </a:cubicBezTo>
                  <a:cubicBezTo>
                    <a:pt x="7770" y="8267"/>
                    <a:pt x="7793" y="8250"/>
                    <a:pt x="7840" y="8190"/>
                  </a:cubicBezTo>
                  <a:close/>
                  <a:moveTo>
                    <a:pt x="16966" y="0"/>
                  </a:moveTo>
                  <a:cubicBezTo>
                    <a:pt x="16175" y="0"/>
                    <a:pt x="15496" y="303"/>
                    <a:pt x="14949" y="933"/>
                  </a:cubicBezTo>
                  <a:cubicBezTo>
                    <a:pt x="14845" y="1051"/>
                    <a:pt x="14766" y="1188"/>
                    <a:pt x="14681" y="1308"/>
                  </a:cubicBezTo>
                  <a:cubicBezTo>
                    <a:pt x="14543" y="1277"/>
                    <a:pt x="14455" y="1257"/>
                    <a:pt x="14365" y="1237"/>
                  </a:cubicBezTo>
                  <a:cubicBezTo>
                    <a:pt x="14150" y="1187"/>
                    <a:pt x="13936" y="1162"/>
                    <a:pt x="13723" y="1162"/>
                  </a:cubicBezTo>
                  <a:cubicBezTo>
                    <a:pt x="13413" y="1162"/>
                    <a:pt x="13107" y="1215"/>
                    <a:pt x="12804" y="1321"/>
                  </a:cubicBezTo>
                  <a:cubicBezTo>
                    <a:pt x="11420" y="1808"/>
                    <a:pt x="10542" y="2780"/>
                    <a:pt x="10117" y="4172"/>
                  </a:cubicBezTo>
                  <a:cubicBezTo>
                    <a:pt x="10069" y="4321"/>
                    <a:pt x="10031" y="4471"/>
                    <a:pt x="9988" y="4617"/>
                  </a:cubicBezTo>
                  <a:cubicBezTo>
                    <a:pt x="8615" y="4901"/>
                    <a:pt x="7854" y="5837"/>
                    <a:pt x="7320" y="7014"/>
                  </a:cubicBezTo>
                  <a:cubicBezTo>
                    <a:pt x="6884" y="6852"/>
                    <a:pt x="6470" y="6770"/>
                    <a:pt x="6079" y="6770"/>
                  </a:cubicBezTo>
                  <a:cubicBezTo>
                    <a:pt x="5271" y="6770"/>
                    <a:pt x="4561" y="7122"/>
                    <a:pt x="3948" y="7853"/>
                  </a:cubicBezTo>
                  <a:cubicBezTo>
                    <a:pt x="3905" y="7851"/>
                    <a:pt x="3865" y="7853"/>
                    <a:pt x="3829" y="7843"/>
                  </a:cubicBezTo>
                  <a:cubicBezTo>
                    <a:pt x="3575" y="7765"/>
                    <a:pt x="3331" y="7728"/>
                    <a:pt x="3099" y="7728"/>
                  </a:cubicBezTo>
                  <a:cubicBezTo>
                    <a:pt x="2445" y="7728"/>
                    <a:pt x="1880" y="8026"/>
                    <a:pt x="1398" y="8562"/>
                  </a:cubicBezTo>
                  <a:cubicBezTo>
                    <a:pt x="480" y="9586"/>
                    <a:pt x="15" y="10799"/>
                    <a:pt x="3" y="12175"/>
                  </a:cubicBezTo>
                  <a:cubicBezTo>
                    <a:pt x="0" y="12561"/>
                    <a:pt x="101" y="12935"/>
                    <a:pt x="303" y="13270"/>
                  </a:cubicBezTo>
                  <a:cubicBezTo>
                    <a:pt x="378" y="13395"/>
                    <a:pt x="467" y="13517"/>
                    <a:pt x="621" y="13517"/>
                  </a:cubicBezTo>
                  <a:cubicBezTo>
                    <a:pt x="678" y="13517"/>
                    <a:pt x="743" y="13500"/>
                    <a:pt x="819" y="13462"/>
                  </a:cubicBezTo>
                  <a:cubicBezTo>
                    <a:pt x="798" y="13319"/>
                    <a:pt x="781" y="13169"/>
                    <a:pt x="752" y="13018"/>
                  </a:cubicBezTo>
                  <a:cubicBezTo>
                    <a:pt x="719" y="12835"/>
                    <a:pt x="656" y="12657"/>
                    <a:pt x="642" y="12476"/>
                  </a:cubicBezTo>
                  <a:cubicBezTo>
                    <a:pt x="532" y="11071"/>
                    <a:pt x="1026" y="9887"/>
                    <a:pt x="1986" y="8884"/>
                  </a:cubicBezTo>
                  <a:cubicBezTo>
                    <a:pt x="2130" y="8737"/>
                    <a:pt x="2320" y="8618"/>
                    <a:pt x="2508" y="8532"/>
                  </a:cubicBezTo>
                  <a:cubicBezTo>
                    <a:pt x="2707" y="8444"/>
                    <a:pt x="2910" y="8393"/>
                    <a:pt x="3118" y="8393"/>
                  </a:cubicBezTo>
                  <a:cubicBezTo>
                    <a:pt x="3284" y="8393"/>
                    <a:pt x="3451" y="8425"/>
                    <a:pt x="3622" y="8495"/>
                  </a:cubicBezTo>
                  <a:cubicBezTo>
                    <a:pt x="3612" y="8564"/>
                    <a:pt x="3612" y="8617"/>
                    <a:pt x="3590" y="8667"/>
                  </a:cubicBezTo>
                  <a:cubicBezTo>
                    <a:pt x="3297" y="9563"/>
                    <a:pt x="3340" y="10462"/>
                    <a:pt x="3563" y="11362"/>
                  </a:cubicBezTo>
                  <a:cubicBezTo>
                    <a:pt x="3653" y="11724"/>
                    <a:pt x="3783" y="12069"/>
                    <a:pt x="4031" y="12357"/>
                  </a:cubicBezTo>
                  <a:cubicBezTo>
                    <a:pt x="4241" y="12603"/>
                    <a:pt x="4515" y="12726"/>
                    <a:pt x="4789" y="12726"/>
                  </a:cubicBezTo>
                  <a:cubicBezTo>
                    <a:pt x="5062" y="12726"/>
                    <a:pt x="5336" y="12604"/>
                    <a:pt x="5549" y="12360"/>
                  </a:cubicBezTo>
                  <a:cubicBezTo>
                    <a:pt x="5745" y="12132"/>
                    <a:pt x="5857" y="11863"/>
                    <a:pt x="5887" y="11569"/>
                  </a:cubicBezTo>
                  <a:cubicBezTo>
                    <a:pt x="6011" y="10386"/>
                    <a:pt x="5706" y="9347"/>
                    <a:pt x="4843" y="8498"/>
                  </a:cubicBezTo>
                  <a:cubicBezTo>
                    <a:pt x="4743" y="8400"/>
                    <a:pt x="4641" y="8303"/>
                    <a:pt x="4544" y="8210"/>
                  </a:cubicBezTo>
                  <a:cubicBezTo>
                    <a:pt x="4912" y="7696"/>
                    <a:pt x="5517" y="7421"/>
                    <a:pt x="6104" y="7421"/>
                  </a:cubicBezTo>
                  <a:cubicBezTo>
                    <a:pt x="6450" y="7421"/>
                    <a:pt x="6791" y="7517"/>
                    <a:pt x="7071" y="7717"/>
                  </a:cubicBezTo>
                  <a:cubicBezTo>
                    <a:pt x="7038" y="8229"/>
                    <a:pt x="6975" y="8727"/>
                    <a:pt x="6978" y="9225"/>
                  </a:cubicBezTo>
                  <a:cubicBezTo>
                    <a:pt x="6985" y="10293"/>
                    <a:pt x="7217" y="11319"/>
                    <a:pt x="7698" y="12281"/>
                  </a:cubicBezTo>
                  <a:cubicBezTo>
                    <a:pt x="7843" y="12569"/>
                    <a:pt x="8038" y="12815"/>
                    <a:pt x="8317" y="12985"/>
                  </a:cubicBezTo>
                  <a:cubicBezTo>
                    <a:pt x="8507" y="13101"/>
                    <a:pt x="8695" y="13158"/>
                    <a:pt x="8874" y="13158"/>
                  </a:cubicBezTo>
                  <a:cubicBezTo>
                    <a:pt x="9163" y="13158"/>
                    <a:pt x="9428" y="13010"/>
                    <a:pt x="9638" y="12720"/>
                  </a:cubicBezTo>
                  <a:cubicBezTo>
                    <a:pt x="9846" y="12433"/>
                    <a:pt x="9943" y="12102"/>
                    <a:pt x="9965" y="11755"/>
                  </a:cubicBezTo>
                  <a:cubicBezTo>
                    <a:pt x="10068" y="10123"/>
                    <a:pt x="9531" y="8751"/>
                    <a:pt x="8281" y="7673"/>
                  </a:cubicBezTo>
                  <a:cubicBezTo>
                    <a:pt x="8174" y="7580"/>
                    <a:pt x="8066" y="7488"/>
                    <a:pt x="7969" y="7407"/>
                  </a:cubicBezTo>
                  <a:cubicBezTo>
                    <a:pt x="8321" y="6326"/>
                    <a:pt x="9101" y="5505"/>
                    <a:pt x="9836" y="5422"/>
                  </a:cubicBezTo>
                  <a:cubicBezTo>
                    <a:pt x="9843" y="5445"/>
                    <a:pt x="9859" y="5469"/>
                    <a:pt x="9859" y="5494"/>
                  </a:cubicBezTo>
                  <a:cubicBezTo>
                    <a:pt x="9860" y="5598"/>
                    <a:pt x="9860" y="5704"/>
                    <a:pt x="9855" y="5810"/>
                  </a:cubicBezTo>
                  <a:cubicBezTo>
                    <a:pt x="9803" y="6906"/>
                    <a:pt x="9979" y="7967"/>
                    <a:pt x="10349" y="8998"/>
                  </a:cubicBezTo>
                  <a:cubicBezTo>
                    <a:pt x="10566" y="9599"/>
                    <a:pt x="10831" y="10173"/>
                    <a:pt x="11291" y="10631"/>
                  </a:cubicBezTo>
                  <a:cubicBezTo>
                    <a:pt x="11457" y="10796"/>
                    <a:pt x="11642" y="10956"/>
                    <a:pt x="11845" y="11071"/>
                  </a:cubicBezTo>
                  <a:cubicBezTo>
                    <a:pt x="12026" y="11173"/>
                    <a:pt x="12205" y="11224"/>
                    <a:pt x="12372" y="11224"/>
                  </a:cubicBezTo>
                  <a:cubicBezTo>
                    <a:pt x="12678" y="11224"/>
                    <a:pt x="12948" y="11055"/>
                    <a:pt x="13132" y="10724"/>
                  </a:cubicBezTo>
                  <a:cubicBezTo>
                    <a:pt x="13277" y="10465"/>
                    <a:pt x="13391" y="10169"/>
                    <a:pt x="13434" y="9875"/>
                  </a:cubicBezTo>
                  <a:cubicBezTo>
                    <a:pt x="13613" y="8655"/>
                    <a:pt x="13452" y="7478"/>
                    <a:pt x="12902" y="6369"/>
                  </a:cubicBezTo>
                  <a:cubicBezTo>
                    <a:pt x="12610" y="5776"/>
                    <a:pt x="12191" y="5283"/>
                    <a:pt x="11623" y="4942"/>
                  </a:cubicBezTo>
                  <a:cubicBezTo>
                    <a:pt x="11370" y="4789"/>
                    <a:pt x="11082" y="4692"/>
                    <a:pt x="10807" y="4567"/>
                  </a:cubicBezTo>
                  <a:cubicBezTo>
                    <a:pt x="11055" y="3102"/>
                    <a:pt x="12448" y="1888"/>
                    <a:pt x="13721" y="1888"/>
                  </a:cubicBezTo>
                  <a:cubicBezTo>
                    <a:pt x="13911" y="1888"/>
                    <a:pt x="14099" y="1915"/>
                    <a:pt x="14279" y="1973"/>
                  </a:cubicBezTo>
                  <a:cubicBezTo>
                    <a:pt x="14265" y="2046"/>
                    <a:pt x="14255" y="2123"/>
                    <a:pt x="14233" y="2196"/>
                  </a:cubicBezTo>
                  <a:cubicBezTo>
                    <a:pt x="13870" y="3470"/>
                    <a:pt x="13861" y="4751"/>
                    <a:pt x="14192" y="6031"/>
                  </a:cubicBezTo>
                  <a:cubicBezTo>
                    <a:pt x="14328" y="6558"/>
                    <a:pt x="14534" y="7062"/>
                    <a:pt x="14906" y="7471"/>
                  </a:cubicBezTo>
                  <a:cubicBezTo>
                    <a:pt x="15111" y="7696"/>
                    <a:pt x="15347" y="7809"/>
                    <a:pt x="15586" y="7809"/>
                  </a:cubicBezTo>
                  <a:cubicBezTo>
                    <a:pt x="15807" y="7809"/>
                    <a:pt x="16030" y="7713"/>
                    <a:pt x="16232" y="7520"/>
                  </a:cubicBezTo>
                  <a:cubicBezTo>
                    <a:pt x="16383" y="7377"/>
                    <a:pt x="16520" y="7202"/>
                    <a:pt x="16617" y="7020"/>
                  </a:cubicBezTo>
                  <a:cubicBezTo>
                    <a:pt x="17093" y="6124"/>
                    <a:pt x="17260" y="5167"/>
                    <a:pt x="17007" y="4181"/>
                  </a:cubicBezTo>
                  <a:cubicBezTo>
                    <a:pt x="16746" y="3160"/>
                    <a:pt x="16249" y="2268"/>
                    <a:pt x="15343" y="1661"/>
                  </a:cubicBezTo>
                  <a:cubicBezTo>
                    <a:pt x="15312" y="1642"/>
                    <a:pt x="15293" y="1606"/>
                    <a:pt x="15243" y="1546"/>
                  </a:cubicBezTo>
                  <a:cubicBezTo>
                    <a:pt x="15367" y="1370"/>
                    <a:pt x="15482" y="1178"/>
                    <a:pt x="15624" y="1009"/>
                  </a:cubicBezTo>
                  <a:cubicBezTo>
                    <a:pt x="15949" y="620"/>
                    <a:pt x="16365" y="420"/>
                    <a:pt x="16796" y="420"/>
                  </a:cubicBezTo>
                  <a:cubicBezTo>
                    <a:pt x="17103" y="420"/>
                    <a:pt x="17417" y="521"/>
                    <a:pt x="17713" y="727"/>
                  </a:cubicBezTo>
                  <a:cubicBezTo>
                    <a:pt x="17939" y="885"/>
                    <a:pt x="18138" y="1081"/>
                    <a:pt x="18354" y="1255"/>
                  </a:cubicBezTo>
                  <a:cubicBezTo>
                    <a:pt x="18417" y="1305"/>
                    <a:pt x="18493" y="1338"/>
                    <a:pt x="18583" y="1393"/>
                  </a:cubicBezTo>
                  <a:cubicBezTo>
                    <a:pt x="18516" y="568"/>
                    <a:pt x="18085" y="103"/>
                    <a:pt x="17322" y="20"/>
                  </a:cubicBezTo>
                  <a:cubicBezTo>
                    <a:pt x="17201" y="7"/>
                    <a:pt x="17082" y="0"/>
                    <a:pt x="1696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" name="Google Shape;233;p6"/>
            <p:cNvSpPr/>
            <p:nvPr/>
          </p:nvSpPr>
          <p:spPr>
            <a:xfrm rot="-5400000">
              <a:off x="7102158" y="214603"/>
              <a:ext cx="555829" cy="543064"/>
            </a:xfrm>
            <a:custGeom>
              <a:avLst/>
              <a:gdLst/>
              <a:ahLst/>
              <a:cxnLst/>
              <a:rect l="l" t="t" r="r" b="b"/>
              <a:pathLst>
                <a:path w="11191" h="10934" extrusionOk="0">
                  <a:moveTo>
                    <a:pt x="6839" y="608"/>
                  </a:moveTo>
                  <a:cubicBezTo>
                    <a:pt x="7752" y="608"/>
                    <a:pt x="8570" y="1013"/>
                    <a:pt x="9289" y="1746"/>
                  </a:cubicBezTo>
                  <a:cubicBezTo>
                    <a:pt x="10135" y="2612"/>
                    <a:pt x="10582" y="3662"/>
                    <a:pt x="10538" y="5496"/>
                  </a:cubicBezTo>
                  <a:cubicBezTo>
                    <a:pt x="10485" y="6666"/>
                    <a:pt x="9711" y="8102"/>
                    <a:pt x="8347" y="9190"/>
                  </a:cubicBezTo>
                  <a:cubicBezTo>
                    <a:pt x="7358" y="9978"/>
                    <a:pt x="6298" y="10379"/>
                    <a:pt x="5185" y="10379"/>
                  </a:cubicBezTo>
                  <a:cubicBezTo>
                    <a:pt x="4490" y="10379"/>
                    <a:pt x="3774" y="10223"/>
                    <a:pt x="3043" y="9908"/>
                  </a:cubicBezTo>
                  <a:cubicBezTo>
                    <a:pt x="1252" y="9136"/>
                    <a:pt x="444" y="7000"/>
                    <a:pt x="1066" y="5297"/>
                  </a:cubicBezTo>
                  <a:cubicBezTo>
                    <a:pt x="1671" y="3640"/>
                    <a:pt x="2682" y="2332"/>
                    <a:pt x="4237" y="1475"/>
                  </a:cubicBezTo>
                  <a:cubicBezTo>
                    <a:pt x="4688" y="1229"/>
                    <a:pt x="5155" y="997"/>
                    <a:pt x="5639" y="827"/>
                  </a:cubicBezTo>
                  <a:cubicBezTo>
                    <a:pt x="6056" y="679"/>
                    <a:pt x="6456" y="608"/>
                    <a:pt x="6839" y="608"/>
                  </a:cubicBezTo>
                  <a:close/>
                  <a:moveTo>
                    <a:pt x="6850" y="0"/>
                  </a:moveTo>
                  <a:cubicBezTo>
                    <a:pt x="6404" y="0"/>
                    <a:pt x="5939" y="79"/>
                    <a:pt x="5454" y="240"/>
                  </a:cubicBezTo>
                  <a:cubicBezTo>
                    <a:pt x="2884" y="1089"/>
                    <a:pt x="1318" y="2932"/>
                    <a:pt x="523" y="5420"/>
                  </a:cubicBezTo>
                  <a:cubicBezTo>
                    <a:pt x="0" y="7058"/>
                    <a:pt x="533" y="8533"/>
                    <a:pt x="1790" y="9693"/>
                  </a:cubicBezTo>
                  <a:cubicBezTo>
                    <a:pt x="2717" y="10545"/>
                    <a:pt x="3835" y="10933"/>
                    <a:pt x="5053" y="10933"/>
                  </a:cubicBezTo>
                  <a:cubicBezTo>
                    <a:pt x="5197" y="10933"/>
                    <a:pt x="5343" y="10928"/>
                    <a:pt x="5490" y="10917"/>
                  </a:cubicBezTo>
                  <a:cubicBezTo>
                    <a:pt x="9099" y="10652"/>
                    <a:pt x="11190" y="7327"/>
                    <a:pt x="11150" y="4689"/>
                  </a:cubicBezTo>
                  <a:cubicBezTo>
                    <a:pt x="11179" y="3418"/>
                    <a:pt x="10646" y="2220"/>
                    <a:pt x="9651" y="1243"/>
                  </a:cubicBezTo>
                  <a:cubicBezTo>
                    <a:pt x="8822" y="427"/>
                    <a:pt x="7888" y="0"/>
                    <a:pt x="68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6"/>
            <p:cNvSpPr/>
            <p:nvPr/>
          </p:nvSpPr>
          <p:spPr>
            <a:xfrm rot="-5400000">
              <a:off x="5546572" y="319474"/>
              <a:ext cx="213350" cy="194548"/>
            </a:xfrm>
            <a:custGeom>
              <a:avLst/>
              <a:gdLst/>
              <a:ahLst/>
              <a:cxnLst/>
              <a:rect l="l" t="t" r="r" b="b"/>
              <a:pathLst>
                <a:path w="2746" h="2504" extrusionOk="0">
                  <a:moveTo>
                    <a:pt x="1826" y="0"/>
                  </a:moveTo>
                  <a:cubicBezTo>
                    <a:pt x="1195" y="0"/>
                    <a:pt x="438" y="548"/>
                    <a:pt x="198" y="1010"/>
                  </a:cubicBezTo>
                  <a:cubicBezTo>
                    <a:pt x="11" y="1370"/>
                    <a:pt x="1" y="1846"/>
                    <a:pt x="257" y="2165"/>
                  </a:cubicBezTo>
                  <a:cubicBezTo>
                    <a:pt x="443" y="2395"/>
                    <a:pt x="737" y="2504"/>
                    <a:pt x="1035" y="2504"/>
                  </a:cubicBezTo>
                  <a:cubicBezTo>
                    <a:pt x="1196" y="2504"/>
                    <a:pt x="1360" y="2472"/>
                    <a:pt x="1507" y="2410"/>
                  </a:cubicBezTo>
                  <a:cubicBezTo>
                    <a:pt x="1928" y="2234"/>
                    <a:pt x="2236" y="1863"/>
                    <a:pt x="2459" y="1464"/>
                  </a:cubicBezTo>
                  <a:cubicBezTo>
                    <a:pt x="2620" y="1176"/>
                    <a:pt x="2746" y="824"/>
                    <a:pt x="2611" y="523"/>
                  </a:cubicBezTo>
                  <a:cubicBezTo>
                    <a:pt x="2442" y="145"/>
                    <a:pt x="2150" y="0"/>
                    <a:pt x="18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35" name="Google Shape;235;p6"/>
            <p:cNvGrpSpPr/>
            <p:nvPr/>
          </p:nvGrpSpPr>
          <p:grpSpPr>
            <a:xfrm rot="-1779456" flipH="1">
              <a:off x="-322971" y="3667874"/>
              <a:ext cx="786720" cy="978651"/>
              <a:chOff x="4515850" y="3570425"/>
              <a:chExt cx="318900" cy="396700"/>
            </a:xfrm>
          </p:grpSpPr>
          <p:sp>
            <p:nvSpPr>
              <p:cNvPr id="236" name="Google Shape;236;p6"/>
              <p:cNvSpPr/>
              <p:nvPr/>
            </p:nvSpPr>
            <p:spPr>
              <a:xfrm>
                <a:off x="4515850" y="3570425"/>
                <a:ext cx="318900" cy="396700"/>
              </a:xfrm>
              <a:custGeom>
                <a:avLst/>
                <a:gdLst/>
                <a:ahLst/>
                <a:cxnLst/>
                <a:rect l="l" t="t" r="r" b="b"/>
                <a:pathLst>
                  <a:path w="12756" h="15868" extrusionOk="0">
                    <a:moveTo>
                      <a:pt x="3696" y="1"/>
                    </a:moveTo>
                    <a:cubicBezTo>
                      <a:pt x="3313" y="1"/>
                      <a:pt x="3178" y="363"/>
                      <a:pt x="2913" y="923"/>
                    </a:cubicBezTo>
                    <a:cubicBezTo>
                      <a:pt x="2609" y="1563"/>
                      <a:pt x="2373" y="2231"/>
                      <a:pt x="2137" y="2895"/>
                    </a:cubicBezTo>
                    <a:cubicBezTo>
                      <a:pt x="1541" y="4565"/>
                      <a:pt x="946" y="6238"/>
                      <a:pt x="555" y="7967"/>
                    </a:cubicBezTo>
                    <a:cubicBezTo>
                      <a:pt x="172" y="9662"/>
                      <a:pt x="1" y="11483"/>
                      <a:pt x="633" y="13101"/>
                    </a:cubicBezTo>
                    <a:cubicBezTo>
                      <a:pt x="1225" y="14610"/>
                      <a:pt x="2685" y="15868"/>
                      <a:pt x="4279" y="15868"/>
                    </a:cubicBezTo>
                    <a:cubicBezTo>
                      <a:pt x="4395" y="15868"/>
                      <a:pt x="4511" y="15861"/>
                      <a:pt x="4627" y="15848"/>
                    </a:cubicBezTo>
                    <a:cubicBezTo>
                      <a:pt x="5571" y="15739"/>
                      <a:pt x="6415" y="15203"/>
                      <a:pt x="7108" y="14555"/>
                    </a:cubicBezTo>
                    <a:cubicBezTo>
                      <a:pt x="8464" y="13286"/>
                      <a:pt x="9313" y="11605"/>
                      <a:pt x="10134" y="9966"/>
                    </a:cubicBezTo>
                    <a:cubicBezTo>
                      <a:pt x="11019" y="8203"/>
                      <a:pt x="11908" y="6469"/>
                      <a:pt x="12617" y="4623"/>
                    </a:cubicBezTo>
                    <a:cubicBezTo>
                      <a:pt x="12677" y="4467"/>
                      <a:pt x="12703" y="4301"/>
                      <a:pt x="12756" y="4095"/>
                    </a:cubicBezTo>
                    <a:cubicBezTo>
                      <a:pt x="12408" y="3947"/>
                      <a:pt x="12094" y="3813"/>
                      <a:pt x="11732" y="3657"/>
                    </a:cubicBezTo>
                    <a:cubicBezTo>
                      <a:pt x="11613" y="3920"/>
                      <a:pt x="11504" y="4136"/>
                      <a:pt x="11413" y="4358"/>
                    </a:cubicBezTo>
                    <a:cubicBezTo>
                      <a:pt x="10731" y="6112"/>
                      <a:pt x="9855" y="7745"/>
                      <a:pt x="9027" y="9429"/>
                    </a:cubicBezTo>
                    <a:cubicBezTo>
                      <a:pt x="8261" y="10987"/>
                      <a:pt x="7485" y="12596"/>
                      <a:pt x="6195" y="13793"/>
                    </a:cubicBezTo>
                    <a:cubicBezTo>
                      <a:pt x="5621" y="14326"/>
                      <a:pt x="4908" y="14780"/>
                      <a:pt x="4124" y="14787"/>
                    </a:cubicBezTo>
                    <a:cubicBezTo>
                      <a:pt x="4119" y="14787"/>
                      <a:pt x="4113" y="14787"/>
                      <a:pt x="4107" y="14787"/>
                    </a:cubicBezTo>
                    <a:cubicBezTo>
                      <a:pt x="3125" y="14787"/>
                      <a:pt x="2242" y="14058"/>
                      <a:pt x="1820" y="13169"/>
                    </a:cubicBezTo>
                    <a:cubicBezTo>
                      <a:pt x="1395" y="12274"/>
                      <a:pt x="1356" y="11243"/>
                      <a:pt x="1428" y="10255"/>
                    </a:cubicBezTo>
                    <a:cubicBezTo>
                      <a:pt x="1672" y="6877"/>
                      <a:pt x="3043" y="3705"/>
                      <a:pt x="4162" y="548"/>
                    </a:cubicBezTo>
                    <a:cubicBezTo>
                      <a:pt x="4202" y="436"/>
                      <a:pt x="4196" y="308"/>
                      <a:pt x="4217" y="146"/>
                    </a:cubicBezTo>
                    <a:cubicBezTo>
                      <a:pt x="4001" y="46"/>
                      <a:pt x="3833" y="1"/>
                      <a:pt x="3696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" name="Google Shape;237;p6"/>
              <p:cNvSpPr/>
              <p:nvPr/>
            </p:nvSpPr>
            <p:spPr>
              <a:xfrm>
                <a:off x="4588975" y="3588850"/>
                <a:ext cx="181175" cy="273025"/>
              </a:xfrm>
              <a:custGeom>
                <a:avLst/>
                <a:gdLst/>
                <a:ahLst/>
                <a:cxnLst/>
                <a:rect l="l" t="t" r="r" b="b"/>
                <a:pathLst>
                  <a:path w="7247" h="10921" extrusionOk="0">
                    <a:moveTo>
                      <a:pt x="2416" y="0"/>
                    </a:moveTo>
                    <a:cubicBezTo>
                      <a:pt x="2087" y="716"/>
                      <a:pt x="1785" y="1363"/>
                      <a:pt x="1491" y="2012"/>
                    </a:cubicBezTo>
                    <a:cubicBezTo>
                      <a:pt x="667" y="3843"/>
                      <a:pt x="201" y="5763"/>
                      <a:pt x="61" y="7764"/>
                    </a:cubicBezTo>
                    <a:cubicBezTo>
                      <a:pt x="9" y="8510"/>
                      <a:pt x="1" y="9257"/>
                      <a:pt x="309" y="9963"/>
                    </a:cubicBezTo>
                    <a:cubicBezTo>
                      <a:pt x="577" y="10580"/>
                      <a:pt x="1056" y="10920"/>
                      <a:pt x="1585" y="10920"/>
                    </a:cubicBezTo>
                    <a:cubicBezTo>
                      <a:pt x="1885" y="10920"/>
                      <a:pt x="2201" y="10811"/>
                      <a:pt x="2504" y="10582"/>
                    </a:cubicBezTo>
                    <a:cubicBezTo>
                      <a:pt x="2908" y="10277"/>
                      <a:pt x="3248" y="9854"/>
                      <a:pt x="3532" y="9426"/>
                    </a:cubicBezTo>
                    <a:cubicBezTo>
                      <a:pt x="4119" y="8537"/>
                      <a:pt x="4707" y="7638"/>
                      <a:pt x="5191" y="6690"/>
                    </a:cubicBezTo>
                    <a:cubicBezTo>
                      <a:pt x="5917" y="5258"/>
                      <a:pt x="6555" y="3780"/>
                      <a:pt x="7246" y="2290"/>
                    </a:cubicBezTo>
                    <a:cubicBezTo>
                      <a:pt x="6943" y="2151"/>
                      <a:pt x="6698" y="2038"/>
                      <a:pt x="6368" y="1886"/>
                    </a:cubicBezTo>
                    <a:cubicBezTo>
                      <a:pt x="6168" y="2283"/>
                      <a:pt x="5969" y="2599"/>
                      <a:pt x="5843" y="2940"/>
                    </a:cubicBezTo>
                    <a:cubicBezTo>
                      <a:pt x="5100" y="4929"/>
                      <a:pt x="4006" y="6733"/>
                      <a:pt x="2900" y="8530"/>
                    </a:cubicBezTo>
                    <a:cubicBezTo>
                      <a:pt x="2680" y="8888"/>
                      <a:pt x="2468" y="9262"/>
                      <a:pt x="2189" y="9571"/>
                    </a:cubicBezTo>
                    <a:cubicBezTo>
                      <a:pt x="2035" y="9743"/>
                      <a:pt x="1760" y="9905"/>
                      <a:pt x="1542" y="9905"/>
                    </a:cubicBezTo>
                    <a:cubicBezTo>
                      <a:pt x="1532" y="9905"/>
                      <a:pt x="1523" y="9905"/>
                      <a:pt x="1513" y="9904"/>
                    </a:cubicBezTo>
                    <a:cubicBezTo>
                      <a:pt x="1371" y="9893"/>
                      <a:pt x="1186" y="9551"/>
                      <a:pt x="1142" y="9333"/>
                    </a:cubicBezTo>
                    <a:cubicBezTo>
                      <a:pt x="1058" y="8925"/>
                      <a:pt x="1000" y="8491"/>
                      <a:pt x="1040" y="8080"/>
                    </a:cubicBezTo>
                    <a:cubicBezTo>
                      <a:pt x="1186" y="6547"/>
                      <a:pt x="1406" y="5023"/>
                      <a:pt x="1980" y="3577"/>
                    </a:cubicBezTo>
                    <a:cubicBezTo>
                      <a:pt x="2392" y="2545"/>
                      <a:pt x="2810" y="1514"/>
                      <a:pt x="3248" y="427"/>
                    </a:cubicBezTo>
                    <a:cubicBezTo>
                      <a:pt x="3003" y="301"/>
                      <a:pt x="2750" y="171"/>
                      <a:pt x="2416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" name="Google Shape;238;p6"/>
              <p:cNvSpPr/>
              <p:nvPr/>
            </p:nvSpPr>
            <p:spPr>
              <a:xfrm>
                <a:off x="4649875" y="3605425"/>
                <a:ext cx="83150" cy="117175"/>
              </a:xfrm>
              <a:custGeom>
                <a:avLst/>
                <a:gdLst/>
                <a:ahLst/>
                <a:cxnLst/>
                <a:rect l="l" t="t" r="r" b="b"/>
                <a:pathLst>
                  <a:path w="3326" h="4687" extrusionOk="0">
                    <a:moveTo>
                      <a:pt x="1313" y="0"/>
                    </a:moveTo>
                    <a:cubicBezTo>
                      <a:pt x="653" y="866"/>
                      <a:pt x="290" y="1783"/>
                      <a:pt x="96" y="2761"/>
                    </a:cubicBezTo>
                    <a:cubicBezTo>
                      <a:pt x="9" y="3216"/>
                      <a:pt x="0" y="3699"/>
                      <a:pt x="31" y="4164"/>
                    </a:cubicBezTo>
                    <a:cubicBezTo>
                      <a:pt x="52" y="4506"/>
                      <a:pt x="231" y="4687"/>
                      <a:pt x="489" y="4687"/>
                    </a:cubicBezTo>
                    <a:cubicBezTo>
                      <a:pt x="588" y="4687"/>
                      <a:pt x="699" y="4660"/>
                      <a:pt x="817" y="4606"/>
                    </a:cubicBezTo>
                    <a:cubicBezTo>
                      <a:pt x="971" y="4535"/>
                      <a:pt x="1122" y="4432"/>
                      <a:pt x="1239" y="4307"/>
                    </a:cubicBezTo>
                    <a:cubicBezTo>
                      <a:pt x="2153" y="3351"/>
                      <a:pt x="2788" y="2221"/>
                      <a:pt x="3325" y="962"/>
                    </a:cubicBezTo>
                    <a:cubicBezTo>
                      <a:pt x="3047" y="846"/>
                      <a:pt x="2833" y="759"/>
                      <a:pt x="2576" y="652"/>
                    </a:cubicBezTo>
                    <a:cubicBezTo>
                      <a:pt x="2101" y="1710"/>
                      <a:pt x="1571" y="2672"/>
                      <a:pt x="784" y="3664"/>
                    </a:cubicBezTo>
                    <a:cubicBezTo>
                      <a:pt x="808" y="3382"/>
                      <a:pt x="791" y="3253"/>
                      <a:pt x="831" y="3144"/>
                    </a:cubicBezTo>
                    <a:cubicBezTo>
                      <a:pt x="1170" y="2221"/>
                      <a:pt x="1520" y="1302"/>
                      <a:pt x="1886" y="329"/>
                    </a:cubicBezTo>
                    <a:cubicBezTo>
                      <a:pt x="1750" y="251"/>
                      <a:pt x="1564" y="143"/>
                      <a:pt x="131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39" name="Google Shape;239;p6"/>
            <p:cNvGrpSpPr/>
            <p:nvPr/>
          </p:nvGrpSpPr>
          <p:grpSpPr>
            <a:xfrm>
              <a:off x="831768" y="4732635"/>
              <a:ext cx="543057" cy="560570"/>
              <a:chOff x="5524600" y="3415675"/>
              <a:chExt cx="331800" cy="342500"/>
            </a:xfrm>
          </p:grpSpPr>
          <p:sp>
            <p:nvSpPr>
              <p:cNvPr id="240" name="Google Shape;240;p6"/>
              <p:cNvSpPr/>
              <p:nvPr/>
            </p:nvSpPr>
            <p:spPr>
              <a:xfrm>
                <a:off x="5533850" y="3526025"/>
                <a:ext cx="107850" cy="102200"/>
              </a:xfrm>
              <a:custGeom>
                <a:avLst/>
                <a:gdLst/>
                <a:ahLst/>
                <a:cxnLst/>
                <a:rect l="l" t="t" r="r" b="b"/>
                <a:pathLst>
                  <a:path w="4314" h="4088" extrusionOk="0">
                    <a:moveTo>
                      <a:pt x="2722" y="0"/>
                    </a:moveTo>
                    <a:cubicBezTo>
                      <a:pt x="2258" y="0"/>
                      <a:pt x="1814" y="134"/>
                      <a:pt x="1411" y="456"/>
                    </a:cubicBezTo>
                    <a:cubicBezTo>
                      <a:pt x="1193" y="627"/>
                      <a:pt x="1000" y="831"/>
                      <a:pt x="814" y="1037"/>
                    </a:cubicBezTo>
                    <a:cubicBezTo>
                      <a:pt x="168" y="1753"/>
                      <a:pt x="0" y="2618"/>
                      <a:pt x="59" y="3547"/>
                    </a:cubicBezTo>
                    <a:cubicBezTo>
                      <a:pt x="76" y="3813"/>
                      <a:pt x="248" y="4021"/>
                      <a:pt x="460" y="4074"/>
                    </a:cubicBezTo>
                    <a:cubicBezTo>
                      <a:pt x="495" y="4083"/>
                      <a:pt x="531" y="4087"/>
                      <a:pt x="567" y="4087"/>
                    </a:cubicBezTo>
                    <a:cubicBezTo>
                      <a:pt x="747" y="4087"/>
                      <a:pt x="936" y="3980"/>
                      <a:pt x="1056" y="3786"/>
                    </a:cubicBezTo>
                    <a:cubicBezTo>
                      <a:pt x="1146" y="3641"/>
                      <a:pt x="1197" y="3475"/>
                      <a:pt x="1278" y="3325"/>
                    </a:cubicBezTo>
                    <a:cubicBezTo>
                      <a:pt x="1555" y="2807"/>
                      <a:pt x="1842" y="2294"/>
                      <a:pt x="2117" y="1774"/>
                    </a:cubicBezTo>
                    <a:cubicBezTo>
                      <a:pt x="2197" y="1623"/>
                      <a:pt x="2305" y="1560"/>
                      <a:pt x="2437" y="1560"/>
                    </a:cubicBezTo>
                    <a:cubicBezTo>
                      <a:pt x="2488" y="1560"/>
                      <a:pt x="2543" y="1570"/>
                      <a:pt x="2601" y="1587"/>
                    </a:cubicBezTo>
                    <a:cubicBezTo>
                      <a:pt x="2754" y="1631"/>
                      <a:pt x="2908" y="1681"/>
                      <a:pt x="3060" y="1730"/>
                    </a:cubicBezTo>
                    <a:cubicBezTo>
                      <a:pt x="3200" y="1775"/>
                      <a:pt x="3340" y="1798"/>
                      <a:pt x="3481" y="1798"/>
                    </a:cubicBezTo>
                    <a:cubicBezTo>
                      <a:pt x="3594" y="1798"/>
                      <a:pt x="3707" y="1783"/>
                      <a:pt x="3819" y="1751"/>
                    </a:cubicBezTo>
                    <a:cubicBezTo>
                      <a:pt x="4042" y="1687"/>
                      <a:pt x="4190" y="1542"/>
                      <a:pt x="4253" y="1318"/>
                    </a:cubicBezTo>
                    <a:cubicBezTo>
                      <a:pt x="4313" y="1100"/>
                      <a:pt x="4272" y="894"/>
                      <a:pt x="4168" y="698"/>
                    </a:cubicBezTo>
                    <a:cubicBezTo>
                      <a:pt x="4025" y="418"/>
                      <a:pt x="3775" y="176"/>
                      <a:pt x="3448" y="98"/>
                    </a:cubicBezTo>
                    <a:cubicBezTo>
                      <a:pt x="3202" y="35"/>
                      <a:pt x="2959" y="0"/>
                      <a:pt x="272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1" name="Google Shape;241;p6"/>
              <p:cNvSpPr/>
              <p:nvPr/>
            </p:nvSpPr>
            <p:spPr>
              <a:xfrm>
                <a:off x="5592975" y="3654350"/>
                <a:ext cx="73875" cy="103825"/>
              </a:xfrm>
              <a:custGeom>
                <a:avLst/>
                <a:gdLst/>
                <a:ahLst/>
                <a:cxnLst/>
                <a:rect l="l" t="t" r="r" b="b"/>
                <a:pathLst>
                  <a:path w="2955" h="4153" extrusionOk="0">
                    <a:moveTo>
                      <a:pt x="1498" y="1"/>
                    </a:moveTo>
                    <a:cubicBezTo>
                      <a:pt x="1403" y="1"/>
                      <a:pt x="1309" y="40"/>
                      <a:pt x="1229" y="115"/>
                    </a:cubicBezTo>
                    <a:cubicBezTo>
                      <a:pt x="1102" y="235"/>
                      <a:pt x="1065" y="387"/>
                      <a:pt x="1109" y="556"/>
                    </a:cubicBezTo>
                    <a:cubicBezTo>
                      <a:pt x="1133" y="649"/>
                      <a:pt x="1169" y="738"/>
                      <a:pt x="1193" y="831"/>
                    </a:cubicBezTo>
                    <a:cubicBezTo>
                      <a:pt x="1337" y="1408"/>
                      <a:pt x="1390" y="1969"/>
                      <a:pt x="954" y="2466"/>
                    </a:cubicBezTo>
                    <a:cubicBezTo>
                      <a:pt x="823" y="2618"/>
                      <a:pt x="730" y="2803"/>
                      <a:pt x="602" y="2962"/>
                    </a:cubicBezTo>
                    <a:cubicBezTo>
                      <a:pt x="503" y="3085"/>
                      <a:pt x="393" y="3206"/>
                      <a:pt x="267" y="3301"/>
                    </a:cubicBezTo>
                    <a:cubicBezTo>
                      <a:pt x="122" y="3413"/>
                      <a:pt x="1" y="3521"/>
                      <a:pt x="35" y="3720"/>
                    </a:cubicBezTo>
                    <a:cubicBezTo>
                      <a:pt x="71" y="3934"/>
                      <a:pt x="234" y="4015"/>
                      <a:pt x="417" y="4058"/>
                    </a:cubicBezTo>
                    <a:cubicBezTo>
                      <a:pt x="667" y="4118"/>
                      <a:pt x="884" y="4152"/>
                      <a:pt x="1079" y="4152"/>
                    </a:cubicBezTo>
                    <a:cubicBezTo>
                      <a:pt x="1547" y="4152"/>
                      <a:pt x="1887" y="3954"/>
                      <a:pt x="2255" y="3427"/>
                    </a:cubicBezTo>
                    <a:cubicBezTo>
                      <a:pt x="2320" y="3330"/>
                      <a:pt x="2391" y="3235"/>
                      <a:pt x="2446" y="3132"/>
                    </a:cubicBezTo>
                    <a:cubicBezTo>
                      <a:pt x="2830" y="2412"/>
                      <a:pt x="2955" y="1680"/>
                      <a:pt x="2534" y="923"/>
                    </a:cubicBezTo>
                    <a:cubicBezTo>
                      <a:pt x="2419" y="755"/>
                      <a:pt x="2325" y="569"/>
                      <a:pt x="2184" y="426"/>
                    </a:cubicBezTo>
                    <a:cubicBezTo>
                      <a:pt x="2038" y="277"/>
                      <a:pt x="1859" y="151"/>
                      <a:pt x="1676" y="49"/>
                    </a:cubicBezTo>
                    <a:cubicBezTo>
                      <a:pt x="1618" y="16"/>
                      <a:pt x="1558" y="1"/>
                      <a:pt x="149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" name="Google Shape;242;p6"/>
              <p:cNvSpPr/>
              <p:nvPr/>
            </p:nvSpPr>
            <p:spPr>
              <a:xfrm>
                <a:off x="5633475" y="3529600"/>
                <a:ext cx="68025" cy="98550"/>
              </a:xfrm>
              <a:custGeom>
                <a:avLst/>
                <a:gdLst/>
                <a:ahLst/>
                <a:cxnLst/>
                <a:rect l="l" t="t" r="r" b="b"/>
                <a:pathLst>
                  <a:path w="2721" h="3942" extrusionOk="0">
                    <a:moveTo>
                      <a:pt x="1849" y="0"/>
                    </a:moveTo>
                    <a:cubicBezTo>
                      <a:pt x="1800" y="0"/>
                      <a:pt x="1748" y="9"/>
                      <a:pt x="1693" y="29"/>
                    </a:cubicBezTo>
                    <a:cubicBezTo>
                      <a:pt x="1472" y="111"/>
                      <a:pt x="1382" y="287"/>
                      <a:pt x="1375" y="506"/>
                    </a:cubicBezTo>
                    <a:cubicBezTo>
                      <a:pt x="1370" y="686"/>
                      <a:pt x="1386" y="868"/>
                      <a:pt x="1393" y="1050"/>
                    </a:cubicBezTo>
                    <a:cubicBezTo>
                      <a:pt x="1408" y="1392"/>
                      <a:pt x="1431" y="1733"/>
                      <a:pt x="1432" y="2075"/>
                    </a:cubicBezTo>
                    <a:cubicBezTo>
                      <a:pt x="1432" y="2324"/>
                      <a:pt x="1378" y="2562"/>
                      <a:pt x="1150" y="2755"/>
                    </a:cubicBezTo>
                    <a:cubicBezTo>
                      <a:pt x="994" y="2684"/>
                      <a:pt x="859" y="2618"/>
                      <a:pt x="722" y="2563"/>
                    </a:cubicBezTo>
                    <a:cubicBezTo>
                      <a:pt x="656" y="2537"/>
                      <a:pt x="591" y="2522"/>
                      <a:pt x="527" y="2522"/>
                    </a:cubicBezTo>
                    <a:cubicBezTo>
                      <a:pt x="436" y="2522"/>
                      <a:pt x="349" y="2552"/>
                      <a:pt x="268" y="2618"/>
                    </a:cubicBezTo>
                    <a:cubicBezTo>
                      <a:pt x="56" y="2790"/>
                      <a:pt x="0" y="3072"/>
                      <a:pt x="129" y="3311"/>
                    </a:cubicBezTo>
                    <a:cubicBezTo>
                      <a:pt x="262" y="3556"/>
                      <a:pt x="463" y="3726"/>
                      <a:pt x="719" y="3834"/>
                    </a:cubicBezTo>
                    <a:cubicBezTo>
                      <a:pt x="895" y="3907"/>
                      <a:pt x="1074" y="3941"/>
                      <a:pt x="1249" y="3941"/>
                    </a:cubicBezTo>
                    <a:cubicBezTo>
                      <a:pt x="1834" y="3941"/>
                      <a:pt x="2366" y="3553"/>
                      <a:pt x="2525" y="2911"/>
                    </a:cubicBezTo>
                    <a:cubicBezTo>
                      <a:pt x="2672" y="2309"/>
                      <a:pt x="2721" y="1686"/>
                      <a:pt x="2636" y="1063"/>
                    </a:cubicBezTo>
                    <a:cubicBezTo>
                      <a:pt x="2592" y="736"/>
                      <a:pt x="2462" y="449"/>
                      <a:pt x="2234" y="205"/>
                    </a:cubicBezTo>
                    <a:cubicBezTo>
                      <a:pt x="2123" y="84"/>
                      <a:pt x="1999" y="0"/>
                      <a:pt x="184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" name="Google Shape;243;p6"/>
              <p:cNvSpPr/>
              <p:nvPr/>
            </p:nvSpPr>
            <p:spPr>
              <a:xfrm>
                <a:off x="5524600" y="3613800"/>
                <a:ext cx="90275" cy="73150"/>
              </a:xfrm>
              <a:custGeom>
                <a:avLst/>
                <a:gdLst/>
                <a:ahLst/>
                <a:cxnLst/>
                <a:rect l="l" t="t" r="r" b="b"/>
                <a:pathLst>
                  <a:path w="3611" h="2926" extrusionOk="0">
                    <a:moveTo>
                      <a:pt x="2808" y="0"/>
                    </a:moveTo>
                    <a:cubicBezTo>
                      <a:pt x="2705" y="0"/>
                      <a:pt x="2599" y="36"/>
                      <a:pt x="2499" y="112"/>
                    </a:cubicBezTo>
                    <a:cubicBezTo>
                      <a:pt x="2383" y="201"/>
                      <a:pt x="2278" y="317"/>
                      <a:pt x="2200" y="441"/>
                    </a:cubicBezTo>
                    <a:cubicBezTo>
                      <a:pt x="2090" y="623"/>
                      <a:pt x="2017" y="826"/>
                      <a:pt x="1917" y="1014"/>
                    </a:cubicBezTo>
                    <a:cubicBezTo>
                      <a:pt x="1826" y="1183"/>
                      <a:pt x="1741" y="1362"/>
                      <a:pt x="1616" y="1499"/>
                    </a:cubicBezTo>
                    <a:cubicBezTo>
                      <a:pt x="1529" y="1596"/>
                      <a:pt x="1434" y="1641"/>
                      <a:pt x="1336" y="1641"/>
                    </a:cubicBezTo>
                    <a:cubicBezTo>
                      <a:pt x="1233" y="1641"/>
                      <a:pt x="1128" y="1591"/>
                      <a:pt x="1026" y="1498"/>
                    </a:cubicBezTo>
                    <a:cubicBezTo>
                      <a:pt x="947" y="1426"/>
                      <a:pt x="874" y="1343"/>
                      <a:pt x="787" y="1286"/>
                    </a:cubicBezTo>
                    <a:cubicBezTo>
                      <a:pt x="700" y="1232"/>
                      <a:pt x="613" y="1204"/>
                      <a:pt x="525" y="1204"/>
                    </a:cubicBezTo>
                    <a:cubicBezTo>
                      <a:pt x="432" y="1204"/>
                      <a:pt x="339" y="1235"/>
                      <a:pt x="246" y="1297"/>
                    </a:cubicBezTo>
                    <a:cubicBezTo>
                      <a:pt x="74" y="1413"/>
                      <a:pt x="1" y="1571"/>
                      <a:pt x="60" y="1766"/>
                    </a:cubicBezTo>
                    <a:cubicBezTo>
                      <a:pt x="120" y="1958"/>
                      <a:pt x="177" y="2162"/>
                      <a:pt x="289" y="2321"/>
                    </a:cubicBezTo>
                    <a:cubicBezTo>
                      <a:pt x="566" y="2710"/>
                      <a:pt x="1092" y="2925"/>
                      <a:pt x="1616" y="2925"/>
                    </a:cubicBezTo>
                    <a:cubicBezTo>
                      <a:pt x="1884" y="2925"/>
                      <a:pt x="2151" y="2869"/>
                      <a:pt x="2383" y="2751"/>
                    </a:cubicBezTo>
                    <a:cubicBezTo>
                      <a:pt x="3191" y="2343"/>
                      <a:pt x="3611" y="1183"/>
                      <a:pt x="3263" y="332"/>
                    </a:cubicBezTo>
                    <a:cubicBezTo>
                      <a:pt x="3173" y="120"/>
                      <a:pt x="2997" y="0"/>
                      <a:pt x="280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" name="Google Shape;244;p6"/>
              <p:cNvSpPr/>
              <p:nvPr/>
            </p:nvSpPr>
            <p:spPr>
              <a:xfrm>
                <a:off x="5790875" y="3452075"/>
                <a:ext cx="65525" cy="128275"/>
              </a:xfrm>
              <a:custGeom>
                <a:avLst/>
                <a:gdLst/>
                <a:ahLst/>
                <a:cxnLst/>
                <a:rect l="l" t="t" r="r" b="b"/>
                <a:pathLst>
                  <a:path w="2621" h="5131" extrusionOk="0">
                    <a:moveTo>
                      <a:pt x="708" y="0"/>
                    </a:moveTo>
                    <a:cubicBezTo>
                      <a:pt x="596" y="0"/>
                      <a:pt x="489" y="34"/>
                      <a:pt x="404" y="97"/>
                    </a:cubicBezTo>
                    <a:cubicBezTo>
                      <a:pt x="232" y="223"/>
                      <a:pt x="162" y="484"/>
                      <a:pt x="252" y="742"/>
                    </a:cubicBezTo>
                    <a:cubicBezTo>
                      <a:pt x="308" y="902"/>
                      <a:pt x="404" y="1047"/>
                      <a:pt x="470" y="1204"/>
                    </a:cubicBezTo>
                    <a:cubicBezTo>
                      <a:pt x="697" y="1745"/>
                      <a:pt x="917" y="2291"/>
                      <a:pt x="1147" y="2832"/>
                    </a:cubicBezTo>
                    <a:cubicBezTo>
                      <a:pt x="1240" y="3050"/>
                      <a:pt x="1164" y="3202"/>
                      <a:pt x="988" y="3326"/>
                    </a:cubicBezTo>
                    <a:cubicBezTo>
                      <a:pt x="855" y="3416"/>
                      <a:pt x="720" y="3505"/>
                      <a:pt x="587" y="3593"/>
                    </a:cubicBezTo>
                    <a:cubicBezTo>
                      <a:pt x="367" y="3737"/>
                      <a:pt x="196" y="3925"/>
                      <a:pt x="93" y="4168"/>
                    </a:cubicBezTo>
                    <a:cubicBezTo>
                      <a:pt x="0" y="4383"/>
                      <a:pt x="22" y="4589"/>
                      <a:pt x="155" y="4777"/>
                    </a:cubicBezTo>
                    <a:cubicBezTo>
                      <a:pt x="287" y="4961"/>
                      <a:pt x="473" y="5060"/>
                      <a:pt x="690" y="5103"/>
                    </a:cubicBezTo>
                    <a:cubicBezTo>
                      <a:pt x="776" y="5121"/>
                      <a:pt x="866" y="5131"/>
                      <a:pt x="956" y="5131"/>
                    </a:cubicBezTo>
                    <a:cubicBezTo>
                      <a:pt x="1186" y="5131"/>
                      <a:pt x="1419" y="5068"/>
                      <a:pt x="1614" y="4923"/>
                    </a:cubicBezTo>
                    <a:cubicBezTo>
                      <a:pt x="2214" y="4473"/>
                      <a:pt x="2613" y="3893"/>
                      <a:pt x="2618" y="3113"/>
                    </a:cubicBezTo>
                    <a:cubicBezTo>
                      <a:pt x="2620" y="2836"/>
                      <a:pt x="2582" y="2557"/>
                      <a:pt x="2539" y="2284"/>
                    </a:cubicBezTo>
                    <a:cubicBezTo>
                      <a:pt x="2391" y="1332"/>
                      <a:pt x="1826" y="657"/>
                      <a:pt x="1067" y="119"/>
                    </a:cubicBezTo>
                    <a:cubicBezTo>
                      <a:pt x="954" y="38"/>
                      <a:pt x="828" y="0"/>
                      <a:pt x="70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" name="Google Shape;245;p6"/>
              <p:cNvSpPr/>
              <p:nvPr/>
            </p:nvSpPr>
            <p:spPr>
              <a:xfrm>
                <a:off x="5641950" y="3415675"/>
                <a:ext cx="87225" cy="95000"/>
              </a:xfrm>
              <a:custGeom>
                <a:avLst/>
                <a:gdLst/>
                <a:ahLst/>
                <a:cxnLst/>
                <a:rect l="l" t="t" r="r" b="b"/>
                <a:pathLst>
                  <a:path w="3489" h="3800" extrusionOk="0">
                    <a:moveTo>
                      <a:pt x="1241" y="1"/>
                    </a:moveTo>
                    <a:cubicBezTo>
                      <a:pt x="1125" y="1"/>
                      <a:pt x="1019" y="60"/>
                      <a:pt x="920" y="136"/>
                    </a:cubicBezTo>
                    <a:cubicBezTo>
                      <a:pt x="225" y="670"/>
                      <a:pt x="1" y="1088"/>
                      <a:pt x="254" y="1961"/>
                    </a:cubicBezTo>
                    <a:cubicBezTo>
                      <a:pt x="287" y="2073"/>
                      <a:pt x="318" y="2188"/>
                      <a:pt x="363" y="2295"/>
                    </a:cubicBezTo>
                    <a:cubicBezTo>
                      <a:pt x="681" y="3050"/>
                      <a:pt x="1170" y="3604"/>
                      <a:pt x="2024" y="3754"/>
                    </a:cubicBezTo>
                    <a:cubicBezTo>
                      <a:pt x="2194" y="3767"/>
                      <a:pt x="2365" y="3800"/>
                      <a:pt x="2536" y="3800"/>
                    </a:cubicBezTo>
                    <a:cubicBezTo>
                      <a:pt x="2569" y="3800"/>
                      <a:pt x="2602" y="3798"/>
                      <a:pt x="2635" y="3796"/>
                    </a:cubicBezTo>
                    <a:cubicBezTo>
                      <a:pt x="2843" y="3776"/>
                      <a:pt x="3052" y="3715"/>
                      <a:pt x="3247" y="3638"/>
                    </a:cubicBezTo>
                    <a:cubicBezTo>
                      <a:pt x="3404" y="3575"/>
                      <a:pt x="3489" y="3426"/>
                      <a:pt x="3476" y="3247"/>
                    </a:cubicBezTo>
                    <a:cubicBezTo>
                      <a:pt x="3463" y="3073"/>
                      <a:pt x="3368" y="2949"/>
                      <a:pt x="3209" y="2878"/>
                    </a:cubicBezTo>
                    <a:cubicBezTo>
                      <a:pt x="3119" y="2838"/>
                      <a:pt x="3029" y="2811"/>
                      <a:pt x="2940" y="2770"/>
                    </a:cubicBezTo>
                    <a:cubicBezTo>
                      <a:pt x="2402" y="2517"/>
                      <a:pt x="1934" y="2206"/>
                      <a:pt x="1820" y="1556"/>
                    </a:cubicBezTo>
                    <a:cubicBezTo>
                      <a:pt x="1786" y="1357"/>
                      <a:pt x="1700" y="1168"/>
                      <a:pt x="1657" y="969"/>
                    </a:cubicBezTo>
                    <a:cubicBezTo>
                      <a:pt x="1623" y="813"/>
                      <a:pt x="1599" y="653"/>
                      <a:pt x="1604" y="495"/>
                    </a:cubicBezTo>
                    <a:cubicBezTo>
                      <a:pt x="1609" y="312"/>
                      <a:pt x="1600" y="152"/>
                      <a:pt x="1425" y="51"/>
                    </a:cubicBezTo>
                    <a:cubicBezTo>
                      <a:pt x="1361" y="16"/>
                      <a:pt x="1300" y="1"/>
                      <a:pt x="124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" name="Google Shape;246;p6"/>
              <p:cNvSpPr/>
              <p:nvPr/>
            </p:nvSpPr>
            <p:spPr>
              <a:xfrm>
                <a:off x="5712500" y="3534725"/>
                <a:ext cx="84000" cy="90350"/>
              </a:xfrm>
              <a:custGeom>
                <a:avLst/>
                <a:gdLst/>
                <a:ahLst/>
                <a:cxnLst/>
                <a:rect l="l" t="t" r="r" b="b"/>
                <a:pathLst>
                  <a:path w="3360" h="3614" extrusionOk="0">
                    <a:moveTo>
                      <a:pt x="1500" y="1"/>
                    </a:moveTo>
                    <a:cubicBezTo>
                      <a:pt x="1305" y="1"/>
                      <a:pt x="1118" y="52"/>
                      <a:pt x="940" y="148"/>
                    </a:cubicBezTo>
                    <a:cubicBezTo>
                      <a:pt x="211" y="540"/>
                      <a:pt x="1" y="1446"/>
                      <a:pt x="519" y="2131"/>
                    </a:cubicBezTo>
                    <a:cubicBezTo>
                      <a:pt x="894" y="2628"/>
                      <a:pt x="1348" y="3054"/>
                      <a:pt x="1885" y="3382"/>
                    </a:cubicBezTo>
                    <a:cubicBezTo>
                      <a:pt x="2134" y="3535"/>
                      <a:pt x="2404" y="3614"/>
                      <a:pt x="2693" y="3614"/>
                    </a:cubicBezTo>
                    <a:cubicBezTo>
                      <a:pt x="2730" y="3614"/>
                      <a:pt x="2767" y="3612"/>
                      <a:pt x="2804" y="3610"/>
                    </a:cubicBezTo>
                    <a:cubicBezTo>
                      <a:pt x="3022" y="3594"/>
                      <a:pt x="3204" y="3523"/>
                      <a:pt x="3283" y="3298"/>
                    </a:cubicBezTo>
                    <a:cubicBezTo>
                      <a:pt x="3360" y="3079"/>
                      <a:pt x="3280" y="2898"/>
                      <a:pt x="3114" y="2755"/>
                    </a:cubicBezTo>
                    <a:cubicBezTo>
                      <a:pt x="2975" y="2636"/>
                      <a:pt x="2823" y="2535"/>
                      <a:pt x="2678" y="2426"/>
                    </a:cubicBezTo>
                    <a:cubicBezTo>
                      <a:pt x="2405" y="2220"/>
                      <a:pt x="2123" y="2025"/>
                      <a:pt x="1856" y="1810"/>
                    </a:cubicBezTo>
                    <a:cubicBezTo>
                      <a:pt x="1662" y="1654"/>
                      <a:pt x="1513" y="1461"/>
                      <a:pt x="1506" y="1161"/>
                    </a:cubicBezTo>
                    <a:cubicBezTo>
                      <a:pt x="1660" y="1087"/>
                      <a:pt x="1796" y="1024"/>
                      <a:pt x="1925" y="949"/>
                    </a:cubicBezTo>
                    <a:cubicBezTo>
                      <a:pt x="2073" y="868"/>
                      <a:pt x="2169" y="742"/>
                      <a:pt x="2169" y="563"/>
                    </a:cubicBezTo>
                    <a:cubicBezTo>
                      <a:pt x="2169" y="294"/>
                      <a:pt x="1981" y="72"/>
                      <a:pt x="1718" y="22"/>
                    </a:cubicBezTo>
                    <a:cubicBezTo>
                      <a:pt x="1644" y="7"/>
                      <a:pt x="1572" y="1"/>
                      <a:pt x="150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7" name="Google Shape;247;p6"/>
              <p:cNvSpPr/>
              <p:nvPr/>
            </p:nvSpPr>
            <p:spPr>
              <a:xfrm>
                <a:off x="5729150" y="3416250"/>
                <a:ext cx="67100" cy="89675"/>
              </a:xfrm>
              <a:custGeom>
                <a:avLst/>
                <a:gdLst/>
                <a:ahLst/>
                <a:cxnLst/>
                <a:rect l="l" t="t" r="r" b="b"/>
                <a:pathLst>
                  <a:path w="2684" h="3587" extrusionOk="0">
                    <a:moveTo>
                      <a:pt x="1775" y="0"/>
                    </a:moveTo>
                    <a:cubicBezTo>
                      <a:pt x="1076" y="0"/>
                      <a:pt x="349" y="628"/>
                      <a:pt x="192" y="1360"/>
                    </a:cubicBezTo>
                    <a:cubicBezTo>
                      <a:pt x="1" y="2242"/>
                      <a:pt x="638" y="3300"/>
                      <a:pt x="1514" y="3561"/>
                    </a:cubicBezTo>
                    <a:cubicBezTo>
                      <a:pt x="1574" y="3578"/>
                      <a:pt x="1632" y="3587"/>
                      <a:pt x="1688" y="3587"/>
                    </a:cubicBezTo>
                    <a:cubicBezTo>
                      <a:pt x="1952" y="3587"/>
                      <a:pt x="2157" y="3399"/>
                      <a:pt x="2166" y="3108"/>
                    </a:cubicBezTo>
                    <a:cubicBezTo>
                      <a:pt x="2171" y="2962"/>
                      <a:pt x="2147" y="2806"/>
                      <a:pt x="2098" y="2669"/>
                    </a:cubicBezTo>
                    <a:cubicBezTo>
                      <a:pt x="2028" y="2468"/>
                      <a:pt x="1915" y="2283"/>
                      <a:pt x="1833" y="2086"/>
                    </a:cubicBezTo>
                    <a:cubicBezTo>
                      <a:pt x="1758" y="1911"/>
                      <a:pt x="1674" y="1732"/>
                      <a:pt x="1646" y="1547"/>
                    </a:cubicBezTo>
                    <a:cubicBezTo>
                      <a:pt x="1606" y="1284"/>
                      <a:pt x="1749" y="1131"/>
                      <a:pt x="2018" y="1091"/>
                    </a:cubicBezTo>
                    <a:cubicBezTo>
                      <a:pt x="2123" y="1076"/>
                      <a:pt x="2233" y="1072"/>
                      <a:pt x="2333" y="1039"/>
                    </a:cubicBezTo>
                    <a:cubicBezTo>
                      <a:pt x="2535" y="973"/>
                      <a:pt x="2645" y="832"/>
                      <a:pt x="2665" y="614"/>
                    </a:cubicBezTo>
                    <a:cubicBezTo>
                      <a:pt x="2684" y="406"/>
                      <a:pt x="2607" y="247"/>
                      <a:pt x="2419" y="173"/>
                    </a:cubicBezTo>
                    <a:cubicBezTo>
                      <a:pt x="2234" y="100"/>
                      <a:pt x="2040" y="14"/>
                      <a:pt x="1843" y="3"/>
                    </a:cubicBezTo>
                    <a:cubicBezTo>
                      <a:pt x="1821" y="1"/>
                      <a:pt x="1798" y="0"/>
                      <a:pt x="177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4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4" name="Google Shape;464;p13"/>
          <p:cNvSpPr txBox="1">
            <a:spLocks noGrp="1"/>
          </p:cNvSpPr>
          <p:nvPr>
            <p:ph type="title" hasCustomPrompt="1"/>
          </p:nvPr>
        </p:nvSpPr>
        <p:spPr>
          <a:xfrm rot="1973">
            <a:off x="720000" y="1800700"/>
            <a:ext cx="1045200" cy="91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5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465" name="Google Shape;465;p13"/>
          <p:cNvSpPr txBox="1">
            <a:spLocks noGrp="1"/>
          </p:cNvSpPr>
          <p:nvPr>
            <p:ph type="title" idx="2"/>
          </p:nvPr>
        </p:nvSpPr>
        <p:spPr>
          <a:xfrm>
            <a:off x="1917600" y="1510075"/>
            <a:ext cx="2336400" cy="85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66" name="Google Shape;466;p13"/>
          <p:cNvSpPr txBox="1">
            <a:spLocks noGrp="1"/>
          </p:cNvSpPr>
          <p:nvPr>
            <p:ph type="subTitle" idx="1"/>
          </p:nvPr>
        </p:nvSpPr>
        <p:spPr>
          <a:xfrm>
            <a:off x="1917600" y="2286303"/>
            <a:ext cx="23364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7" name="Google Shape;467;p13"/>
          <p:cNvSpPr txBox="1">
            <a:spLocks noGrp="1"/>
          </p:cNvSpPr>
          <p:nvPr>
            <p:ph type="title" idx="3" hasCustomPrompt="1"/>
          </p:nvPr>
        </p:nvSpPr>
        <p:spPr>
          <a:xfrm rot="1973">
            <a:off x="720000" y="3515200"/>
            <a:ext cx="1045200" cy="91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5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468" name="Google Shape;468;p13"/>
          <p:cNvSpPr txBox="1">
            <a:spLocks noGrp="1"/>
          </p:cNvSpPr>
          <p:nvPr>
            <p:ph type="title" idx="4"/>
          </p:nvPr>
        </p:nvSpPr>
        <p:spPr>
          <a:xfrm>
            <a:off x="1917600" y="3224600"/>
            <a:ext cx="2336400" cy="85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69" name="Google Shape;469;p13"/>
          <p:cNvSpPr txBox="1">
            <a:spLocks noGrp="1"/>
          </p:cNvSpPr>
          <p:nvPr>
            <p:ph type="subTitle" idx="5"/>
          </p:nvPr>
        </p:nvSpPr>
        <p:spPr>
          <a:xfrm>
            <a:off x="1917600" y="4000803"/>
            <a:ext cx="23364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0" name="Google Shape;470;p13"/>
          <p:cNvSpPr txBox="1">
            <a:spLocks noGrp="1"/>
          </p:cNvSpPr>
          <p:nvPr>
            <p:ph type="title" idx="6" hasCustomPrompt="1"/>
          </p:nvPr>
        </p:nvSpPr>
        <p:spPr>
          <a:xfrm rot="1973">
            <a:off x="4513775" y="1800700"/>
            <a:ext cx="1045200" cy="91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5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471" name="Google Shape;471;p13"/>
          <p:cNvSpPr txBox="1">
            <a:spLocks noGrp="1"/>
          </p:cNvSpPr>
          <p:nvPr>
            <p:ph type="title" idx="7"/>
          </p:nvPr>
        </p:nvSpPr>
        <p:spPr>
          <a:xfrm>
            <a:off x="5758100" y="1510075"/>
            <a:ext cx="2665800" cy="85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72" name="Google Shape;472;p13"/>
          <p:cNvSpPr txBox="1">
            <a:spLocks noGrp="1"/>
          </p:cNvSpPr>
          <p:nvPr>
            <p:ph type="subTitle" idx="8"/>
          </p:nvPr>
        </p:nvSpPr>
        <p:spPr>
          <a:xfrm>
            <a:off x="5758100" y="2286300"/>
            <a:ext cx="23364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3" name="Google Shape;473;p13"/>
          <p:cNvSpPr txBox="1">
            <a:spLocks noGrp="1"/>
          </p:cNvSpPr>
          <p:nvPr>
            <p:ph type="title" idx="9" hasCustomPrompt="1"/>
          </p:nvPr>
        </p:nvSpPr>
        <p:spPr>
          <a:xfrm rot="1973">
            <a:off x="4513775" y="3515200"/>
            <a:ext cx="1045200" cy="91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5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474" name="Google Shape;474;p13"/>
          <p:cNvSpPr txBox="1">
            <a:spLocks noGrp="1"/>
          </p:cNvSpPr>
          <p:nvPr>
            <p:ph type="title" idx="13"/>
          </p:nvPr>
        </p:nvSpPr>
        <p:spPr>
          <a:xfrm>
            <a:off x="5758100" y="3224598"/>
            <a:ext cx="2665800" cy="85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75" name="Google Shape;475;p13"/>
          <p:cNvSpPr txBox="1">
            <a:spLocks noGrp="1"/>
          </p:cNvSpPr>
          <p:nvPr>
            <p:ph type="subTitle" idx="14"/>
          </p:nvPr>
        </p:nvSpPr>
        <p:spPr>
          <a:xfrm>
            <a:off x="5758100" y="4000799"/>
            <a:ext cx="23364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6" name="Google Shape;476;p13"/>
          <p:cNvSpPr txBox="1">
            <a:spLocks noGrp="1"/>
          </p:cNvSpPr>
          <p:nvPr>
            <p:ph type="title" idx="15"/>
          </p:nvPr>
        </p:nvSpPr>
        <p:spPr>
          <a:xfrm>
            <a:off x="720000" y="5400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grpSp>
        <p:nvGrpSpPr>
          <p:cNvPr id="477" name="Google Shape;477;p13"/>
          <p:cNvGrpSpPr/>
          <p:nvPr/>
        </p:nvGrpSpPr>
        <p:grpSpPr>
          <a:xfrm>
            <a:off x="-104871" y="-896528"/>
            <a:ext cx="9444042" cy="2873054"/>
            <a:chOff x="-104871" y="-896528"/>
            <a:chExt cx="9444042" cy="2873054"/>
          </a:xfrm>
        </p:grpSpPr>
        <p:sp>
          <p:nvSpPr>
            <p:cNvPr id="478" name="Google Shape;478;p13"/>
            <p:cNvSpPr/>
            <p:nvPr/>
          </p:nvSpPr>
          <p:spPr>
            <a:xfrm rot="6556404">
              <a:off x="6983016" y="-738016"/>
              <a:ext cx="1432454" cy="2413960"/>
            </a:xfrm>
            <a:custGeom>
              <a:avLst/>
              <a:gdLst/>
              <a:ahLst/>
              <a:cxnLst/>
              <a:rect l="l" t="t" r="r" b="b"/>
              <a:pathLst>
                <a:path w="18659" h="31444" extrusionOk="0">
                  <a:moveTo>
                    <a:pt x="11176" y="1"/>
                  </a:moveTo>
                  <a:cubicBezTo>
                    <a:pt x="8853" y="1"/>
                    <a:pt x="6498" y="846"/>
                    <a:pt x="4690" y="2329"/>
                  </a:cubicBezTo>
                  <a:cubicBezTo>
                    <a:pt x="1844" y="4666"/>
                    <a:pt x="309" y="8365"/>
                    <a:pt x="154" y="12043"/>
                  </a:cubicBezTo>
                  <a:cubicBezTo>
                    <a:pt x="1" y="15722"/>
                    <a:pt x="1123" y="19370"/>
                    <a:pt x="2863" y="22615"/>
                  </a:cubicBezTo>
                  <a:cubicBezTo>
                    <a:pt x="4059" y="24844"/>
                    <a:pt x="5541" y="26906"/>
                    <a:pt x="7132" y="28868"/>
                  </a:cubicBezTo>
                  <a:cubicBezTo>
                    <a:pt x="7713" y="29586"/>
                    <a:pt x="8412" y="30812"/>
                    <a:pt x="9239" y="31259"/>
                  </a:cubicBezTo>
                  <a:cubicBezTo>
                    <a:pt x="9487" y="31393"/>
                    <a:pt x="9789" y="31444"/>
                    <a:pt x="10110" y="31444"/>
                  </a:cubicBezTo>
                  <a:cubicBezTo>
                    <a:pt x="10807" y="31444"/>
                    <a:pt x="11597" y="31203"/>
                    <a:pt x="12139" y="31041"/>
                  </a:cubicBezTo>
                  <a:cubicBezTo>
                    <a:pt x="13357" y="30679"/>
                    <a:pt x="14497" y="30060"/>
                    <a:pt x="15451" y="29223"/>
                  </a:cubicBezTo>
                  <a:cubicBezTo>
                    <a:pt x="17205" y="27684"/>
                    <a:pt x="18306" y="25424"/>
                    <a:pt x="18438" y="23096"/>
                  </a:cubicBezTo>
                  <a:cubicBezTo>
                    <a:pt x="18658" y="19220"/>
                    <a:pt x="16343" y="15630"/>
                    <a:pt x="15979" y="11763"/>
                  </a:cubicBezTo>
                  <a:cubicBezTo>
                    <a:pt x="15773" y="9562"/>
                    <a:pt x="16208" y="7351"/>
                    <a:pt x="16787" y="5217"/>
                  </a:cubicBezTo>
                  <a:cubicBezTo>
                    <a:pt x="16989" y="4470"/>
                    <a:pt x="17211" y="3687"/>
                    <a:pt x="17019" y="2936"/>
                  </a:cubicBezTo>
                  <a:cubicBezTo>
                    <a:pt x="16775" y="1983"/>
                    <a:pt x="15916" y="1316"/>
                    <a:pt x="15036" y="876"/>
                  </a:cubicBezTo>
                  <a:cubicBezTo>
                    <a:pt x="13833" y="279"/>
                    <a:pt x="12510" y="1"/>
                    <a:pt x="1117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13"/>
            <p:cNvSpPr/>
            <p:nvPr/>
          </p:nvSpPr>
          <p:spPr>
            <a:xfrm rot="6556404">
              <a:off x="7505343" y="406065"/>
              <a:ext cx="1494638" cy="1300716"/>
            </a:xfrm>
            <a:custGeom>
              <a:avLst/>
              <a:gdLst/>
              <a:ahLst/>
              <a:cxnLst/>
              <a:rect l="l" t="t" r="r" b="b"/>
              <a:pathLst>
                <a:path w="19469" h="16943" extrusionOk="0">
                  <a:moveTo>
                    <a:pt x="2719" y="0"/>
                  </a:moveTo>
                  <a:cubicBezTo>
                    <a:pt x="2411" y="0"/>
                    <a:pt x="2103" y="34"/>
                    <a:pt x="1799" y="111"/>
                  </a:cubicBezTo>
                  <a:cubicBezTo>
                    <a:pt x="665" y="401"/>
                    <a:pt x="1" y="1308"/>
                    <a:pt x="85" y="2472"/>
                  </a:cubicBezTo>
                  <a:cubicBezTo>
                    <a:pt x="110" y="2807"/>
                    <a:pt x="165" y="3144"/>
                    <a:pt x="238" y="3470"/>
                  </a:cubicBezTo>
                  <a:cubicBezTo>
                    <a:pt x="493" y="4600"/>
                    <a:pt x="1004" y="5618"/>
                    <a:pt x="1587" y="6597"/>
                  </a:cubicBezTo>
                  <a:cubicBezTo>
                    <a:pt x="2580" y="8255"/>
                    <a:pt x="3867" y="9640"/>
                    <a:pt x="5377" y="10806"/>
                  </a:cubicBezTo>
                  <a:cubicBezTo>
                    <a:pt x="7820" y="12690"/>
                    <a:pt x="10429" y="14321"/>
                    <a:pt x="13195" y="15691"/>
                  </a:cubicBezTo>
                  <a:cubicBezTo>
                    <a:pt x="14095" y="16138"/>
                    <a:pt x="15011" y="16540"/>
                    <a:pt x="15988" y="16778"/>
                  </a:cubicBezTo>
                  <a:cubicBezTo>
                    <a:pt x="16415" y="16882"/>
                    <a:pt x="16848" y="16942"/>
                    <a:pt x="17283" y="16942"/>
                  </a:cubicBezTo>
                  <a:cubicBezTo>
                    <a:pt x="17508" y="16942"/>
                    <a:pt x="17735" y="16926"/>
                    <a:pt x="17961" y="16891"/>
                  </a:cubicBezTo>
                  <a:cubicBezTo>
                    <a:pt x="18932" y="16738"/>
                    <a:pt x="19469" y="16081"/>
                    <a:pt x="19345" y="15110"/>
                  </a:cubicBezTo>
                  <a:cubicBezTo>
                    <a:pt x="19132" y="13427"/>
                    <a:pt x="18552" y="11889"/>
                    <a:pt x="17392" y="10608"/>
                  </a:cubicBezTo>
                  <a:cubicBezTo>
                    <a:pt x="16612" y="9747"/>
                    <a:pt x="15727" y="9010"/>
                    <a:pt x="14815" y="8295"/>
                  </a:cubicBezTo>
                  <a:cubicBezTo>
                    <a:pt x="14478" y="8033"/>
                    <a:pt x="14126" y="7779"/>
                    <a:pt x="13830" y="7475"/>
                  </a:cubicBezTo>
                  <a:cubicBezTo>
                    <a:pt x="13168" y="6796"/>
                    <a:pt x="12531" y="6095"/>
                    <a:pt x="11897" y="5392"/>
                  </a:cubicBezTo>
                  <a:cubicBezTo>
                    <a:pt x="10468" y="3812"/>
                    <a:pt x="8893" y="2410"/>
                    <a:pt x="7036" y="1349"/>
                  </a:cubicBezTo>
                  <a:cubicBezTo>
                    <a:pt x="5863" y="681"/>
                    <a:pt x="4623" y="195"/>
                    <a:pt x="3271" y="34"/>
                  </a:cubicBezTo>
                  <a:cubicBezTo>
                    <a:pt x="3087" y="12"/>
                    <a:pt x="2903" y="0"/>
                    <a:pt x="271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" name="Google Shape;480;p13"/>
            <p:cNvSpPr/>
            <p:nvPr/>
          </p:nvSpPr>
          <p:spPr>
            <a:xfrm rot="6556404">
              <a:off x="7386998" y="137922"/>
              <a:ext cx="2050070" cy="1247515"/>
            </a:xfrm>
            <a:custGeom>
              <a:avLst/>
              <a:gdLst/>
              <a:ahLst/>
              <a:cxnLst/>
              <a:rect l="l" t="t" r="r" b="b"/>
              <a:pathLst>
                <a:path w="26704" h="16250" extrusionOk="0">
                  <a:moveTo>
                    <a:pt x="21742" y="0"/>
                  </a:moveTo>
                  <a:cubicBezTo>
                    <a:pt x="19251" y="0"/>
                    <a:pt x="16780" y="1003"/>
                    <a:pt x="14507" y="2116"/>
                  </a:cubicBezTo>
                  <a:cubicBezTo>
                    <a:pt x="11018" y="3829"/>
                    <a:pt x="7674" y="5849"/>
                    <a:pt x="4581" y="8205"/>
                  </a:cubicBezTo>
                  <a:cubicBezTo>
                    <a:pt x="3515" y="9018"/>
                    <a:pt x="2471" y="9880"/>
                    <a:pt x="1599" y="10907"/>
                  </a:cubicBezTo>
                  <a:cubicBezTo>
                    <a:pt x="854" y="11782"/>
                    <a:pt x="1" y="12827"/>
                    <a:pt x="168" y="14052"/>
                  </a:cubicBezTo>
                  <a:cubicBezTo>
                    <a:pt x="309" y="15062"/>
                    <a:pt x="1583" y="15671"/>
                    <a:pt x="2479" y="15934"/>
                  </a:cubicBezTo>
                  <a:cubicBezTo>
                    <a:pt x="3241" y="16156"/>
                    <a:pt x="4053" y="16249"/>
                    <a:pt x="4880" y="16249"/>
                  </a:cubicBezTo>
                  <a:cubicBezTo>
                    <a:pt x="4905" y="16249"/>
                    <a:pt x="4930" y="16249"/>
                    <a:pt x="4955" y="16249"/>
                  </a:cubicBezTo>
                  <a:cubicBezTo>
                    <a:pt x="6955" y="16235"/>
                    <a:pt x="9057" y="15683"/>
                    <a:pt x="10836" y="15131"/>
                  </a:cubicBezTo>
                  <a:cubicBezTo>
                    <a:pt x="13478" y="14304"/>
                    <a:pt x="16016" y="13072"/>
                    <a:pt x="18406" y="11734"/>
                  </a:cubicBezTo>
                  <a:cubicBezTo>
                    <a:pt x="20570" y="10523"/>
                    <a:pt x="22699" y="9198"/>
                    <a:pt x="24472" y="7463"/>
                  </a:cubicBezTo>
                  <a:cubicBezTo>
                    <a:pt x="25229" y="6720"/>
                    <a:pt x="25928" y="5885"/>
                    <a:pt x="26307" y="4894"/>
                  </a:cubicBezTo>
                  <a:cubicBezTo>
                    <a:pt x="26685" y="3905"/>
                    <a:pt x="26704" y="2732"/>
                    <a:pt x="26150" y="1826"/>
                  </a:cubicBezTo>
                  <a:cubicBezTo>
                    <a:pt x="25540" y="828"/>
                    <a:pt x="24359" y="319"/>
                    <a:pt x="23206" y="122"/>
                  </a:cubicBezTo>
                  <a:cubicBezTo>
                    <a:pt x="22718" y="38"/>
                    <a:pt x="22230" y="0"/>
                    <a:pt x="2174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13"/>
            <p:cNvSpPr/>
            <p:nvPr/>
          </p:nvSpPr>
          <p:spPr>
            <a:xfrm rot="6556404">
              <a:off x="5132902" y="-711615"/>
              <a:ext cx="1794195" cy="1976063"/>
            </a:xfrm>
            <a:custGeom>
              <a:avLst/>
              <a:gdLst/>
              <a:ahLst/>
              <a:cxnLst/>
              <a:rect l="l" t="t" r="r" b="b"/>
              <a:pathLst>
                <a:path w="23371" h="25740" extrusionOk="0">
                  <a:moveTo>
                    <a:pt x="7121" y="0"/>
                  </a:moveTo>
                  <a:cubicBezTo>
                    <a:pt x="5923" y="0"/>
                    <a:pt x="4708" y="443"/>
                    <a:pt x="3719" y="1143"/>
                  </a:cubicBezTo>
                  <a:cubicBezTo>
                    <a:pt x="2464" y="2032"/>
                    <a:pt x="1049" y="3529"/>
                    <a:pt x="582" y="5039"/>
                  </a:cubicBezTo>
                  <a:cubicBezTo>
                    <a:pt x="1" y="6908"/>
                    <a:pt x="191" y="9056"/>
                    <a:pt x="568" y="10939"/>
                  </a:cubicBezTo>
                  <a:cubicBezTo>
                    <a:pt x="910" y="12653"/>
                    <a:pt x="1404" y="14351"/>
                    <a:pt x="2236" y="15889"/>
                  </a:cubicBezTo>
                  <a:cubicBezTo>
                    <a:pt x="3069" y="17426"/>
                    <a:pt x="2658" y="23445"/>
                    <a:pt x="4182" y="24304"/>
                  </a:cubicBezTo>
                  <a:cubicBezTo>
                    <a:pt x="6287" y="25492"/>
                    <a:pt x="8808" y="25608"/>
                    <a:pt x="11224" y="25696"/>
                  </a:cubicBezTo>
                  <a:cubicBezTo>
                    <a:pt x="11842" y="25718"/>
                    <a:pt x="12470" y="25739"/>
                    <a:pt x="13096" y="25739"/>
                  </a:cubicBezTo>
                  <a:cubicBezTo>
                    <a:pt x="14982" y="25739"/>
                    <a:pt x="16864" y="25551"/>
                    <a:pt x="18502" y="24663"/>
                  </a:cubicBezTo>
                  <a:cubicBezTo>
                    <a:pt x="19640" y="24046"/>
                    <a:pt x="22212" y="18444"/>
                    <a:pt x="22742" y="17266"/>
                  </a:cubicBezTo>
                  <a:cubicBezTo>
                    <a:pt x="23370" y="15867"/>
                    <a:pt x="23343" y="14210"/>
                    <a:pt x="22755" y="12796"/>
                  </a:cubicBezTo>
                  <a:cubicBezTo>
                    <a:pt x="22166" y="11382"/>
                    <a:pt x="21042" y="10216"/>
                    <a:pt x="19693" y="9487"/>
                  </a:cubicBezTo>
                  <a:cubicBezTo>
                    <a:pt x="18237" y="8699"/>
                    <a:pt x="16527" y="8400"/>
                    <a:pt x="15180" y="7439"/>
                  </a:cubicBezTo>
                  <a:cubicBezTo>
                    <a:pt x="13847" y="6488"/>
                    <a:pt x="13019" y="5005"/>
                    <a:pt x="12140" y="3623"/>
                  </a:cubicBezTo>
                  <a:cubicBezTo>
                    <a:pt x="11262" y="2241"/>
                    <a:pt x="10204" y="845"/>
                    <a:pt x="8671" y="273"/>
                  </a:cubicBezTo>
                  <a:cubicBezTo>
                    <a:pt x="8171" y="86"/>
                    <a:pt x="7648" y="0"/>
                    <a:pt x="712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82" name="Google Shape;482;p13"/>
            <p:cNvGrpSpPr/>
            <p:nvPr/>
          </p:nvGrpSpPr>
          <p:grpSpPr>
            <a:xfrm rot="6556404">
              <a:off x="6676008" y="-416879"/>
              <a:ext cx="1118080" cy="2198313"/>
              <a:chOff x="1055900" y="717050"/>
              <a:chExt cx="364100" cy="715875"/>
            </a:xfrm>
          </p:grpSpPr>
          <p:sp>
            <p:nvSpPr>
              <p:cNvPr id="483" name="Google Shape;483;p13"/>
              <p:cNvSpPr/>
              <p:nvPr/>
            </p:nvSpPr>
            <p:spPr>
              <a:xfrm>
                <a:off x="1121375" y="773925"/>
                <a:ext cx="87600" cy="112000"/>
              </a:xfrm>
              <a:custGeom>
                <a:avLst/>
                <a:gdLst/>
                <a:ahLst/>
                <a:cxnLst/>
                <a:rect l="l" t="t" r="r" b="b"/>
                <a:pathLst>
                  <a:path w="3504" h="4480" extrusionOk="0">
                    <a:moveTo>
                      <a:pt x="1429" y="0"/>
                    </a:moveTo>
                    <a:cubicBezTo>
                      <a:pt x="936" y="0"/>
                      <a:pt x="575" y="262"/>
                      <a:pt x="415" y="732"/>
                    </a:cubicBezTo>
                    <a:cubicBezTo>
                      <a:pt x="0" y="1949"/>
                      <a:pt x="434" y="3381"/>
                      <a:pt x="1481" y="4137"/>
                    </a:cubicBezTo>
                    <a:cubicBezTo>
                      <a:pt x="1697" y="4294"/>
                      <a:pt x="1970" y="4408"/>
                      <a:pt x="2234" y="4458"/>
                    </a:cubicBezTo>
                    <a:cubicBezTo>
                      <a:pt x="2310" y="4472"/>
                      <a:pt x="2385" y="4479"/>
                      <a:pt x="2457" y="4479"/>
                    </a:cubicBezTo>
                    <a:cubicBezTo>
                      <a:pt x="3042" y="4479"/>
                      <a:pt x="3477" y="4022"/>
                      <a:pt x="3504" y="3378"/>
                    </a:cubicBezTo>
                    <a:cubicBezTo>
                      <a:pt x="3428" y="3176"/>
                      <a:pt x="3379" y="2956"/>
                      <a:pt x="3266" y="2778"/>
                    </a:cubicBezTo>
                    <a:cubicBezTo>
                      <a:pt x="3125" y="2559"/>
                      <a:pt x="2946" y="2358"/>
                      <a:pt x="2752" y="2185"/>
                    </a:cubicBezTo>
                    <a:cubicBezTo>
                      <a:pt x="2304" y="1784"/>
                      <a:pt x="2066" y="1289"/>
                      <a:pt x="2001" y="700"/>
                    </a:cubicBezTo>
                    <a:cubicBezTo>
                      <a:pt x="1989" y="600"/>
                      <a:pt x="1990" y="494"/>
                      <a:pt x="1962" y="397"/>
                    </a:cubicBezTo>
                    <a:cubicBezTo>
                      <a:pt x="1892" y="158"/>
                      <a:pt x="1683" y="2"/>
                      <a:pt x="1445" y="0"/>
                    </a:cubicBezTo>
                    <a:cubicBezTo>
                      <a:pt x="1440" y="0"/>
                      <a:pt x="1434" y="0"/>
                      <a:pt x="1429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" name="Google Shape;484;p13"/>
              <p:cNvSpPr/>
              <p:nvPr/>
            </p:nvSpPr>
            <p:spPr>
              <a:xfrm>
                <a:off x="1203075" y="831975"/>
                <a:ext cx="79625" cy="100950"/>
              </a:xfrm>
              <a:custGeom>
                <a:avLst/>
                <a:gdLst/>
                <a:ahLst/>
                <a:cxnLst/>
                <a:rect l="l" t="t" r="r" b="b"/>
                <a:pathLst>
                  <a:path w="3185" h="4038" extrusionOk="0">
                    <a:moveTo>
                      <a:pt x="2246" y="1"/>
                    </a:moveTo>
                    <a:cubicBezTo>
                      <a:pt x="2091" y="1"/>
                      <a:pt x="1927" y="54"/>
                      <a:pt x="1761" y="157"/>
                    </a:cubicBezTo>
                    <a:cubicBezTo>
                      <a:pt x="1417" y="372"/>
                      <a:pt x="1172" y="642"/>
                      <a:pt x="1019" y="1019"/>
                    </a:cubicBezTo>
                    <a:cubicBezTo>
                      <a:pt x="938" y="1215"/>
                      <a:pt x="779" y="1380"/>
                      <a:pt x="673" y="1570"/>
                    </a:cubicBezTo>
                    <a:cubicBezTo>
                      <a:pt x="517" y="1849"/>
                      <a:pt x="332" y="2121"/>
                      <a:pt x="245" y="2422"/>
                    </a:cubicBezTo>
                    <a:cubicBezTo>
                      <a:pt x="0" y="3283"/>
                      <a:pt x="550" y="4037"/>
                      <a:pt x="1362" y="4037"/>
                    </a:cubicBezTo>
                    <a:cubicBezTo>
                      <a:pt x="1411" y="4037"/>
                      <a:pt x="1462" y="4034"/>
                      <a:pt x="1513" y="4029"/>
                    </a:cubicBezTo>
                    <a:cubicBezTo>
                      <a:pt x="2004" y="3973"/>
                      <a:pt x="2374" y="3692"/>
                      <a:pt x="2649" y="3293"/>
                    </a:cubicBezTo>
                    <a:cubicBezTo>
                      <a:pt x="3007" y="2776"/>
                      <a:pt x="3164" y="2193"/>
                      <a:pt x="3184" y="1627"/>
                    </a:cubicBezTo>
                    <a:cubicBezTo>
                      <a:pt x="3180" y="1122"/>
                      <a:pt x="3105" y="697"/>
                      <a:pt x="2832" y="331"/>
                    </a:cubicBezTo>
                    <a:cubicBezTo>
                      <a:pt x="2665" y="107"/>
                      <a:pt x="2464" y="1"/>
                      <a:pt x="224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" name="Google Shape;485;p13"/>
              <p:cNvSpPr/>
              <p:nvPr/>
            </p:nvSpPr>
            <p:spPr>
              <a:xfrm>
                <a:off x="1209075" y="739625"/>
                <a:ext cx="76950" cy="75800"/>
              </a:xfrm>
              <a:custGeom>
                <a:avLst/>
                <a:gdLst/>
                <a:ahLst/>
                <a:cxnLst/>
                <a:rect l="l" t="t" r="r" b="b"/>
                <a:pathLst>
                  <a:path w="3078" h="3032" extrusionOk="0">
                    <a:moveTo>
                      <a:pt x="964" y="1"/>
                    </a:moveTo>
                    <a:cubicBezTo>
                      <a:pt x="659" y="1"/>
                      <a:pt x="400" y="162"/>
                      <a:pt x="145" y="503"/>
                    </a:cubicBezTo>
                    <a:cubicBezTo>
                      <a:pt x="60" y="613"/>
                      <a:pt x="0" y="807"/>
                      <a:pt x="35" y="934"/>
                    </a:cubicBezTo>
                    <a:cubicBezTo>
                      <a:pt x="285" y="1878"/>
                      <a:pt x="759" y="2644"/>
                      <a:pt x="1754" y="2967"/>
                    </a:cubicBezTo>
                    <a:cubicBezTo>
                      <a:pt x="1886" y="3010"/>
                      <a:pt x="2013" y="3031"/>
                      <a:pt x="2134" y="3031"/>
                    </a:cubicBezTo>
                    <a:cubicBezTo>
                      <a:pt x="2664" y="3031"/>
                      <a:pt x="3062" y="2627"/>
                      <a:pt x="3077" y="1915"/>
                    </a:cubicBezTo>
                    <a:cubicBezTo>
                      <a:pt x="3032" y="1799"/>
                      <a:pt x="2973" y="1557"/>
                      <a:pt x="2855" y="1345"/>
                    </a:cubicBezTo>
                    <a:cubicBezTo>
                      <a:pt x="2563" y="825"/>
                      <a:pt x="2125" y="450"/>
                      <a:pt x="1591" y="181"/>
                    </a:cubicBezTo>
                    <a:cubicBezTo>
                      <a:pt x="1358" y="62"/>
                      <a:pt x="1152" y="1"/>
                      <a:pt x="964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6" name="Google Shape;486;p13"/>
              <p:cNvSpPr/>
              <p:nvPr/>
            </p:nvSpPr>
            <p:spPr>
              <a:xfrm>
                <a:off x="1302025" y="800575"/>
                <a:ext cx="46025" cy="109200"/>
              </a:xfrm>
              <a:custGeom>
                <a:avLst/>
                <a:gdLst/>
                <a:ahLst/>
                <a:cxnLst/>
                <a:rect l="l" t="t" r="r" b="b"/>
                <a:pathLst>
                  <a:path w="1841" h="4368" extrusionOk="0">
                    <a:moveTo>
                      <a:pt x="668" y="1"/>
                    </a:moveTo>
                    <a:cubicBezTo>
                      <a:pt x="559" y="1"/>
                      <a:pt x="445" y="34"/>
                      <a:pt x="329" y="110"/>
                    </a:cubicBezTo>
                    <a:cubicBezTo>
                      <a:pt x="72" y="274"/>
                      <a:pt x="1" y="611"/>
                      <a:pt x="77" y="890"/>
                    </a:cubicBezTo>
                    <a:cubicBezTo>
                      <a:pt x="134" y="1103"/>
                      <a:pt x="251" y="1295"/>
                      <a:pt x="336" y="1497"/>
                    </a:cubicBezTo>
                    <a:cubicBezTo>
                      <a:pt x="565" y="2050"/>
                      <a:pt x="545" y="2700"/>
                      <a:pt x="280" y="3237"/>
                    </a:cubicBezTo>
                    <a:cubicBezTo>
                      <a:pt x="204" y="3394"/>
                      <a:pt x="105" y="3545"/>
                      <a:pt x="54" y="3714"/>
                    </a:cubicBezTo>
                    <a:cubicBezTo>
                      <a:pt x="1" y="3881"/>
                      <a:pt x="5" y="4080"/>
                      <a:pt x="117" y="4216"/>
                    </a:cubicBezTo>
                    <a:cubicBezTo>
                      <a:pt x="205" y="4321"/>
                      <a:pt x="342" y="4368"/>
                      <a:pt x="481" y="4368"/>
                    </a:cubicBezTo>
                    <a:cubicBezTo>
                      <a:pt x="535" y="4368"/>
                      <a:pt x="590" y="4360"/>
                      <a:pt x="642" y="4347"/>
                    </a:cubicBezTo>
                    <a:cubicBezTo>
                      <a:pt x="1168" y="4205"/>
                      <a:pt x="1451" y="3740"/>
                      <a:pt x="1623" y="3261"/>
                    </a:cubicBezTo>
                    <a:cubicBezTo>
                      <a:pt x="1762" y="2876"/>
                      <a:pt x="1837" y="2468"/>
                      <a:pt x="1839" y="2057"/>
                    </a:cubicBezTo>
                    <a:cubicBezTo>
                      <a:pt x="1841" y="1868"/>
                      <a:pt x="1829" y="1681"/>
                      <a:pt x="1802" y="1496"/>
                    </a:cubicBezTo>
                    <a:cubicBezTo>
                      <a:pt x="1729" y="1012"/>
                      <a:pt x="1268" y="1"/>
                      <a:pt x="66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7" name="Google Shape;487;p13"/>
              <p:cNvSpPr/>
              <p:nvPr/>
            </p:nvSpPr>
            <p:spPr>
              <a:xfrm>
                <a:off x="1157875" y="908425"/>
                <a:ext cx="61825" cy="86475"/>
              </a:xfrm>
              <a:custGeom>
                <a:avLst/>
                <a:gdLst/>
                <a:ahLst/>
                <a:cxnLst/>
                <a:rect l="l" t="t" r="r" b="b"/>
                <a:pathLst>
                  <a:path w="2473" h="3459" extrusionOk="0">
                    <a:moveTo>
                      <a:pt x="712" y="1"/>
                    </a:moveTo>
                    <a:cubicBezTo>
                      <a:pt x="634" y="1"/>
                      <a:pt x="556" y="16"/>
                      <a:pt x="486" y="51"/>
                    </a:cubicBezTo>
                    <a:cubicBezTo>
                      <a:pt x="98" y="247"/>
                      <a:pt x="1" y="1300"/>
                      <a:pt x="32" y="1672"/>
                    </a:cubicBezTo>
                    <a:cubicBezTo>
                      <a:pt x="101" y="2471"/>
                      <a:pt x="601" y="2958"/>
                      <a:pt x="1256" y="3317"/>
                    </a:cubicBezTo>
                    <a:cubicBezTo>
                      <a:pt x="1429" y="3412"/>
                      <a:pt x="1590" y="3458"/>
                      <a:pt x="1732" y="3458"/>
                    </a:cubicBezTo>
                    <a:cubicBezTo>
                      <a:pt x="1913" y="3458"/>
                      <a:pt x="2062" y="3383"/>
                      <a:pt x="2166" y="3239"/>
                    </a:cubicBezTo>
                    <a:cubicBezTo>
                      <a:pt x="2472" y="2812"/>
                      <a:pt x="1998" y="2453"/>
                      <a:pt x="1753" y="2142"/>
                    </a:cubicBezTo>
                    <a:cubicBezTo>
                      <a:pt x="1529" y="1857"/>
                      <a:pt x="1398" y="1499"/>
                      <a:pt x="1390" y="1137"/>
                    </a:cubicBezTo>
                    <a:cubicBezTo>
                      <a:pt x="1388" y="1091"/>
                      <a:pt x="1388" y="1042"/>
                      <a:pt x="1390" y="993"/>
                    </a:cubicBezTo>
                    <a:cubicBezTo>
                      <a:pt x="1395" y="734"/>
                      <a:pt x="1418" y="464"/>
                      <a:pt x="1268" y="260"/>
                    </a:cubicBezTo>
                    <a:cubicBezTo>
                      <a:pt x="1176" y="137"/>
                      <a:pt x="1033" y="58"/>
                      <a:pt x="883" y="23"/>
                    </a:cubicBezTo>
                    <a:cubicBezTo>
                      <a:pt x="827" y="9"/>
                      <a:pt x="769" y="1"/>
                      <a:pt x="712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8" name="Google Shape;488;p13"/>
              <p:cNvSpPr/>
              <p:nvPr/>
            </p:nvSpPr>
            <p:spPr>
              <a:xfrm>
                <a:off x="1283200" y="934600"/>
                <a:ext cx="55275" cy="70400"/>
              </a:xfrm>
              <a:custGeom>
                <a:avLst/>
                <a:gdLst/>
                <a:ahLst/>
                <a:cxnLst/>
                <a:rect l="l" t="t" r="r" b="b"/>
                <a:pathLst>
                  <a:path w="2211" h="2816" extrusionOk="0">
                    <a:moveTo>
                      <a:pt x="538" y="1"/>
                    </a:moveTo>
                    <a:cubicBezTo>
                      <a:pt x="484" y="1"/>
                      <a:pt x="428" y="10"/>
                      <a:pt x="372" y="28"/>
                    </a:cubicBezTo>
                    <a:cubicBezTo>
                      <a:pt x="127" y="107"/>
                      <a:pt x="1" y="319"/>
                      <a:pt x="2" y="790"/>
                    </a:cubicBezTo>
                    <a:cubicBezTo>
                      <a:pt x="154" y="1288"/>
                      <a:pt x="301" y="1921"/>
                      <a:pt x="616" y="2500"/>
                    </a:cubicBezTo>
                    <a:cubicBezTo>
                      <a:pt x="624" y="2512"/>
                      <a:pt x="635" y="2522"/>
                      <a:pt x="644" y="2534"/>
                    </a:cubicBezTo>
                    <a:cubicBezTo>
                      <a:pt x="798" y="2722"/>
                      <a:pt x="1000" y="2816"/>
                      <a:pt x="1204" y="2816"/>
                    </a:cubicBezTo>
                    <a:cubicBezTo>
                      <a:pt x="1396" y="2816"/>
                      <a:pt x="1590" y="2732"/>
                      <a:pt x="1745" y="2563"/>
                    </a:cubicBezTo>
                    <a:cubicBezTo>
                      <a:pt x="2210" y="2054"/>
                      <a:pt x="2121" y="1268"/>
                      <a:pt x="1539" y="899"/>
                    </a:cubicBezTo>
                    <a:cubicBezTo>
                      <a:pt x="1319" y="761"/>
                      <a:pt x="1159" y="601"/>
                      <a:pt x="1039" y="373"/>
                    </a:cubicBezTo>
                    <a:cubicBezTo>
                      <a:pt x="906" y="122"/>
                      <a:pt x="733" y="1"/>
                      <a:pt x="53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9" name="Google Shape;489;p13"/>
              <p:cNvSpPr/>
              <p:nvPr/>
            </p:nvSpPr>
            <p:spPr>
              <a:xfrm>
                <a:off x="1228575" y="953500"/>
                <a:ext cx="40975" cy="85500"/>
              </a:xfrm>
              <a:custGeom>
                <a:avLst/>
                <a:gdLst/>
                <a:ahLst/>
                <a:cxnLst/>
                <a:rect l="l" t="t" r="r" b="b"/>
                <a:pathLst>
                  <a:path w="1639" h="3420" extrusionOk="0">
                    <a:moveTo>
                      <a:pt x="842" y="0"/>
                    </a:moveTo>
                    <a:cubicBezTo>
                      <a:pt x="833" y="0"/>
                      <a:pt x="824" y="0"/>
                      <a:pt x="815" y="1"/>
                    </a:cubicBezTo>
                    <a:cubicBezTo>
                      <a:pt x="469" y="20"/>
                      <a:pt x="276" y="342"/>
                      <a:pt x="314" y="664"/>
                    </a:cubicBezTo>
                    <a:cubicBezTo>
                      <a:pt x="344" y="920"/>
                      <a:pt x="469" y="1155"/>
                      <a:pt x="512" y="1407"/>
                    </a:cubicBezTo>
                    <a:cubicBezTo>
                      <a:pt x="619" y="2037"/>
                      <a:pt x="65" y="2296"/>
                      <a:pt x="22" y="2846"/>
                    </a:cubicBezTo>
                    <a:cubicBezTo>
                      <a:pt x="1" y="3114"/>
                      <a:pt x="197" y="3400"/>
                      <a:pt x="466" y="3419"/>
                    </a:cubicBezTo>
                    <a:cubicBezTo>
                      <a:pt x="475" y="3419"/>
                      <a:pt x="485" y="3420"/>
                      <a:pt x="494" y="3420"/>
                    </a:cubicBezTo>
                    <a:cubicBezTo>
                      <a:pt x="676" y="3420"/>
                      <a:pt x="842" y="3303"/>
                      <a:pt x="977" y="3175"/>
                    </a:cubicBezTo>
                    <a:cubicBezTo>
                      <a:pt x="1417" y="2756"/>
                      <a:pt x="1639" y="2169"/>
                      <a:pt x="1632" y="1567"/>
                    </a:cubicBezTo>
                    <a:cubicBezTo>
                      <a:pt x="1629" y="1260"/>
                      <a:pt x="1571" y="952"/>
                      <a:pt x="1484" y="670"/>
                    </a:cubicBezTo>
                    <a:cubicBezTo>
                      <a:pt x="1388" y="364"/>
                      <a:pt x="1203" y="0"/>
                      <a:pt x="842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0" name="Google Shape;490;p13"/>
              <p:cNvSpPr/>
              <p:nvPr/>
            </p:nvSpPr>
            <p:spPr>
              <a:xfrm>
                <a:off x="1299850" y="729575"/>
                <a:ext cx="68575" cy="53775"/>
              </a:xfrm>
              <a:custGeom>
                <a:avLst/>
                <a:gdLst/>
                <a:ahLst/>
                <a:cxnLst/>
                <a:rect l="l" t="t" r="r" b="b"/>
                <a:pathLst>
                  <a:path w="2743" h="2151" extrusionOk="0">
                    <a:moveTo>
                      <a:pt x="1655" y="0"/>
                    </a:moveTo>
                    <a:cubicBezTo>
                      <a:pt x="1266" y="0"/>
                      <a:pt x="891" y="168"/>
                      <a:pt x="596" y="415"/>
                    </a:cubicBezTo>
                    <a:cubicBezTo>
                      <a:pt x="248" y="707"/>
                      <a:pt x="1" y="1136"/>
                      <a:pt x="6" y="1597"/>
                    </a:cubicBezTo>
                    <a:cubicBezTo>
                      <a:pt x="9" y="1866"/>
                      <a:pt x="117" y="2045"/>
                      <a:pt x="321" y="2119"/>
                    </a:cubicBezTo>
                    <a:cubicBezTo>
                      <a:pt x="376" y="2140"/>
                      <a:pt x="431" y="2150"/>
                      <a:pt x="486" y="2150"/>
                    </a:cubicBezTo>
                    <a:cubicBezTo>
                      <a:pt x="635" y="2150"/>
                      <a:pt x="780" y="2072"/>
                      <a:pt x="883" y="1902"/>
                    </a:cubicBezTo>
                    <a:cubicBezTo>
                      <a:pt x="1185" y="1407"/>
                      <a:pt x="1573" y="1090"/>
                      <a:pt x="2173" y="1090"/>
                    </a:cubicBezTo>
                    <a:cubicBezTo>
                      <a:pt x="2191" y="1090"/>
                      <a:pt x="2210" y="1091"/>
                      <a:pt x="2229" y="1091"/>
                    </a:cubicBezTo>
                    <a:cubicBezTo>
                      <a:pt x="2234" y="1091"/>
                      <a:pt x="2238" y="1091"/>
                      <a:pt x="2243" y="1091"/>
                    </a:cubicBezTo>
                    <a:cubicBezTo>
                      <a:pt x="2441" y="1091"/>
                      <a:pt x="2585" y="953"/>
                      <a:pt x="2634" y="750"/>
                    </a:cubicBezTo>
                    <a:cubicBezTo>
                      <a:pt x="2743" y="294"/>
                      <a:pt x="2183" y="57"/>
                      <a:pt x="1825" y="12"/>
                    </a:cubicBezTo>
                    <a:cubicBezTo>
                      <a:pt x="1812" y="10"/>
                      <a:pt x="1802" y="10"/>
                      <a:pt x="1790" y="7"/>
                    </a:cubicBezTo>
                    <a:cubicBezTo>
                      <a:pt x="1745" y="3"/>
                      <a:pt x="1700" y="0"/>
                      <a:pt x="1655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1" name="Google Shape;491;p13"/>
              <p:cNvSpPr/>
              <p:nvPr/>
            </p:nvSpPr>
            <p:spPr>
              <a:xfrm>
                <a:off x="1097350" y="884450"/>
                <a:ext cx="45550" cy="62900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2516" extrusionOk="0">
                    <a:moveTo>
                      <a:pt x="1088" y="0"/>
                    </a:moveTo>
                    <a:cubicBezTo>
                      <a:pt x="615" y="0"/>
                      <a:pt x="272" y="411"/>
                      <a:pt x="126" y="874"/>
                    </a:cubicBezTo>
                    <a:cubicBezTo>
                      <a:pt x="68" y="1062"/>
                      <a:pt x="19" y="1292"/>
                      <a:pt x="9" y="1520"/>
                    </a:cubicBezTo>
                    <a:cubicBezTo>
                      <a:pt x="0" y="1722"/>
                      <a:pt x="22" y="1922"/>
                      <a:pt x="93" y="2089"/>
                    </a:cubicBezTo>
                    <a:cubicBezTo>
                      <a:pt x="185" y="2304"/>
                      <a:pt x="399" y="2515"/>
                      <a:pt x="628" y="2515"/>
                    </a:cubicBezTo>
                    <a:cubicBezTo>
                      <a:pt x="708" y="2515"/>
                      <a:pt x="790" y="2490"/>
                      <a:pt x="870" y="2429"/>
                    </a:cubicBezTo>
                    <a:cubicBezTo>
                      <a:pt x="1091" y="2259"/>
                      <a:pt x="1143" y="1891"/>
                      <a:pt x="1246" y="1649"/>
                    </a:cubicBezTo>
                    <a:cubicBezTo>
                      <a:pt x="1369" y="1355"/>
                      <a:pt x="1573" y="1092"/>
                      <a:pt x="1720" y="810"/>
                    </a:cubicBezTo>
                    <a:cubicBezTo>
                      <a:pt x="1793" y="668"/>
                      <a:pt x="1822" y="493"/>
                      <a:pt x="1757" y="349"/>
                    </a:cubicBezTo>
                    <a:cubicBezTo>
                      <a:pt x="1690" y="190"/>
                      <a:pt x="1525" y="95"/>
                      <a:pt x="1361" y="44"/>
                    </a:cubicBezTo>
                    <a:cubicBezTo>
                      <a:pt x="1266" y="14"/>
                      <a:pt x="1175" y="0"/>
                      <a:pt x="108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2" name="Google Shape;492;p13"/>
              <p:cNvSpPr/>
              <p:nvPr/>
            </p:nvSpPr>
            <p:spPr>
              <a:xfrm>
                <a:off x="1055900" y="825025"/>
                <a:ext cx="61200" cy="48225"/>
              </a:xfrm>
              <a:custGeom>
                <a:avLst/>
                <a:gdLst/>
                <a:ahLst/>
                <a:cxnLst/>
                <a:rect l="l" t="t" r="r" b="b"/>
                <a:pathLst>
                  <a:path w="2448" h="1929" extrusionOk="0">
                    <a:moveTo>
                      <a:pt x="1777" y="0"/>
                    </a:moveTo>
                    <a:cubicBezTo>
                      <a:pt x="1151" y="0"/>
                      <a:pt x="254" y="654"/>
                      <a:pt x="70" y="1255"/>
                    </a:cubicBezTo>
                    <a:cubicBezTo>
                      <a:pt x="0" y="1486"/>
                      <a:pt x="70" y="1713"/>
                      <a:pt x="252" y="1838"/>
                    </a:cubicBezTo>
                    <a:cubicBezTo>
                      <a:pt x="337" y="1897"/>
                      <a:pt x="433" y="1928"/>
                      <a:pt x="529" y="1928"/>
                    </a:cubicBezTo>
                    <a:cubicBezTo>
                      <a:pt x="656" y="1928"/>
                      <a:pt x="782" y="1873"/>
                      <a:pt x="881" y="1752"/>
                    </a:cubicBezTo>
                    <a:cubicBezTo>
                      <a:pt x="1182" y="1387"/>
                      <a:pt x="1547" y="1168"/>
                      <a:pt x="2011" y="1065"/>
                    </a:cubicBezTo>
                    <a:cubicBezTo>
                      <a:pt x="2307" y="1000"/>
                      <a:pt x="2447" y="783"/>
                      <a:pt x="2442" y="535"/>
                    </a:cubicBezTo>
                    <a:cubicBezTo>
                      <a:pt x="2434" y="230"/>
                      <a:pt x="2182" y="17"/>
                      <a:pt x="1813" y="1"/>
                    </a:cubicBezTo>
                    <a:cubicBezTo>
                      <a:pt x="1801" y="0"/>
                      <a:pt x="1789" y="0"/>
                      <a:pt x="177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3" name="Google Shape;493;p13"/>
              <p:cNvSpPr/>
              <p:nvPr/>
            </p:nvSpPr>
            <p:spPr>
              <a:xfrm>
                <a:off x="1122475" y="717050"/>
                <a:ext cx="64075" cy="41975"/>
              </a:xfrm>
              <a:custGeom>
                <a:avLst/>
                <a:gdLst/>
                <a:ahLst/>
                <a:cxnLst/>
                <a:rect l="l" t="t" r="r" b="b"/>
                <a:pathLst>
                  <a:path w="2563" h="1679" extrusionOk="0">
                    <a:moveTo>
                      <a:pt x="897" y="0"/>
                    </a:moveTo>
                    <a:cubicBezTo>
                      <a:pt x="724" y="0"/>
                      <a:pt x="556" y="29"/>
                      <a:pt x="403" y="92"/>
                    </a:cubicBezTo>
                    <a:cubicBezTo>
                      <a:pt x="128" y="205"/>
                      <a:pt x="1" y="450"/>
                      <a:pt x="74" y="726"/>
                    </a:cubicBezTo>
                    <a:cubicBezTo>
                      <a:pt x="137" y="966"/>
                      <a:pt x="321" y="1113"/>
                      <a:pt x="571" y="1113"/>
                    </a:cubicBezTo>
                    <a:cubicBezTo>
                      <a:pt x="591" y="1113"/>
                      <a:pt x="611" y="1112"/>
                      <a:pt x="632" y="1110"/>
                    </a:cubicBezTo>
                    <a:cubicBezTo>
                      <a:pt x="761" y="1100"/>
                      <a:pt x="888" y="1058"/>
                      <a:pt x="1059" y="1021"/>
                    </a:cubicBezTo>
                    <a:cubicBezTo>
                      <a:pt x="1232" y="1332"/>
                      <a:pt x="1461" y="1529"/>
                      <a:pt x="1795" y="1624"/>
                    </a:cubicBezTo>
                    <a:cubicBezTo>
                      <a:pt x="1900" y="1653"/>
                      <a:pt x="1998" y="1679"/>
                      <a:pt x="2091" y="1679"/>
                    </a:cubicBezTo>
                    <a:cubicBezTo>
                      <a:pt x="2199" y="1679"/>
                      <a:pt x="2300" y="1644"/>
                      <a:pt x="2393" y="1539"/>
                    </a:cubicBezTo>
                    <a:cubicBezTo>
                      <a:pt x="2562" y="1353"/>
                      <a:pt x="2542" y="1141"/>
                      <a:pt x="2449" y="926"/>
                    </a:cubicBezTo>
                    <a:cubicBezTo>
                      <a:pt x="2211" y="379"/>
                      <a:pt x="1523" y="0"/>
                      <a:pt x="8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" name="Google Shape;494;p13"/>
              <p:cNvSpPr/>
              <p:nvPr/>
            </p:nvSpPr>
            <p:spPr>
              <a:xfrm>
                <a:off x="1159450" y="1184850"/>
                <a:ext cx="260550" cy="248075"/>
              </a:xfrm>
              <a:custGeom>
                <a:avLst/>
                <a:gdLst/>
                <a:ahLst/>
                <a:cxnLst/>
                <a:rect l="l" t="t" r="r" b="b"/>
                <a:pathLst>
                  <a:path w="10422" h="9923" extrusionOk="0">
                    <a:moveTo>
                      <a:pt x="8074" y="709"/>
                    </a:moveTo>
                    <a:cubicBezTo>
                      <a:pt x="8544" y="709"/>
                      <a:pt x="8969" y="901"/>
                      <a:pt x="9255" y="1454"/>
                    </a:cubicBezTo>
                    <a:cubicBezTo>
                      <a:pt x="9947" y="2788"/>
                      <a:pt x="9769" y="4460"/>
                      <a:pt x="9119" y="5773"/>
                    </a:cubicBezTo>
                    <a:cubicBezTo>
                      <a:pt x="8253" y="7523"/>
                      <a:pt x="6338" y="9116"/>
                      <a:pt x="4362" y="9303"/>
                    </a:cubicBezTo>
                    <a:cubicBezTo>
                      <a:pt x="4233" y="9315"/>
                      <a:pt x="4103" y="9322"/>
                      <a:pt x="3974" y="9322"/>
                    </a:cubicBezTo>
                    <a:cubicBezTo>
                      <a:pt x="3169" y="9322"/>
                      <a:pt x="2364" y="9074"/>
                      <a:pt x="1630" y="8496"/>
                    </a:cubicBezTo>
                    <a:cubicBezTo>
                      <a:pt x="1055" y="8043"/>
                      <a:pt x="635" y="7374"/>
                      <a:pt x="558" y="6645"/>
                    </a:cubicBezTo>
                    <a:cubicBezTo>
                      <a:pt x="426" y="5405"/>
                      <a:pt x="1287" y="4532"/>
                      <a:pt x="2194" y="3837"/>
                    </a:cubicBezTo>
                    <a:cubicBezTo>
                      <a:pt x="3413" y="2902"/>
                      <a:pt x="4720" y="2079"/>
                      <a:pt x="6089" y="1383"/>
                    </a:cubicBezTo>
                    <a:cubicBezTo>
                      <a:pt x="6661" y="1092"/>
                      <a:pt x="7411" y="709"/>
                      <a:pt x="8074" y="709"/>
                    </a:cubicBezTo>
                    <a:close/>
                    <a:moveTo>
                      <a:pt x="7600" y="1"/>
                    </a:moveTo>
                    <a:cubicBezTo>
                      <a:pt x="7260" y="1"/>
                      <a:pt x="6913" y="56"/>
                      <a:pt x="6576" y="149"/>
                    </a:cubicBezTo>
                    <a:cubicBezTo>
                      <a:pt x="5635" y="408"/>
                      <a:pt x="4795" y="1015"/>
                      <a:pt x="3897" y="1389"/>
                    </a:cubicBezTo>
                    <a:cubicBezTo>
                      <a:pt x="2955" y="1782"/>
                      <a:pt x="2065" y="2328"/>
                      <a:pt x="1375" y="3085"/>
                    </a:cubicBezTo>
                    <a:cubicBezTo>
                      <a:pt x="519" y="4025"/>
                      <a:pt x="1" y="5321"/>
                      <a:pt x="187" y="6578"/>
                    </a:cubicBezTo>
                    <a:cubicBezTo>
                      <a:pt x="419" y="8156"/>
                      <a:pt x="1773" y="9452"/>
                      <a:pt x="3330" y="9808"/>
                    </a:cubicBezTo>
                    <a:cubicBezTo>
                      <a:pt x="3668" y="9886"/>
                      <a:pt x="4013" y="9923"/>
                      <a:pt x="4358" y="9923"/>
                    </a:cubicBezTo>
                    <a:cubicBezTo>
                      <a:pt x="5598" y="9923"/>
                      <a:pt x="6840" y="9444"/>
                      <a:pt x="7816" y="8665"/>
                    </a:cubicBezTo>
                    <a:cubicBezTo>
                      <a:pt x="9309" y="7476"/>
                      <a:pt x="10372" y="5607"/>
                      <a:pt x="10418" y="3694"/>
                    </a:cubicBezTo>
                    <a:cubicBezTo>
                      <a:pt x="10422" y="3479"/>
                      <a:pt x="10415" y="3264"/>
                      <a:pt x="10396" y="3055"/>
                    </a:cubicBezTo>
                    <a:cubicBezTo>
                      <a:pt x="10312" y="2155"/>
                      <a:pt x="9934" y="1251"/>
                      <a:pt x="9274" y="624"/>
                    </a:cubicBezTo>
                    <a:cubicBezTo>
                      <a:pt x="8803" y="178"/>
                      <a:pt x="8213" y="1"/>
                      <a:pt x="760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95" name="Google Shape;495;p13"/>
            <p:cNvGrpSpPr/>
            <p:nvPr/>
          </p:nvGrpSpPr>
          <p:grpSpPr>
            <a:xfrm rot="6556404">
              <a:off x="5030597" y="172797"/>
              <a:ext cx="1286668" cy="598807"/>
              <a:chOff x="1131675" y="1479950"/>
              <a:chExt cx="419000" cy="195000"/>
            </a:xfrm>
          </p:grpSpPr>
          <p:sp>
            <p:nvSpPr>
              <p:cNvPr id="496" name="Google Shape;496;p13"/>
              <p:cNvSpPr/>
              <p:nvPr/>
            </p:nvSpPr>
            <p:spPr>
              <a:xfrm>
                <a:off x="1134600" y="1545875"/>
                <a:ext cx="416075" cy="71350"/>
              </a:xfrm>
              <a:custGeom>
                <a:avLst/>
                <a:gdLst/>
                <a:ahLst/>
                <a:cxnLst/>
                <a:rect l="l" t="t" r="r" b="b"/>
                <a:pathLst>
                  <a:path w="16643" h="2854" extrusionOk="0">
                    <a:moveTo>
                      <a:pt x="883" y="0"/>
                    </a:moveTo>
                    <a:cubicBezTo>
                      <a:pt x="714" y="0"/>
                      <a:pt x="544" y="30"/>
                      <a:pt x="376" y="78"/>
                    </a:cubicBezTo>
                    <a:cubicBezTo>
                      <a:pt x="158" y="141"/>
                      <a:pt x="1" y="267"/>
                      <a:pt x="35" y="579"/>
                    </a:cubicBezTo>
                    <a:cubicBezTo>
                      <a:pt x="142" y="591"/>
                      <a:pt x="249" y="626"/>
                      <a:pt x="345" y="626"/>
                    </a:cubicBezTo>
                    <a:cubicBezTo>
                      <a:pt x="371" y="626"/>
                      <a:pt x="397" y="623"/>
                      <a:pt x="422" y="616"/>
                    </a:cubicBezTo>
                    <a:cubicBezTo>
                      <a:pt x="521" y="592"/>
                      <a:pt x="616" y="581"/>
                      <a:pt x="708" y="581"/>
                    </a:cubicBezTo>
                    <a:cubicBezTo>
                      <a:pt x="1026" y="581"/>
                      <a:pt x="1307" y="714"/>
                      <a:pt x="1572" y="904"/>
                    </a:cubicBezTo>
                    <a:cubicBezTo>
                      <a:pt x="1779" y="1053"/>
                      <a:pt x="1981" y="1212"/>
                      <a:pt x="2166" y="1390"/>
                    </a:cubicBezTo>
                    <a:cubicBezTo>
                      <a:pt x="2397" y="1610"/>
                      <a:pt x="2601" y="1856"/>
                      <a:pt x="2823" y="2084"/>
                    </a:cubicBezTo>
                    <a:cubicBezTo>
                      <a:pt x="3276" y="2546"/>
                      <a:pt x="3741" y="2775"/>
                      <a:pt x="4258" y="2775"/>
                    </a:cubicBezTo>
                    <a:cubicBezTo>
                      <a:pt x="4558" y="2775"/>
                      <a:pt x="4876" y="2697"/>
                      <a:pt x="5220" y="2544"/>
                    </a:cubicBezTo>
                    <a:cubicBezTo>
                      <a:pt x="5466" y="2435"/>
                      <a:pt x="5703" y="2293"/>
                      <a:pt x="5935" y="2150"/>
                    </a:cubicBezTo>
                    <a:cubicBezTo>
                      <a:pt x="6167" y="2007"/>
                      <a:pt x="6389" y="1848"/>
                      <a:pt x="6611" y="1689"/>
                    </a:cubicBezTo>
                    <a:cubicBezTo>
                      <a:pt x="7182" y="1276"/>
                      <a:pt x="7836" y="1189"/>
                      <a:pt x="8513" y="1189"/>
                    </a:cubicBezTo>
                    <a:cubicBezTo>
                      <a:pt x="8866" y="1189"/>
                      <a:pt x="9158" y="1332"/>
                      <a:pt x="9373" y="1624"/>
                    </a:cubicBezTo>
                    <a:cubicBezTo>
                      <a:pt x="9497" y="1795"/>
                      <a:pt x="9633" y="1959"/>
                      <a:pt x="9772" y="2120"/>
                    </a:cubicBezTo>
                    <a:cubicBezTo>
                      <a:pt x="10195" y="2616"/>
                      <a:pt x="10601" y="2854"/>
                      <a:pt x="11090" y="2854"/>
                    </a:cubicBezTo>
                    <a:cubicBezTo>
                      <a:pt x="11339" y="2854"/>
                      <a:pt x="11610" y="2792"/>
                      <a:pt x="11916" y="2671"/>
                    </a:cubicBezTo>
                    <a:cubicBezTo>
                      <a:pt x="12660" y="2378"/>
                      <a:pt x="13432" y="2138"/>
                      <a:pt x="14114" y="1696"/>
                    </a:cubicBezTo>
                    <a:cubicBezTo>
                      <a:pt x="14264" y="1599"/>
                      <a:pt x="14447" y="1551"/>
                      <a:pt x="14613" y="1477"/>
                    </a:cubicBezTo>
                    <a:cubicBezTo>
                      <a:pt x="14720" y="1431"/>
                      <a:pt x="14825" y="1408"/>
                      <a:pt x="14926" y="1408"/>
                    </a:cubicBezTo>
                    <a:cubicBezTo>
                      <a:pt x="15085" y="1408"/>
                      <a:pt x="15238" y="1463"/>
                      <a:pt x="15387" y="1567"/>
                    </a:cubicBezTo>
                    <a:cubicBezTo>
                      <a:pt x="15561" y="1689"/>
                      <a:pt x="15733" y="1813"/>
                      <a:pt x="15919" y="1916"/>
                    </a:cubicBezTo>
                    <a:cubicBezTo>
                      <a:pt x="16019" y="1971"/>
                      <a:pt x="16113" y="1997"/>
                      <a:pt x="16198" y="1997"/>
                    </a:cubicBezTo>
                    <a:cubicBezTo>
                      <a:pt x="16317" y="1997"/>
                      <a:pt x="16419" y="1946"/>
                      <a:pt x="16496" y="1852"/>
                    </a:cubicBezTo>
                    <a:cubicBezTo>
                      <a:pt x="16642" y="1669"/>
                      <a:pt x="16621" y="1438"/>
                      <a:pt x="16406" y="1245"/>
                    </a:cubicBezTo>
                    <a:cubicBezTo>
                      <a:pt x="16238" y="1095"/>
                      <a:pt x="16039" y="979"/>
                      <a:pt x="15853" y="847"/>
                    </a:cubicBezTo>
                    <a:cubicBezTo>
                      <a:pt x="15559" y="642"/>
                      <a:pt x="15254" y="546"/>
                      <a:pt x="14940" y="546"/>
                    </a:cubicBezTo>
                    <a:cubicBezTo>
                      <a:pt x="14702" y="546"/>
                      <a:pt x="14458" y="602"/>
                      <a:pt x="14212" y="708"/>
                    </a:cubicBezTo>
                    <a:cubicBezTo>
                      <a:pt x="13920" y="833"/>
                      <a:pt x="13641" y="987"/>
                      <a:pt x="13348" y="1110"/>
                    </a:cubicBezTo>
                    <a:cubicBezTo>
                      <a:pt x="12733" y="1369"/>
                      <a:pt x="12118" y="1620"/>
                      <a:pt x="11499" y="1869"/>
                    </a:cubicBezTo>
                    <a:cubicBezTo>
                      <a:pt x="11368" y="1922"/>
                      <a:pt x="11244" y="1949"/>
                      <a:pt x="11127" y="1949"/>
                    </a:cubicBezTo>
                    <a:cubicBezTo>
                      <a:pt x="10886" y="1949"/>
                      <a:pt x="10674" y="1834"/>
                      <a:pt x="10497" y="1591"/>
                    </a:cubicBezTo>
                    <a:cubicBezTo>
                      <a:pt x="10381" y="1432"/>
                      <a:pt x="10245" y="1288"/>
                      <a:pt x="10130" y="1129"/>
                    </a:cubicBezTo>
                    <a:cubicBezTo>
                      <a:pt x="9766" y="621"/>
                      <a:pt x="9247" y="394"/>
                      <a:pt x="8648" y="363"/>
                    </a:cubicBezTo>
                    <a:cubicBezTo>
                      <a:pt x="8562" y="358"/>
                      <a:pt x="8476" y="356"/>
                      <a:pt x="8390" y="356"/>
                    </a:cubicBezTo>
                    <a:cubicBezTo>
                      <a:pt x="7648" y="356"/>
                      <a:pt x="6946" y="538"/>
                      <a:pt x="6311" y="966"/>
                    </a:cubicBezTo>
                    <a:cubicBezTo>
                      <a:pt x="5996" y="1176"/>
                      <a:pt x="5693" y="1405"/>
                      <a:pt x="5376" y="1611"/>
                    </a:cubicBezTo>
                    <a:cubicBezTo>
                      <a:pt x="5173" y="1742"/>
                      <a:pt x="4964" y="1869"/>
                      <a:pt x="4742" y="1962"/>
                    </a:cubicBezTo>
                    <a:cubicBezTo>
                      <a:pt x="4559" y="2038"/>
                      <a:pt x="4376" y="2081"/>
                      <a:pt x="4197" y="2081"/>
                    </a:cubicBezTo>
                    <a:cubicBezTo>
                      <a:pt x="3953" y="2081"/>
                      <a:pt x="3718" y="2001"/>
                      <a:pt x="3505" y="1813"/>
                    </a:cubicBezTo>
                    <a:cubicBezTo>
                      <a:pt x="3187" y="1537"/>
                      <a:pt x="2886" y="1233"/>
                      <a:pt x="2596" y="926"/>
                    </a:cubicBezTo>
                    <a:cubicBezTo>
                      <a:pt x="2256" y="565"/>
                      <a:pt x="1841" y="320"/>
                      <a:pt x="1400" y="112"/>
                    </a:cubicBezTo>
                    <a:cubicBezTo>
                      <a:pt x="1232" y="33"/>
                      <a:pt x="1058" y="0"/>
                      <a:pt x="88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" name="Google Shape;497;p13"/>
              <p:cNvSpPr/>
              <p:nvPr/>
            </p:nvSpPr>
            <p:spPr>
              <a:xfrm>
                <a:off x="1133075" y="1590800"/>
                <a:ext cx="413700" cy="84150"/>
              </a:xfrm>
              <a:custGeom>
                <a:avLst/>
                <a:gdLst/>
                <a:ahLst/>
                <a:cxnLst/>
                <a:rect l="l" t="t" r="r" b="b"/>
                <a:pathLst>
                  <a:path w="16548" h="3366" extrusionOk="0">
                    <a:moveTo>
                      <a:pt x="340" y="1"/>
                    </a:moveTo>
                    <a:cubicBezTo>
                      <a:pt x="328" y="1"/>
                      <a:pt x="317" y="3"/>
                      <a:pt x="308" y="8"/>
                    </a:cubicBezTo>
                    <a:cubicBezTo>
                      <a:pt x="208" y="64"/>
                      <a:pt x="62" y="107"/>
                      <a:pt x="29" y="192"/>
                    </a:cubicBezTo>
                    <a:cubicBezTo>
                      <a:pt x="0" y="265"/>
                      <a:pt x="79" y="423"/>
                      <a:pt x="156" y="482"/>
                    </a:cubicBezTo>
                    <a:cubicBezTo>
                      <a:pt x="313" y="599"/>
                      <a:pt x="494" y="686"/>
                      <a:pt x="675" y="761"/>
                    </a:cubicBezTo>
                    <a:cubicBezTo>
                      <a:pt x="1016" y="901"/>
                      <a:pt x="1255" y="1138"/>
                      <a:pt x="1408" y="1470"/>
                    </a:cubicBezTo>
                    <a:cubicBezTo>
                      <a:pt x="1465" y="1596"/>
                      <a:pt x="1527" y="1717"/>
                      <a:pt x="1597" y="1833"/>
                    </a:cubicBezTo>
                    <a:cubicBezTo>
                      <a:pt x="2001" y="2505"/>
                      <a:pt x="2585" y="2838"/>
                      <a:pt x="3327" y="2838"/>
                    </a:cubicBezTo>
                    <a:cubicBezTo>
                      <a:pt x="3399" y="2838"/>
                      <a:pt x="3471" y="2835"/>
                      <a:pt x="3546" y="2829"/>
                    </a:cubicBezTo>
                    <a:cubicBezTo>
                      <a:pt x="3876" y="2801"/>
                      <a:pt x="4210" y="2734"/>
                      <a:pt x="4522" y="2625"/>
                    </a:cubicBezTo>
                    <a:cubicBezTo>
                      <a:pt x="5281" y="2360"/>
                      <a:pt x="6026" y="2060"/>
                      <a:pt x="6777" y="1775"/>
                    </a:cubicBezTo>
                    <a:cubicBezTo>
                      <a:pt x="7031" y="1677"/>
                      <a:pt x="7289" y="1591"/>
                      <a:pt x="7545" y="1501"/>
                    </a:cubicBezTo>
                    <a:cubicBezTo>
                      <a:pt x="7631" y="1490"/>
                      <a:pt x="7715" y="1484"/>
                      <a:pt x="7797" y="1484"/>
                    </a:cubicBezTo>
                    <a:cubicBezTo>
                      <a:pt x="8116" y="1484"/>
                      <a:pt x="8402" y="1575"/>
                      <a:pt x="8653" y="1819"/>
                    </a:cubicBezTo>
                    <a:cubicBezTo>
                      <a:pt x="8998" y="2161"/>
                      <a:pt x="9348" y="2496"/>
                      <a:pt x="9694" y="2834"/>
                    </a:cubicBezTo>
                    <a:cubicBezTo>
                      <a:pt x="10047" y="3181"/>
                      <a:pt x="10442" y="3366"/>
                      <a:pt x="10875" y="3366"/>
                    </a:cubicBezTo>
                    <a:cubicBezTo>
                      <a:pt x="11072" y="3366"/>
                      <a:pt x="11277" y="3327"/>
                      <a:pt x="11490" y="3248"/>
                    </a:cubicBezTo>
                    <a:cubicBezTo>
                      <a:pt x="12041" y="3042"/>
                      <a:pt x="12572" y="2774"/>
                      <a:pt x="13122" y="2562"/>
                    </a:cubicBezTo>
                    <a:cubicBezTo>
                      <a:pt x="13629" y="2365"/>
                      <a:pt x="14144" y="2186"/>
                      <a:pt x="14664" y="2031"/>
                    </a:cubicBezTo>
                    <a:cubicBezTo>
                      <a:pt x="14794" y="1992"/>
                      <a:pt x="14924" y="1974"/>
                      <a:pt x="15054" y="1974"/>
                    </a:cubicBezTo>
                    <a:cubicBezTo>
                      <a:pt x="15283" y="1974"/>
                      <a:pt x="15511" y="2029"/>
                      <a:pt x="15734" y="2118"/>
                    </a:cubicBezTo>
                    <a:cubicBezTo>
                      <a:pt x="15858" y="2168"/>
                      <a:pt x="15992" y="2213"/>
                      <a:pt x="16123" y="2231"/>
                    </a:cubicBezTo>
                    <a:cubicBezTo>
                      <a:pt x="16148" y="2235"/>
                      <a:pt x="16172" y="2236"/>
                      <a:pt x="16196" y="2236"/>
                    </a:cubicBezTo>
                    <a:cubicBezTo>
                      <a:pt x="16350" y="2236"/>
                      <a:pt x="16493" y="2171"/>
                      <a:pt x="16524" y="2012"/>
                    </a:cubicBezTo>
                    <a:cubicBezTo>
                      <a:pt x="16547" y="1889"/>
                      <a:pt x="16486" y="1716"/>
                      <a:pt x="16403" y="1611"/>
                    </a:cubicBezTo>
                    <a:cubicBezTo>
                      <a:pt x="16314" y="1501"/>
                      <a:pt x="16165" y="1424"/>
                      <a:pt x="16027" y="1367"/>
                    </a:cubicBezTo>
                    <a:cubicBezTo>
                      <a:pt x="15702" y="1232"/>
                      <a:pt x="15366" y="1159"/>
                      <a:pt x="15019" y="1159"/>
                    </a:cubicBezTo>
                    <a:cubicBezTo>
                      <a:pt x="14926" y="1159"/>
                      <a:pt x="14833" y="1164"/>
                      <a:pt x="14739" y="1175"/>
                    </a:cubicBezTo>
                    <a:cubicBezTo>
                      <a:pt x="14034" y="1253"/>
                      <a:pt x="13386" y="1495"/>
                      <a:pt x="12746" y="1783"/>
                    </a:cubicBezTo>
                    <a:cubicBezTo>
                      <a:pt x="12221" y="2020"/>
                      <a:pt x="11690" y="2243"/>
                      <a:pt x="11153" y="2449"/>
                    </a:cubicBezTo>
                    <a:cubicBezTo>
                      <a:pt x="11040" y="2492"/>
                      <a:pt x="10931" y="2514"/>
                      <a:pt x="10827" y="2514"/>
                    </a:cubicBezTo>
                    <a:cubicBezTo>
                      <a:pt x="10583" y="2514"/>
                      <a:pt x="10365" y="2398"/>
                      <a:pt x="10171" y="2183"/>
                    </a:cubicBezTo>
                    <a:cubicBezTo>
                      <a:pt x="9906" y="1891"/>
                      <a:pt x="9614" y="1624"/>
                      <a:pt x="9336" y="1345"/>
                    </a:cubicBezTo>
                    <a:cubicBezTo>
                      <a:pt x="8894" y="902"/>
                      <a:pt x="8395" y="722"/>
                      <a:pt x="7858" y="722"/>
                    </a:cubicBezTo>
                    <a:cubicBezTo>
                      <a:pt x="7587" y="722"/>
                      <a:pt x="7305" y="768"/>
                      <a:pt x="7017" y="850"/>
                    </a:cubicBezTo>
                    <a:cubicBezTo>
                      <a:pt x="6815" y="907"/>
                      <a:pt x="6617" y="993"/>
                      <a:pt x="6421" y="1069"/>
                    </a:cubicBezTo>
                    <a:cubicBezTo>
                      <a:pt x="5744" y="1332"/>
                      <a:pt x="5069" y="1610"/>
                      <a:pt x="4388" y="1861"/>
                    </a:cubicBezTo>
                    <a:cubicBezTo>
                      <a:pt x="4104" y="1967"/>
                      <a:pt x="3806" y="2045"/>
                      <a:pt x="3509" y="2088"/>
                    </a:cubicBezTo>
                    <a:cubicBezTo>
                      <a:pt x="3443" y="2097"/>
                      <a:pt x="3378" y="2102"/>
                      <a:pt x="3314" y="2102"/>
                    </a:cubicBezTo>
                    <a:cubicBezTo>
                      <a:pt x="2821" y="2102"/>
                      <a:pt x="2394" y="1833"/>
                      <a:pt x="2145" y="1387"/>
                    </a:cubicBezTo>
                    <a:cubicBezTo>
                      <a:pt x="2087" y="1281"/>
                      <a:pt x="2025" y="1175"/>
                      <a:pt x="1974" y="1066"/>
                    </a:cubicBezTo>
                    <a:cubicBezTo>
                      <a:pt x="1657" y="402"/>
                      <a:pt x="1016" y="224"/>
                      <a:pt x="398" y="12"/>
                    </a:cubicBezTo>
                    <a:cubicBezTo>
                      <a:pt x="381" y="6"/>
                      <a:pt x="359" y="1"/>
                      <a:pt x="34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" name="Google Shape;498;p13"/>
              <p:cNvSpPr/>
              <p:nvPr/>
            </p:nvSpPr>
            <p:spPr>
              <a:xfrm>
                <a:off x="1131675" y="1479950"/>
                <a:ext cx="409150" cy="76875"/>
              </a:xfrm>
              <a:custGeom>
                <a:avLst/>
                <a:gdLst/>
                <a:ahLst/>
                <a:cxnLst/>
                <a:rect l="l" t="t" r="r" b="b"/>
                <a:pathLst>
                  <a:path w="16366" h="3075" extrusionOk="0">
                    <a:moveTo>
                      <a:pt x="1878" y="0"/>
                    </a:moveTo>
                    <a:cubicBezTo>
                      <a:pt x="1786" y="0"/>
                      <a:pt x="1691" y="9"/>
                      <a:pt x="1593" y="27"/>
                    </a:cubicBezTo>
                    <a:cubicBezTo>
                      <a:pt x="1020" y="140"/>
                      <a:pt x="542" y="412"/>
                      <a:pt x="200" y="892"/>
                    </a:cubicBezTo>
                    <a:cubicBezTo>
                      <a:pt x="124" y="1001"/>
                      <a:pt x="59" y="1133"/>
                      <a:pt x="32" y="1262"/>
                    </a:cubicBezTo>
                    <a:cubicBezTo>
                      <a:pt x="1" y="1414"/>
                      <a:pt x="101" y="1528"/>
                      <a:pt x="232" y="1528"/>
                    </a:cubicBezTo>
                    <a:cubicBezTo>
                      <a:pt x="268" y="1528"/>
                      <a:pt x="307" y="1519"/>
                      <a:pt x="346" y="1499"/>
                    </a:cubicBezTo>
                    <a:cubicBezTo>
                      <a:pt x="449" y="1448"/>
                      <a:pt x="525" y="1340"/>
                      <a:pt x="619" y="1266"/>
                    </a:cubicBezTo>
                    <a:cubicBezTo>
                      <a:pt x="832" y="1100"/>
                      <a:pt x="1030" y="904"/>
                      <a:pt x="1269" y="782"/>
                    </a:cubicBezTo>
                    <a:cubicBezTo>
                      <a:pt x="1459" y="685"/>
                      <a:pt x="1630" y="636"/>
                      <a:pt x="1788" y="636"/>
                    </a:cubicBezTo>
                    <a:cubicBezTo>
                      <a:pt x="2056" y="636"/>
                      <a:pt x="2288" y="775"/>
                      <a:pt x="2518" y="1050"/>
                    </a:cubicBezTo>
                    <a:cubicBezTo>
                      <a:pt x="2781" y="1365"/>
                      <a:pt x="3020" y="1698"/>
                      <a:pt x="3295" y="2002"/>
                    </a:cubicBezTo>
                    <a:cubicBezTo>
                      <a:pt x="3678" y="2430"/>
                      <a:pt x="4132" y="2637"/>
                      <a:pt x="4643" y="2637"/>
                    </a:cubicBezTo>
                    <a:cubicBezTo>
                      <a:pt x="4833" y="2637"/>
                      <a:pt x="5032" y="2608"/>
                      <a:pt x="5237" y="2552"/>
                    </a:cubicBezTo>
                    <a:cubicBezTo>
                      <a:pt x="5903" y="2367"/>
                      <a:pt x="6497" y="2035"/>
                      <a:pt x="7061" y="1644"/>
                    </a:cubicBezTo>
                    <a:cubicBezTo>
                      <a:pt x="7567" y="1293"/>
                      <a:pt x="8114" y="1064"/>
                      <a:pt x="8744" y="1020"/>
                    </a:cubicBezTo>
                    <a:cubicBezTo>
                      <a:pt x="8793" y="1016"/>
                      <a:pt x="8841" y="1014"/>
                      <a:pt x="8888" y="1014"/>
                    </a:cubicBezTo>
                    <a:cubicBezTo>
                      <a:pt x="9373" y="1014"/>
                      <a:pt x="9734" y="1206"/>
                      <a:pt x="10015" y="1634"/>
                    </a:cubicBezTo>
                    <a:cubicBezTo>
                      <a:pt x="10336" y="2121"/>
                      <a:pt x="10778" y="2493"/>
                      <a:pt x="11251" y="2831"/>
                    </a:cubicBezTo>
                    <a:cubicBezTo>
                      <a:pt x="11480" y="2995"/>
                      <a:pt x="11724" y="3074"/>
                      <a:pt x="11988" y="3074"/>
                    </a:cubicBezTo>
                    <a:cubicBezTo>
                      <a:pt x="12071" y="3074"/>
                      <a:pt x="12155" y="3067"/>
                      <a:pt x="12242" y="3051"/>
                    </a:cubicBezTo>
                    <a:cubicBezTo>
                      <a:pt x="12706" y="2968"/>
                      <a:pt x="13084" y="2729"/>
                      <a:pt x="13465" y="2473"/>
                    </a:cubicBezTo>
                    <a:cubicBezTo>
                      <a:pt x="13817" y="2238"/>
                      <a:pt x="14178" y="2010"/>
                      <a:pt x="14554" y="1821"/>
                    </a:cubicBezTo>
                    <a:cubicBezTo>
                      <a:pt x="14683" y="1756"/>
                      <a:pt x="14812" y="1723"/>
                      <a:pt x="14939" y="1723"/>
                    </a:cubicBezTo>
                    <a:cubicBezTo>
                      <a:pt x="15129" y="1723"/>
                      <a:pt x="15315" y="1796"/>
                      <a:pt x="15489" y="1943"/>
                    </a:cubicBezTo>
                    <a:cubicBezTo>
                      <a:pt x="15627" y="2059"/>
                      <a:pt x="15776" y="2181"/>
                      <a:pt x="15942" y="2240"/>
                    </a:cubicBezTo>
                    <a:cubicBezTo>
                      <a:pt x="15978" y="2253"/>
                      <a:pt x="16017" y="2258"/>
                      <a:pt x="16058" y="2258"/>
                    </a:cubicBezTo>
                    <a:cubicBezTo>
                      <a:pt x="16156" y="2258"/>
                      <a:pt x="16265" y="2230"/>
                      <a:pt x="16365" y="2224"/>
                    </a:cubicBezTo>
                    <a:cubicBezTo>
                      <a:pt x="16355" y="2081"/>
                      <a:pt x="16354" y="1936"/>
                      <a:pt x="16330" y="1796"/>
                    </a:cubicBezTo>
                    <a:cubicBezTo>
                      <a:pt x="16321" y="1744"/>
                      <a:pt x="16264" y="1698"/>
                      <a:pt x="16225" y="1651"/>
                    </a:cubicBezTo>
                    <a:cubicBezTo>
                      <a:pt x="15847" y="1199"/>
                      <a:pt x="15404" y="964"/>
                      <a:pt x="14909" y="964"/>
                    </a:cubicBezTo>
                    <a:cubicBezTo>
                      <a:pt x="14666" y="964"/>
                      <a:pt x="14412" y="1020"/>
                      <a:pt x="14146" y="1136"/>
                    </a:cubicBezTo>
                    <a:cubicBezTo>
                      <a:pt x="13774" y="1299"/>
                      <a:pt x="13437" y="1541"/>
                      <a:pt x="13085" y="1748"/>
                    </a:cubicBezTo>
                    <a:cubicBezTo>
                      <a:pt x="12836" y="1893"/>
                      <a:pt x="12598" y="2058"/>
                      <a:pt x="12340" y="2181"/>
                    </a:cubicBezTo>
                    <a:cubicBezTo>
                      <a:pt x="12232" y="2233"/>
                      <a:pt x="12124" y="2262"/>
                      <a:pt x="12017" y="2262"/>
                    </a:cubicBezTo>
                    <a:cubicBezTo>
                      <a:pt x="11864" y="2262"/>
                      <a:pt x="11716" y="2203"/>
                      <a:pt x="11583" y="2072"/>
                    </a:cubicBezTo>
                    <a:cubicBezTo>
                      <a:pt x="11271" y="1764"/>
                      <a:pt x="10936" y="1476"/>
                      <a:pt x="10649" y="1147"/>
                    </a:cubicBezTo>
                    <a:cubicBezTo>
                      <a:pt x="10181" y="611"/>
                      <a:pt x="9649" y="278"/>
                      <a:pt x="8909" y="278"/>
                    </a:cubicBezTo>
                    <a:cubicBezTo>
                      <a:pt x="8900" y="278"/>
                      <a:pt x="8891" y="278"/>
                      <a:pt x="8881" y="278"/>
                    </a:cubicBezTo>
                    <a:cubicBezTo>
                      <a:pt x="8039" y="289"/>
                      <a:pt x="7307" y="564"/>
                      <a:pt x="6629" y="1028"/>
                    </a:cubicBezTo>
                    <a:cubicBezTo>
                      <a:pt x="6139" y="1365"/>
                      <a:pt x="5626" y="1652"/>
                      <a:pt x="5054" y="1827"/>
                    </a:cubicBezTo>
                    <a:cubicBezTo>
                      <a:pt x="4909" y="1871"/>
                      <a:pt x="4770" y="1893"/>
                      <a:pt x="4638" y="1893"/>
                    </a:cubicBezTo>
                    <a:cubicBezTo>
                      <a:pt x="4313" y="1893"/>
                      <a:pt x="4026" y="1758"/>
                      <a:pt x="3778" y="1476"/>
                    </a:cubicBezTo>
                    <a:cubicBezTo>
                      <a:pt x="3487" y="1144"/>
                      <a:pt x="3197" y="818"/>
                      <a:pt x="2903" y="488"/>
                    </a:cubicBezTo>
                    <a:cubicBezTo>
                      <a:pt x="2618" y="168"/>
                      <a:pt x="2278" y="0"/>
                      <a:pt x="187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99" name="Google Shape;499;p13"/>
            <p:cNvSpPr/>
            <p:nvPr/>
          </p:nvSpPr>
          <p:spPr>
            <a:xfrm rot="6556404">
              <a:off x="7016997" y="953385"/>
              <a:ext cx="205974" cy="362739"/>
            </a:xfrm>
            <a:custGeom>
              <a:avLst/>
              <a:gdLst/>
              <a:ahLst/>
              <a:cxnLst/>
              <a:rect l="l" t="t" r="r" b="b"/>
              <a:pathLst>
                <a:path w="2683" h="4725" extrusionOk="0">
                  <a:moveTo>
                    <a:pt x="1011" y="0"/>
                  </a:moveTo>
                  <a:cubicBezTo>
                    <a:pt x="886" y="0"/>
                    <a:pt x="762" y="22"/>
                    <a:pt x="646" y="70"/>
                  </a:cubicBezTo>
                  <a:cubicBezTo>
                    <a:pt x="0" y="335"/>
                    <a:pt x="181" y="845"/>
                    <a:pt x="280" y="1345"/>
                  </a:cubicBezTo>
                  <a:cubicBezTo>
                    <a:pt x="416" y="2031"/>
                    <a:pt x="294" y="2853"/>
                    <a:pt x="294" y="3550"/>
                  </a:cubicBezTo>
                  <a:cubicBezTo>
                    <a:pt x="294" y="3948"/>
                    <a:pt x="330" y="4415"/>
                    <a:pt x="665" y="4628"/>
                  </a:cubicBezTo>
                  <a:cubicBezTo>
                    <a:pt x="770" y="4695"/>
                    <a:pt x="892" y="4725"/>
                    <a:pt x="1016" y="4725"/>
                  </a:cubicBezTo>
                  <a:cubicBezTo>
                    <a:pt x="1149" y="4725"/>
                    <a:pt x="1283" y="4691"/>
                    <a:pt x="1402" y="4631"/>
                  </a:cubicBezTo>
                  <a:cubicBezTo>
                    <a:pt x="1631" y="4516"/>
                    <a:pt x="1807" y="4316"/>
                    <a:pt x="1955" y="4105"/>
                  </a:cubicBezTo>
                  <a:cubicBezTo>
                    <a:pt x="2513" y="3298"/>
                    <a:pt x="2682" y="2233"/>
                    <a:pt x="2399" y="1292"/>
                  </a:cubicBezTo>
                  <a:cubicBezTo>
                    <a:pt x="2283" y="907"/>
                    <a:pt x="2088" y="533"/>
                    <a:pt x="1776" y="280"/>
                  </a:cubicBezTo>
                  <a:cubicBezTo>
                    <a:pt x="1561" y="107"/>
                    <a:pt x="1283" y="0"/>
                    <a:pt x="10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13"/>
            <p:cNvSpPr/>
            <p:nvPr/>
          </p:nvSpPr>
          <p:spPr>
            <a:xfrm flipH="1">
              <a:off x="-87948" y="-70675"/>
              <a:ext cx="1071080" cy="823471"/>
            </a:xfrm>
            <a:custGeom>
              <a:avLst/>
              <a:gdLst/>
              <a:ahLst/>
              <a:cxnLst/>
              <a:rect l="l" t="t" r="r" b="b"/>
              <a:pathLst>
                <a:path w="34138" h="26244" extrusionOk="0">
                  <a:moveTo>
                    <a:pt x="13074" y="1"/>
                  </a:moveTo>
                  <a:cubicBezTo>
                    <a:pt x="11971" y="1"/>
                    <a:pt x="10868" y="34"/>
                    <a:pt x="9767" y="101"/>
                  </a:cubicBezTo>
                  <a:cubicBezTo>
                    <a:pt x="7836" y="220"/>
                    <a:pt x="5910" y="442"/>
                    <a:pt x="4004" y="766"/>
                  </a:cubicBezTo>
                  <a:cubicBezTo>
                    <a:pt x="2688" y="989"/>
                    <a:pt x="1471" y="1009"/>
                    <a:pt x="884" y="2322"/>
                  </a:cubicBezTo>
                  <a:cubicBezTo>
                    <a:pt x="109" y="4052"/>
                    <a:pt x="1" y="6115"/>
                    <a:pt x="621" y="7902"/>
                  </a:cubicBezTo>
                  <a:cubicBezTo>
                    <a:pt x="1315" y="9900"/>
                    <a:pt x="2907" y="11565"/>
                    <a:pt x="4872" y="12348"/>
                  </a:cubicBezTo>
                  <a:cubicBezTo>
                    <a:pt x="6255" y="12900"/>
                    <a:pt x="7730" y="13014"/>
                    <a:pt x="9228" y="13014"/>
                  </a:cubicBezTo>
                  <a:cubicBezTo>
                    <a:pt x="10290" y="13014"/>
                    <a:pt x="11365" y="12957"/>
                    <a:pt x="12426" y="12957"/>
                  </a:cubicBezTo>
                  <a:cubicBezTo>
                    <a:pt x="12651" y="12957"/>
                    <a:pt x="12875" y="12959"/>
                    <a:pt x="13098" y="12965"/>
                  </a:cubicBezTo>
                  <a:cubicBezTo>
                    <a:pt x="14351" y="13001"/>
                    <a:pt x="15704" y="13202"/>
                    <a:pt x="16592" y="14088"/>
                  </a:cubicBezTo>
                  <a:cubicBezTo>
                    <a:pt x="17686" y="15178"/>
                    <a:pt x="17713" y="16896"/>
                    <a:pt x="17981" y="18417"/>
                  </a:cubicBezTo>
                  <a:cubicBezTo>
                    <a:pt x="18523" y="21486"/>
                    <a:pt x="20474" y="24379"/>
                    <a:pt x="23329" y="25629"/>
                  </a:cubicBezTo>
                  <a:cubicBezTo>
                    <a:pt x="24268" y="26040"/>
                    <a:pt x="25299" y="26243"/>
                    <a:pt x="26328" y="26243"/>
                  </a:cubicBezTo>
                  <a:cubicBezTo>
                    <a:pt x="28428" y="26243"/>
                    <a:pt x="30520" y="25399"/>
                    <a:pt x="31813" y="23755"/>
                  </a:cubicBezTo>
                  <a:cubicBezTo>
                    <a:pt x="33141" y="22064"/>
                    <a:pt x="33514" y="19830"/>
                    <a:pt x="33753" y="17693"/>
                  </a:cubicBezTo>
                  <a:cubicBezTo>
                    <a:pt x="33988" y="15601"/>
                    <a:pt x="34138" y="13482"/>
                    <a:pt x="33882" y="11392"/>
                  </a:cubicBezTo>
                  <a:cubicBezTo>
                    <a:pt x="33625" y="9301"/>
                    <a:pt x="33329" y="4019"/>
                    <a:pt x="32039" y="2355"/>
                  </a:cubicBezTo>
                  <a:cubicBezTo>
                    <a:pt x="30878" y="859"/>
                    <a:pt x="29239" y="530"/>
                    <a:pt x="27416" y="530"/>
                  </a:cubicBezTo>
                  <a:cubicBezTo>
                    <a:pt x="25988" y="530"/>
                    <a:pt x="24447" y="732"/>
                    <a:pt x="22936" y="732"/>
                  </a:cubicBezTo>
                  <a:cubicBezTo>
                    <a:pt x="22336" y="732"/>
                    <a:pt x="21740" y="700"/>
                    <a:pt x="21158" y="611"/>
                  </a:cubicBezTo>
                  <a:cubicBezTo>
                    <a:pt x="18484" y="203"/>
                    <a:pt x="15779" y="1"/>
                    <a:pt x="1307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" name="Google Shape;501;p13"/>
            <p:cNvSpPr/>
            <p:nvPr/>
          </p:nvSpPr>
          <p:spPr>
            <a:xfrm flipH="1">
              <a:off x="-104871" y="-42405"/>
              <a:ext cx="762412" cy="547663"/>
            </a:xfrm>
            <a:custGeom>
              <a:avLst/>
              <a:gdLst/>
              <a:ahLst/>
              <a:cxnLst/>
              <a:rect l="l" t="t" r="r" b="b"/>
              <a:pathLst>
                <a:path w="24300" h="17454" extrusionOk="0">
                  <a:moveTo>
                    <a:pt x="10124" y="1"/>
                  </a:moveTo>
                  <a:cubicBezTo>
                    <a:pt x="10050" y="1"/>
                    <a:pt x="9968" y="17"/>
                    <a:pt x="9880" y="50"/>
                  </a:cubicBezTo>
                  <a:cubicBezTo>
                    <a:pt x="9759" y="95"/>
                    <a:pt x="9638" y="157"/>
                    <a:pt x="9531" y="230"/>
                  </a:cubicBezTo>
                  <a:cubicBezTo>
                    <a:pt x="9229" y="435"/>
                    <a:pt x="8921" y="632"/>
                    <a:pt x="8639" y="860"/>
                  </a:cubicBezTo>
                  <a:cubicBezTo>
                    <a:pt x="7741" y="1583"/>
                    <a:pt x="6846" y="2308"/>
                    <a:pt x="5966" y="3051"/>
                  </a:cubicBezTo>
                  <a:cubicBezTo>
                    <a:pt x="4272" y="4481"/>
                    <a:pt x="2614" y="5955"/>
                    <a:pt x="1139" y="7617"/>
                  </a:cubicBezTo>
                  <a:cubicBezTo>
                    <a:pt x="792" y="8009"/>
                    <a:pt x="487" y="8439"/>
                    <a:pt x="181" y="8864"/>
                  </a:cubicBezTo>
                  <a:cubicBezTo>
                    <a:pt x="38" y="9063"/>
                    <a:pt x="0" y="9298"/>
                    <a:pt x="148" y="9523"/>
                  </a:cubicBezTo>
                  <a:cubicBezTo>
                    <a:pt x="265" y="9700"/>
                    <a:pt x="429" y="9756"/>
                    <a:pt x="609" y="9756"/>
                  </a:cubicBezTo>
                  <a:cubicBezTo>
                    <a:pt x="661" y="9756"/>
                    <a:pt x="714" y="9751"/>
                    <a:pt x="768" y="9743"/>
                  </a:cubicBezTo>
                  <a:cubicBezTo>
                    <a:pt x="911" y="9723"/>
                    <a:pt x="1060" y="9703"/>
                    <a:pt x="1195" y="9652"/>
                  </a:cubicBezTo>
                  <a:cubicBezTo>
                    <a:pt x="1547" y="9514"/>
                    <a:pt x="1902" y="9374"/>
                    <a:pt x="2238" y="9205"/>
                  </a:cubicBezTo>
                  <a:cubicBezTo>
                    <a:pt x="2941" y="8850"/>
                    <a:pt x="3630" y="8469"/>
                    <a:pt x="4329" y="8105"/>
                  </a:cubicBezTo>
                  <a:cubicBezTo>
                    <a:pt x="5453" y="7518"/>
                    <a:pt x="6578" y="6937"/>
                    <a:pt x="7705" y="6356"/>
                  </a:cubicBezTo>
                  <a:cubicBezTo>
                    <a:pt x="7797" y="6307"/>
                    <a:pt x="7903" y="6285"/>
                    <a:pt x="8002" y="6251"/>
                  </a:cubicBezTo>
                  <a:lnTo>
                    <a:pt x="8002" y="6251"/>
                  </a:lnTo>
                  <a:cubicBezTo>
                    <a:pt x="7962" y="6378"/>
                    <a:pt x="7897" y="6457"/>
                    <a:pt x="7827" y="6529"/>
                  </a:cubicBezTo>
                  <a:cubicBezTo>
                    <a:pt x="6550" y="7820"/>
                    <a:pt x="5454" y="9255"/>
                    <a:pt x="4476" y="10783"/>
                  </a:cubicBezTo>
                  <a:cubicBezTo>
                    <a:pt x="4011" y="11512"/>
                    <a:pt x="3617" y="12276"/>
                    <a:pt x="3355" y="13100"/>
                  </a:cubicBezTo>
                  <a:cubicBezTo>
                    <a:pt x="3249" y="13430"/>
                    <a:pt x="3165" y="13777"/>
                    <a:pt x="3141" y="14121"/>
                  </a:cubicBezTo>
                  <a:cubicBezTo>
                    <a:pt x="3102" y="14656"/>
                    <a:pt x="3401" y="15000"/>
                    <a:pt x="3935" y="15011"/>
                  </a:cubicBezTo>
                  <a:cubicBezTo>
                    <a:pt x="3964" y="15012"/>
                    <a:pt x="3993" y="15012"/>
                    <a:pt x="4022" y="15012"/>
                  </a:cubicBezTo>
                  <a:cubicBezTo>
                    <a:pt x="4353" y="15012"/>
                    <a:pt x="4706" y="14973"/>
                    <a:pt x="4999" y="14847"/>
                  </a:cubicBezTo>
                  <a:cubicBezTo>
                    <a:pt x="5586" y="14593"/>
                    <a:pt x="6156" y="14288"/>
                    <a:pt x="6692" y="13940"/>
                  </a:cubicBezTo>
                  <a:cubicBezTo>
                    <a:pt x="7963" y="13115"/>
                    <a:pt x="9213" y="12252"/>
                    <a:pt x="10472" y="11407"/>
                  </a:cubicBezTo>
                  <a:cubicBezTo>
                    <a:pt x="10598" y="11321"/>
                    <a:pt x="10731" y="11248"/>
                    <a:pt x="10861" y="11169"/>
                  </a:cubicBezTo>
                  <a:lnTo>
                    <a:pt x="10861" y="11169"/>
                  </a:lnTo>
                  <a:cubicBezTo>
                    <a:pt x="10815" y="11333"/>
                    <a:pt x="10725" y="11442"/>
                    <a:pt x="10641" y="11555"/>
                  </a:cubicBezTo>
                  <a:cubicBezTo>
                    <a:pt x="10011" y="12394"/>
                    <a:pt x="9362" y="13221"/>
                    <a:pt x="8758" y="14078"/>
                  </a:cubicBezTo>
                  <a:cubicBezTo>
                    <a:pt x="8347" y="14665"/>
                    <a:pt x="8070" y="15328"/>
                    <a:pt x="7923" y="16036"/>
                  </a:cubicBezTo>
                  <a:cubicBezTo>
                    <a:pt x="7733" y="16942"/>
                    <a:pt x="8083" y="17454"/>
                    <a:pt x="8855" y="17454"/>
                  </a:cubicBezTo>
                  <a:cubicBezTo>
                    <a:pt x="8983" y="17454"/>
                    <a:pt x="9123" y="17440"/>
                    <a:pt x="9273" y="17411"/>
                  </a:cubicBezTo>
                  <a:cubicBezTo>
                    <a:pt x="9885" y="17295"/>
                    <a:pt x="10447" y="17053"/>
                    <a:pt x="10954" y="16702"/>
                  </a:cubicBezTo>
                  <a:cubicBezTo>
                    <a:pt x="11528" y="16303"/>
                    <a:pt x="12093" y="15886"/>
                    <a:pt x="12630" y="15438"/>
                  </a:cubicBezTo>
                  <a:cubicBezTo>
                    <a:pt x="14212" y="14121"/>
                    <a:pt x="15672" y="12673"/>
                    <a:pt x="17133" y="11225"/>
                  </a:cubicBezTo>
                  <a:cubicBezTo>
                    <a:pt x="18931" y="9443"/>
                    <a:pt x="20850" y="7813"/>
                    <a:pt x="23047" y="6534"/>
                  </a:cubicBezTo>
                  <a:cubicBezTo>
                    <a:pt x="23323" y="6373"/>
                    <a:pt x="23585" y="6185"/>
                    <a:pt x="23848" y="6002"/>
                  </a:cubicBezTo>
                  <a:cubicBezTo>
                    <a:pt x="23954" y="5929"/>
                    <a:pt x="24060" y="5844"/>
                    <a:pt x="24139" y="5743"/>
                  </a:cubicBezTo>
                  <a:cubicBezTo>
                    <a:pt x="24285" y="5551"/>
                    <a:pt x="24299" y="5333"/>
                    <a:pt x="24171" y="5128"/>
                  </a:cubicBezTo>
                  <a:cubicBezTo>
                    <a:pt x="24064" y="4961"/>
                    <a:pt x="23908" y="4873"/>
                    <a:pt x="23725" y="4873"/>
                  </a:cubicBezTo>
                  <a:cubicBezTo>
                    <a:pt x="23686" y="4873"/>
                    <a:pt x="23646" y="4877"/>
                    <a:pt x="23605" y="4885"/>
                  </a:cubicBezTo>
                  <a:cubicBezTo>
                    <a:pt x="23466" y="4914"/>
                    <a:pt x="23323" y="4968"/>
                    <a:pt x="23201" y="5042"/>
                  </a:cubicBezTo>
                  <a:cubicBezTo>
                    <a:pt x="21824" y="5894"/>
                    <a:pt x="20439" y="6729"/>
                    <a:pt x="19180" y="7759"/>
                  </a:cubicBezTo>
                  <a:cubicBezTo>
                    <a:pt x="17710" y="8962"/>
                    <a:pt x="16374" y="10307"/>
                    <a:pt x="15025" y="11639"/>
                  </a:cubicBezTo>
                  <a:cubicBezTo>
                    <a:pt x="13726" y="12921"/>
                    <a:pt x="12409" y="14182"/>
                    <a:pt x="10977" y="15313"/>
                  </a:cubicBezTo>
                  <a:cubicBezTo>
                    <a:pt x="10568" y="15637"/>
                    <a:pt x="10117" y="15909"/>
                    <a:pt x="9667" y="16180"/>
                  </a:cubicBezTo>
                  <a:cubicBezTo>
                    <a:pt x="9478" y="16294"/>
                    <a:pt x="9249" y="16340"/>
                    <a:pt x="8954" y="16450"/>
                  </a:cubicBezTo>
                  <a:cubicBezTo>
                    <a:pt x="9006" y="16217"/>
                    <a:pt x="9027" y="16078"/>
                    <a:pt x="9063" y="15939"/>
                  </a:cubicBezTo>
                  <a:cubicBezTo>
                    <a:pt x="9252" y="15320"/>
                    <a:pt x="9574" y="14768"/>
                    <a:pt x="9945" y="14239"/>
                  </a:cubicBezTo>
                  <a:cubicBezTo>
                    <a:pt x="10910" y="12863"/>
                    <a:pt x="11990" y="11582"/>
                    <a:pt x="13172" y="10388"/>
                  </a:cubicBezTo>
                  <a:cubicBezTo>
                    <a:pt x="13582" y="9974"/>
                    <a:pt x="14010" y="9577"/>
                    <a:pt x="14417" y="9158"/>
                  </a:cubicBezTo>
                  <a:cubicBezTo>
                    <a:pt x="14597" y="8970"/>
                    <a:pt x="14760" y="8761"/>
                    <a:pt x="14896" y="8539"/>
                  </a:cubicBezTo>
                  <a:cubicBezTo>
                    <a:pt x="15018" y="8340"/>
                    <a:pt x="15005" y="8117"/>
                    <a:pt x="14855" y="7923"/>
                  </a:cubicBezTo>
                  <a:cubicBezTo>
                    <a:pt x="14745" y="7780"/>
                    <a:pt x="14601" y="7715"/>
                    <a:pt x="14445" y="7715"/>
                  </a:cubicBezTo>
                  <a:cubicBezTo>
                    <a:pt x="14387" y="7715"/>
                    <a:pt x="14327" y="7724"/>
                    <a:pt x="14266" y="7742"/>
                  </a:cubicBezTo>
                  <a:cubicBezTo>
                    <a:pt x="14087" y="7795"/>
                    <a:pt x="13911" y="7876"/>
                    <a:pt x="13751" y="7974"/>
                  </a:cubicBezTo>
                  <a:cubicBezTo>
                    <a:pt x="13151" y="8334"/>
                    <a:pt x="12548" y="8689"/>
                    <a:pt x="11968" y="9080"/>
                  </a:cubicBezTo>
                  <a:cubicBezTo>
                    <a:pt x="9951" y="10445"/>
                    <a:pt x="7946" y="11827"/>
                    <a:pt x="5928" y="13193"/>
                  </a:cubicBezTo>
                  <a:cubicBezTo>
                    <a:pt x="5532" y="13460"/>
                    <a:pt x="5112" y="13698"/>
                    <a:pt x="4690" y="13927"/>
                  </a:cubicBezTo>
                  <a:cubicBezTo>
                    <a:pt x="4534" y="14012"/>
                    <a:pt x="4343" y="14026"/>
                    <a:pt x="4073" y="14098"/>
                  </a:cubicBezTo>
                  <a:cubicBezTo>
                    <a:pt x="4202" y="13690"/>
                    <a:pt x="4287" y="13372"/>
                    <a:pt x="4403" y="13065"/>
                  </a:cubicBezTo>
                  <a:cubicBezTo>
                    <a:pt x="4890" y="11782"/>
                    <a:pt x="5691" y="10683"/>
                    <a:pt x="6493" y="9589"/>
                  </a:cubicBezTo>
                  <a:cubicBezTo>
                    <a:pt x="7559" y="8135"/>
                    <a:pt x="8825" y="6868"/>
                    <a:pt x="10167" y="5671"/>
                  </a:cubicBezTo>
                  <a:cubicBezTo>
                    <a:pt x="10450" y="5420"/>
                    <a:pt x="10715" y="5147"/>
                    <a:pt x="10963" y="4862"/>
                  </a:cubicBezTo>
                  <a:cubicBezTo>
                    <a:pt x="11153" y="4646"/>
                    <a:pt x="11153" y="4404"/>
                    <a:pt x="11024" y="4218"/>
                  </a:cubicBezTo>
                  <a:cubicBezTo>
                    <a:pt x="10931" y="4084"/>
                    <a:pt x="10794" y="4006"/>
                    <a:pt x="10622" y="4006"/>
                  </a:cubicBezTo>
                  <a:cubicBezTo>
                    <a:pt x="10553" y="4006"/>
                    <a:pt x="10479" y="4018"/>
                    <a:pt x="10400" y="4044"/>
                  </a:cubicBezTo>
                  <a:cubicBezTo>
                    <a:pt x="10082" y="4150"/>
                    <a:pt x="9773" y="4281"/>
                    <a:pt x="9469" y="4420"/>
                  </a:cubicBezTo>
                  <a:cubicBezTo>
                    <a:pt x="6975" y="5561"/>
                    <a:pt x="4551" y="6832"/>
                    <a:pt x="2167" y="8190"/>
                  </a:cubicBezTo>
                  <a:cubicBezTo>
                    <a:pt x="2091" y="8233"/>
                    <a:pt x="2009" y="8257"/>
                    <a:pt x="1928" y="8291"/>
                  </a:cubicBezTo>
                  <a:cubicBezTo>
                    <a:pt x="2075" y="8045"/>
                    <a:pt x="2250" y="7853"/>
                    <a:pt x="2429" y="7663"/>
                  </a:cubicBezTo>
                  <a:cubicBezTo>
                    <a:pt x="4023" y="5972"/>
                    <a:pt x="5814" y="4495"/>
                    <a:pt x="7559" y="2969"/>
                  </a:cubicBezTo>
                  <a:cubicBezTo>
                    <a:pt x="8449" y="2192"/>
                    <a:pt x="9348" y="1424"/>
                    <a:pt x="10240" y="651"/>
                  </a:cubicBezTo>
                  <a:cubicBezTo>
                    <a:pt x="10386" y="523"/>
                    <a:pt x="10530" y="386"/>
                    <a:pt x="10424" y="166"/>
                  </a:cubicBezTo>
                  <a:cubicBezTo>
                    <a:pt x="10373" y="58"/>
                    <a:pt x="10264" y="1"/>
                    <a:pt x="1012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13"/>
            <p:cNvSpPr/>
            <p:nvPr/>
          </p:nvSpPr>
          <p:spPr>
            <a:xfrm flipH="1">
              <a:off x="228069" y="519178"/>
              <a:ext cx="121955" cy="126985"/>
            </a:xfrm>
            <a:custGeom>
              <a:avLst/>
              <a:gdLst/>
              <a:ahLst/>
              <a:cxnLst/>
              <a:rect l="l" t="t" r="r" b="b"/>
              <a:pathLst>
                <a:path w="3887" h="4047" extrusionOk="0">
                  <a:moveTo>
                    <a:pt x="2240" y="753"/>
                  </a:moveTo>
                  <a:cubicBezTo>
                    <a:pt x="2713" y="753"/>
                    <a:pt x="2980" y="1165"/>
                    <a:pt x="3086" y="1549"/>
                  </a:cubicBezTo>
                  <a:cubicBezTo>
                    <a:pt x="3238" y="2100"/>
                    <a:pt x="3091" y="2592"/>
                    <a:pt x="2744" y="3034"/>
                  </a:cubicBezTo>
                  <a:cubicBezTo>
                    <a:pt x="2584" y="3237"/>
                    <a:pt x="2221" y="3401"/>
                    <a:pt x="1852" y="3403"/>
                  </a:cubicBezTo>
                  <a:cubicBezTo>
                    <a:pt x="1556" y="3372"/>
                    <a:pt x="1265" y="3206"/>
                    <a:pt x="1087" y="2904"/>
                  </a:cubicBezTo>
                  <a:cubicBezTo>
                    <a:pt x="940" y="2656"/>
                    <a:pt x="825" y="2377"/>
                    <a:pt x="758" y="2095"/>
                  </a:cubicBezTo>
                  <a:cubicBezTo>
                    <a:pt x="645" y="1628"/>
                    <a:pt x="876" y="1248"/>
                    <a:pt x="1319" y="1068"/>
                  </a:cubicBezTo>
                  <a:cubicBezTo>
                    <a:pt x="1510" y="991"/>
                    <a:pt x="1692" y="895"/>
                    <a:pt x="1884" y="823"/>
                  </a:cubicBezTo>
                  <a:cubicBezTo>
                    <a:pt x="2014" y="775"/>
                    <a:pt x="2132" y="753"/>
                    <a:pt x="2240" y="753"/>
                  </a:cubicBezTo>
                  <a:close/>
                  <a:moveTo>
                    <a:pt x="2310" y="1"/>
                  </a:moveTo>
                  <a:cubicBezTo>
                    <a:pt x="2228" y="1"/>
                    <a:pt x="2144" y="8"/>
                    <a:pt x="2058" y="24"/>
                  </a:cubicBezTo>
                  <a:cubicBezTo>
                    <a:pt x="1533" y="120"/>
                    <a:pt x="1039" y="326"/>
                    <a:pt x="632" y="677"/>
                  </a:cubicBezTo>
                  <a:cubicBezTo>
                    <a:pt x="210" y="1042"/>
                    <a:pt x="1" y="1516"/>
                    <a:pt x="88" y="2092"/>
                  </a:cubicBezTo>
                  <a:cubicBezTo>
                    <a:pt x="158" y="2549"/>
                    <a:pt x="330" y="2967"/>
                    <a:pt x="608" y="3326"/>
                  </a:cubicBezTo>
                  <a:cubicBezTo>
                    <a:pt x="987" y="3822"/>
                    <a:pt x="1483" y="4046"/>
                    <a:pt x="1974" y="4046"/>
                  </a:cubicBezTo>
                  <a:cubicBezTo>
                    <a:pt x="2357" y="4046"/>
                    <a:pt x="2736" y="3910"/>
                    <a:pt x="3055" y="3660"/>
                  </a:cubicBezTo>
                  <a:cubicBezTo>
                    <a:pt x="3587" y="3240"/>
                    <a:pt x="3860" y="2636"/>
                    <a:pt x="3864" y="1940"/>
                  </a:cubicBezTo>
                  <a:cubicBezTo>
                    <a:pt x="3887" y="1377"/>
                    <a:pt x="3705" y="890"/>
                    <a:pt x="3328" y="484"/>
                  </a:cubicBezTo>
                  <a:cubicBezTo>
                    <a:pt x="3046" y="179"/>
                    <a:pt x="2704" y="1"/>
                    <a:pt x="231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13"/>
            <p:cNvSpPr/>
            <p:nvPr/>
          </p:nvSpPr>
          <p:spPr>
            <a:xfrm flipH="1">
              <a:off x="797520" y="23079"/>
              <a:ext cx="264899" cy="274522"/>
            </a:xfrm>
            <a:custGeom>
              <a:avLst/>
              <a:gdLst/>
              <a:ahLst/>
              <a:cxnLst/>
              <a:rect l="l" t="t" r="r" b="b"/>
              <a:pathLst>
                <a:path w="8443" h="8749" extrusionOk="0">
                  <a:moveTo>
                    <a:pt x="4211" y="1"/>
                  </a:moveTo>
                  <a:cubicBezTo>
                    <a:pt x="1609" y="1"/>
                    <a:pt x="1" y="2952"/>
                    <a:pt x="732" y="5424"/>
                  </a:cubicBezTo>
                  <a:cubicBezTo>
                    <a:pt x="1192" y="6978"/>
                    <a:pt x="2522" y="8241"/>
                    <a:pt x="4096" y="8629"/>
                  </a:cubicBezTo>
                  <a:cubicBezTo>
                    <a:pt x="4409" y="8705"/>
                    <a:pt x="4735" y="8748"/>
                    <a:pt x="5058" y="8748"/>
                  </a:cubicBezTo>
                  <a:cubicBezTo>
                    <a:pt x="5526" y="8748"/>
                    <a:pt x="5989" y="8659"/>
                    <a:pt x="6408" y="8455"/>
                  </a:cubicBezTo>
                  <a:cubicBezTo>
                    <a:pt x="7503" y="7923"/>
                    <a:pt x="8115" y="6697"/>
                    <a:pt x="8284" y="5488"/>
                  </a:cubicBezTo>
                  <a:cubicBezTo>
                    <a:pt x="8443" y="4353"/>
                    <a:pt x="8269" y="3157"/>
                    <a:pt x="7708" y="2159"/>
                  </a:cubicBezTo>
                  <a:cubicBezTo>
                    <a:pt x="7148" y="1158"/>
                    <a:pt x="6187" y="371"/>
                    <a:pt x="5072" y="105"/>
                  </a:cubicBezTo>
                  <a:cubicBezTo>
                    <a:pt x="4775" y="34"/>
                    <a:pt x="4487" y="1"/>
                    <a:pt x="421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" name="Google Shape;504;p13"/>
            <p:cNvSpPr/>
            <p:nvPr/>
          </p:nvSpPr>
          <p:spPr>
            <a:xfrm flipH="1">
              <a:off x="841039" y="50126"/>
              <a:ext cx="264711" cy="282900"/>
            </a:xfrm>
            <a:custGeom>
              <a:avLst/>
              <a:gdLst/>
              <a:ahLst/>
              <a:cxnLst/>
              <a:rect l="l" t="t" r="r" b="b"/>
              <a:pathLst>
                <a:path w="8437" h="9016" extrusionOk="0">
                  <a:moveTo>
                    <a:pt x="4060" y="271"/>
                  </a:moveTo>
                  <a:cubicBezTo>
                    <a:pt x="4332" y="271"/>
                    <a:pt x="4612" y="302"/>
                    <a:pt x="4894" y="369"/>
                  </a:cubicBezTo>
                  <a:cubicBezTo>
                    <a:pt x="5932" y="617"/>
                    <a:pt x="6887" y="1360"/>
                    <a:pt x="7445" y="2358"/>
                  </a:cubicBezTo>
                  <a:cubicBezTo>
                    <a:pt x="7968" y="3293"/>
                    <a:pt x="8166" y="4446"/>
                    <a:pt x="8004" y="5606"/>
                  </a:cubicBezTo>
                  <a:cubicBezTo>
                    <a:pt x="7815" y="6943"/>
                    <a:pt x="7142" y="8013"/>
                    <a:pt x="6201" y="8471"/>
                  </a:cubicBezTo>
                  <a:cubicBezTo>
                    <a:pt x="5820" y="8656"/>
                    <a:pt x="5377" y="8750"/>
                    <a:pt x="4906" y="8750"/>
                  </a:cubicBezTo>
                  <a:cubicBezTo>
                    <a:pt x="4605" y="8750"/>
                    <a:pt x="4293" y="8712"/>
                    <a:pt x="3977" y="8634"/>
                  </a:cubicBezTo>
                  <a:cubicBezTo>
                    <a:pt x="2441" y="8256"/>
                    <a:pt x="1157" y="7036"/>
                    <a:pt x="710" y="5521"/>
                  </a:cubicBezTo>
                  <a:cubicBezTo>
                    <a:pt x="283" y="4081"/>
                    <a:pt x="681" y="2390"/>
                    <a:pt x="1698" y="1316"/>
                  </a:cubicBezTo>
                  <a:cubicBezTo>
                    <a:pt x="2349" y="629"/>
                    <a:pt x="3168" y="271"/>
                    <a:pt x="4060" y="271"/>
                  </a:cubicBezTo>
                  <a:close/>
                  <a:moveTo>
                    <a:pt x="4055" y="0"/>
                  </a:moveTo>
                  <a:cubicBezTo>
                    <a:pt x="3092" y="0"/>
                    <a:pt x="2208" y="387"/>
                    <a:pt x="1504" y="1131"/>
                  </a:cubicBezTo>
                  <a:cubicBezTo>
                    <a:pt x="423" y="2272"/>
                    <a:pt x="1" y="4067"/>
                    <a:pt x="453" y="5597"/>
                  </a:cubicBezTo>
                  <a:cubicBezTo>
                    <a:pt x="927" y="7198"/>
                    <a:pt x="2286" y="8493"/>
                    <a:pt x="3913" y="8892"/>
                  </a:cubicBezTo>
                  <a:cubicBezTo>
                    <a:pt x="4249" y="8974"/>
                    <a:pt x="4584" y="9015"/>
                    <a:pt x="4907" y="9015"/>
                  </a:cubicBezTo>
                  <a:cubicBezTo>
                    <a:pt x="5419" y="9015"/>
                    <a:pt x="5900" y="8913"/>
                    <a:pt x="6317" y="8707"/>
                  </a:cubicBezTo>
                  <a:cubicBezTo>
                    <a:pt x="7338" y="8212"/>
                    <a:pt x="8067" y="7065"/>
                    <a:pt x="8266" y="5640"/>
                  </a:cubicBezTo>
                  <a:cubicBezTo>
                    <a:pt x="8436" y="4423"/>
                    <a:pt x="8227" y="3210"/>
                    <a:pt x="7676" y="2227"/>
                  </a:cubicBezTo>
                  <a:cubicBezTo>
                    <a:pt x="7080" y="1166"/>
                    <a:pt x="6062" y="372"/>
                    <a:pt x="4952" y="109"/>
                  </a:cubicBezTo>
                  <a:cubicBezTo>
                    <a:pt x="4648" y="36"/>
                    <a:pt x="4348" y="0"/>
                    <a:pt x="405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_AND_BODY_1">
    <p:spTree>
      <p:nvGrpSpPr>
        <p:cNvPr id="1" name="Shape 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1" name="Google Shape;671;p19"/>
          <p:cNvSpPr/>
          <p:nvPr/>
        </p:nvSpPr>
        <p:spPr>
          <a:xfrm>
            <a:off x="8356258" y="3996877"/>
            <a:ext cx="925780" cy="1258072"/>
          </a:xfrm>
          <a:custGeom>
            <a:avLst/>
            <a:gdLst/>
            <a:ahLst/>
            <a:cxnLst/>
            <a:rect l="l" t="t" r="r" b="b"/>
            <a:pathLst>
              <a:path w="20118" h="27339" extrusionOk="0">
                <a:moveTo>
                  <a:pt x="12618" y="0"/>
                </a:moveTo>
                <a:cubicBezTo>
                  <a:pt x="12282" y="0"/>
                  <a:pt x="11946" y="17"/>
                  <a:pt x="11613" y="47"/>
                </a:cubicBezTo>
                <a:cubicBezTo>
                  <a:pt x="7725" y="404"/>
                  <a:pt x="4072" y="2747"/>
                  <a:pt x="2128" y="6130"/>
                </a:cubicBezTo>
                <a:cubicBezTo>
                  <a:pt x="185" y="9515"/>
                  <a:pt x="0" y="13851"/>
                  <a:pt x="1651" y="17389"/>
                </a:cubicBezTo>
                <a:cubicBezTo>
                  <a:pt x="2247" y="18665"/>
                  <a:pt x="3093" y="19866"/>
                  <a:pt x="4280" y="20625"/>
                </a:cubicBezTo>
                <a:cubicBezTo>
                  <a:pt x="6407" y="21986"/>
                  <a:pt x="11604" y="27339"/>
                  <a:pt x="14304" y="27339"/>
                </a:cubicBezTo>
                <a:cubicBezTo>
                  <a:pt x="14417" y="27339"/>
                  <a:pt x="14525" y="27330"/>
                  <a:pt x="14628" y="27310"/>
                </a:cubicBezTo>
                <a:cubicBezTo>
                  <a:pt x="18141" y="26657"/>
                  <a:pt x="17748" y="18599"/>
                  <a:pt x="18934" y="15230"/>
                </a:cubicBezTo>
                <a:cubicBezTo>
                  <a:pt x="20118" y="11862"/>
                  <a:pt x="19803" y="8169"/>
                  <a:pt x="19257" y="4640"/>
                </a:cubicBezTo>
                <a:cubicBezTo>
                  <a:pt x="19007" y="3020"/>
                  <a:pt x="17841" y="1628"/>
                  <a:pt x="16394" y="859"/>
                </a:cubicBezTo>
                <a:cubicBezTo>
                  <a:pt x="15241" y="249"/>
                  <a:pt x="13929" y="0"/>
                  <a:pt x="12618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672" name="Google Shape;672;p19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673" name="Google Shape;673;p19"/>
          <p:cNvSpPr txBox="1">
            <a:spLocks noGrp="1"/>
          </p:cNvSpPr>
          <p:nvPr>
            <p:ph type="body" idx="1"/>
          </p:nvPr>
        </p:nvSpPr>
        <p:spPr>
          <a:xfrm>
            <a:off x="720000" y="1237083"/>
            <a:ext cx="7704000" cy="336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●"/>
              <a:defRPr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AutoNum type="arabicPeriod"/>
              <a:defRPr/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AutoNum type="arabicPeriod"/>
              <a:defRPr/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AutoNum type="romanLcPeriod"/>
              <a:defRPr/>
            </a:lvl9pPr>
          </a:lstStyle>
          <a:p>
            <a:endParaRPr/>
          </a:p>
        </p:txBody>
      </p:sp>
      <p:grpSp>
        <p:nvGrpSpPr>
          <p:cNvPr id="674" name="Google Shape;674;p19"/>
          <p:cNvGrpSpPr/>
          <p:nvPr/>
        </p:nvGrpSpPr>
        <p:grpSpPr>
          <a:xfrm>
            <a:off x="6478452" y="-225418"/>
            <a:ext cx="1610402" cy="1303977"/>
            <a:chOff x="3554175" y="449475"/>
            <a:chExt cx="647450" cy="524275"/>
          </a:xfrm>
        </p:grpSpPr>
        <p:sp>
          <p:nvSpPr>
            <p:cNvPr id="675" name="Google Shape;675;p19"/>
            <p:cNvSpPr/>
            <p:nvPr/>
          </p:nvSpPr>
          <p:spPr>
            <a:xfrm>
              <a:off x="3624500" y="449475"/>
              <a:ext cx="577125" cy="472375"/>
            </a:xfrm>
            <a:custGeom>
              <a:avLst/>
              <a:gdLst/>
              <a:ahLst/>
              <a:cxnLst/>
              <a:rect l="l" t="t" r="r" b="b"/>
              <a:pathLst>
                <a:path w="23085" h="18895" extrusionOk="0">
                  <a:moveTo>
                    <a:pt x="9168" y="1"/>
                  </a:moveTo>
                  <a:cubicBezTo>
                    <a:pt x="6230" y="1"/>
                    <a:pt x="3312" y="717"/>
                    <a:pt x="552" y="1744"/>
                  </a:cubicBezTo>
                  <a:cubicBezTo>
                    <a:pt x="572" y="2105"/>
                    <a:pt x="244" y="2745"/>
                    <a:pt x="384" y="3081"/>
                  </a:cubicBezTo>
                  <a:cubicBezTo>
                    <a:pt x="824" y="4148"/>
                    <a:pt x="1002" y="5323"/>
                    <a:pt x="891" y="6472"/>
                  </a:cubicBezTo>
                  <a:cubicBezTo>
                    <a:pt x="737" y="8131"/>
                    <a:pt x="1" y="9721"/>
                    <a:pt x="57" y="11387"/>
                  </a:cubicBezTo>
                  <a:cubicBezTo>
                    <a:pt x="140" y="13889"/>
                    <a:pt x="2265" y="16161"/>
                    <a:pt x="4755" y="16412"/>
                  </a:cubicBezTo>
                  <a:cubicBezTo>
                    <a:pt x="4955" y="16432"/>
                    <a:pt x="5156" y="16441"/>
                    <a:pt x="5358" y="16441"/>
                  </a:cubicBezTo>
                  <a:cubicBezTo>
                    <a:pt x="6695" y="16441"/>
                    <a:pt x="8068" y="16056"/>
                    <a:pt x="9375" y="16056"/>
                  </a:cubicBezTo>
                  <a:cubicBezTo>
                    <a:pt x="9986" y="16056"/>
                    <a:pt x="10582" y="16140"/>
                    <a:pt x="11154" y="16387"/>
                  </a:cubicBezTo>
                  <a:cubicBezTo>
                    <a:pt x="12389" y="16923"/>
                    <a:pt x="13244" y="18137"/>
                    <a:pt x="14491" y="18646"/>
                  </a:cubicBezTo>
                  <a:cubicBezTo>
                    <a:pt x="14911" y="18817"/>
                    <a:pt x="15351" y="18894"/>
                    <a:pt x="15794" y="18894"/>
                  </a:cubicBezTo>
                  <a:cubicBezTo>
                    <a:pt x="17080" y="18894"/>
                    <a:pt x="18391" y="18238"/>
                    <a:pt x="19311" y="17295"/>
                  </a:cubicBezTo>
                  <a:cubicBezTo>
                    <a:pt x="20548" y="16028"/>
                    <a:pt x="21230" y="14337"/>
                    <a:pt x="21883" y="12690"/>
                  </a:cubicBezTo>
                  <a:cubicBezTo>
                    <a:pt x="23084" y="9662"/>
                    <a:pt x="21258" y="5956"/>
                    <a:pt x="18944" y="3662"/>
                  </a:cubicBezTo>
                  <a:cubicBezTo>
                    <a:pt x="16631" y="1367"/>
                    <a:pt x="13359" y="199"/>
                    <a:pt x="10104" y="25"/>
                  </a:cubicBezTo>
                  <a:cubicBezTo>
                    <a:pt x="9792" y="9"/>
                    <a:pt x="9480" y="1"/>
                    <a:pt x="916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76" name="Google Shape;676;p19"/>
            <p:cNvSpPr/>
            <p:nvPr/>
          </p:nvSpPr>
          <p:spPr>
            <a:xfrm>
              <a:off x="3554175" y="711125"/>
              <a:ext cx="61825" cy="94800"/>
            </a:xfrm>
            <a:custGeom>
              <a:avLst/>
              <a:gdLst/>
              <a:ahLst/>
              <a:cxnLst/>
              <a:rect l="l" t="t" r="r" b="b"/>
              <a:pathLst>
                <a:path w="2473" h="3792" extrusionOk="0">
                  <a:moveTo>
                    <a:pt x="1033" y="1"/>
                  </a:moveTo>
                  <a:cubicBezTo>
                    <a:pt x="910" y="1"/>
                    <a:pt x="784" y="89"/>
                    <a:pt x="692" y="181"/>
                  </a:cubicBezTo>
                  <a:cubicBezTo>
                    <a:pt x="241" y="631"/>
                    <a:pt x="0" y="1282"/>
                    <a:pt x="52" y="1917"/>
                  </a:cubicBezTo>
                  <a:cubicBezTo>
                    <a:pt x="102" y="2549"/>
                    <a:pt x="444" y="3155"/>
                    <a:pt x="959" y="3527"/>
                  </a:cubicBezTo>
                  <a:cubicBezTo>
                    <a:pt x="1174" y="3682"/>
                    <a:pt x="1452" y="3791"/>
                    <a:pt x="1713" y="3791"/>
                  </a:cubicBezTo>
                  <a:cubicBezTo>
                    <a:pt x="1888" y="3791"/>
                    <a:pt x="2055" y="3742"/>
                    <a:pt x="2189" y="3625"/>
                  </a:cubicBezTo>
                  <a:cubicBezTo>
                    <a:pt x="2414" y="3427"/>
                    <a:pt x="2473" y="3091"/>
                    <a:pt x="2413" y="2794"/>
                  </a:cubicBezTo>
                  <a:cubicBezTo>
                    <a:pt x="2311" y="2307"/>
                    <a:pt x="1955" y="1884"/>
                    <a:pt x="1710" y="1461"/>
                  </a:cubicBezTo>
                  <a:cubicBezTo>
                    <a:pt x="1498" y="1106"/>
                    <a:pt x="1419" y="793"/>
                    <a:pt x="1336" y="383"/>
                  </a:cubicBezTo>
                  <a:cubicBezTo>
                    <a:pt x="1306" y="243"/>
                    <a:pt x="1264" y="82"/>
                    <a:pt x="1133" y="22"/>
                  </a:cubicBezTo>
                  <a:cubicBezTo>
                    <a:pt x="1100" y="7"/>
                    <a:pt x="1067" y="1"/>
                    <a:pt x="103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77" name="Google Shape;677;p19"/>
            <p:cNvSpPr/>
            <p:nvPr/>
          </p:nvSpPr>
          <p:spPr>
            <a:xfrm>
              <a:off x="3936075" y="902325"/>
              <a:ext cx="73125" cy="71425"/>
            </a:xfrm>
            <a:custGeom>
              <a:avLst/>
              <a:gdLst/>
              <a:ahLst/>
              <a:cxnLst/>
              <a:rect l="l" t="t" r="r" b="b"/>
              <a:pathLst>
                <a:path w="2925" h="2857" extrusionOk="0">
                  <a:moveTo>
                    <a:pt x="437" y="1"/>
                  </a:moveTo>
                  <a:cubicBezTo>
                    <a:pt x="0" y="1"/>
                    <a:pt x="291" y="971"/>
                    <a:pt x="460" y="1335"/>
                  </a:cubicBezTo>
                  <a:cubicBezTo>
                    <a:pt x="770" y="2002"/>
                    <a:pt x="1347" y="2551"/>
                    <a:pt x="2044" y="2790"/>
                  </a:cubicBezTo>
                  <a:cubicBezTo>
                    <a:pt x="2154" y="2827"/>
                    <a:pt x="2276" y="2856"/>
                    <a:pt x="2393" y="2856"/>
                  </a:cubicBezTo>
                  <a:cubicBezTo>
                    <a:pt x="2511" y="2856"/>
                    <a:pt x="2622" y="2827"/>
                    <a:pt x="2710" y="2750"/>
                  </a:cubicBezTo>
                  <a:cubicBezTo>
                    <a:pt x="2925" y="2563"/>
                    <a:pt x="2866" y="2215"/>
                    <a:pt x="2744" y="1959"/>
                  </a:cubicBezTo>
                  <a:cubicBezTo>
                    <a:pt x="2369" y="1170"/>
                    <a:pt x="1600" y="655"/>
                    <a:pt x="869" y="176"/>
                  </a:cubicBezTo>
                  <a:cubicBezTo>
                    <a:pt x="679" y="53"/>
                    <a:pt x="538" y="1"/>
                    <a:pt x="4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grpSp>
        <p:nvGrpSpPr>
          <p:cNvPr id="678" name="Google Shape;678;p19"/>
          <p:cNvGrpSpPr/>
          <p:nvPr/>
        </p:nvGrpSpPr>
        <p:grpSpPr>
          <a:xfrm>
            <a:off x="-317587" y="-186927"/>
            <a:ext cx="1082240" cy="688744"/>
            <a:chOff x="2685025" y="1952200"/>
            <a:chExt cx="587950" cy="374175"/>
          </a:xfrm>
        </p:grpSpPr>
        <p:sp>
          <p:nvSpPr>
            <p:cNvPr id="679" name="Google Shape;679;p19"/>
            <p:cNvSpPr/>
            <p:nvPr/>
          </p:nvSpPr>
          <p:spPr>
            <a:xfrm>
              <a:off x="2685025" y="1952200"/>
              <a:ext cx="587950" cy="374175"/>
            </a:xfrm>
            <a:custGeom>
              <a:avLst/>
              <a:gdLst/>
              <a:ahLst/>
              <a:cxnLst/>
              <a:rect l="l" t="t" r="r" b="b"/>
              <a:pathLst>
                <a:path w="23518" h="14967" extrusionOk="0">
                  <a:moveTo>
                    <a:pt x="23417" y="1"/>
                  </a:moveTo>
                  <a:lnTo>
                    <a:pt x="22886" y="44"/>
                  </a:lnTo>
                  <a:cubicBezTo>
                    <a:pt x="22975" y="1175"/>
                    <a:pt x="22493" y="2275"/>
                    <a:pt x="22009" y="3200"/>
                  </a:cubicBezTo>
                  <a:cubicBezTo>
                    <a:pt x="19991" y="7070"/>
                    <a:pt x="16729" y="10277"/>
                    <a:pt x="12823" y="12229"/>
                  </a:cubicBezTo>
                  <a:cubicBezTo>
                    <a:pt x="9918" y="13682"/>
                    <a:pt x="6670" y="14434"/>
                    <a:pt x="3424" y="14434"/>
                  </a:cubicBezTo>
                  <a:cubicBezTo>
                    <a:pt x="2306" y="14434"/>
                    <a:pt x="1189" y="14345"/>
                    <a:pt x="86" y="14165"/>
                  </a:cubicBezTo>
                  <a:lnTo>
                    <a:pt x="0" y="14690"/>
                  </a:lnTo>
                  <a:cubicBezTo>
                    <a:pt x="1131" y="14875"/>
                    <a:pt x="2278" y="14967"/>
                    <a:pt x="3424" y="14967"/>
                  </a:cubicBezTo>
                  <a:cubicBezTo>
                    <a:pt x="6753" y="14967"/>
                    <a:pt x="10082" y="14195"/>
                    <a:pt x="13060" y="12706"/>
                  </a:cubicBezTo>
                  <a:cubicBezTo>
                    <a:pt x="17065" y="10703"/>
                    <a:pt x="20410" y="7415"/>
                    <a:pt x="22482" y="3447"/>
                  </a:cubicBezTo>
                  <a:cubicBezTo>
                    <a:pt x="22972" y="2512"/>
                    <a:pt x="23517" y="1275"/>
                    <a:pt x="2341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80" name="Google Shape;680;p19"/>
            <p:cNvSpPr/>
            <p:nvPr/>
          </p:nvSpPr>
          <p:spPr>
            <a:xfrm>
              <a:off x="2697125" y="1987075"/>
              <a:ext cx="508900" cy="289075"/>
            </a:xfrm>
            <a:custGeom>
              <a:avLst/>
              <a:gdLst/>
              <a:ahLst/>
              <a:cxnLst/>
              <a:rect l="l" t="t" r="r" b="b"/>
              <a:pathLst>
                <a:path w="20356" h="11563" extrusionOk="0">
                  <a:moveTo>
                    <a:pt x="19829" y="0"/>
                  </a:moveTo>
                  <a:cubicBezTo>
                    <a:pt x="19541" y="1719"/>
                    <a:pt x="18561" y="3457"/>
                    <a:pt x="16836" y="5313"/>
                  </a:cubicBezTo>
                  <a:cubicBezTo>
                    <a:pt x="14551" y="7773"/>
                    <a:pt x="11910" y="9530"/>
                    <a:pt x="9203" y="10396"/>
                  </a:cubicBezTo>
                  <a:cubicBezTo>
                    <a:pt x="7875" y="10820"/>
                    <a:pt x="6516" y="11030"/>
                    <a:pt x="5190" y="11030"/>
                  </a:cubicBezTo>
                  <a:cubicBezTo>
                    <a:pt x="3427" y="11030"/>
                    <a:pt x="1724" y="10659"/>
                    <a:pt x="236" y="9923"/>
                  </a:cubicBezTo>
                  <a:lnTo>
                    <a:pt x="0" y="10402"/>
                  </a:lnTo>
                  <a:cubicBezTo>
                    <a:pt x="1561" y="11173"/>
                    <a:pt x="3345" y="11563"/>
                    <a:pt x="5191" y="11563"/>
                  </a:cubicBezTo>
                  <a:cubicBezTo>
                    <a:pt x="6572" y="11563"/>
                    <a:pt x="7986" y="11345"/>
                    <a:pt x="9366" y="10904"/>
                  </a:cubicBezTo>
                  <a:cubicBezTo>
                    <a:pt x="12160" y="10011"/>
                    <a:pt x="14879" y="8204"/>
                    <a:pt x="17227" y="5676"/>
                  </a:cubicBezTo>
                  <a:cubicBezTo>
                    <a:pt x="19025" y="3742"/>
                    <a:pt x="20049" y="1913"/>
                    <a:pt x="20356" y="91"/>
                  </a:cubicBezTo>
                  <a:lnTo>
                    <a:pt x="19829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grpSp>
        <p:nvGrpSpPr>
          <p:cNvPr id="681" name="Google Shape;681;p19"/>
          <p:cNvGrpSpPr/>
          <p:nvPr/>
        </p:nvGrpSpPr>
        <p:grpSpPr>
          <a:xfrm>
            <a:off x="6886742" y="109794"/>
            <a:ext cx="1059155" cy="572180"/>
            <a:chOff x="3718325" y="584250"/>
            <a:chExt cx="425825" cy="230050"/>
          </a:xfrm>
        </p:grpSpPr>
        <p:sp>
          <p:nvSpPr>
            <p:cNvPr id="682" name="Google Shape;682;p19"/>
            <p:cNvSpPr/>
            <p:nvPr/>
          </p:nvSpPr>
          <p:spPr>
            <a:xfrm>
              <a:off x="3718325" y="584250"/>
              <a:ext cx="401775" cy="137175"/>
            </a:xfrm>
            <a:custGeom>
              <a:avLst/>
              <a:gdLst/>
              <a:ahLst/>
              <a:cxnLst/>
              <a:rect l="l" t="t" r="r" b="b"/>
              <a:pathLst>
                <a:path w="16071" h="5487" extrusionOk="0">
                  <a:moveTo>
                    <a:pt x="15773" y="0"/>
                  </a:moveTo>
                  <a:cubicBezTo>
                    <a:pt x="15708" y="0"/>
                    <a:pt x="15644" y="23"/>
                    <a:pt x="15592" y="70"/>
                  </a:cubicBezTo>
                  <a:cubicBezTo>
                    <a:pt x="12146" y="3210"/>
                    <a:pt x="7546" y="4950"/>
                    <a:pt x="2907" y="4950"/>
                  </a:cubicBezTo>
                  <a:cubicBezTo>
                    <a:pt x="2046" y="4950"/>
                    <a:pt x="1183" y="4890"/>
                    <a:pt x="326" y="4768"/>
                  </a:cubicBezTo>
                  <a:cubicBezTo>
                    <a:pt x="314" y="4766"/>
                    <a:pt x="302" y="4766"/>
                    <a:pt x="290" y="4766"/>
                  </a:cubicBezTo>
                  <a:cubicBezTo>
                    <a:pt x="157" y="4766"/>
                    <a:pt x="42" y="4861"/>
                    <a:pt x="22" y="4996"/>
                  </a:cubicBezTo>
                  <a:cubicBezTo>
                    <a:pt x="1" y="5143"/>
                    <a:pt x="104" y="5276"/>
                    <a:pt x="248" y="5298"/>
                  </a:cubicBezTo>
                  <a:cubicBezTo>
                    <a:pt x="1132" y="5424"/>
                    <a:pt x="2021" y="5486"/>
                    <a:pt x="2909" y="5486"/>
                  </a:cubicBezTo>
                  <a:cubicBezTo>
                    <a:pt x="4556" y="5486"/>
                    <a:pt x="6197" y="5273"/>
                    <a:pt x="7787" y="4859"/>
                  </a:cubicBezTo>
                  <a:cubicBezTo>
                    <a:pt x="10801" y="4078"/>
                    <a:pt x="13631" y="2580"/>
                    <a:pt x="15952" y="465"/>
                  </a:cubicBezTo>
                  <a:cubicBezTo>
                    <a:pt x="16062" y="365"/>
                    <a:pt x="16071" y="197"/>
                    <a:pt x="15970" y="87"/>
                  </a:cubicBezTo>
                  <a:cubicBezTo>
                    <a:pt x="15917" y="29"/>
                    <a:pt x="15845" y="0"/>
                    <a:pt x="157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83" name="Google Shape;683;p19"/>
            <p:cNvSpPr/>
            <p:nvPr/>
          </p:nvSpPr>
          <p:spPr>
            <a:xfrm>
              <a:off x="3730400" y="630700"/>
              <a:ext cx="401775" cy="137150"/>
            </a:xfrm>
            <a:custGeom>
              <a:avLst/>
              <a:gdLst/>
              <a:ahLst/>
              <a:cxnLst/>
              <a:rect l="l" t="t" r="r" b="b"/>
              <a:pathLst>
                <a:path w="16071" h="5486" extrusionOk="0">
                  <a:moveTo>
                    <a:pt x="15773" y="1"/>
                  </a:moveTo>
                  <a:cubicBezTo>
                    <a:pt x="15708" y="1"/>
                    <a:pt x="15644" y="24"/>
                    <a:pt x="15592" y="70"/>
                  </a:cubicBezTo>
                  <a:cubicBezTo>
                    <a:pt x="12145" y="3210"/>
                    <a:pt x="7545" y="4951"/>
                    <a:pt x="2905" y="4951"/>
                  </a:cubicBezTo>
                  <a:cubicBezTo>
                    <a:pt x="2044" y="4951"/>
                    <a:pt x="1181" y="4891"/>
                    <a:pt x="324" y="4768"/>
                  </a:cubicBezTo>
                  <a:cubicBezTo>
                    <a:pt x="311" y="4767"/>
                    <a:pt x="299" y="4766"/>
                    <a:pt x="287" y="4766"/>
                  </a:cubicBezTo>
                  <a:cubicBezTo>
                    <a:pt x="157" y="4766"/>
                    <a:pt x="41" y="4861"/>
                    <a:pt x="22" y="4996"/>
                  </a:cubicBezTo>
                  <a:cubicBezTo>
                    <a:pt x="0" y="5142"/>
                    <a:pt x="102" y="5277"/>
                    <a:pt x="247" y="5298"/>
                  </a:cubicBezTo>
                  <a:cubicBezTo>
                    <a:pt x="1129" y="5424"/>
                    <a:pt x="2017" y="5486"/>
                    <a:pt x="2904" y="5486"/>
                  </a:cubicBezTo>
                  <a:cubicBezTo>
                    <a:pt x="4551" y="5486"/>
                    <a:pt x="6194" y="5272"/>
                    <a:pt x="7785" y="4860"/>
                  </a:cubicBezTo>
                  <a:cubicBezTo>
                    <a:pt x="10801" y="4077"/>
                    <a:pt x="13629" y="2579"/>
                    <a:pt x="15953" y="466"/>
                  </a:cubicBezTo>
                  <a:cubicBezTo>
                    <a:pt x="16062" y="365"/>
                    <a:pt x="16070" y="196"/>
                    <a:pt x="15970" y="88"/>
                  </a:cubicBezTo>
                  <a:cubicBezTo>
                    <a:pt x="15917" y="30"/>
                    <a:pt x="15845" y="1"/>
                    <a:pt x="1577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84" name="Google Shape;684;p19"/>
            <p:cNvSpPr/>
            <p:nvPr/>
          </p:nvSpPr>
          <p:spPr>
            <a:xfrm>
              <a:off x="3742425" y="677150"/>
              <a:ext cx="401725" cy="137150"/>
            </a:xfrm>
            <a:custGeom>
              <a:avLst/>
              <a:gdLst/>
              <a:ahLst/>
              <a:cxnLst/>
              <a:rect l="l" t="t" r="r" b="b"/>
              <a:pathLst>
                <a:path w="16069" h="5486" extrusionOk="0">
                  <a:moveTo>
                    <a:pt x="15771" y="0"/>
                  </a:moveTo>
                  <a:cubicBezTo>
                    <a:pt x="15707" y="0"/>
                    <a:pt x="15642" y="23"/>
                    <a:pt x="15591" y="70"/>
                  </a:cubicBezTo>
                  <a:cubicBezTo>
                    <a:pt x="12145" y="3209"/>
                    <a:pt x="7546" y="4950"/>
                    <a:pt x="2906" y="4950"/>
                  </a:cubicBezTo>
                  <a:cubicBezTo>
                    <a:pt x="2044" y="4950"/>
                    <a:pt x="1181" y="4890"/>
                    <a:pt x="324" y="4768"/>
                  </a:cubicBezTo>
                  <a:cubicBezTo>
                    <a:pt x="312" y="4766"/>
                    <a:pt x="301" y="4765"/>
                    <a:pt x="289" y="4765"/>
                  </a:cubicBezTo>
                  <a:cubicBezTo>
                    <a:pt x="157" y="4765"/>
                    <a:pt x="42" y="4861"/>
                    <a:pt x="22" y="4995"/>
                  </a:cubicBezTo>
                  <a:cubicBezTo>
                    <a:pt x="0" y="5143"/>
                    <a:pt x="102" y="5276"/>
                    <a:pt x="247" y="5297"/>
                  </a:cubicBezTo>
                  <a:cubicBezTo>
                    <a:pt x="1130" y="5424"/>
                    <a:pt x="2020" y="5486"/>
                    <a:pt x="2908" y="5486"/>
                  </a:cubicBezTo>
                  <a:cubicBezTo>
                    <a:pt x="4555" y="5486"/>
                    <a:pt x="6197" y="5272"/>
                    <a:pt x="7785" y="4859"/>
                  </a:cubicBezTo>
                  <a:cubicBezTo>
                    <a:pt x="10802" y="4077"/>
                    <a:pt x="13630" y="2580"/>
                    <a:pt x="15951" y="465"/>
                  </a:cubicBezTo>
                  <a:cubicBezTo>
                    <a:pt x="16060" y="365"/>
                    <a:pt x="16069" y="197"/>
                    <a:pt x="15969" y="88"/>
                  </a:cubicBezTo>
                  <a:cubicBezTo>
                    <a:pt x="15915" y="30"/>
                    <a:pt x="15843" y="0"/>
                    <a:pt x="1577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grpSp>
        <p:nvGrpSpPr>
          <p:cNvPr id="685" name="Google Shape;685;p19"/>
          <p:cNvGrpSpPr/>
          <p:nvPr/>
        </p:nvGrpSpPr>
        <p:grpSpPr>
          <a:xfrm>
            <a:off x="283079" y="362061"/>
            <a:ext cx="297043" cy="319914"/>
            <a:chOff x="3011350" y="2250450"/>
            <a:chExt cx="161375" cy="173800"/>
          </a:xfrm>
        </p:grpSpPr>
        <p:sp>
          <p:nvSpPr>
            <p:cNvPr id="686" name="Google Shape;686;p19"/>
            <p:cNvSpPr/>
            <p:nvPr/>
          </p:nvSpPr>
          <p:spPr>
            <a:xfrm>
              <a:off x="3074225" y="2250450"/>
              <a:ext cx="58625" cy="47475"/>
            </a:xfrm>
            <a:custGeom>
              <a:avLst/>
              <a:gdLst/>
              <a:ahLst/>
              <a:cxnLst/>
              <a:rect l="l" t="t" r="r" b="b"/>
              <a:pathLst>
                <a:path w="2345" h="1899" extrusionOk="0">
                  <a:moveTo>
                    <a:pt x="1994" y="0"/>
                  </a:moveTo>
                  <a:cubicBezTo>
                    <a:pt x="1957" y="0"/>
                    <a:pt x="1919" y="5"/>
                    <a:pt x="1878" y="16"/>
                  </a:cubicBezTo>
                  <a:cubicBezTo>
                    <a:pt x="1802" y="34"/>
                    <a:pt x="1722" y="56"/>
                    <a:pt x="1662" y="101"/>
                  </a:cubicBezTo>
                  <a:cubicBezTo>
                    <a:pt x="1292" y="381"/>
                    <a:pt x="1" y="1208"/>
                    <a:pt x="650" y="1792"/>
                  </a:cubicBezTo>
                  <a:cubicBezTo>
                    <a:pt x="726" y="1861"/>
                    <a:pt x="825" y="1898"/>
                    <a:pt x="933" y="1898"/>
                  </a:cubicBezTo>
                  <a:cubicBezTo>
                    <a:pt x="1059" y="1898"/>
                    <a:pt x="1196" y="1848"/>
                    <a:pt x="1321" y="1737"/>
                  </a:cubicBezTo>
                  <a:cubicBezTo>
                    <a:pt x="1619" y="1472"/>
                    <a:pt x="1895" y="1178"/>
                    <a:pt x="2153" y="875"/>
                  </a:cubicBezTo>
                  <a:cubicBezTo>
                    <a:pt x="2260" y="747"/>
                    <a:pt x="2299" y="561"/>
                    <a:pt x="2336" y="475"/>
                  </a:cubicBezTo>
                  <a:cubicBezTo>
                    <a:pt x="2345" y="165"/>
                    <a:pt x="2203" y="0"/>
                    <a:pt x="199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87" name="Google Shape;687;p19"/>
            <p:cNvSpPr/>
            <p:nvPr/>
          </p:nvSpPr>
          <p:spPr>
            <a:xfrm>
              <a:off x="3050100" y="2274350"/>
              <a:ext cx="23450" cy="45350"/>
            </a:xfrm>
            <a:custGeom>
              <a:avLst/>
              <a:gdLst/>
              <a:ahLst/>
              <a:cxnLst/>
              <a:rect l="l" t="t" r="r" b="b"/>
              <a:pathLst>
                <a:path w="938" h="1814" extrusionOk="0">
                  <a:moveTo>
                    <a:pt x="444" y="1"/>
                  </a:moveTo>
                  <a:cubicBezTo>
                    <a:pt x="437" y="1"/>
                    <a:pt x="430" y="1"/>
                    <a:pt x="423" y="2"/>
                  </a:cubicBezTo>
                  <a:cubicBezTo>
                    <a:pt x="94" y="23"/>
                    <a:pt x="1" y="380"/>
                    <a:pt x="28" y="765"/>
                  </a:cubicBezTo>
                  <a:cubicBezTo>
                    <a:pt x="52" y="1143"/>
                    <a:pt x="194" y="1547"/>
                    <a:pt x="340" y="1693"/>
                  </a:cubicBezTo>
                  <a:cubicBezTo>
                    <a:pt x="415" y="1767"/>
                    <a:pt x="498" y="1814"/>
                    <a:pt x="594" y="1814"/>
                  </a:cubicBezTo>
                  <a:cubicBezTo>
                    <a:pt x="624" y="1814"/>
                    <a:pt x="655" y="1810"/>
                    <a:pt x="687" y="1800"/>
                  </a:cubicBezTo>
                  <a:cubicBezTo>
                    <a:pt x="833" y="1759"/>
                    <a:pt x="913" y="1645"/>
                    <a:pt x="926" y="1498"/>
                  </a:cubicBezTo>
                  <a:cubicBezTo>
                    <a:pt x="937" y="1382"/>
                    <a:pt x="923" y="1263"/>
                    <a:pt x="911" y="1147"/>
                  </a:cubicBezTo>
                  <a:cubicBezTo>
                    <a:pt x="894" y="954"/>
                    <a:pt x="870" y="762"/>
                    <a:pt x="846" y="572"/>
                  </a:cubicBezTo>
                  <a:cubicBezTo>
                    <a:pt x="831" y="466"/>
                    <a:pt x="818" y="357"/>
                    <a:pt x="783" y="257"/>
                  </a:cubicBezTo>
                  <a:cubicBezTo>
                    <a:pt x="725" y="97"/>
                    <a:pt x="583" y="1"/>
                    <a:pt x="44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88" name="Google Shape;688;p19"/>
            <p:cNvSpPr/>
            <p:nvPr/>
          </p:nvSpPr>
          <p:spPr>
            <a:xfrm>
              <a:off x="3100875" y="2294300"/>
              <a:ext cx="48275" cy="41500"/>
            </a:xfrm>
            <a:custGeom>
              <a:avLst/>
              <a:gdLst/>
              <a:ahLst/>
              <a:cxnLst/>
              <a:rect l="l" t="t" r="r" b="b"/>
              <a:pathLst>
                <a:path w="1931" h="1660" extrusionOk="0">
                  <a:moveTo>
                    <a:pt x="1417" y="0"/>
                  </a:moveTo>
                  <a:cubicBezTo>
                    <a:pt x="1341" y="0"/>
                    <a:pt x="1266" y="16"/>
                    <a:pt x="1192" y="56"/>
                  </a:cubicBezTo>
                  <a:cubicBezTo>
                    <a:pt x="808" y="263"/>
                    <a:pt x="478" y="535"/>
                    <a:pt x="204" y="870"/>
                  </a:cubicBezTo>
                  <a:cubicBezTo>
                    <a:pt x="75" y="1028"/>
                    <a:pt x="0" y="1218"/>
                    <a:pt x="110" y="1414"/>
                  </a:cubicBezTo>
                  <a:cubicBezTo>
                    <a:pt x="216" y="1608"/>
                    <a:pt x="411" y="1648"/>
                    <a:pt x="657" y="1659"/>
                  </a:cubicBezTo>
                  <a:cubicBezTo>
                    <a:pt x="720" y="1642"/>
                    <a:pt x="834" y="1634"/>
                    <a:pt x="924" y="1581"/>
                  </a:cubicBezTo>
                  <a:cubicBezTo>
                    <a:pt x="1388" y="1320"/>
                    <a:pt x="1671" y="903"/>
                    <a:pt x="1866" y="424"/>
                  </a:cubicBezTo>
                  <a:cubicBezTo>
                    <a:pt x="1930" y="263"/>
                    <a:pt x="1837" y="99"/>
                    <a:pt x="1674" y="47"/>
                  </a:cubicBezTo>
                  <a:cubicBezTo>
                    <a:pt x="1590" y="20"/>
                    <a:pt x="1504" y="0"/>
                    <a:pt x="141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89" name="Google Shape;689;p19"/>
            <p:cNvSpPr/>
            <p:nvPr/>
          </p:nvSpPr>
          <p:spPr>
            <a:xfrm>
              <a:off x="3011350" y="2315425"/>
              <a:ext cx="33025" cy="21550"/>
            </a:xfrm>
            <a:custGeom>
              <a:avLst/>
              <a:gdLst/>
              <a:ahLst/>
              <a:cxnLst/>
              <a:rect l="l" t="t" r="r" b="b"/>
              <a:pathLst>
                <a:path w="1321" h="862" extrusionOk="0">
                  <a:moveTo>
                    <a:pt x="527" y="1"/>
                  </a:moveTo>
                  <a:cubicBezTo>
                    <a:pt x="248" y="1"/>
                    <a:pt x="0" y="117"/>
                    <a:pt x="57" y="448"/>
                  </a:cubicBezTo>
                  <a:cubicBezTo>
                    <a:pt x="89" y="614"/>
                    <a:pt x="221" y="750"/>
                    <a:pt x="378" y="813"/>
                  </a:cubicBezTo>
                  <a:cubicBezTo>
                    <a:pt x="464" y="847"/>
                    <a:pt x="557" y="862"/>
                    <a:pt x="650" y="862"/>
                  </a:cubicBezTo>
                  <a:cubicBezTo>
                    <a:pt x="726" y="862"/>
                    <a:pt x="803" y="852"/>
                    <a:pt x="878" y="836"/>
                  </a:cubicBezTo>
                  <a:cubicBezTo>
                    <a:pt x="987" y="811"/>
                    <a:pt x="1098" y="771"/>
                    <a:pt x="1181" y="696"/>
                  </a:cubicBezTo>
                  <a:cubicBezTo>
                    <a:pt x="1266" y="620"/>
                    <a:pt x="1320" y="502"/>
                    <a:pt x="1294" y="391"/>
                  </a:cubicBezTo>
                  <a:cubicBezTo>
                    <a:pt x="1272" y="289"/>
                    <a:pt x="1191" y="210"/>
                    <a:pt x="1105" y="153"/>
                  </a:cubicBezTo>
                  <a:cubicBezTo>
                    <a:pt x="981" y="68"/>
                    <a:pt x="756" y="4"/>
                    <a:pt x="547" y="1"/>
                  </a:cubicBezTo>
                  <a:cubicBezTo>
                    <a:pt x="540" y="1"/>
                    <a:pt x="533" y="1"/>
                    <a:pt x="52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90" name="Google Shape;690;p19"/>
            <p:cNvSpPr/>
            <p:nvPr/>
          </p:nvSpPr>
          <p:spPr>
            <a:xfrm>
              <a:off x="3053400" y="2329925"/>
              <a:ext cx="33500" cy="36250"/>
            </a:xfrm>
            <a:custGeom>
              <a:avLst/>
              <a:gdLst/>
              <a:ahLst/>
              <a:cxnLst/>
              <a:rect l="l" t="t" r="r" b="b"/>
              <a:pathLst>
                <a:path w="1340" h="1450" extrusionOk="0">
                  <a:moveTo>
                    <a:pt x="979" y="0"/>
                  </a:moveTo>
                  <a:cubicBezTo>
                    <a:pt x="927" y="0"/>
                    <a:pt x="875" y="14"/>
                    <a:pt x="828" y="44"/>
                  </a:cubicBezTo>
                  <a:cubicBezTo>
                    <a:pt x="487" y="262"/>
                    <a:pt x="187" y="534"/>
                    <a:pt x="55" y="936"/>
                  </a:cubicBezTo>
                  <a:cubicBezTo>
                    <a:pt x="1" y="1095"/>
                    <a:pt x="15" y="1250"/>
                    <a:pt x="155" y="1364"/>
                  </a:cubicBezTo>
                  <a:cubicBezTo>
                    <a:pt x="226" y="1423"/>
                    <a:pt x="302" y="1450"/>
                    <a:pt x="379" y="1450"/>
                  </a:cubicBezTo>
                  <a:cubicBezTo>
                    <a:pt x="451" y="1450"/>
                    <a:pt x="524" y="1427"/>
                    <a:pt x="595" y="1387"/>
                  </a:cubicBezTo>
                  <a:cubicBezTo>
                    <a:pt x="979" y="1178"/>
                    <a:pt x="1173" y="820"/>
                    <a:pt x="1329" y="432"/>
                  </a:cubicBezTo>
                  <a:cubicBezTo>
                    <a:pt x="1339" y="406"/>
                    <a:pt x="1336" y="375"/>
                    <a:pt x="1338" y="356"/>
                  </a:cubicBezTo>
                  <a:cubicBezTo>
                    <a:pt x="1333" y="159"/>
                    <a:pt x="1156" y="0"/>
                    <a:pt x="97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91" name="Google Shape;691;p19"/>
            <p:cNvSpPr/>
            <p:nvPr/>
          </p:nvSpPr>
          <p:spPr>
            <a:xfrm>
              <a:off x="3138675" y="2337675"/>
              <a:ext cx="34050" cy="29400"/>
            </a:xfrm>
            <a:custGeom>
              <a:avLst/>
              <a:gdLst/>
              <a:ahLst/>
              <a:cxnLst/>
              <a:rect l="l" t="t" r="r" b="b"/>
              <a:pathLst>
                <a:path w="1362" h="1176" extrusionOk="0">
                  <a:moveTo>
                    <a:pt x="374" y="0"/>
                  </a:moveTo>
                  <a:cubicBezTo>
                    <a:pt x="197" y="0"/>
                    <a:pt x="52" y="136"/>
                    <a:pt x="33" y="335"/>
                  </a:cubicBezTo>
                  <a:cubicBezTo>
                    <a:pt x="0" y="724"/>
                    <a:pt x="416" y="1176"/>
                    <a:pt x="822" y="1176"/>
                  </a:cubicBezTo>
                  <a:cubicBezTo>
                    <a:pt x="822" y="1176"/>
                    <a:pt x="823" y="1176"/>
                    <a:pt x="824" y="1176"/>
                  </a:cubicBezTo>
                  <a:cubicBezTo>
                    <a:pt x="1007" y="1156"/>
                    <a:pt x="1204" y="1133"/>
                    <a:pt x="1293" y="915"/>
                  </a:cubicBezTo>
                  <a:cubicBezTo>
                    <a:pt x="1362" y="748"/>
                    <a:pt x="1306" y="557"/>
                    <a:pt x="1110" y="403"/>
                  </a:cubicBezTo>
                  <a:cubicBezTo>
                    <a:pt x="934" y="265"/>
                    <a:pt x="743" y="138"/>
                    <a:pt x="544" y="42"/>
                  </a:cubicBezTo>
                  <a:cubicBezTo>
                    <a:pt x="486" y="13"/>
                    <a:pt x="429" y="0"/>
                    <a:pt x="37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92" name="Google Shape;692;p19"/>
            <p:cNvSpPr/>
            <p:nvPr/>
          </p:nvSpPr>
          <p:spPr>
            <a:xfrm>
              <a:off x="3100950" y="2351600"/>
              <a:ext cx="24225" cy="41925"/>
            </a:xfrm>
            <a:custGeom>
              <a:avLst/>
              <a:gdLst/>
              <a:ahLst/>
              <a:cxnLst/>
              <a:rect l="l" t="t" r="r" b="b"/>
              <a:pathLst>
                <a:path w="969" h="1677" extrusionOk="0">
                  <a:moveTo>
                    <a:pt x="349" y="0"/>
                  </a:moveTo>
                  <a:cubicBezTo>
                    <a:pt x="306" y="0"/>
                    <a:pt x="261" y="8"/>
                    <a:pt x="216" y="25"/>
                  </a:cubicBezTo>
                  <a:cubicBezTo>
                    <a:pt x="73" y="76"/>
                    <a:pt x="7" y="191"/>
                    <a:pt x="1" y="341"/>
                  </a:cubicBezTo>
                  <a:cubicBezTo>
                    <a:pt x="0" y="401"/>
                    <a:pt x="1" y="458"/>
                    <a:pt x="1" y="517"/>
                  </a:cubicBezTo>
                  <a:cubicBezTo>
                    <a:pt x="16" y="862"/>
                    <a:pt x="82" y="1194"/>
                    <a:pt x="266" y="1492"/>
                  </a:cubicBezTo>
                  <a:cubicBezTo>
                    <a:pt x="339" y="1608"/>
                    <a:pt x="444" y="1677"/>
                    <a:pt x="579" y="1677"/>
                  </a:cubicBezTo>
                  <a:cubicBezTo>
                    <a:pt x="598" y="1677"/>
                    <a:pt x="618" y="1676"/>
                    <a:pt x="639" y="1673"/>
                  </a:cubicBezTo>
                  <a:cubicBezTo>
                    <a:pt x="811" y="1650"/>
                    <a:pt x="902" y="1528"/>
                    <a:pt x="925" y="1379"/>
                  </a:cubicBezTo>
                  <a:cubicBezTo>
                    <a:pt x="954" y="1190"/>
                    <a:pt x="968" y="990"/>
                    <a:pt x="944" y="799"/>
                  </a:cubicBezTo>
                  <a:cubicBezTo>
                    <a:pt x="908" y="537"/>
                    <a:pt x="798" y="294"/>
                    <a:pt x="597" y="105"/>
                  </a:cubicBezTo>
                  <a:cubicBezTo>
                    <a:pt x="523" y="36"/>
                    <a:pt x="439" y="0"/>
                    <a:pt x="34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693" name="Google Shape;693;p19"/>
            <p:cNvSpPr/>
            <p:nvPr/>
          </p:nvSpPr>
          <p:spPr>
            <a:xfrm>
              <a:off x="3042050" y="2383625"/>
              <a:ext cx="34925" cy="40625"/>
            </a:xfrm>
            <a:custGeom>
              <a:avLst/>
              <a:gdLst/>
              <a:ahLst/>
              <a:cxnLst/>
              <a:rect l="l" t="t" r="r" b="b"/>
              <a:pathLst>
                <a:path w="1397" h="1625" extrusionOk="0">
                  <a:moveTo>
                    <a:pt x="1064" y="0"/>
                  </a:moveTo>
                  <a:cubicBezTo>
                    <a:pt x="783" y="0"/>
                    <a:pt x="485" y="398"/>
                    <a:pt x="321" y="569"/>
                  </a:cubicBezTo>
                  <a:cubicBezTo>
                    <a:pt x="204" y="689"/>
                    <a:pt x="101" y="827"/>
                    <a:pt x="51" y="984"/>
                  </a:cubicBezTo>
                  <a:cubicBezTo>
                    <a:pt x="1" y="1142"/>
                    <a:pt x="8" y="1327"/>
                    <a:pt x="104" y="1463"/>
                  </a:cubicBezTo>
                  <a:cubicBezTo>
                    <a:pt x="173" y="1561"/>
                    <a:pt x="294" y="1625"/>
                    <a:pt x="413" y="1625"/>
                  </a:cubicBezTo>
                  <a:cubicBezTo>
                    <a:pt x="457" y="1625"/>
                    <a:pt x="502" y="1616"/>
                    <a:pt x="543" y="1596"/>
                  </a:cubicBezTo>
                  <a:cubicBezTo>
                    <a:pt x="616" y="1563"/>
                    <a:pt x="674" y="1500"/>
                    <a:pt x="725" y="1438"/>
                  </a:cubicBezTo>
                  <a:cubicBezTo>
                    <a:pt x="917" y="1218"/>
                    <a:pt x="1090" y="982"/>
                    <a:pt x="1246" y="734"/>
                  </a:cubicBezTo>
                  <a:cubicBezTo>
                    <a:pt x="1311" y="632"/>
                    <a:pt x="1371" y="521"/>
                    <a:pt x="1390" y="405"/>
                  </a:cubicBezTo>
                  <a:cubicBezTo>
                    <a:pt x="1397" y="360"/>
                    <a:pt x="1397" y="313"/>
                    <a:pt x="1385" y="270"/>
                  </a:cubicBezTo>
                  <a:cubicBezTo>
                    <a:pt x="1359" y="144"/>
                    <a:pt x="1255" y="38"/>
                    <a:pt x="1130" y="8"/>
                  </a:cubicBezTo>
                  <a:cubicBezTo>
                    <a:pt x="1109" y="3"/>
                    <a:pt x="1087" y="0"/>
                    <a:pt x="106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sp>
        <p:nvSpPr>
          <p:cNvPr id="694" name="Google Shape;694;p19"/>
          <p:cNvSpPr/>
          <p:nvPr/>
        </p:nvSpPr>
        <p:spPr>
          <a:xfrm rot="2086776">
            <a:off x="71055" y="3376474"/>
            <a:ext cx="560001" cy="540995"/>
          </a:xfrm>
          <a:custGeom>
            <a:avLst/>
            <a:gdLst/>
            <a:ahLst/>
            <a:cxnLst/>
            <a:rect l="l" t="t" r="r" b="b"/>
            <a:pathLst>
              <a:path w="12169" h="11756" extrusionOk="0">
                <a:moveTo>
                  <a:pt x="8797" y="0"/>
                </a:moveTo>
                <a:cubicBezTo>
                  <a:pt x="8566" y="0"/>
                  <a:pt x="8335" y="20"/>
                  <a:pt x="8111" y="61"/>
                </a:cubicBezTo>
                <a:cubicBezTo>
                  <a:pt x="6421" y="366"/>
                  <a:pt x="5091" y="1510"/>
                  <a:pt x="3858" y="2626"/>
                </a:cubicBezTo>
                <a:cubicBezTo>
                  <a:pt x="2628" y="3739"/>
                  <a:pt x="1315" y="4799"/>
                  <a:pt x="622" y="6352"/>
                </a:cubicBezTo>
                <a:cubicBezTo>
                  <a:pt x="1" y="7743"/>
                  <a:pt x="22" y="9521"/>
                  <a:pt x="1043" y="10652"/>
                </a:cubicBezTo>
                <a:cubicBezTo>
                  <a:pt x="1757" y="11443"/>
                  <a:pt x="2723" y="11755"/>
                  <a:pt x="3719" y="11755"/>
                </a:cubicBezTo>
                <a:cubicBezTo>
                  <a:pt x="3742" y="11755"/>
                  <a:pt x="3764" y="11755"/>
                  <a:pt x="3787" y="11755"/>
                </a:cubicBezTo>
                <a:cubicBezTo>
                  <a:pt x="4669" y="11743"/>
                  <a:pt x="5574" y="11490"/>
                  <a:pt x="6343" y="11112"/>
                </a:cubicBezTo>
                <a:cubicBezTo>
                  <a:pt x="8969" y="9819"/>
                  <a:pt x="10983" y="7333"/>
                  <a:pt x="11774" y="4527"/>
                </a:cubicBezTo>
                <a:cubicBezTo>
                  <a:pt x="12047" y="3550"/>
                  <a:pt x="12169" y="2459"/>
                  <a:pt x="11706" y="1558"/>
                </a:cubicBezTo>
                <a:cubicBezTo>
                  <a:pt x="11177" y="522"/>
                  <a:pt x="9977" y="0"/>
                  <a:pt x="879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695" name="Google Shape;695;p19"/>
          <p:cNvSpPr/>
          <p:nvPr/>
        </p:nvSpPr>
        <p:spPr>
          <a:xfrm rot="2086776">
            <a:off x="262582" y="3324467"/>
            <a:ext cx="252550" cy="294841"/>
          </a:xfrm>
          <a:custGeom>
            <a:avLst/>
            <a:gdLst/>
            <a:ahLst/>
            <a:cxnLst/>
            <a:rect l="l" t="t" r="r" b="b"/>
            <a:pathLst>
              <a:path w="5488" h="6407" extrusionOk="0">
                <a:moveTo>
                  <a:pt x="1622" y="708"/>
                </a:moveTo>
                <a:cubicBezTo>
                  <a:pt x="1720" y="708"/>
                  <a:pt x="1816" y="732"/>
                  <a:pt x="1899" y="783"/>
                </a:cubicBezTo>
                <a:cubicBezTo>
                  <a:pt x="2125" y="925"/>
                  <a:pt x="2348" y="1076"/>
                  <a:pt x="2543" y="1256"/>
                </a:cubicBezTo>
                <a:cubicBezTo>
                  <a:pt x="3061" y="1737"/>
                  <a:pt x="3342" y="2360"/>
                  <a:pt x="3524" y="3031"/>
                </a:cubicBezTo>
                <a:cubicBezTo>
                  <a:pt x="3597" y="3298"/>
                  <a:pt x="3660" y="3567"/>
                  <a:pt x="3746" y="3828"/>
                </a:cubicBezTo>
                <a:cubicBezTo>
                  <a:pt x="3912" y="4336"/>
                  <a:pt x="4154" y="4801"/>
                  <a:pt x="4565" y="5162"/>
                </a:cubicBezTo>
                <a:cubicBezTo>
                  <a:pt x="4588" y="5181"/>
                  <a:pt x="4606" y="5205"/>
                  <a:pt x="4639" y="5238"/>
                </a:cubicBezTo>
                <a:cubicBezTo>
                  <a:pt x="4490" y="5441"/>
                  <a:pt x="4294" y="5502"/>
                  <a:pt x="4086" y="5502"/>
                </a:cubicBezTo>
                <a:cubicBezTo>
                  <a:pt x="4063" y="5502"/>
                  <a:pt x="4039" y="5501"/>
                  <a:pt x="4015" y="5500"/>
                </a:cubicBezTo>
                <a:cubicBezTo>
                  <a:pt x="3574" y="5477"/>
                  <a:pt x="3172" y="5350"/>
                  <a:pt x="2815" y="5070"/>
                </a:cubicBezTo>
                <a:cubicBezTo>
                  <a:pt x="1784" y="4263"/>
                  <a:pt x="1166" y="3209"/>
                  <a:pt x="912" y="1935"/>
                </a:cubicBezTo>
                <a:cubicBezTo>
                  <a:pt x="884" y="1787"/>
                  <a:pt x="914" y="1622"/>
                  <a:pt x="944" y="1472"/>
                </a:cubicBezTo>
                <a:cubicBezTo>
                  <a:pt x="968" y="1342"/>
                  <a:pt x="1038" y="1222"/>
                  <a:pt x="1075" y="1093"/>
                </a:cubicBezTo>
                <a:cubicBezTo>
                  <a:pt x="1147" y="847"/>
                  <a:pt x="1388" y="708"/>
                  <a:pt x="1622" y="708"/>
                </a:cubicBezTo>
                <a:close/>
                <a:moveTo>
                  <a:pt x="1564" y="1"/>
                </a:moveTo>
                <a:cubicBezTo>
                  <a:pt x="1100" y="1"/>
                  <a:pt x="643" y="225"/>
                  <a:pt x="401" y="613"/>
                </a:cubicBezTo>
                <a:cubicBezTo>
                  <a:pt x="139" y="1033"/>
                  <a:pt x="0" y="1492"/>
                  <a:pt x="37" y="1995"/>
                </a:cubicBezTo>
                <a:cubicBezTo>
                  <a:pt x="95" y="2769"/>
                  <a:pt x="351" y="3477"/>
                  <a:pt x="819" y="4257"/>
                </a:cubicBezTo>
                <a:cubicBezTo>
                  <a:pt x="974" y="4465"/>
                  <a:pt x="1191" y="4797"/>
                  <a:pt x="1449" y="5095"/>
                </a:cubicBezTo>
                <a:cubicBezTo>
                  <a:pt x="2098" y="5848"/>
                  <a:pt x="2900" y="6326"/>
                  <a:pt x="3911" y="6401"/>
                </a:cubicBezTo>
                <a:cubicBezTo>
                  <a:pt x="3967" y="6405"/>
                  <a:pt x="4022" y="6407"/>
                  <a:pt x="4076" y="6407"/>
                </a:cubicBezTo>
                <a:cubicBezTo>
                  <a:pt x="4569" y="6407"/>
                  <a:pt x="4989" y="6238"/>
                  <a:pt x="5294" y="5801"/>
                </a:cubicBezTo>
                <a:cubicBezTo>
                  <a:pt x="5441" y="5592"/>
                  <a:pt x="5487" y="5377"/>
                  <a:pt x="5397" y="5126"/>
                </a:cubicBezTo>
                <a:cubicBezTo>
                  <a:pt x="5327" y="4936"/>
                  <a:pt x="5225" y="4771"/>
                  <a:pt x="5063" y="4661"/>
                </a:cubicBezTo>
                <a:cubicBezTo>
                  <a:pt x="4784" y="4469"/>
                  <a:pt x="4624" y="4197"/>
                  <a:pt x="4513" y="3892"/>
                </a:cubicBezTo>
                <a:cubicBezTo>
                  <a:pt x="4390" y="3551"/>
                  <a:pt x="4283" y="3202"/>
                  <a:pt x="4188" y="2850"/>
                </a:cubicBezTo>
                <a:cubicBezTo>
                  <a:pt x="3961" y="2002"/>
                  <a:pt x="3568" y="1250"/>
                  <a:pt x="2914" y="659"/>
                </a:cubicBezTo>
                <a:cubicBezTo>
                  <a:pt x="2695" y="461"/>
                  <a:pt x="2447" y="282"/>
                  <a:pt x="2185" y="148"/>
                </a:cubicBezTo>
                <a:cubicBezTo>
                  <a:pt x="1990" y="48"/>
                  <a:pt x="1776" y="1"/>
                  <a:pt x="1564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696" name="Google Shape;696;p19"/>
          <p:cNvSpPr/>
          <p:nvPr/>
        </p:nvSpPr>
        <p:spPr>
          <a:xfrm rot="2086776">
            <a:off x="97308" y="3687818"/>
            <a:ext cx="650151" cy="619273"/>
          </a:xfrm>
          <a:custGeom>
            <a:avLst/>
            <a:gdLst/>
            <a:ahLst/>
            <a:cxnLst/>
            <a:rect l="l" t="t" r="r" b="b"/>
            <a:pathLst>
              <a:path w="14128" h="13457" extrusionOk="0">
                <a:moveTo>
                  <a:pt x="5711" y="269"/>
                </a:moveTo>
                <a:cubicBezTo>
                  <a:pt x="6222" y="269"/>
                  <a:pt x="6738" y="352"/>
                  <a:pt x="7236" y="524"/>
                </a:cubicBezTo>
                <a:cubicBezTo>
                  <a:pt x="8446" y="933"/>
                  <a:pt x="9601" y="1791"/>
                  <a:pt x="10675" y="3076"/>
                </a:cubicBezTo>
                <a:cubicBezTo>
                  <a:pt x="11350" y="3883"/>
                  <a:pt x="11937" y="4781"/>
                  <a:pt x="12507" y="5651"/>
                </a:cubicBezTo>
                <a:lnTo>
                  <a:pt x="12729" y="5989"/>
                </a:lnTo>
                <a:cubicBezTo>
                  <a:pt x="13316" y="6883"/>
                  <a:pt x="13804" y="7715"/>
                  <a:pt x="13830" y="8843"/>
                </a:cubicBezTo>
                <a:cubicBezTo>
                  <a:pt x="13856" y="10000"/>
                  <a:pt x="13427" y="11034"/>
                  <a:pt x="12588" y="11824"/>
                </a:cubicBezTo>
                <a:cubicBezTo>
                  <a:pt x="11666" y="12696"/>
                  <a:pt x="10328" y="13190"/>
                  <a:pt x="8943" y="13190"/>
                </a:cubicBezTo>
                <a:cubicBezTo>
                  <a:pt x="8791" y="13190"/>
                  <a:pt x="8639" y="13184"/>
                  <a:pt x="8486" y="13172"/>
                </a:cubicBezTo>
                <a:cubicBezTo>
                  <a:pt x="8407" y="13165"/>
                  <a:pt x="8331" y="13157"/>
                  <a:pt x="8254" y="13149"/>
                </a:cubicBezTo>
                <a:cubicBezTo>
                  <a:pt x="6343" y="12925"/>
                  <a:pt x="4455" y="11840"/>
                  <a:pt x="2484" y="9833"/>
                </a:cubicBezTo>
                <a:cubicBezTo>
                  <a:pt x="718" y="8034"/>
                  <a:pt x="284" y="4737"/>
                  <a:pt x="1539" y="2632"/>
                </a:cubicBezTo>
                <a:cubicBezTo>
                  <a:pt x="2428" y="1140"/>
                  <a:pt x="4040" y="269"/>
                  <a:pt x="5711" y="269"/>
                </a:cubicBezTo>
                <a:close/>
                <a:moveTo>
                  <a:pt x="5712" y="1"/>
                </a:moveTo>
                <a:cubicBezTo>
                  <a:pt x="3952" y="1"/>
                  <a:pt x="2249" y="920"/>
                  <a:pt x="1311" y="2494"/>
                </a:cubicBezTo>
                <a:cubicBezTo>
                  <a:pt x="1" y="4694"/>
                  <a:pt x="450" y="8140"/>
                  <a:pt x="2296" y="10019"/>
                </a:cubicBezTo>
                <a:cubicBezTo>
                  <a:pt x="4311" y="12071"/>
                  <a:pt x="6251" y="13183"/>
                  <a:pt x="8225" y="13414"/>
                </a:cubicBezTo>
                <a:cubicBezTo>
                  <a:pt x="8306" y="13422"/>
                  <a:pt x="8386" y="13429"/>
                  <a:pt x="8467" y="13437"/>
                </a:cubicBezTo>
                <a:cubicBezTo>
                  <a:pt x="8628" y="13449"/>
                  <a:pt x="8790" y="13457"/>
                  <a:pt x="8950" y="13457"/>
                </a:cubicBezTo>
                <a:cubicBezTo>
                  <a:pt x="10400" y="13457"/>
                  <a:pt x="11804" y="12935"/>
                  <a:pt x="12774" y="12016"/>
                </a:cubicBezTo>
                <a:cubicBezTo>
                  <a:pt x="13669" y="11171"/>
                  <a:pt x="14128" y="10070"/>
                  <a:pt x="14099" y="8833"/>
                </a:cubicBezTo>
                <a:cubicBezTo>
                  <a:pt x="14073" y="7636"/>
                  <a:pt x="13565" y="6770"/>
                  <a:pt x="12956" y="5840"/>
                </a:cubicBezTo>
                <a:lnTo>
                  <a:pt x="12734" y="5503"/>
                </a:lnTo>
                <a:cubicBezTo>
                  <a:pt x="12163" y="4628"/>
                  <a:pt x="11570" y="3721"/>
                  <a:pt x="10884" y="2902"/>
                </a:cubicBezTo>
                <a:cubicBezTo>
                  <a:pt x="9779" y="1579"/>
                  <a:pt x="8582" y="693"/>
                  <a:pt x="7326" y="268"/>
                </a:cubicBezTo>
                <a:cubicBezTo>
                  <a:pt x="6796" y="87"/>
                  <a:pt x="6252" y="1"/>
                  <a:pt x="5712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697" name="Google Shape;697;p19"/>
          <p:cNvSpPr/>
          <p:nvPr/>
        </p:nvSpPr>
        <p:spPr>
          <a:xfrm rot="2086776">
            <a:off x="45509" y="3677268"/>
            <a:ext cx="554248" cy="525072"/>
          </a:xfrm>
          <a:custGeom>
            <a:avLst/>
            <a:gdLst/>
            <a:ahLst/>
            <a:cxnLst/>
            <a:rect l="l" t="t" r="r" b="b"/>
            <a:pathLst>
              <a:path w="12044" h="11410" extrusionOk="0">
                <a:moveTo>
                  <a:pt x="4851" y="0"/>
                </a:moveTo>
                <a:cubicBezTo>
                  <a:pt x="3364" y="0"/>
                  <a:pt x="1923" y="779"/>
                  <a:pt x="1137" y="2099"/>
                </a:cubicBezTo>
                <a:cubicBezTo>
                  <a:pt x="0" y="4007"/>
                  <a:pt x="428" y="6898"/>
                  <a:pt x="1971" y="8468"/>
                </a:cubicBezTo>
                <a:cubicBezTo>
                  <a:pt x="3344" y="9867"/>
                  <a:pt x="5035" y="11137"/>
                  <a:pt x="7032" y="11372"/>
                </a:cubicBezTo>
                <a:cubicBezTo>
                  <a:pt x="7101" y="11381"/>
                  <a:pt x="7171" y="11388"/>
                  <a:pt x="7238" y="11394"/>
                </a:cubicBezTo>
                <a:cubicBezTo>
                  <a:pt x="7373" y="11404"/>
                  <a:pt x="7508" y="11410"/>
                  <a:pt x="7642" y="11410"/>
                </a:cubicBezTo>
                <a:cubicBezTo>
                  <a:pt x="9880" y="11410"/>
                  <a:pt x="12043" y="9941"/>
                  <a:pt x="11987" y="7529"/>
                </a:cubicBezTo>
                <a:cubicBezTo>
                  <a:pt x="11965" y="6528"/>
                  <a:pt x="11547" y="5808"/>
                  <a:pt x="11017" y="5000"/>
                </a:cubicBezTo>
                <a:cubicBezTo>
                  <a:pt x="10450" y="4136"/>
                  <a:pt x="9896" y="3261"/>
                  <a:pt x="9233" y="2467"/>
                </a:cubicBezTo>
                <a:cubicBezTo>
                  <a:pt x="8416" y="1491"/>
                  <a:pt x="7410" y="632"/>
                  <a:pt x="6206" y="224"/>
                </a:cubicBezTo>
                <a:cubicBezTo>
                  <a:pt x="5762" y="73"/>
                  <a:pt x="5304" y="0"/>
                  <a:pt x="4851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grpSp>
        <p:nvGrpSpPr>
          <p:cNvPr id="698" name="Google Shape;698;p19"/>
          <p:cNvGrpSpPr/>
          <p:nvPr/>
        </p:nvGrpSpPr>
        <p:grpSpPr>
          <a:xfrm>
            <a:off x="8114110" y="3764244"/>
            <a:ext cx="1103408" cy="1359587"/>
            <a:chOff x="3546150" y="988550"/>
            <a:chExt cx="599450" cy="738625"/>
          </a:xfrm>
        </p:grpSpPr>
        <p:sp>
          <p:nvSpPr>
            <p:cNvPr id="699" name="Google Shape;699;p19"/>
            <p:cNvSpPr/>
            <p:nvPr/>
          </p:nvSpPr>
          <p:spPr>
            <a:xfrm>
              <a:off x="3640575" y="988550"/>
              <a:ext cx="504975" cy="738625"/>
            </a:xfrm>
            <a:custGeom>
              <a:avLst/>
              <a:gdLst/>
              <a:ahLst/>
              <a:cxnLst/>
              <a:rect l="l" t="t" r="r" b="b"/>
              <a:pathLst>
                <a:path w="20199" h="29545" extrusionOk="0">
                  <a:moveTo>
                    <a:pt x="20199" y="4"/>
                  </a:moveTo>
                  <a:cubicBezTo>
                    <a:pt x="20074" y="11"/>
                    <a:pt x="19942" y="1"/>
                    <a:pt x="19824" y="32"/>
                  </a:cubicBezTo>
                  <a:cubicBezTo>
                    <a:pt x="19225" y="183"/>
                    <a:pt x="18624" y="321"/>
                    <a:pt x="18037" y="502"/>
                  </a:cubicBezTo>
                  <a:cubicBezTo>
                    <a:pt x="16881" y="858"/>
                    <a:pt x="15860" y="1454"/>
                    <a:pt x="15008" y="2325"/>
                  </a:cubicBezTo>
                  <a:cubicBezTo>
                    <a:pt x="14801" y="2538"/>
                    <a:pt x="14564" y="2721"/>
                    <a:pt x="14351" y="2929"/>
                  </a:cubicBezTo>
                  <a:cubicBezTo>
                    <a:pt x="13795" y="3469"/>
                    <a:pt x="13208" y="3984"/>
                    <a:pt x="12697" y="4566"/>
                  </a:cubicBezTo>
                  <a:cubicBezTo>
                    <a:pt x="11885" y="5491"/>
                    <a:pt x="11132" y="6470"/>
                    <a:pt x="10463" y="7509"/>
                  </a:cubicBezTo>
                  <a:cubicBezTo>
                    <a:pt x="9802" y="8542"/>
                    <a:pt x="8980" y="9450"/>
                    <a:pt x="8194" y="10386"/>
                  </a:cubicBezTo>
                  <a:cubicBezTo>
                    <a:pt x="8079" y="10524"/>
                    <a:pt x="7942" y="10644"/>
                    <a:pt x="7807" y="10766"/>
                  </a:cubicBezTo>
                  <a:cubicBezTo>
                    <a:pt x="6951" y="11546"/>
                    <a:pt x="5959" y="12132"/>
                    <a:pt x="4929" y="12637"/>
                  </a:cubicBezTo>
                  <a:cubicBezTo>
                    <a:pt x="4137" y="13028"/>
                    <a:pt x="3419" y="13508"/>
                    <a:pt x="2787" y="14115"/>
                  </a:cubicBezTo>
                  <a:cubicBezTo>
                    <a:pt x="2037" y="14834"/>
                    <a:pt x="1390" y="15633"/>
                    <a:pt x="1016" y="16618"/>
                  </a:cubicBezTo>
                  <a:cubicBezTo>
                    <a:pt x="639" y="17604"/>
                    <a:pt x="354" y="18615"/>
                    <a:pt x="182" y="19658"/>
                  </a:cubicBezTo>
                  <a:cubicBezTo>
                    <a:pt x="1" y="20756"/>
                    <a:pt x="25" y="21835"/>
                    <a:pt x="476" y="22881"/>
                  </a:cubicBezTo>
                  <a:cubicBezTo>
                    <a:pt x="624" y="23221"/>
                    <a:pt x="725" y="23581"/>
                    <a:pt x="833" y="23937"/>
                  </a:cubicBezTo>
                  <a:cubicBezTo>
                    <a:pt x="1153" y="25004"/>
                    <a:pt x="1259" y="26067"/>
                    <a:pt x="953" y="27169"/>
                  </a:cubicBezTo>
                  <a:cubicBezTo>
                    <a:pt x="738" y="27944"/>
                    <a:pt x="638" y="28751"/>
                    <a:pt x="486" y="29545"/>
                  </a:cubicBezTo>
                  <a:lnTo>
                    <a:pt x="1443" y="29545"/>
                  </a:lnTo>
                  <a:cubicBezTo>
                    <a:pt x="1457" y="29440"/>
                    <a:pt x="1463" y="29336"/>
                    <a:pt x="1490" y="29235"/>
                  </a:cubicBezTo>
                  <a:cubicBezTo>
                    <a:pt x="1650" y="28608"/>
                    <a:pt x="1821" y="27982"/>
                    <a:pt x="1984" y="27355"/>
                  </a:cubicBezTo>
                  <a:cubicBezTo>
                    <a:pt x="2158" y="26684"/>
                    <a:pt x="2329" y="26006"/>
                    <a:pt x="2252" y="25312"/>
                  </a:cubicBezTo>
                  <a:cubicBezTo>
                    <a:pt x="2184" y="24701"/>
                    <a:pt x="2068" y="24092"/>
                    <a:pt x="1921" y="23496"/>
                  </a:cubicBezTo>
                  <a:cubicBezTo>
                    <a:pt x="1786" y="22952"/>
                    <a:pt x="1589" y="22422"/>
                    <a:pt x="1412" y="21887"/>
                  </a:cubicBezTo>
                  <a:cubicBezTo>
                    <a:pt x="1278" y="21477"/>
                    <a:pt x="1226" y="21062"/>
                    <a:pt x="1254" y="20631"/>
                  </a:cubicBezTo>
                  <a:cubicBezTo>
                    <a:pt x="1314" y="19670"/>
                    <a:pt x="1547" y="18747"/>
                    <a:pt x="1812" y="17825"/>
                  </a:cubicBezTo>
                  <a:cubicBezTo>
                    <a:pt x="2061" y="16953"/>
                    <a:pt x="2445" y="16159"/>
                    <a:pt x="3045" y="15475"/>
                  </a:cubicBezTo>
                  <a:cubicBezTo>
                    <a:pt x="3652" y="14782"/>
                    <a:pt x="4318" y="14169"/>
                    <a:pt x="5161" y="13765"/>
                  </a:cubicBezTo>
                  <a:cubicBezTo>
                    <a:pt x="5677" y="13518"/>
                    <a:pt x="6175" y="13230"/>
                    <a:pt x="6672" y="12943"/>
                  </a:cubicBezTo>
                  <a:cubicBezTo>
                    <a:pt x="7548" y="12435"/>
                    <a:pt x="8393" y="11875"/>
                    <a:pt x="9072" y="11115"/>
                  </a:cubicBezTo>
                  <a:cubicBezTo>
                    <a:pt x="9851" y="10241"/>
                    <a:pt x="10628" y="9368"/>
                    <a:pt x="11282" y="8394"/>
                  </a:cubicBezTo>
                  <a:cubicBezTo>
                    <a:pt x="12303" y="6871"/>
                    <a:pt x="13457" y="5459"/>
                    <a:pt x="14805" y="4209"/>
                  </a:cubicBezTo>
                  <a:cubicBezTo>
                    <a:pt x="15317" y="3734"/>
                    <a:pt x="15831" y="3254"/>
                    <a:pt x="16370" y="2806"/>
                  </a:cubicBezTo>
                  <a:cubicBezTo>
                    <a:pt x="17355" y="1990"/>
                    <a:pt x="18539" y="1617"/>
                    <a:pt x="19761" y="1338"/>
                  </a:cubicBezTo>
                  <a:cubicBezTo>
                    <a:pt x="19904" y="1307"/>
                    <a:pt x="20051" y="1297"/>
                    <a:pt x="20199" y="1278"/>
                  </a:cubicBezTo>
                  <a:lnTo>
                    <a:pt x="20199" y="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700" name="Google Shape;700;p19"/>
            <p:cNvSpPr/>
            <p:nvPr/>
          </p:nvSpPr>
          <p:spPr>
            <a:xfrm>
              <a:off x="3776750" y="1087500"/>
              <a:ext cx="368800" cy="639675"/>
            </a:xfrm>
            <a:custGeom>
              <a:avLst/>
              <a:gdLst/>
              <a:ahLst/>
              <a:cxnLst/>
              <a:rect l="l" t="t" r="r" b="b"/>
              <a:pathLst>
                <a:path w="14752" h="25587" extrusionOk="0">
                  <a:moveTo>
                    <a:pt x="14752" y="0"/>
                  </a:moveTo>
                  <a:cubicBezTo>
                    <a:pt x="14129" y="156"/>
                    <a:pt x="13527" y="377"/>
                    <a:pt x="13041" y="804"/>
                  </a:cubicBezTo>
                  <a:cubicBezTo>
                    <a:pt x="12474" y="1301"/>
                    <a:pt x="11937" y="1830"/>
                    <a:pt x="11394" y="2353"/>
                  </a:cubicBezTo>
                  <a:cubicBezTo>
                    <a:pt x="11000" y="2732"/>
                    <a:pt x="10689" y="3173"/>
                    <a:pt x="10419" y="3646"/>
                  </a:cubicBezTo>
                  <a:cubicBezTo>
                    <a:pt x="9905" y="4541"/>
                    <a:pt x="9425" y="5450"/>
                    <a:pt x="9030" y="6405"/>
                  </a:cubicBezTo>
                  <a:cubicBezTo>
                    <a:pt x="8915" y="6679"/>
                    <a:pt x="8789" y="6951"/>
                    <a:pt x="8643" y="7208"/>
                  </a:cubicBezTo>
                  <a:cubicBezTo>
                    <a:pt x="8155" y="8066"/>
                    <a:pt x="7668" y="8927"/>
                    <a:pt x="7153" y="9767"/>
                  </a:cubicBezTo>
                  <a:cubicBezTo>
                    <a:pt x="6875" y="10218"/>
                    <a:pt x="6561" y="10652"/>
                    <a:pt x="6226" y="11062"/>
                  </a:cubicBezTo>
                  <a:cubicBezTo>
                    <a:pt x="5442" y="12028"/>
                    <a:pt x="4615" y="12959"/>
                    <a:pt x="3533" y="13615"/>
                  </a:cubicBezTo>
                  <a:cubicBezTo>
                    <a:pt x="3344" y="13729"/>
                    <a:pt x="3159" y="13855"/>
                    <a:pt x="2973" y="13980"/>
                  </a:cubicBezTo>
                  <a:cubicBezTo>
                    <a:pt x="2396" y="14364"/>
                    <a:pt x="1876" y="14817"/>
                    <a:pt x="1422" y="15343"/>
                  </a:cubicBezTo>
                  <a:cubicBezTo>
                    <a:pt x="1135" y="15677"/>
                    <a:pt x="907" y="16045"/>
                    <a:pt x="764" y="16461"/>
                  </a:cubicBezTo>
                  <a:cubicBezTo>
                    <a:pt x="297" y="17827"/>
                    <a:pt x="1" y="19228"/>
                    <a:pt x="31" y="20677"/>
                  </a:cubicBezTo>
                  <a:cubicBezTo>
                    <a:pt x="51" y="21655"/>
                    <a:pt x="81" y="22631"/>
                    <a:pt x="158" y="23605"/>
                  </a:cubicBezTo>
                  <a:cubicBezTo>
                    <a:pt x="211" y="24269"/>
                    <a:pt x="354" y="24927"/>
                    <a:pt x="459" y="25587"/>
                  </a:cubicBezTo>
                  <a:lnTo>
                    <a:pt x="1799" y="25587"/>
                  </a:lnTo>
                  <a:cubicBezTo>
                    <a:pt x="1792" y="25481"/>
                    <a:pt x="1786" y="25375"/>
                    <a:pt x="1777" y="25270"/>
                  </a:cubicBezTo>
                  <a:cubicBezTo>
                    <a:pt x="1719" y="24571"/>
                    <a:pt x="1630" y="23876"/>
                    <a:pt x="1606" y="23175"/>
                  </a:cubicBezTo>
                  <a:cubicBezTo>
                    <a:pt x="1576" y="22303"/>
                    <a:pt x="1604" y="21433"/>
                    <a:pt x="1594" y="20561"/>
                  </a:cubicBezTo>
                  <a:cubicBezTo>
                    <a:pt x="1583" y="19375"/>
                    <a:pt x="1840" y="18241"/>
                    <a:pt x="2177" y="17117"/>
                  </a:cubicBezTo>
                  <a:cubicBezTo>
                    <a:pt x="2279" y="16775"/>
                    <a:pt x="2459" y="16480"/>
                    <a:pt x="2695" y="16214"/>
                  </a:cubicBezTo>
                  <a:cubicBezTo>
                    <a:pt x="3122" y="15730"/>
                    <a:pt x="3632" y="15350"/>
                    <a:pt x="4170" y="15005"/>
                  </a:cubicBezTo>
                  <a:cubicBezTo>
                    <a:pt x="4860" y="14561"/>
                    <a:pt x="5529" y="14090"/>
                    <a:pt x="6097" y="13493"/>
                  </a:cubicBezTo>
                  <a:cubicBezTo>
                    <a:pt x="7044" y="12499"/>
                    <a:pt x="7942" y="11465"/>
                    <a:pt x="8639" y="10273"/>
                  </a:cubicBezTo>
                  <a:cubicBezTo>
                    <a:pt x="9391" y="8988"/>
                    <a:pt x="10147" y="7711"/>
                    <a:pt x="10734" y="6336"/>
                  </a:cubicBezTo>
                  <a:cubicBezTo>
                    <a:pt x="11045" y="5606"/>
                    <a:pt x="11457" y="4919"/>
                    <a:pt x="11838" y="4219"/>
                  </a:cubicBezTo>
                  <a:cubicBezTo>
                    <a:pt x="11954" y="4007"/>
                    <a:pt x="12097" y="3801"/>
                    <a:pt x="12265" y="3625"/>
                  </a:cubicBezTo>
                  <a:cubicBezTo>
                    <a:pt x="12724" y="3139"/>
                    <a:pt x="13197" y="2665"/>
                    <a:pt x="13676" y="2198"/>
                  </a:cubicBezTo>
                  <a:cubicBezTo>
                    <a:pt x="13984" y="1899"/>
                    <a:pt x="14341" y="1669"/>
                    <a:pt x="14752" y="1531"/>
                  </a:cubicBezTo>
                  <a:lnTo>
                    <a:pt x="147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701" name="Google Shape;701;p19"/>
            <p:cNvSpPr/>
            <p:nvPr/>
          </p:nvSpPr>
          <p:spPr>
            <a:xfrm>
              <a:off x="3546150" y="1269550"/>
              <a:ext cx="76975" cy="66725"/>
            </a:xfrm>
            <a:custGeom>
              <a:avLst/>
              <a:gdLst/>
              <a:ahLst/>
              <a:cxnLst/>
              <a:rect l="l" t="t" r="r" b="b"/>
              <a:pathLst>
                <a:path w="3079" h="2669" extrusionOk="0">
                  <a:moveTo>
                    <a:pt x="1540" y="1"/>
                  </a:moveTo>
                  <a:lnTo>
                    <a:pt x="0" y="2669"/>
                  </a:lnTo>
                  <a:lnTo>
                    <a:pt x="3079" y="2669"/>
                  </a:lnTo>
                  <a:lnTo>
                    <a:pt x="154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702" name="Google Shape;702;p19"/>
            <p:cNvSpPr/>
            <p:nvPr/>
          </p:nvSpPr>
          <p:spPr>
            <a:xfrm>
              <a:off x="3919300" y="1285250"/>
              <a:ext cx="226250" cy="441850"/>
            </a:xfrm>
            <a:custGeom>
              <a:avLst/>
              <a:gdLst/>
              <a:ahLst/>
              <a:cxnLst/>
              <a:rect l="l" t="t" r="r" b="b"/>
              <a:pathLst>
                <a:path w="9050" h="17674" extrusionOk="0">
                  <a:moveTo>
                    <a:pt x="9048" y="0"/>
                  </a:moveTo>
                  <a:cubicBezTo>
                    <a:pt x="9018" y="9"/>
                    <a:pt x="8985" y="12"/>
                    <a:pt x="8961" y="29"/>
                  </a:cubicBezTo>
                  <a:cubicBezTo>
                    <a:pt x="7682" y="881"/>
                    <a:pt x="6637" y="1933"/>
                    <a:pt x="5993" y="3359"/>
                  </a:cubicBezTo>
                  <a:cubicBezTo>
                    <a:pt x="5605" y="4218"/>
                    <a:pt x="5161" y="5056"/>
                    <a:pt x="4701" y="5881"/>
                  </a:cubicBezTo>
                  <a:cubicBezTo>
                    <a:pt x="4246" y="6697"/>
                    <a:pt x="3739" y="7479"/>
                    <a:pt x="3107" y="8180"/>
                  </a:cubicBezTo>
                  <a:cubicBezTo>
                    <a:pt x="2540" y="8810"/>
                    <a:pt x="1983" y="9458"/>
                    <a:pt x="1484" y="10142"/>
                  </a:cubicBezTo>
                  <a:cubicBezTo>
                    <a:pt x="829" y="11041"/>
                    <a:pt x="351" y="12036"/>
                    <a:pt x="152" y="13146"/>
                  </a:cubicBezTo>
                  <a:cubicBezTo>
                    <a:pt x="0" y="13992"/>
                    <a:pt x="52" y="14839"/>
                    <a:pt x="152" y="15686"/>
                  </a:cubicBezTo>
                  <a:cubicBezTo>
                    <a:pt x="235" y="16375"/>
                    <a:pt x="380" y="17048"/>
                    <a:pt x="692" y="17674"/>
                  </a:cubicBezTo>
                  <a:lnTo>
                    <a:pt x="1968" y="17674"/>
                  </a:lnTo>
                  <a:cubicBezTo>
                    <a:pt x="1567" y="16769"/>
                    <a:pt x="1365" y="15819"/>
                    <a:pt x="1300" y="14836"/>
                  </a:cubicBezTo>
                  <a:cubicBezTo>
                    <a:pt x="1233" y="13806"/>
                    <a:pt x="1389" y="12828"/>
                    <a:pt x="1856" y="11899"/>
                  </a:cubicBezTo>
                  <a:cubicBezTo>
                    <a:pt x="2244" y="11124"/>
                    <a:pt x="2712" y="10401"/>
                    <a:pt x="3311" y="9776"/>
                  </a:cubicBezTo>
                  <a:cubicBezTo>
                    <a:pt x="4528" y="8508"/>
                    <a:pt x="5490" y="7061"/>
                    <a:pt x="6325" y="5524"/>
                  </a:cubicBezTo>
                  <a:cubicBezTo>
                    <a:pt x="6707" y="4826"/>
                    <a:pt x="7074" y="4118"/>
                    <a:pt x="7445" y="3412"/>
                  </a:cubicBezTo>
                  <a:cubicBezTo>
                    <a:pt x="7833" y="2678"/>
                    <a:pt x="8370" y="2073"/>
                    <a:pt x="9050" y="1597"/>
                  </a:cubicBezTo>
                  <a:cubicBezTo>
                    <a:pt x="9050" y="1065"/>
                    <a:pt x="9050" y="533"/>
                    <a:pt x="9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703" name="Google Shape;703;p19"/>
            <p:cNvSpPr/>
            <p:nvPr/>
          </p:nvSpPr>
          <p:spPr>
            <a:xfrm>
              <a:off x="3546150" y="1346275"/>
              <a:ext cx="76975" cy="66650"/>
            </a:xfrm>
            <a:custGeom>
              <a:avLst/>
              <a:gdLst/>
              <a:ahLst/>
              <a:cxnLst/>
              <a:rect l="l" t="t" r="r" b="b"/>
              <a:pathLst>
                <a:path w="3079" h="2666" extrusionOk="0">
                  <a:moveTo>
                    <a:pt x="1540" y="0"/>
                  </a:moveTo>
                  <a:lnTo>
                    <a:pt x="0" y="2665"/>
                  </a:lnTo>
                  <a:lnTo>
                    <a:pt x="3079" y="2665"/>
                  </a:lnTo>
                  <a:lnTo>
                    <a:pt x="154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704" name="Google Shape;704;p19"/>
            <p:cNvSpPr/>
            <p:nvPr/>
          </p:nvSpPr>
          <p:spPr>
            <a:xfrm>
              <a:off x="3546150" y="1422925"/>
              <a:ext cx="76975" cy="66675"/>
            </a:xfrm>
            <a:custGeom>
              <a:avLst/>
              <a:gdLst/>
              <a:ahLst/>
              <a:cxnLst/>
              <a:rect l="l" t="t" r="r" b="b"/>
              <a:pathLst>
                <a:path w="3079" h="2667" extrusionOk="0">
                  <a:moveTo>
                    <a:pt x="1540" y="0"/>
                  </a:moveTo>
                  <a:lnTo>
                    <a:pt x="0" y="2666"/>
                  </a:lnTo>
                  <a:lnTo>
                    <a:pt x="3079" y="2666"/>
                  </a:lnTo>
                  <a:lnTo>
                    <a:pt x="154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705" name="Google Shape;705;p19"/>
            <p:cNvSpPr/>
            <p:nvPr/>
          </p:nvSpPr>
          <p:spPr>
            <a:xfrm>
              <a:off x="4046300" y="1462325"/>
              <a:ext cx="99300" cy="264850"/>
            </a:xfrm>
            <a:custGeom>
              <a:avLst/>
              <a:gdLst/>
              <a:ahLst/>
              <a:cxnLst/>
              <a:rect l="l" t="t" r="r" b="b"/>
              <a:pathLst>
                <a:path w="3972" h="10594" extrusionOk="0">
                  <a:moveTo>
                    <a:pt x="3971" y="1"/>
                  </a:moveTo>
                  <a:lnTo>
                    <a:pt x="3971" y="1"/>
                  </a:lnTo>
                  <a:cubicBezTo>
                    <a:pt x="3649" y="433"/>
                    <a:pt x="3297" y="845"/>
                    <a:pt x="3015" y="1302"/>
                  </a:cubicBezTo>
                  <a:cubicBezTo>
                    <a:pt x="2356" y="2369"/>
                    <a:pt x="1763" y="3476"/>
                    <a:pt x="1255" y="4624"/>
                  </a:cubicBezTo>
                  <a:cubicBezTo>
                    <a:pt x="948" y="5316"/>
                    <a:pt x="653" y="6007"/>
                    <a:pt x="459" y="6740"/>
                  </a:cubicBezTo>
                  <a:cubicBezTo>
                    <a:pt x="119" y="8003"/>
                    <a:pt x="1" y="9289"/>
                    <a:pt x="79" y="10594"/>
                  </a:cubicBezTo>
                  <a:lnTo>
                    <a:pt x="1228" y="10594"/>
                  </a:lnTo>
                  <a:cubicBezTo>
                    <a:pt x="1233" y="10499"/>
                    <a:pt x="1246" y="10403"/>
                    <a:pt x="1243" y="10309"/>
                  </a:cubicBezTo>
                  <a:cubicBezTo>
                    <a:pt x="1219" y="8988"/>
                    <a:pt x="1461" y="7711"/>
                    <a:pt x="1922" y="6483"/>
                  </a:cubicBezTo>
                  <a:cubicBezTo>
                    <a:pt x="2471" y="5024"/>
                    <a:pt x="3174" y="3636"/>
                    <a:pt x="3970" y="2297"/>
                  </a:cubicBezTo>
                  <a:cubicBezTo>
                    <a:pt x="3970" y="1533"/>
                    <a:pt x="3970" y="767"/>
                    <a:pt x="397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sp>
        <p:nvSpPr>
          <p:cNvPr id="706" name="Google Shape;706;p19"/>
          <p:cNvSpPr/>
          <p:nvPr/>
        </p:nvSpPr>
        <p:spPr>
          <a:xfrm>
            <a:off x="-350400" y="4011543"/>
            <a:ext cx="1563997" cy="1303998"/>
          </a:xfrm>
          <a:custGeom>
            <a:avLst/>
            <a:gdLst/>
            <a:ahLst/>
            <a:cxnLst/>
            <a:rect l="l" t="t" r="r" b="b"/>
            <a:pathLst>
              <a:path w="33987" h="28337" extrusionOk="0">
                <a:moveTo>
                  <a:pt x="13419" y="0"/>
                </a:moveTo>
                <a:cubicBezTo>
                  <a:pt x="12502" y="0"/>
                  <a:pt x="11579" y="130"/>
                  <a:pt x="10700" y="367"/>
                </a:cubicBezTo>
                <a:cubicBezTo>
                  <a:pt x="8191" y="1041"/>
                  <a:pt x="5968" y="2483"/>
                  <a:pt x="3836" y="3968"/>
                </a:cubicBezTo>
                <a:cubicBezTo>
                  <a:pt x="945" y="5975"/>
                  <a:pt x="356" y="10032"/>
                  <a:pt x="148" y="13308"/>
                </a:cubicBezTo>
                <a:cubicBezTo>
                  <a:pt x="1" y="15656"/>
                  <a:pt x="319" y="18069"/>
                  <a:pt x="1364" y="20177"/>
                </a:cubicBezTo>
                <a:cubicBezTo>
                  <a:pt x="2726" y="22914"/>
                  <a:pt x="3473" y="26685"/>
                  <a:pt x="6298" y="27860"/>
                </a:cubicBezTo>
                <a:cubicBezTo>
                  <a:pt x="7146" y="28212"/>
                  <a:pt x="8179" y="28337"/>
                  <a:pt x="9293" y="28337"/>
                </a:cubicBezTo>
                <a:cubicBezTo>
                  <a:pt x="11892" y="28337"/>
                  <a:pt x="14930" y="27659"/>
                  <a:pt x="17072" y="27622"/>
                </a:cubicBezTo>
                <a:cubicBezTo>
                  <a:pt x="22441" y="27529"/>
                  <a:pt x="27785" y="26188"/>
                  <a:pt x="32565" y="23738"/>
                </a:cubicBezTo>
                <a:cubicBezTo>
                  <a:pt x="32951" y="23539"/>
                  <a:pt x="33352" y="23317"/>
                  <a:pt x="33569" y="22942"/>
                </a:cubicBezTo>
                <a:cubicBezTo>
                  <a:pt x="33987" y="22214"/>
                  <a:pt x="33514" y="21273"/>
                  <a:pt x="32870" y="20735"/>
                </a:cubicBezTo>
                <a:cubicBezTo>
                  <a:pt x="31235" y="19370"/>
                  <a:pt x="28815" y="19544"/>
                  <a:pt x="26889" y="18637"/>
                </a:cubicBezTo>
                <a:cubicBezTo>
                  <a:pt x="24890" y="17694"/>
                  <a:pt x="23608" y="15661"/>
                  <a:pt x="22900" y="13566"/>
                </a:cubicBezTo>
                <a:cubicBezTo>
                  <a:pt x="22191" y="11472"/>
                  <a:pt x="21947" y="9251"/>
                  <a:pt x="21390" y="7112"/>
                </a:cubicBezTo>
                <a:cubicBezTo>
                  <a:pt x="20833" y="4973"/>
                  <a:pt x="19888" y="2822"/>
                  <a:pt x="18136" y="1473"/>
                </a:cubicBezTo>
                <a:cubicBezTo>
                  <a:pt x="16799" y="445"/>
                  <a:pt x="15120" y="0"/>
                  <a:pt x="13419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grpSp>
        <p:nvGrpSpPr>
          <p:cNvPr id="707" name="Google Shape;707;p19"/>
          <p:cNvGrpSpPr/>
          <p:nvPr/>
        </p:nvGrpSpPr>
        <p:grpSpPr>
          <a:xfrm>
            <a:off x="-208426" y="4406892"/>
            <a:ext cx="939355" cy="871341"/>
            <a:chOff x="2730150" y="2784550"/>
            <a:chExt cx="510325" cy="473375"/>
          </a:xfrm>
        </p:grpSpPr>
        <p:sp>
          <p:nvSpPr>
            <p:cNvPr id="708" name="Google Shape;708;p19"/>
            <p:cNvSpPr/>
            <p:nvPr/>
          </p:nvSpPr>
          <p:spPr>
            <a:xfrm>
              <a:off x="2772100" y="2784550"/>
              <a:ext cx="468375" cy="473375"/>
            </a:xfrm>
            <a:custGeom>
              <a:avLst/>
              <a:gdLst/>
              <a:ahLst/>
              <a:cxnLst/>
              <a:rect l="l" t="t" r="r" b="b"/>
              <a:pathLst>
                <a:path w="18735" h="18935" extrusionOk="0">
                  <a:moveTo>
                    <a:pt x="101" y="1"/>
                  </a:moveTo>
                  <a:cubicBezTo>
                    <a:pt x="67" y="224"/>
                    <a:pt x="34" y="446"/>
                    <a:pt x="1" y="669"/>
                  </a:cubicBezTo>
                  <a:cubicBezTo>
                    <a:pt x="72" y="691"/>
                    <a:pt x="145" y="707"/>
                    <a:pt x="213" y="735"/>
                  </a:cubicBezTo>
                  <a:cubicBezTo>
                    <a:pt x="635" y="914"/>
                    <a:pt x="1056" y="1098"/>
                    <a:pt x="1477" y="1278"/>
                  </a:cubicBezTo>
                  <a:cubicBezTo>
                    <a:pt x="1928" y="1471"/>
                    <a:pt x="2385" y="1663"/>
                    <a:pt x="2879" y="1680"/>
                  </a:cubicBezTo>
                  <a:cubicBezTo>
                    <a:pt x="2989" y="1685"/>
                    <a:pt x="3100" y="1687"/>
                    <a:pt x="3210" y="1687"/>
                  </a:cubicBezTo>
                  <a:cubicBezTo>
                    <a:pt x="3535" y="1687"/>
                    <a:pt x="3860" y="1669"/>
                    <a:pt x="4183" y="1640"/>
                  </a:cubicBezTo>
                  <a:cubicBezTo>
                    <a:pt x="4579" y="1602"/>
                    <a:pt x="4971" y="1519"/>
                    <a:pt x="5363" y="1451"/>
                  </a:cubicBezTo>
                  <a:cubicBezTo>
                    <a:pt x="5494" y="1429"/>
                    <a:pt x="5624" y="1418"/>
                    <a:pt x="5754" y="1418"/>
                  </a:cubicBezTo>
                  <a:cubicBezTo>
                    <a:pt x="5922" y="1418"/>
                    <a:pt x="6090" y="1436"/>
                    <a:pt x="6258" y="1473"/>
                  </a:cubicBezTo>
                  <a:cubicBezTo>
                    <a:pt x="6924" y="1614"/>
                    <a:pt x="7544" y="1877"/>
                    <a:pt x="8163" y="2157"/>
                  </a:cubicBezTo>
                  <a:cubicBezTo>
                    <a:pt x="8745" y="2423"/>
                    <a:pt x="9259" y="2774"/>
                    <a:pt x="9676" y="3267"/>
                  </a:cubicBezTo>
                  <a:cubicBezTo>
                    <a:pt x="10097" y="3764"/>
                    <a:pt x="10455" y="4294"/>
                    <a:pt x="10650" y="4926"/>
                  </a:cubicBezTo>
                  <a:cubicBezTo>
                    <a:pt x="10770" y="5314"/>
                    <a:pt x="10919" y="5692"/>
                    <a:pt x="11066" y="6069"/>
                  </a:cubicBezTo>
                  <a:cubicBezTo>
                    <a:pt x="11328" y="6738"/>
                    <a:pt x="11632" y="7386"/>
                    <a:pt x="12094" y="7941"/>
                  </a:cubicBezTo>
                  <a:cubicBezTo>
                    <a:pt x="12623" y="8575"/>
                    <a:pt x="13154" y="9212"/>
                    <a:pt x="13765" y="9770"/>
                  </a:cubicBezTo>
                  <a:cubicBezTo>
                    <a:pt x="14725" y="10647"/>
                    <a:pt x="15591" y="11602"/>
                    <a:pt x="16326" y="12674"/>
                  </a:cubicBezTo>
                  <a:cubicBezTo>
                    <a:pt x="16605" y="13082"/>
                    <a:pt x="16886" y="13492"/>
                    <a:pt x="17143" y="13916"/>
                  </a:cubicBezTo>
                  <a:cubicBezTo>
                    <a:pt x="17613" y="14689"/>
                    <a:pt x="17749" y="17606"/>
                    <a:pt x="17816" y="18488"/>
                  </a:cubicBezTo>
                  <a:cubicBezTo>
                    <a:pt x="17823" y="18591"/>
                    <a:pt x="17815" y="18697"/>
                    <a:pt x="17813" y="18801"/>
                  </a:cubicBezTo>
                  <a:cubicBezTo>
                    <a:pt x="18111" y="18846"/>
                    <a:pt x="18409" y="18890"/>
                    <a:pt x="18705" y="18934"/>
                  </a:cubicBezTo>
                  <a:cubicBezTo>
                    <a:pt x="18713" y="18846"/>
                    <a:pt x="18734" y="18755"/>
                    <a:pt x="18726" y="18668"/>
                  </a:cubicBezTo>
                  <a:cubicBezTo>
                    <a:pt x="18684" y="18236"/>
                    <a:pt x="18651" y="15753"/>
                    <a:pt x="18584" y="15323"/>
                  </a:cubicBezTo>
                  <a:cubicBezTo>
                    <a:pt x="18455" y="14477"/>
                    <a:pt x="18146" y="13701"/>
                    <a:pt x="17627" y="13014"/>
                  </a:cubicBezTo>
                  <a:cubicBezTo>
                    <a:pt x="17500" y="12846"/>
                    <a:pt x="17395" y="12663"/>
                    <a:pt x="17272" y="12491"/>
                  </a:cubicBezTo>
                  <a:cubicBezTo>
                    <a:pt x="16951" y="12046"/>
                    <a:pt x="16654" y="11580"/>
                    <a:pt x="16300" y="11164"/>
                  </a:cubicBezTo>
                  <a:cubicBezTo>
                    <a:pt x="15737" y="10498"/>
                    <a:pt x="15131" y="9869"/>
                    <a:pt x="14473" y="9294"/>
                  </a:cubicBezTo>
                  <a:cubicBezTo>
                    <a:pt x="13818" y="8721"/>
                    <a:pt x="13270" y="8051"/>
                    <a:pt x="12697" y="7404"/>
                  </a:cubicBezTo>
                  <a:cubicBezTo>
                    <a:pt x="12613" y="7306"/>
                    <a:pt x="12546" y="7197"/>
                    <a:pt x="12474" y="7091"/>
                  </a:cubicBezTo>
                  <a:cubicBezTo>
                    <a:pt x="12016" y="6410"/>
                    <a:pt x="11711" y="5654"/>
                    <a:pt x="11464" y="4881"/>
                  </a:cubicBezTo>
                  <a:cubicBezTo>
                    <a:pt x="11274" y="4285"/>
                    <a:pt x="11013" y="3734"/>
                    <a:pt x="10655" y="3227"/>
                  </a:cubicBezTo>
                  <a:cubicBezTo>
                    <a:pt x="10232" y="2628"/>
                    <a:pt x="9739" y="2091"/>
                    <a:pt x="9089" y="1726"/>
                  </a:cubicBezTo>
                  <a:cubicBezTo>
                    <a:pt x="8439" y="1361"/>
                    <a:pt x="7762" y="1055"/>
                    <a:pt x="7050" y="826"/>
                  </a:cubicBezTo>
                  <a:cubicBezTo>
                    <a:pt x="6584" y="674"/>
                    <a:pt x="6115" y="580"/>
                    <a:pt x="5639" y="580"/>
                  </a:cubicBezTo>
                  <a:cubicBezTo>
                    <a:pt x="5350" y="580"/>
                    <a:pt x="5059" y="615"/>
                    <a:pt x="4765" y="692"/>
                  </a:cubicBezTo>
                  <a:cubicBezTo>
                    <a:pt x="4511" y="760"/>
                    <a:pt x="4248" y="793"/>
                    <a:pt x="3989" y="831"/>
                  </a:cubicBezTo>
                  <a:cubicBezTo>
                    <a:pt x="3735" y="867"/>
                    <a:pt x="3485" y="888"/>
                    <a:pt x="3237" y="888"/>
                  </a:cubicBezTo>
                  <a:cubicBezTo>
                    <a:pt x="2720" y="888"/>
                    <a:pt x="2213" y="799"/>
                    <a:pt x="1713" y="576"/>
                  </a:cubicBezTo>
                  <a:cubicBezTo>
                    <a:pt x="1194" y="344"/>
                    <a:pt x="639" y="190"/>
                    <a:pt x="10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709" name="Google Shape;709;p19"/>
            <p:cNvSpPr/>
            <p:nvPr/>
          </p:nvSpPr>
          <p:spPr>
            <a:xfrm>
              <a:off x="2756925" y="2878975"/>
              <a:ext cx="427100" cy="377400"/>
            </a:xfrm>
            <a:custGeom>
              <a:avLst/>
              <a:gdLst/>
              <a:ahLst/>
              <a:cxnLst/>
              <a:rect l="l" t="t" r="r" b="b"/>
              <a:pathLst>
                <a:path w="17084" h="15096" extrusionOk="0">
                  <a:moveTo>
                    <a:pt x="1095" y="0"/>
                  </a:moveTo>
                  <a:cubicBezTo>
                    <a:pt x="777" y="0"/>
                    <a:pt x="458" y="15"/>
                    <a:pt x="140" y="18"/>
                  </a:cubicBezTo>
                  <a:cubicBezTo>
                    <a:pt x="94" y="330"/>
                    <a:pt x="47" y="643"/>
                    <a:pt x="1" y="956"/>
                  </a:cubicBezTo>
                  <a:cubicBezTo>
                    <a:pt x="75" y="960"/>
                    <a:pt x="150" y="968"/>
                    <a:pt x="224" y="973"/>
                  </a:cubicBezTo>
                  <a:cubicBezTo>
                    <a:pt x="718" y="1006"/>
                    <a:pt x="1215" y="1016"/>
                    <a:pt x="1708" y="1072"/>
                  </a:cubicBezTo>
                  <a:cubicBezTo>
                    <a:pt x="2320" y="1142"/>
                    <a:pt x="2929" y="1254"/>
                    <a:pt x="3539" y="1338"/>
                  </a:cubicBezTo>
                  <a:cubicBezTo>
                    <a:pt x="4369" y="1453"/>
                    <a:pt x="5135" y="1754"/>
                    <a:pt x="5887" y="2106"/>
                  </a:cubicBezTo>
                  <a:cubicBezTo>
                    <a:pt x="6116" y="2213"/>
                    <a:pt x="6302" y="2371"/>
                    <a:pt x="6466" y="2564"/>
                  </a:cubicBezTo>
                  <a:cubicBezTo>
                    <a:pt x="6759" y="2913"/>
                    <a:pt x="6970" y="3309"/>
                    <a:pt x="7156" y="3722"/>
                  </a:cubicBezTo>
                  <a:cubicBezTo>
                    <a:pt x="7395" y="4252"/>
                    <a:pt x="7654" y="4769"/>
                    <a:pt x="8012" y="5230"/>
                  </a:cubicBezTo>
                  <a:cubicBezTo>
                    <a:pt x="8608" y="5996"/>
                    <a:pt x="9236" y="6731"/>
                    <a:pt x="9998" y="7345"/>
                  </a:cubicBezTo>
                  <a:cubicBezTo>
                    <a:pt x="10819" y="8005"/>
                    <a:pt x="11633" y="8668"/>
                    <a:pt x="12533" y="9222"/>
                  </a:cubicBezTo>
                  <a:cubicBezTo>
                    <a:pt x="13011" y="9517"/>
                    <a:pt x="13449" y="9878"/>
                    <a:pt x="13899" y="10217"/>
                  </a:cubicBezTo>
                  <a:cubicBezTo>
                    <a:pt x="14035" y="10321"/>
                    <a:pt x="14163" y="10444"/>
                    <a:pt x="14269" y="10578"/>
                  </a:cubicBezTo>
                  <a:cubicBezTo>
                    <a:pt x="14561" y="10952"/>
                    <a:pt x="14844" y="11331"/>
                    <a:pt x="15120" y="11717"/>
                  </a:cubicBezTo>
                  <a:cubicBezTo>
                    <a:pt x="15296" y="11962"/>
                    <a:pt x="15955" y="14635"/>
                    <a:pt x="16009" y="14938"/>
                  </a:cubicBezTo>
                  <a:cubicBezTo>
                    <a:pt x="16367" y="14991"/>
                    <a:pt x="16725" y="15043"/>
                    <a:pt x="17083" y="15096"/>
                  </a:cubicBezTo>
                  <a:cubicBezTo>
                    <a:pt x="17037" y="14642"/>
                    <a:pt x="16411" y="11798"/>
                    <a:pt x="16162" y="11413"/>
                  </a:cubicBezTo>
                  <a:cubicBezTo>
                    <a:pt x="15875" y="10966"/>
                    <a:pt x="15560" y="10535"/>
                    <a:pt x="15252" y="10100"/>
                  </a:cubicBezTo>
                  <a:cubicBezTo>
                    <a:pt x="15028" y="9785"/>
                    <a:pt x="14750" y="9522"/>
                    <a:pt x="14448" y="9282"/>
                  </a:cubicBezTo>
                  <a:cubicBezTo>
                    <a:pt x="13876" y="8829"/>
                    <a:pt x="13290" y="8398"/>
                    <a:pt x="12664" y="8022"/>
                  </a:cubicBezTo>
                  <a:cubicBezTo>
                    <a:pt x="12485" y="7915"/>
                    <a:pt x="12308" y="7796"/>
                    <a:pt x="12143" y="7667"/>
                  </a:cubicBezTo>
                  <a:cubicBezTo>
                    <a:pt x="11595" y="7235"/>
                    <a:pt x="11043" y="6805"/>
                    <a:pt x="10508" y="6356"/>
                  </a:cubicBezTo>
                  <a:cubicBezTo>
                    <a:pt x="10221" y="6115"/>
                    <a:pt x="9952" y="5850"/>
                    <a:pt x="9699" y="5574"/>
                  </a:cubicBezTo>
                  <a:cubicBezTo>
                    <a:pt x="9105" y="4922"/>
                    <a:pt x="8542" y="4249"/>
                    <a:pt x="8195" y="3422"/>
                  </a:cubicBezTo>
                  <a:cubicBezTo>
                    <a:pt x="8135" y="3277"/>
                    <a:pt x="8066" y="3135"/>
                    <a:pt x="7999" y="2992"/>
                  </a:cubicBezTo>
                  <a:cubicBezTo>
                    <a:pt x="7790" y="2548"/>
                    <a:pt x="7527" y="2137"/>
                    <a:pt x="7206" y="1765"/>
                  </a:cubicBezTo>
                  <a:cubicBezTo>
                    <a:pt x="7003" y="1529"/>
                    <a:pt x="6769" y="1330"/>
                    <a:pt x="6491" y="1187"/>
                  </a:cubicBezTo>
                  <a:cubicBezTo>
                    <a:pt x="5585" y="717"/>
                    <a:pt x="4637" y="363"/>
                    <a:pt x="3619" y="233"/>
                  </a:cubicBezTo>
                  <a:cubicBezTo>
                    <a:pt x="2933" y="143"/>
                    <a:pt x="2247" y="61"/>
                    <a:pt x="1557" y="14"/>
                  </a:cubicBezTo>
                  <a:cubicBezTo>
                    <a:pt x="1404" y="4"/>
                    <a:pt x="1250" y="0"/>
                    <a:pt x="10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710" name="Google Shape;710;p19"/>
            <p:cNvSpPr/>
            <p:nvPr/>
          </p:nvSpPr>
          <p:spPr>
            <a:xfrm>
              <a:off x="2741550" y="2978925"/>
              <a:ext cx="340125" cy="275425"/>
            </a:xfrm>
            <a:custGeom>
              <a:avLst/>
              <a:gdLst/>
              <a:ahLst/>
              <a:cxnLst/>
              <a:rect l="l" t="t" r="r" b="b"/>
              <a:pathLst>
                <a:path w="13605" h="11017" extrusionOk="0">
                  <a:moveTo>
                    <a:pt x="1372" y="1"/>
                  </a:moveTo>
                  <a:cubicBezTo>
                    <a:pt x="952" y="1"/>
                    <a:pt x="537" y="41"/>
                    <a:pt x="133" y="173"/>
                  </a:cubicBezTo>
                  <a:cubicBezTo>
                    <a:pt x="89" y="469"/>
                    <a:pt x="44" y="768"/>
                    <a:pt x="0" y="1065"/>
                  </a:cubicBezTo>
                  <a:cubicBezTo>
                    <a:pt x="488" y="930"/>
                    <a:pt x="982" y="872"/>
                    <a:pt x="1483" y="872"/>
                  </a:cubicBezTo>
                  <a:cubicBezTo>
                    <a:pt x="1673" y="872"/>
                    <a:pt x="1863" y="880"/>
                    <a:pt x="2055" y="896"/>
                  </a:cubicBezTo>
                  <a:cubicBezTo>
                    <a:pt x="2781" y="956"/>
                    <a:pt x="3451" y="1166"/>
                    <a:pt x="4052" y="1592"/>
                  </a:cubicBezTo>
                  <a:cubicBezTo>
                    <a:pt x="4553" y="1944"/>
                    <a:pt x="5010" y="2346"/>
                    <a:pt x="5384" y="2832"/>
                  </a:cubicBezTo>
                  <a:cubicBezTo>
                    <a:pt x="6144" y="3815"/>
                    <a:pt x="7055" y="4639"/>
                    <a:pt x="8043" y="5386"/>
                  </a:cubicBezTo>
                  <a:cubicBezTo>
                    <a:pt x="8494" y="5725"/>
                    <a:pt x="8951" y="6056"/>
                    <a:pt x="9406" y="6390"/>
                  </a:cubicBezTo>
                  <a:cubicBezTo>
                    <a:pt x="9880" y="6739"/>
                    <a:pt x="12223" y="10326"/>
                    <a:pt x="12486" y="10852"/>
                  </a:cubicBezTo>
                  <a:cubicBezTo>
                    <a:pt x="12858" y="10907"/>
                    <a:pt x="13231" y="10963"/>
                    <a:pt x="13604" y="11016"/>
                  </a:cubicBezTo>
                  <a:cubicBezTo>
                    <a:pt x="13601" y="10995"/>
                    <a:pt x="13603" y="10972"/>
                    <a:pt x="13594" y="10952"/>
                  </a:cubicBezTo>
                  <a:cubicBezTo>
                    <a:pt x="13132" y="9968"/>
                    <a:pt x="10527" y="5980"/>
                    <a:pt x="9596" y="5379"/>
                  </a:cubicBezTo>
                  <a:cubicBezTo>
                    <a:pt x="9035" y="5017"/>
                    <a:pt x="8494" y="4620"/>
                    <a:pt x="7966" y="4212"/>
                  </a:cubicBezTo>
                  <a:cubicBezTo>
                    <a:pt x="7441" y="3810"/>
                    <a:pt x="6947" y="3373"/>
                    <a:pt x="6524" y="2857"/>
                  </a:cubicBezTo>
                  <a:cubicBezTo>
                    <a:pt x="6143" y="2395"/>
                    <a:pt x="5749" y="1937"/>
                    <a:pt x="5321" y="1516"/>
                  </a:cubicBezTo>
                  <a:cubicBezTo>
                    <a:pt x="4761" y="963"/>
                    <a:pt x="4114" y="526"/>
                    <a:pt x="3359" y="270"/>
                  </a:cubicBezTo>
                  <a:cubicBezTo>
                    <a:pt x="2781" y="75"/>
                    <a:pt x="2185" y="22"/>
                    <a:pt x="1582" y="4"/>
                  </a:cubicBezTo>
                  <a:cubicBezTo>
                    <a:pt x="1512" y="2"/>
                    <a:pt x="1442" y="1"/>
                    <a:pt x="13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711" name="Google Shape;711;p19"/>
            <p:cNvSpPr/>
            <p:nvPr/>
          </p:nvSpPr>
          <p:spPr>
            <a:xfrm>
              <a:off x="2730150" y="3061375"/>
              <a:ext cx="286075" cy="190975"/>
            </a:xfrm>
            <a:custGeom>
              <a:avLst/>
              <a:gdLst/>
              <a:ahLst/>
              <a:cxnLst/>
              <a:rect l="l" t="t" r="r" b="b"/>
              <a:pathLst>
                <a:path w="11443" h="7639" extrusionOk="0">
                  <a:moveTo>
                    <a:pt x="121" y="0"/>
                  </a:moveTo>
                  <a:cubicBezTo>
                    <a:pt x="81" y="270"/>
                    <a:pt x="41" y="536"/>
                    <a:pt x="1" y="805"/>
                  </a:cubicBezTo>
                  <a:cubicBezTo>
                    <a:pt x="67" y="819"/>
                    <a:pt x="132" y="837"/>
                    <a:pt x="198" y="845"/>
                  </a:cubicBezTo>
                  <a:cubicBezTo>
                    <a:pt x="1125" y="966"/>
                    <a:pt x="1991" y="1271"/>
                    <a:pt x="2804" y="1722"/>
                  </a:cubicBezTo>
                  <a:cubicBezTo>
                    <a:pt x="3767" y="2259"/>
                    <a:pt x="8984" y="6702"/>
                    <a:pt x="9838" y="7399"/>
                  </a:cubicBezTo>
                  <a:cubicBezTo>
                    <a:pt x="10373" y="7478"/>
                    <a:pt x="10910" y="7558"/>
                    <a:pt x="11443" y="7638"/>
                  </a:cubicBezTo>
                  <a:cubicBezTo>
                    <a:pt x="11175" y="7367"/>
                    <a:pt x="10923" y="7078"/>
                    <a:pt x="10632" y="6833"/>
                  </a:cubicBezTo>
                  <a:cubicBezTo>
                    <a:pt x="9957" y="6261"/>
                    <a:pt x="4923" y="1925"/>
                    <a:pt x="4173" y="1450"/>
                  </a:cubicBezTo>
                  <a:cubicBezTo>
                    <a:pt x="3722" y="1163"/>
                    <a:pt x="3270" y="884"/>
                    <a:pt x="2777" y="671"/>
                  </a:cubicBezTo>
                  <a:cubicBezTo>
                    <a:pt x="1928" y="301"/>
                    <a:pt x="1043" y="82"/>
                    <a:pt x="1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spTree>
      <p:nvGrpSpPr>
        <p:cNvPr id="1" name="Shape 9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6" name="Google Shape;926;p24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927" name="Google Shape;927;p24"/>
          <p:cNvSpPr txBox="1">
            <a:spLocks noGrp="1"/>
          </p:cNvSpPr>
          <p:nvPr>
            <p:ph type="title" idx="2"/>
          </p:nvPr>
        </p:nvSpPr>
        <p:spPr>
          <a:xfrm>
            <a:off x="720000" y="3001001"/>
            <a:ext cx="2336400" cy="58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928" name="Google Shape;928;p24"/>
          <p:cNvSpPr txBox="1">
            <a:spLocks noGrp="1"/>
          </p:cNvSpPr>
          <p:nvPr>
            <p:ph type="subTitle" idx="1"/>
          </p:nvPr>
        </p:nvSpPr>
        <p:spPr>
          <a:xfrm>
            <a:off x="720000" y="3497698"/>
            <a:ext cx="23364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9" name="Google Shape;929;p24"/>
          <p:cNvSpPr txBox="1">
            <a:spLocks noGrp="1"/>
          </p:cNvSpPr>
          <p:nvPr>
            <p:ph type="title" idx="3"/>
          </p:nvPr>
        </p:nvSpPr>
        <p:spPr>
          <a:xfrm>
            <a:off x="3403800" y="3001015"/>
            <a:ext cx="2336400" cy="58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930" name="Google Shape;930;p24"/>
          <p:cNvSpPr txBox="1">
            <a:spLocks noGrp="1"/>
          </p:cNvSpPr>
          <p:nvPr>
            <p:ph type="subTitle" idx="4"/>
          </p:nvPr>
        </p:nvSpPr>
        <p:spPr>
          <a:xfrm>
            <a:off x="3403800" y="3497710"/>
            <a:ext cx="23364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1" name="Google Shape;931;p24"/>
          <p:cNvSpPr txBox="1">
            <a:spLocks noGrp="1"/>
          </p:cNvSpPr>
          <p:nvPr>
            <p:ph type="title" idx="5"/>
          </p:nvPr>
        </p:nvSpPr>
        <p:spPr>
          <a:xfrm>
            <a:off x="6087600" y="3001001"/>
            <a:ext cx="2336400" cy="58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932" name="Google Shape;932;p24"/>
          <p:cNvSpPr txBox="1">
            <a:spLocks noGrp="1"/>
          </p:cNvSpPr>
          <p:nvPr>
            <p:ph type="subTitle" idx="6"/>
          </p:nvPr>
        </p:nvSpPr>
        <p:spPr>
          <a:xfrm>
            <a:off x="6087600" y="3497698"/>
            <a:ext cx="23364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933" name="Google Shape;933;p24"/>
          <p:cNvGrpSpPr/>
          <p:nvPr/>
        </p:nvGrpSpPr>
        <p:grpSpPr>
          <a:xfrm>
            <a:off x="-588075" y="-203962"/>
            <a:ext cx="10020766" cy="4149784"/>
            <a:chOff x="-588075" y="-203962"/>
            <a:chExt cx="10020766" cy="4149784"/>
          </a:xfrm>
        </p:grpSpPr>
        <p:sp>
          <p:nvSpPr>
            <p:cNvPr id="934" name="Google Shape;934;p24"/>
            <p:cNvSpPr/>
            <p:nvPr/>
          </p:nvSpPr>
          <p:spPr>
            <a:xfrm>
              <a:off x="6489286" y="-203962"/>
              <a:ext cx="1341759" cy="1487916"/>
            </a:xfrm>
            <a:custGeom>
              <a:avLst/>
              <a:gdLst/>
              <a:ahLst/>
              <a:cxnLst/>
              <a:rect l="l" t="t" r="r" b="b"/>
              <a:pathLst>
                <a:path w="24750" h="27446" extrusionOk="0">
                  <a:moveTo>
                    <a:pt x="10552" y="0"/>
                  </a:moveTo>
                  <a:cubicBezTo>
                    <a:pt x="8468" y="0"/>
                    <a:pt x="6383" y="167"/>
                    <a:pt x="4328" y="499"/>
                  </a:cubicBezTo>
                  <a:cubicBezTo>
                    <a:pt x="2659" y="766"/>
                    <a:pt x="1342" y="1331"/>
                    <a:pt x="722" y="2959"/>
                  </a:cubicBezTo>
                  <a:cubicBezTo>
                    <a:pt x="62" y="4710"/>
                    <a:pt x="0" y="6597"/>
                    <a:pt x="1132" y="8191"/>
                  </a:cubicBezTo>
                  <a:cubicBezTo>
                    <a:pt x="2428" y="10019"/>
                    <a:pt x="4849" y="10908"/>
                    <a:pt x="5845" y="12914"/>
                  </a:cubicBezTo>
                  <a:cubicBezTo>
                    <a:pt x="6637" y="14511"/>
                    <a:pt x="6319" y="16438"/>
                    <a:pt x="5695" y="18108"/>
                  </a:cubicBezTo>
                  <a:cubicBezTo>
                    <a:pt x="5069" y="19779"/>
                    <a:pt x="4159" y="21350"/>
                    <a:pt x="3769" y="23089"/>
                  </a:cubicBezTo>
                  <a:cubicBezTo>
                    <a:pt x="3497" y="24305"/>
                    <a:pt x="3542" y="25718"/>
                    <a:pt x="4406" y="26616"/>
                  </a:cubicBezTo>
                  <a:cubicBezTo>
                    <a:pt x="4957" y="27186"/>
                    <a:pt x="5763" y="27445"/>
                    <a:pt x="6563" y="27445"/>
                  </a:cubicBezTo>
                  <a:cubicBezTo>
                    <a:pt x="6714" y="27445"/>
                    <a:pt x="6865" y="27436"/>
                    <a:pt x="7014" y="27418"/>
                  </a:cubicBezTo>
                  <a:cubicBezTo>
                    <a:pt x="7950" y="27303"/>
                    <a:pt x="8818" y="26875"/>
                    <a:pt x="9620" y="26380"/>
                  </a:cubicBezTo>
                  <a:cubicBezTo>
                    <a:pt x="12053" y="24879"/>
                    <a:pt x="14218" y="22647"/>
                    <a:pt x="17053" y="22295"/>
                  </a:cubicBezTo>
                  <a:cubicBezTo>
                    <a:pt x="18357" y="22131"/>
                    <a:pt x="19749" y="22386"/>
                    <a:pt x="20949" y="21848"/>
                  </a:cubicBezTo>
                  <a:cubicBezTo>
                    <a:pt x="21968" y="21391"/>
                    <a:pt x="22673" y="20432"/>
                    <a:pt x="23181" y="19437"/>
                  </a:cubicBezTo>
                  <a:cubicBezTo>
                    <a:pt x="24327" y="17197"/>
                    <a:pt x="24696" y="14636"/>
                    <a:pt x="24722" y="12121"/>
                  </a:cubicBezTo>
                  <a:cubicBezTo>
                    <a:pt x="24749" y="9495"/>
                    <a:pt x="24377" y="6749"/>
                    <a:pt x="22868" y="4598"/>
                  </a:cubicBezTo>
                  <a:cubicBezTo>
                    <a:pt x="21678" y="2904"/>
                    <a:pt x="19861" y="1716"/>
                    <a:pt x="17910" y="1018"/>
                  </a:cubicBezTo>
                  <a:cubicBezTo>
                    <a:pt x="15959" y="323"/>
                    <a:pt x="13874" y="86"/>
                    <a:pt x="11803" y="20"/>
                  </a:cubicBezTo>
                  <a:cubicBezTo>
                    <a:pt x="11386" y="7"/>
                    <a:pt x="10969" y="0"/>
                    <a:pt x="105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" name="Google Shape;935;p24"/>
            <p:cNvSpPr/>
            <p:nvPr/>
          </p:nvSpPr>
          <p:spPr>
            <a:xfrm>
              <a:off x="8060410" y="617774"/>
              <a:ext cx="1372281" cy="1328369"/>
            </a:xfrm>
            <a:custGeom>
              <a:avLst/>
              <a:gdLst/>
              <a:ahLst/>
              <a:cxnLst/>
              <a:rect l="l" t="t" r="r" b="b"/>
              <a:pathLst>
                <a:path w="25313" h="24503" extrusionOk="0">
                  <a:moveTo>
                    <a:pt x="15192" y="0"/>
                  </a:moveTo>
                  <a:cubicBezTo>
                    <a:pt x="13436" y="0"/>
                    <a:pt x="11649" y="419"/>
                    <a:pt x="10040" y="1129"/>
                  </a:cubicBezTo>
                  <a:cubicBezTo>
                    <a:pt x="5070" y="3318"/>
                    <a:pt x="1484" y="8281"/>
                    <a:pt x="730" y="13635"/>
                  </a:cubicBezTo>
                  <a:cubicBezTo>
                    <a:pt x="0" y="18832"/>
                    <a:pt x="4972" y="23430"/>
                    <a:pt x="9826" y="24316"/>
                  </a:cubicBezTo>
                  <a:cubicBezTo>
                    <a:pt x="10511" y="24442"/>
                    <a:pt x="11205" y="24502"/>
                    <a:pt x="11898" y="24502"/>
                  </a:cubicBezTo>
                  <a:cubicBezTo>
                    <a:pt x="15406" y="24502"/>
                    <a:pt x="18909" y="22949"/>
                    <a:pt x="21281" y="20344"/>
                  </a:cubicBezTo>
                  <a:cubicBezTo>
                    <a:pt x="24122" y="17224"/>
                    <a:pt x="25313" y="12727"/>
                    <a:pt x="24564" y="8574"/>
                  </a:cubicBezTo>
                  <a:cubicBezTo>
                    <a:pt x="24024" y="5587"/>
                    <a:pt x="22418" y="2674"/>
                    <a:pt x="19789" y="1159"/>
                  </a:cubicBezTo>
                  <a:cubicBezTo>
                    <a:pt x="18390" y="353"/>
                    <a:pt x="16804" y="0"/>
                    <a:pt x="1519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" name="Google Shape;936;p24"/>
            <p:cNvSpPr/>
            <p:nvPr/>
          </p:nvSpPr>
          <p:spPr>
            <a:xfrm>
              <a:off x="8383953" y="244140"/>
              <a:ext cx="746777" cy="846637"/>
            </a:xfrm>
            <a:custGeom>
              <a:avLst/>
              <a:gdLst/>
              <a:ahLst/>
              <a:cxnLst/>
              <a:rect l="l" t="t" r="r" b="b"/>
              <a:pathLst>
                <a:path w="13775" h="15617" extrusionOk="0">
                  <a:moveTo>
                    <a:pt x="7725" y="1528"/>
                  </a:moveTo>
                  <a:cubicBezTo>
                    <a:pt x="8358" y="1528"/>
                    <a:pt x="8970" y="1708"/>
                    <a:pt x="9534" y="2087"/>
                  </a:cubicBezTo>
                  <a:cubicBezTo>
                    <a:pt x="9607" y="2136"/>
                    <a:pt x="9675" y="2191"/>
                    <a:pt x="9751" y="2234"/>
                  </a:cubicBezTo>
                  <a:cubicBezTo>
                    <a:pt x="11510" y="3204"/>
                    <a:pt x="12183" y="4772"/>
                    <a:pt x="12214" y="6695"/>
                  </a:cubicBezTo>
                  <a:lnTo>
                    <a:pt x="12214" y="6852"/>
                  </a:lnTo>
                  <a:cubicBezTo>
                    <a:pt x="12120" y="9299"/>
                    <a:pt x="11362" y="11491"/>
                    <a:pt x="9747" y="13369"/>
                  </a:cubicBezTo>
                  <a:cubicBezTo>
                    <a:pt x="9207" y="13997"/>
                    <a:pt x="8520" y="14282"/>
                    <a:pt x="7722" y="14358"/>
                  </a:cubicBezTo>
                  <a:cubicBezTo>
                    <a:pt x="7676" y="14362"/>
                    <a:pt x="7630" y="14365"/>
                    <a:pt x="7583" y="14365"/>
                  </a:cubicBezTo>
                  <a:cubicBezTo>
                    <a:pt x="6629" y="14365"/>
                    <a:pt x="5523" y="13471"/>
                    <a:pt x="5473" y="12667"/>
                  </a:cubicBezTo>
                  <a:cubicBezTo>
                    <a:pt x="5437" y="12107"/>
                    <a:pt x="5360" y="11550"/>
                    <a:pt x="5310" y="10992"/>
                  </a:cubicBezTo>
                  <a:cubicBezTo>
                    <a:pt x="5275" y="10625"/>
                    <a:pt x="5255" y="10256"/>
                    <a:pt x="5232" y="9889"/>
                  </a:cubicBezTo>
                  <a:cubicBezTo>
                    <a:pt x="5174" y="8938"/>
                    <a:pt x="4585" y="8407"/>
                    <a:pt x="3765" y="8084"/>
                  </a:cubicBezTo>
                  <a:cubicBezTo>
                    <a:pt x="3474" y="7966"/>
                    <a:pt x="3155" y="7926"/>
                    <a:pt x="2850" y="7843"/>
                  </a:cubicBezTo>
                  <a:cubicBezTo>
                    <a:pt x="2563" y="7767"/>
                    <a:pt x="2268" y="7706"/>
                    <a:pt x="1993" y="7597"/>
                  </a:cubicBezTo>
                  <a:cubicBezTo>
                    <a:pt x="1452" y="7382"/>
                    <a:pt x="1249" y="6995"/>
                    <a:pt x="1363" y="6423"/>
                  </a:cubicBezTo>
                  <a:cubicBezTo>
                    <a:pt x="1592" y="5280"/>
                    <a:pt x="2109" y="4308"/>
                    <a:pt x="3069" y="3609"/>
                  </a:cubicBezTo>
                  <a:cubicBezTo>
                    <a:pt x="3523" y="3277"/>
                    <a:pt x="3969" y="2933"/>
                    <a:pt x="4442" y="2631"/>
                  </a:cubicBezTo>
                  <a:cubicBezTo>
                    <a:pt x="5232" y="2124"/>
                    <a:pt x="6106" y="1785"/>
                    <a:pt x="7019" y="1600"/>
                  </a:cubicBezTo>
                  <a:cubicBezTo>
                    <a:pt x="7256" y="1552"/>
                    <a:pt x="7492" y="1528"/>
                    <a:pt x="7725" y="1528"/>
                  </a:cubicBezTo>
                  <a:close/>
                  <a:moveTo>
                    <a:pt x="7783" y="1"/>
                  </a:moveTo>
                  <a:cubicBezTo>
                    <a:pt x="7240" y="1"/>
                    <a:pt x="6686" y="90"/>
                    <a:pt x="6124" y="261"/>
                  </a:cubicBezTo>
                  <a:cubicBezTo>
                    <a:pt x="4980" y="609"/>
                    <a:pt x="3866" y="1053"/>
                    <a:pt x="2956" y="1876"/>
                  </a:cubicBezTo>
                  <a:cubicBezTo>
                    <a:pt x="2827" y="1992"/>
                    <a:pt x="2669" y="2078"/>
                    <a:pt x="2520" y="2173"/>
                  </a:cubicBezTo>
                  <a:cubicBezTo>
                    <a:pt x="1028" y="3124"/>
                    <a:pt x="182" y="4448"/>
                    <a:pt x="76" y="6244"/>
                  </a:cubicBezTo>
                  <a:cubicBezTo>
                    <a:pt x="0" y="7545"/>
                    <a:pt x="494" y="8360"/>
                    <a:pt x="1737" y="8777"/>
                  </a:cubicBezTo>
                  <a:cubicBezTo>
                    <a:pt x="2167" y="8920"/>
                    <a:pt x="2623" y="8988"/>
                    <a:pt x="3064" y="9099"/>
                  </a:cubicBezTo>
                  <a:cubicBezTo>
                    <a:pt x="3800" y="9279"/>
                    <a:pt x="3998" y="9508"/>
                    <a:pt x="4048" y="10253"/>
                  </a:cubicBezTo>
                  <a:cubicBezTo>
                    <a:pt x="4087" y="10864"/>
                    <a:pt x="4098" y="11480"/>
                    <a:pt x="4157" y="12093"/>
                  </a:cubicBezTo>
                  <a:cubicBezTo>
                    <a:pt x="4234" y="12883"/>
                    <a:pt x="4366" y="13654"/>
                    <a:pt x="4930" y="14286"/>
                  </a:cubicBezTo>
                  <a:cubicBezTo>
                    <a:pt x="5712" y="15166"/>
                    <a:pt x="6766" y="15617"/>
                    <a:pt x="7824" y="15617"/>
                  </a:cubicBezTo>
                  <a:cubicBezTo>
                    <a:pt x="8784" y="15617"/>
                    <a:pt x="9747" y="15246"/>
                    <a:pt x="10513" y="14487"/>
                  </a:cubicBezTo>
                  <a:cubicBezTo>
                    <a:pt x="12651" y="12366"/>
                    <a:pt x="13600" y="9726"/>
                    <a:pt x="13746" y="7396"/>
                  </a:cubicBezTo>
                  <a:cubicBezTo>
                    <a:pt x="13775" y="5266"/>
                    <a:pt x="13417" y="3887"/>
                    <a:pt x="12553" y="2638"/>
                  </a:cubicBezTo>
                  <a:cubicBezTo>
                    <a:pt x="12014" y="1862"/>
                    <a:pt x="11272" y="1361"/>
                    <a:pt x="10507" y="850"/>
                  </a:cubicBezTo>
                  <a:cubicBezTo>
                    <a:pt x="9636" y="270"/>
                    <a:pt x="8724" y="1"/>
                    <a:pt x="778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937" name="Google Shape;937;p24"/>
            <p:cNvGrpSpPr/>
            <p:nvPr/>
          </p:nvGrpSpPr>
          <p:grpSpPr>
            <a:xfrm>
              <a:off x="5946805" y="-117100"/>
              <a:ext cx="1383882" cy="789497"/>
              <a:chOff x="2025025" y="3622475"/>
              <a:chExt cx="638175" cy="364075"/>
            </a:xfrm>
          </p:grpSpPr>
          <p:sp>
            <p:nvSpPr>
              <p:cNvPr id="938" name="Google Shape;938;p24"/>
              <p:cNvSpPr/>
              <p:nvPr/>
            </p:nvSpPr>
            <p:spPr>
              <a:xfrm>
                <a:off x="2096875" y="3629000"/>
                <a:ext cx="566325" cy="357550"/>
              </a:xfrm>
              <a:custGeom>
                <a:avLst/>
                <a:gdLst/>
                <a:ahLst/>
                <a:cxnLst/>
                <a:rect l="l" t="t" r="r" b="b"/>
                <a:pathLst>
                  <a:path w="22653" h="14302" extrusionOk="0">
                    <a:moveTo>
                      <a:pt x="21561" y="1"/>
                    </a:moveTo>
                    <a:cubicBezTo>
                      <a:pt x="20740" y="1"/>
                      <a:pt x="20221" y="1630"/>
                      <a:pt x="20032" y="2265"/>
                    </a:cubicBezTo>
                    <a:cubicBezTo>
                      <a:pt x="19586" y="3757"/>
                      <a:pt x="19023" y="5216"/>
                      <a:pt x="18353" y="6625"/>
                    </a:cubicBezTo>
                    <a:cubicBezTo>
                      <a:pt x="17670" y="8059"/>
                      <a:pt x="16839" y="9483"/>
                      <a:pt x="15565" y="10435"/>
                    </a:cubicBezTo>
                    <a:cubicBezTo>
                      <a:pt x="14301" y="11378"/>
                      <a:pt x="12733" y="11754"/>
                      <a:pt x="11140" y="11754"/>
                    </a:cubicBezTo>
                    <a:cubicBezTo>
                      <a:pt x="10271" y="11754"/>
                      <a:pt x="9395" y="11642"/>
                      <a:pt x="8557" y="11450"/>
                    </a:cubicBezTo>
                    <a:cubicBezTo>
                      <a:pt x="6805" y="11048"/>
                      <a:pt x="5043" y="10263"/>
                      <a:pt x="3988" y="8808"/>
                    </a:cubicBezTo>
                    <a:cubicBezTo>
                      <a:pt x="2966" y="7401"/>
                      <a:pt x="2744" y="5581"/>
                      <a:pt x="2624" y="3845"/>
                    </a:cubicBezTo>
                    <a:cubicBezTo>
                      <a:pt x="2571" y="3079"/>
                      <a:pt x="2556" y="29"/>
                      <a:pt x="1382" y="29"/>
                    </a:cubicBezTo>
                    <a:cubicBezTo>
                      <a:pt x="1210" y="29"/>
                      <a:pt x="1014" y="94"/>
                      <a:pt x="789" y="241"/>
                    </a:cubicBezTo>
                    <a:cubicBezTo>
                      <a:pt x="0" y="760"/>
                      <a:pt x="55" y="2250"/>
                      <a:pt x="76" y="3066"/>
                    </a:cubicBezTo>
                    <a:cubicBezTo>
                      <a:pt x="149" y="5837"/>
                      <a:pt x="595" y="8781"/>
                      <a:pt x="2422" y="10863"/>
                    </a:cubicBezTo>
                    <a:cubicBezTo>
                      <a:pt x="3676" y="12293"/>
                      <a:pt x="5463" y="13161"/>
                      <a:pt x="7289" y="13698"/>
                    </a:cubicBezTo>
                    <a:cubicBezTo>
                      <a:pt x="8526" y="14063"/>
                      <a:pt x="9829" y="14284"/>
                      <a:pt x="11122" y="14301"/>
                    </a:cubicBezTo>
                    <a:cubicBezTo>
                      <a:pt x="11177" y="14302"/>
                      <a:pt x="11232" y="14302"/>
                      <a:pt x="11286" y="14302"/>
                    </a:cubicBezTo>
                    <a:cubicBezTo>
                      <a:pt x="12951" y="14302"/>
                      <a:pt x="14593" y="13964"/>
                      <a:pt x="16043" y="13160"/>
                    </a:cubicBezTo>
                    <a:cubicBezTo>
                      <a:pt x="17839" y="12164"/>
                      <a:pt x="19212" y="10525"/>
                      <a:pt x="20198" y="8724"/>
                    </a:cubicBezTo>
                    <a:cubicBezTo>
                      <a:pt x="21185" y="6921"/>
                      <a:pt x="21812" y="4951"/>
                      <a:pt x="22396" y="2982"/>
                    </a:cubicBezTo>
                    <a:cubicBezTo>
                      <a:pt x="22587" y="2346"/>
                      <a:pt x="22653" y="626"/>
                      <a:pt x="22037" y="177"/>
                    </a:cubicBezTo>
                    <a:cubicBezTo>
                      <a:pt x="21868" y="54"/>
                      <a:pt x="21710" y="1"/>
                      <a:pt x="2156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9" name="Google Shape;939;p24"/>
              <p:cNvSpPr/>
              <p:nvPr/>
            </p:nvSpPr>
            <p:spPr>
              <a:xfrm>
                <a:off x="2203750" y="3622475"/>
                <a:ext cx="346200" cy="233700"/>
              </a:xfrm>
              <a:custGeom>
                <a:avLst/>
                <a:gdLst/>
                <a:ahLst/>
                <a:cxnLst/>
                <a:rect l="l" t="t" r="r" b="b"/>
                <a:pathLst>
                  <a:path w="13848" h="9348" extrusionOk="0">
                    <a:moveTo>
                      <a:pt x="849" y="0"/>
                    </a:moveTo>
                    <a:cubicBezTo>
                      <a:pt x="531" y="0"/>
                      <a:pt x="189" y="969"/>
                      <a:pt x="143" y="1204"/>
                    </a:cubicBezTo>
                    <a:cubicBezTo>
                      <a:pt x="77" y="1543"/>
                      <a:pt x="37" y="1883"/>
                      <a:pt x="21" y="2225"/>
                    </a:cubicBezTo>
                    <a:cubicBezTo>
                      <a:pt x="1" y="2692"/>
                      <a:pt x="27" y="3161"/>
                      <a:pt x="98" y="3627"/>
                    </a:cubicBezTo>
                    <a:cubicBezTo>
                      <a:pt x="339" y="5169"/>
                      <a:pt x="1091" y="6644"/>
                      <a:pt x="2268" y="7683"/>
                    </a:cubicBezTo>
                    <a:cubicBezTo>
                      <a:pt x="3504" y="8777"/>
                      <a:pt x="5156" y="9348"/>
                      <a:pt x="6804" y="9348"/>
                    </a:cubicBezTo>
                    <a:cubicBezTo>
                      <a:pt x="7904" y="9348"/>
                      <a:pt x="9003" y="9093"/>
                      <a:pt x="9972" y="8568"/>
                    </a:cubicBezTo>
                    <a:cubicBezTo>
                      <a:pt x="12394" y="7258"/>
                      <a:pt x="13847" y="4358"/>
                      <a:pt x="13448" y="1633"/>
                    </a:cubicBezTo>
                    <a:cubicBezTo>
                      <a:pt x="13374" y="1131"/>
                      <a:pt x="13236" y="941"/>
                      <a:pt x="13074" y="941"/>
                    </a:cubicBezTo>
                    <a:cubicBezTo>
                      <a:pt x="12675" y="941"/>
                      <a:pt x="12131" y="2093"/>
                      <a:pt x="12063" y="2563"/>
                    </a:cubicBezTo>
                    <a:cubicBezTo>
                      <a:pt x="11778" y="4497"/>
                      <a:pt x="10846" y="6462"/>
                      <a:pt x="9135" y="7410"/>
                    </a:cubicBezTo>
                    <a:cubicBezTo>
                      <a:pt x="8442" y="7795"/>
                      <a:pt x="7664" y="7974"/>
                      <a:pt x="6878" y="7974"/>
                    </a:cubicBezTo>
                    <a:cubicBezTo>
                      <a:pt x="5451" y="7974"/>
                      <a:pt x="3997" y="7384"/>
                      <a:pt x="2971" y="6372"/>
                    </a:cubicBezTo>
                    <a:cubicBezTo>
                      <a:pt x="1781" y="5197"/>
                      <a:pt x="1145" y="3559"/>
                      <a:pt x="1016" y="1911"/>
                    </a:cubicBezTo>
                    <a:cubicBezTo>
                      <a:pt x="992" y="1598"/>
                      <a:pt x="1207" y="40"/>
                      <a:pt x="866" y="1"/>
                    </a:cubicBezTo>
                    <a:cubicBezTo>
                      <a:pt x="860" y="0"/>
                      <a:pt x="854" y="0"/>
                      <a:pt x="84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0" name="Google Shape;940;p24"/>
              <p:cNvSpPr/>
              <p:nvPr/>
            </p:nvSpPr>
            <p:spPr>
              <a:xfrm>
                <a:off x="2025025" y="3831650"/>
                <a:ext cx="89450" cy="101950"/>
              </a:xfrm>
              <a:custGeom>
                <a:avLst/>
                <a:gdLst/>
                <a:ahLst/>
                <a:cxnLst/>
                <a:rect l="l" t="t" r="r" b="b"/>
                <a:pathLst>
                  <a:path w="3578" h="4078" extrusionOk="0">
                    <a:moveTo>
                      <a:pt x="845" y="0"/>
                    </a:moveTo>
                    <a:cubicBezTo>
                      <a:pt x="582" y="0"/>
                      <a:pt x="339" y="164"/>
                      <a:pt x="147" y="576"/>
                    </a:cubicBezTo>
                    <a:cubicBezTo>
                      <a:pt x="9" y="874"/>
                      <a:pt x="1" y="1216"/>
                      <a:pt x="46" y="1540"/>
                    </a:cubicBezTo>
                    <a:cubicBezTo>
                      <a:pt x="222" y="2753"/>
                      <a:pt x="1218" y="3804"/>
                      <a:pt x="2420" y="4041"/>
                    </a:cubicBezTo>
                    <a:cubicBezTo>
                      <a:pt x="2527" y="4063"/>
                      <a:pt x="2640" y="4078"/>
                      <a:pt x="2750" y="4078"/>
                    </a:cubicBezTo>
                    <a:cubicBezTo>
                      <a:pt x="2911" y="4078"/>
                      <a:pt x="3068" y="4047"/>
                      <a:pt x="3202" y="3961"/>
                    </a:cubicBezTo>
                    <a:cubicBezTo>
                      <a:pt x="3474" y="3788"/>
                      <a:pt x="3577" y="3426"/>
                      <a:pt x="3527" y="3108"/>
                    </a:cubicBezTo>
                    <a:cubicBezTo>
                      <a:pt x="3480" y="2788"/>
                      <a:pt x="3305" y="2502"/>
                      <a:pt x="3126" y="2236"/>
                    </a:cubicBezTo>
                    <a:cubicBezTo>
                      <a:pt x="2802" y="1752"/>
                      <a:pt x="1709" y="0"/>
                      <a:pt x="845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941" name="Google Shape;941;p24"/>
            <p:cNvSpPr/>
            <p:nvPr/>
          </p:nvSpPr>
          <p:spPr>
            <a:xfrm>
              <a:off x="7900266" y="781334"/>
              <a:ext cx="320613" cy="424809"/>
            </a:xfrm>
            <a:custGeom>
              <a:avLst/>
              <a:gdLst/>
              <a:ahLst/>
              <a:cxnLst/>
              <a:rect l="l" t="t" r="r" b="b"/>
              <a:pathLst>
                <a:path w="5914" h="7836" extrusionOk="0">
                  <a:moveTo>
                    <a:pt x="4249" y="1"/>
                  </a:moveTo>
                  <a:cubicBezTo>
                    <a:pt x="4022" y="1"/>
                    <a:pt x="3792" y="46"/>
                    <a:pt x="3583" y="129"/>
                  </a:cubicBezTo>
                  <a:cubicBezTo>
                    <a:pt x="3060" y="337"/>
                    <a:pt x="2643" y="740"/>
                    <a:pt x="2271" y="1163"/>
                  </a:cubicBezTo>
                  <a:cubicBezTo>
                    <a:pt x="954" y="2656"/>
                    <a:pt x="0" y="4684"/>
                    <a:pt x="483" y="6615"/>
                  </a:cubicBezTo>
                  <a:cubicBezTo>
                    <a:pt x="630" y="7201"/>
                    <a:pt x="1028" y="7835"/>
                    <a:pt x="1631" y="7835"/>
                  </a:cubicBezTo>
                  <a:cubicBezTo>
                    <a:pt x="2118" y="7835"/>
                    <a:pt x="2493" y="7417"/>
                    <a:pt x="2778" y="7022"/>
                  </a:cubicBezTo>
                  <a:cubicBezTo>
                    <a:pt x="3597" y="5881"/>
                    <a:pt x="4254" y="4625"/>
                    <a:pt x="4725" y="3304"/>
                  </a:cubicBezTo>
                  <a:cubicBezTo>
                    <a:pt x="4996" y="2543"/>
                    <a:pt x="5914" y="1008"/>
                    <a:pt x="5171" y="329"/>
                  </a:cubicBezTo>
                  <a:cubicBezTo>
                    <a:pt x="4922" y="102"/>
                    <a:pt x="4588" y="1"/>
                    <a:pt x="424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" name="Google Shape;942;p24"/>
            <p:cNvSpPr/>
            <p:nvPr/>
          </p:nvSpPr>
          <p:spPr>
            <a:xfrm>
              <a:off x="7841878" y="773907"/>
              <a:ext cx="325546" cy="439284"/>
            </a:xfrm>
            <a:custGeom>
              <a:avLst/>
              <a:gdLst/>
              <a:ahLst/>
              <a:cxnLst/>
              <a:rect l="l" t="t" r="r" b="b"/>
              <a:pathLst>
                <a:path w="6005" h="8103" extrusionOk="0">
                  <a:moveTo>
                    <a:pt x="4329" y="267"/>
                  </a:moveTo>
                  <a:cubicBezTo>
                    <a:pt x="4628" y="267"/>
                    <a:pt x="4930" y="352"/>
                    <a:pt x="5159" y="562"/>
                  </a:cubicBezTo>
                  <a:cubicBezTo>
                    <a:pt x="5688" y="1045"/>
                    <a:pt x="5231" y="2099"/>
                    <a:pt x="4896" y="2866"/>
                  </a:cubicBezTo>
                  <a:cubicBezTo>
                    <a:pt x="4813" y="3060"/>
                    <a:pt x="4731" y="3244"/>
                    <a:pt x="4678" y="3396"/>
                  </a:cubicBezTo>
                  <a:cubicBezTo>
                    <a:pt x="4213" y="4712"/>
                    <a:pt x="3563" y="5952"/>
                    <a:pt x="2751" y="7082"/>
                  </a:cubicBezTo>
                  <a:cubicBezTo>
                    <a:pt x="2495" y="7434"/>
                    <a:pt x="2148" y="7841"/>
                    <a:pt x="1709" y="7841"/>
                  </a:cubicBezTo>
                  <a:cubicBezTo>
                    <a:pt x="1197" y="7841"/>
                    <a:pt x="828" y="7278"/>
                    <a:pt x="689" y="6719"/>
                  </a:cubicBezTo>
                  <a:cubicBezTo>
                    <a:pt x="102" y="4371"/>
                    <a:pt x="1723" y="2208"/>
                    <a:pt x="2449" y="1386"/>
                  </a:cubicBezTo>
                  <a:cubicBezTo>
                    <a:pt x="2782" y="1006"/>
                    <a:pt x="3195" y="591"/>
                    <a:pt x="3710" y="386"/>
                  </a:cubicBezTo>
                  <a:cubicBezTo>
                    <a:pt x="3895" y="312"/>
                    <a:pt x="4111" y="267"/>
                    <a:pt x="4329" y="267"/>
                  </a:cubicBezTo>
                  <a:close/>
                  <a:moveTo>
                    <a:pt x="4327" y="1"/>
                  </a:moveTo>
                  <a:cubicBezTo>
                    <a:pt x="4093" y="1"/>
                    <a:pt x="3850" y="47"/>
                    <a:pt x="3613" y="140"/>
                  </a:cubicBezTo>
                  <a:cubicBezTo>
                    <a:pt x="3046" y="366"/>
                    <a:pt x="2606" y="809"/>
                    <a:pt x="2251" y="1211"/>
                  </a:cubicBezTo>
                  <a:cubicBezTo>
                    <a:pt x="662" y="3014"/>
                    <a:pt x="0" y="5044"/>
                    <a:pt x="434" y="6783"/>
                  </a:cubicBezTo>
                  <a:cubicBezTo>
                    <a:pt x="587" y="7392"/>
                    <a:pt x="1011" y="8103"/>
                    <a:pt x="1709" y="8103"/>
                  </a:cubicBezTo>
                  <a:cubicBezTo>
                    <a:pt x="2266" y="8103"/>
                    <a:pt x="2672" y="7637"/>
                    <a:pt x="2966" y="7235"/>
                  </a:cubicBezTo>
                  <a:cubicBezTo>
                    <a:pt x="3792" y="6087"/>
                    <a:pt x="4455" y="4825"/>
                    <a:pt x="4929" y="3483"/>
                  </a:cubicBezTo>
                  <a:cubicBezTo>
                    <a:pt x="4979" y="3339"/>
                    <a:pt x="5058" y="3160"/>
                    <a:pt x="5139" y="2971"/>
                  </a:cubicBezTo>
                  <a:cubicBezTo>
                    <a:pt x="5506" y="2127"/>
                    <a:pt x="6004" y="976"/>
                    <a:pt x="5338" y="366"/>
                  </a:cubicBezTo>
                  <a:cubicBezTo>
                    <a:pt x="5075" y="126"/>
                    <a:pt x="4714" y="1"/>
                    <a:pt x="432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" name="Google Shape;943;p24"/>
            <p:cNvSpPr/>
            <p:nvPr/>
          </p:nvSpPr>
          <p:spPr>
            <a:xfrm>
              <a:off x="-588075" y="2877618"/>
              <a:ext cx="1068203" cy="1068203"/>
            </a:xfrm>
            <a:custGeom>
              <a:avLst/>
              <a:gdLst/>
              <a:ahLst/>
              <a:cxnLst/>
              <a:rect l="l" t="t" r="r" b="b"/>
              <a:pathLst>
                <a:path w="19704" h="19704" extrusionOk="0">
                  <a:moveTo>
                    <a:pt x="9852" y="1"/>
                  </a:moveTo>
                  <a:cubicBezTo>
                    <a:pt x="7239" y="1"/>
                    <a:pt x="4733" y="1039"/>
                    <a:pt x="2886" y="2886"/>
                  </a:cubicBezTo>
                  <a:cubicBezTo>
                    <a:pt x="1037" y="4733"/>
                    <a:pt x="1" y="7239"/>
                    <a:pt x="1" y="9852"/>
                  </a:cubicBezTo>
                  <a:cubicBezTo>
                    <a:pt x="1" y="12465"/>
                    <a:pt x="1037" y="14971"/>
                    <a:pt x="2886" y="16818"/>
                  </a:cubicBezTo>
                  <a:cubicBezTo>
                    <a:pt x="4733" y="18665"/>
                    <a:pt x="7239" y="19703"/>
                    <a:pt x="9852" y="19703"/>
                  </a:cubicBezTo>
                  <a:cubicBezTo>
                    <a:pt x="12464" y="19703"/>
                    <a:pt x="14969" y="18665"/>
                    <a:pt x="16817" y="16818"/>
                  </a:cubicBezTo>
                  <a:cubicBezTo>
                    <a:pt x="18665" y="14971"/>
                    <a:pt x="19703" y="12465"/>
                    <a:pt x="19703" y="9852"/>
                  </a:cubicBezTo>
                  <a:cubicBezTo>
                    <a:pt x="19703" y="7239"/>
                    <a:pt x="18665" y="4733"/>
                    <a:pt x="16817" y="2886"/>
                  </a:cubicBezTo>
                  <a:cubicBezTo>
                    <a:pt x="14969" y="1039"/>
                    <a:pt x="12464" y="1"/>
                    <a:pt x="985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944" name="Google Shape;944;p24"/>
            <p:cNvGrpSpPr/>
            <p:nvPr/>
          </p:nvGrpSpPr>
          <p:grpSpPr>
            <a:xfrm>
              <a:off x="8273271" y="914323"/>
              <a:ext cx="438579" cy="475281"/>
              <a:chOff x="2429275" y="4450725"/>
              <a:chExt cx="202250" cy="219175"/>
            </a:xfrm>
          </p:grpSpPr>
          <p:sp>
            <p:nvSpPr>
              <p:cNvPr id="945" name="Google Shape;945;p24"/>
              <p:cNvSpPr/>
              <p:nvPr/>
            </p:nvSpPr>
            <p:spPr>
              <a:xfrm>
                <a:off x="2429275" y="4522275"/>
                <a:ext cx="83875" cy="70525"/>
              </a:xfrm>
              <a:custGeom>
                <a:avLst/>
                <a:gdLst/>
                <a:ahLst/>
                <a:cxnLst/>
                <a:rect l="l" t="t" r="r" b="b"/>
                <a:pathLst>
                  <a:path w="3355" h="2821" extrusionOk="0">
                    <a:moveTo>
                      <a:pt x="2014" y="0"/>
                    </a:moveTo>
                    <a:cubicBezTo>
                      <a:pt x="1242" y="0"/>
                      <a:pt x="345" y="1374"/>
                      <a:pt x="157" y="1844"/>
                    </a:cubicBezTo>
                    <a:cubicBezTo>
                      <a:pt x="65" y="2074"/>
                      <a:pt x="1" y="2350"/>
                      <a:pt x="132" y="2561"/>
                    </a:cubicBezTo>
                    <a:cubicBezTo>
                      <a:pt x="246" y="2747"/>
                      <a:pt x="476" y="2820"/>
                      <a:pt x="701" y="2820"/>
                    </a:cubicBezTo>
                    <a:cubicBezTo>
                      <a:pt x="751" y="2820"/>
                      <a:pt x="800" y="2817"/>
                      <a:pt x="848" y="2810"/>
                    </a:cubicBezTo>
                    <a:cubicBezTo>
                      <a:pt x="1647" y="2697"/>
                      <a:pt x="3354" y="964"/>
                      <a:pt x="2433" y="164"/>
                    </a:cubicBezTo>
                    <a:cubicBezTo>
                      <a:pt x="2302" y="50"/>
                      <a:pt x="2160" y="0"/>
                      <a:pt x="2014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6" name="Google Shape;946;p24"/>
              <p:cNvSpPr/>
              <p:nvPr/>
            </p:nvSpPr>
            <p:spPr>
              <a:xfrm>
                <a:off x="2503675" y="4450725"/>
                <a:ext cx="47125" cy="73475"/>
              </a:xfrm>
              <a:custGeom>
                <a:avLst/>
                <a:gdLst/>
                <a:ahLst/>
                <a:cxnLst/>
                <a:rect l="l" t="t" r="r" b="b"/>
                <a:pathLst>
                  <a:path w="1885" h="2939" extrusionOk="0">
                    <a:moveTo>
                      <a:pt x="866" y="1"/>
                    </a:moveTo>
                    <a:cubicBezTo>
                      <a:pt x="731" y="1"/>
                      <a:pt x="595" y="49"/>
                      <a:pt x="467" y="162"/>
                    </a:cubicBezTo>
                    <a:cubicBezTo>
                      <a:pt x="0" y="576"/>
                      <a:pt x="120" y="1679"/>
                      <a:pt x="219" y="2198"/>
                    </a:cubicBezTo>
                    <a:cubicBezTo>
                      <a:pt x="268" y="2450"/>
                      <a:pt x="360" y="2721"/>
                      <a:pt x="577" y="2857"/>
                    </a:cubicBezTo>
                    <a:cubicBezTo>
                      <a:pt x="668" y="2913"/>
                      <a:pt x="770" y="2939"/>
                      <a:pt x="873" y="2939"/>
                    </a:cubicBezTo>
                    <a:cubicBezTo>
                      <a:pt x="1076" y="2939"/>
                      <a:pt x="1286" y="2843"/>
                      <a:pt x="1431" y="2695"/>
                    </a:cubicBezTo>
                    <a:cubicBezTo>
                      <a:pt x="1648" y="2472"/>
                      <a:pt x="1743" y="2157"/>
                      <a:pt x="1800" y="1850"/>
                    </a:cubicBezTo>
                    <a:cubicBezTo>
                      <a:pt x="1860" y="1535"/>
                      <a:pt x="1885" y="1207"/>
                      <a:pt x="1813" y="897"/>
                    </a:cubicBezTo>
                    <a:cubicBezTo>
                      <a:pt x="1719" y="494"/>
                      <a:pt x="1299" y="1"/>
                      <a:pt x="86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7" name="Google Shape;947;p24"/>
              <p:cNvSpPr/>
              <p:nvPr/>
            </p:nvSpPr>
            <p:spPr>
              <a:xfrm>
                <a:off x="2452075" y="4585675"/>
                <a:ext cx="60650" cy="53550"/>
              </a:xfrm>
              <a:custGeom>
                <a:avLst/>
                <a:gdLst/>
                <a:ahLst/>
                <a:cxnLst/>
                <a:rect l="l" t="t" r="r" b="b"/>
                <a:pathLst>
                  <a:path w="2426" h="2142" extrusionOk="0">
                    <a:moveTo>
                      <a:pt x="1780" y="0"/>
                    </a:moveTo>
                    <a:cubicBezTo>
                      <a:pt x="1678" y="0"/>
                      <a:pt x="1561" y="29"/>
                      <a:pt x="1430" y="94"/>
                    </a:cubicBezTo>
                    <a:cubicBezTo>
                      <a:pt x="899" y="356"/>
                      <a:pt x="1" y="1063"/>
                      <a:pt x="344" y="1750"/>
                    </a:cubicBezTo>
                    <a:cubicBezTo>
                      <a:pt x="474" y="2008"/>
                      <a:pt x="765" y="2141"/>
                      <a:pt x="1057" y="2141"/>
                    </a:cubicBezTo>
                    <a:cubicBezTo>
                      <a:pt x="1173" y="2141"/>
                      <a:pt x="1288" y="2120"/>
                      <a:pt x="1394" y="2078"/>
                    </a:cubicBezTo>
                    <a:cubicBezTo>
                      <a:pt x="1768" y="1929"/>
                      <a:pt x="2030" y="1580"/>
                      <a:pt x="2196" y="1213"/>
                    </a:cubicBezTo>
                    <a:cubicBezTo>
                      <a:pt x="2426" y="702"/>
                      <a:pt x="2284" y="0"/>
                      <a:pt x="1780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8" name="Google Shape;948;p24"/>
              <p:cNvSpPr/>
              <p:nvPr/>
            </p:nvSpPr>
            <p:spPr>
              <a:xfrm>
                <a:off x="2531250" y="4545375"/>
                <a:ext cx="51375" cy="63525"/>
              </a:xfrm>
              <a:custGeom>
                <a:avLst/>
                <a:gdLst/>
                <a:ahLst/>
                <a:cxnLst/>
                <a:rect l="l" t="t" r="r" b="b"/>
                <a:pathLst>
                  <a:path w="2055" h="2541" extrusionOk="0">
                    <a:moveTo>
                      <a:pt x="1188" y="0"/>
                    </a:moveTo>
                    <a:cubicBezTo>
                      <a:pt x="1023" y="0"/>
                      <a:pt x="833" y="79"/>
                      <a:pt x="618" y="268"/>
                    </a:cubicBezTo>
                    <a:cubicBezTo>
                      <a:pt x="1" y="811"/>
                      <a:pt x="102" y="2541"/>
                      <a:pt x="1035" y="2541"/>
                    </a:cubicBezTo>
                    <a:cubicBezTo>
                      <a:pt x="1120" y="2541"/>
                      <a:pt x="1213" y="2526"/>
                      <a:pt x="1313" y="2495"/>
                    </a:cubicBezTo>
                    <a:cubicBezTo>
                      <a:pt x="1645" y="2390"/>
                      <a:pt x="1821" y="2031"/>
                      <a:pt x="1903" y="1693"/>
                    </a:cubicBezTo>
                    <a:cubicBezTo>
                      <a:pt x="2054" y="1058"/>
                      <a:pt x="1791" y="0"/>
                      <a:pt x="118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9" name="Google Shape;949;p24"/>
              <p:cNvSpPr/>
              <p:nvPr/>
            </p:nvSpPr>
            <p:spPr>
              <a:xfrm>
                <a:off x="2588425" y="4535750"/>
                <a:ext cx="43100" cy="54075"/>
              </a:xfrm>
              <a:custGeom>
                <a:avLst/>
                <a:gdLst/>
                <a:ahLst/>
                <a:cxnLst/>
                <a:rect l="l" t="t" r="r" b="b"/>
                <a:pathLst>
                  <a:path w="1724" h="2163" extrusionOk="0">
                    <a:moveTo>
                      <a:pt x="925" y="0"/>
                    </a:moveTo>
                    <a:cubicBezTo>
                      <a:pt x="784" y="0"/>
                      <a:pt x="627" y="79"/>
                      <a:pt x="458" y="272"/>
                    </a:cubicBezTo>
                    <a:cubicBezTo>
                      <a:pt x="0" y="791"/>
                      <a:pt x="461" y="2162"/>
                      <a:pt x="1189" y="2162"/>
                    </a:cubicBezTo>
                    <a:cubicBezTo>
                      <a:pt x="1247" y="2162"/>
                      <a:pt x="1306" y="2153"/>
                      <a:pt x="1367" y="2135"/>
                    </a:cubicBezTo>
                    <a:cubicBezTo>
                      <a:pt x="1514" y="2091"/>
                      <a:pt x="1623" y="1956"/>
                      <a:pt x="1673" y="1811"/>
                    </a:cubicBezTo>
                    <a:cubicBezTo>
                      <a:pt x="1723" y="1665"/>
                      <a:pt x="1723" y="1506"/>
                      <a:pt x="1715" y="1353"/>
                    </a:cubicBezTo>
                    <a:cubicBezTo>
                      <a:pt x="1688" y="881"/>
                      <a:pt x="1394" y="0"/>
                      <a:pt x="925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0" name="Google Shape;950;p24"/>
              <p:cNvSpPr/>
              <p:nvPr/>
            </p:nvSpPr>
            <p:spPr>
              <a:xfrm>
                <a:off x="2502225" y="4623925"/>
                <a:ext cx="47150" cy="45975"/>
              </a:xfrm>
              <a:custGeom>
                <a:avLst/>
                <a:gdLst/>
                <a:ahLst/>
                <a:cxnLst/>
                <a:rect l="l" t="t" r="r" b="b"/>
                <a:pathLst>
                  <a:path w="1886" h="1839" extrusionOk="0">
                    <a:moveTo>
                      <a:pt x="1156" y="0"/>
                    </a:moveTo>
                    <a:cubicBezTo>
                      <a:pt x="1077" y="0"/>
                      <a:pt x="993" y="18"/>
                      <a:pt x="907" y="57"/>
                    </a:cubicBezTo>
                    <a:cubicBezTo>
                      <a:pt x="539" y="227"/>
                      <a:pt x="1" y="1054"/>
                      <a:pt x="150" y="1446"/>
                    </a:cubicBezTo>
                    <a:cubicBezTo>
                      <a:pt x="247" y="1704"/>
                      <a:pt x="541" y="1838"/>
                      <a:pt x="817" y="1838"/>
                    </a:cubicBezTo>
                    <a:cubicBezTo>
                      <a:pt x="832" y="1838"/>
                      <a:pt x="848" y="1838"/>
                      <a:pt x="863" y="1837"/>
                    </a:cubicBezTo>
                    <a:cubicBezTo>
                      <a:pt x="1354" y="1808"/>
                      <a:pt x="1791" y="1389"/>
                      <a:pt x="1842" y="900"/>
                    </a:cubicBezTo>
                    <a:cubicBezTo>
                      <a:pt x="1886" y="485"/>
                      <a:pt x="1574" y="0"/>
                      <a:pt x="1156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951" name="Google Shape;951;p24"/>
            <p:cNvSpPr/>
            <p:nvPr/>
          </p:nvSpPr>
          <p:spPr>
            <a:xfrm>
              <a:off x="-315420" y="1957278"/>
              <a:ext cx="839372" cy="846853"/>
            </a:xfrm>
            <a:custGeom>
              <a:avLst/>
              <a:gdLst/>
              <a:ahLst/>
              <a:cxnLst/>
              <a:rect l="l" t="t" r="r" b="b"/>
              <a:pathLst>
                <a:path w="15483" h="15621" extrusionOk="0">
                  <a:moveTo>
                    <a:pt x="11606" y="0"/>
                  </a:moveTo>
                  <a:cubicBezTo>
                    <a:pt x="11176" y="0"/>
                    <a:pt x="10743" y="105"/>
                    <a:pt x="10327" y="342"/>
                  </a:cubicBezTo>
                  <a:cubicBezTo>
                    <a:pt x="9854" y="610"/>
                    <a:pt x="9473" y="1015"/>
                    <a:pt x="9104" y="1411"/>
                  </a:cubicBezTo>
                  <a:cubicBezTo>
                    <a:pt x="6610" y="4082"/>
                    <a:pt x="4117" y="6754"/>
                    <a:pt x="1624" y="9424"/>
                  </a:cubicBezTo>
                  <a:cubicBezTo>
                    <a:pt x="906" y="10195"/>
                    <a:pt x="147" y="11049"/>
                    <a:pt x="70" y="12100"/>
                  </a:cubicBezTo>
                  <a:cubicBezTo>
                    <a:pt x="0" y="13044"/>
                    <a:pt x="524" y="13957"/>
                    <a:pt x="1251" y="14563"/>
                  </a:cubicBezTo>
                  <a:cubicBezTo>
                    <a:pt x="2125" y="15291"/>
                    <a:pt x="3267" y="15621"/>
                    <a:pt x="4411" y="15621"/>
                  </a:cubicBezTo>
                  <a:cubicBezTo>
                    <a:pt x="4804" y="15621"/>
                    <a:pt x="5198" y="15582"/>
                    <a:pt x="5581" y="15507"/>
                  </a:cubicBezTo>
                  <a:cubicBezTo>
                    <a:pt x="7079" y="15213"/>
                    <a:pt x="8438" y="14419"/>
                    <a:pt x="9644" y="13482"/>
                  </a:cubicBezTo>
                  <a:cubicBezTo>
                    <a:pt x="11698" y="11887"/>
                    <a:pt x="13411" y="9825"/>
                    <a:pt x="14463" y="7445"/>
                  </a:cubicBezTo>
                  <a:cubicBezTo>
                    <a:pt x="15092" y="6026"/>
                    <a:pt x="15483" y="4424"/>
                    <a:pt x="15099" y="2921"/>
                  </a:cubicBezTo>
                  <a:cubicBezTo>
                    <a:pt x="14720" y="1425"/>
                    <a:pt x="13190" y="0"/>
                    <a:pt x="1160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BLANK_1_1_1_2_2">
    <p:spTree>
      <p:nvGrpSpPr>
        <p:cNvPr id="1" name="Shape 9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3" name="Google Shape;953;p25"/>
          <p:cNvSpPr txBox="1">
            <a:spLocks noGrp="1"/>
          </p:cNvSpPr>
          <p:nvPr>
            <p:ph type="title"/>
          </p:nvPr>
        </p:nvSpPr>
        <p:spPr>
          <a:xfrm>
            <a:off x="1861025" y="1629325"/>
            <a:ext cx="2457900" cy="58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954" name="Google Shape;954;p25"/>
          <p:cNvSpPr txBox="1">
            <a:spLocks noGrp="1"/>
          </p:cNvSpPr>
          <p:nvPr>
            <p:ph type="subTitle" idx="1"/>
          </p:nvPr>
        </p:nvSpPr>
        <p:spPr>
          <a:xfrm>
            <a:off x="1861025" y="2126025"/>
            <a:ext cx="24579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955" name="Google Shape;955;p25"/>
          <p:cNvGrpSpPr/>
          <p:nvPr/>
        </p:nvGrpSpPr>
        <p:grpSpPr>
          <a:xfrm>
            <a:off x="-588075" y="-203962"/>
            <a:ext cx="9980766" cy="4149784"/>
            <a:chOff x="-588075" y="-203962"/>
            <a:chExt cx="9980766" cy="4149784"/>
          </a:xfrm>
        </p:grpSpPr>
        <p:sp>
          <p:nvSpPr>
            <p:cNvPr id="956" name="Google Shape;956;p25"/>
            <p:cNvSpPr/>
            <p:nvPr/>
          </p:nvSpPr>
          <p:spPr>
            <a:xfrm>
              <a:off x="6489286" y="-203962"/>
              <a:ext cx="1341759" cy="1487916"/>
            </a:xfrm>
            <a:custGeom>
              <a:avLst/>
              <a:gdLst/>
              <a:ahLst/>
              <a:cxnLst/>
              <a:rect l="l" t="t" r="r" b="b"/>
              <a:pathLst>
                <a:path w="24750" h="27446" extrusionOk="0">
                  <a:moveTo>
                    <a:pt x="10552" y="0"/>
                  </a:moveTo>
                  <a:cubicBezTo>
                    <a:pt x="8468" y="0"/>
                    <a:pt x="6383" y="167"/>
                    <a:pt x="4328" y="499"/>
                  </a:cubicBezTo>
                  <a:cubicBezTo>
                    <a:pt x="2659" y="766"/>
                    <a:pt x="1342" y="1331"/>
                    <a:pt x="722" y="2959"/>
                  </a:cubicBezTo>
                  <a:cubicBezTo>
                    <a:pt x="62" y="4710"/>
                    <a:pt x="0" y="6597"/>
                    <a:pt x="1132" y="8191"/>
                  </a:cubicBezTo>
                  <a:cubicBezTo>
                    <a:pt x="2428" y="10019"/>
                    <a:pt x="4849" y="10908"/>
                    <a:pt x="5845" y="12914"/>
                  </a:cubicBezTo>
                  <a:cubicBezTo>
                    <a:pt x="6637" y="14511"/>
                    <a:pt x="6319" y="16438"/>
                    <a:pt x="5695" y="18108"/>
                  </a:cubicBezTo>
                  <a:cubicBezTo>
                    <a:pt x="5069" y="19779"/>
                    <a:pt x="4159" y="21350"/>
                    <a:pt x="3769" y="23089"/>
                  </a:cubicBezTo>
                  <a:cubicBezTo>
                    <a:pt x="3497" y="24305"/>
                    <a:pt x="3542" y="25718"/>
                    <a:pt x="4406" y="26616"/>
                  </a:cubicBezTo>
                  <a:cubicBezTo>
                    <a:pt x="4957" y="27186"/>
                    <a:pt x="5763" y="27445"/>
                    <a:pt x="6563" y="27445"/>
                  </a:cubicBezTo>
                  <a:cubicBezTo>
                    <a:pt x="6714" y="27445"/>
                    <a:pt x="6865" y="27436"/>
                    <a:pt x="7014" y="27418"/>
                  </a:cubicBezTo>
                  <a:cubicBezTo>
                    <a:pt x="7950" y="27303"/>
                    <a:pt x="8818" y="26875"/>
                    <a:pt x="9620" y="26380"/>
                  </a:cubicBezTo>
                  <a:cubicBezTo>
                    <a:pt x="12053" y="24879"/>
                    <a:pt x="14218" y="22647"/>
                    <a:pt x="17053" y="22295"/>
                  </a:cubicBezTo>
                  <a:cubicBezTo>
                    <a:pt x="18357" y="22131"/>
                    <a:pt x="19749" y="22386"/>
                    <a:pt x="20949" y="21848"/>
                  </a:cubicBezTo>
                  <a:cubicBezTo>
                    <a:pt x="21968" y="21391"/>
                    <a:pt x="22673" y="20432"/>
                    <a:pt x="23181" y="19437"/>
                  </a:cubicBezTo>
                  <a:cubicBezTo>
                    <a:pt x="24327" y="17197"/>
                    <a:pt x="24696" y="14636"/>
                    <a:pt x="24722" y="12121"/>
                  </a:cubicBezTo>
                  <a:cubicBezTo>
                    <a:pt x="24749" y="9495"/>
                    <a:pt x="24377" y="6749"/>
                    <a:pt x="22868" y="4598"/>
                  </a:cubicBezTo>
                  <a:cubicBezTo>
                    <a:pt x="21678" y="2904"/>
                    <a:pt x="19861" y="1716"/>
                    <a:pt x="17910" y="1018"/>
                  </a:cubicBezTo>
                  <a:cubicBezTo>
                    <a:pt x="15959" y="323"/>
                    <a:pt x="13874" y="86"/>
                    <a:pt x="11803" y="20"/>
                  </a:cubicBezTo>
                  <a:cubicBezTo>
                    <a:pt x="11386" y="7"/>
                    <a:pt x="10969" y="0"/>
                    <a:pt x="105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" name="Google Shape;957;p25"/>
            <p:cNvSpPr/>
            <p:nvPr/>
          </p:nvSpPr>
          <p:spPr>
            <a:xfrm>
              <a:off x="8020410" y="-203951"/>
              <a:ext cx="1372281" cy="1328369"/>
            </a:xfrm>
            <a:custGeom>
              <a:avLst/>
              <a:gdLst/>
              <a:ahLst/>
              <a:cxnLst/>
              <a:rect l="l" t="t" r="r" b="b"/>
              <a:pathLst>
                <a:path w="25313" h="24503" extrusionOk="0">
                  <a:moveTo>
                    <a:pt x="15192" y="0"/>
                  </a:moveTo>
                  <a:cubicBezTo>
                    <a:pt x="13436" y="0"/>
                    <a:pt x="11649" y="419"/>
                    <a:pt x="10040" y="1129"/>
                  </a:cubicBezTo>
                  <a:cubicBezTo>
                    <a:pt x="5070" y="3318"/>
                    <a:pt x="1484" y="8281"/>
                    <a:pt x="730" y="13635"/>
                  </a:cubicBezTo>
                  <a:cubicBezTo>
                    <a:pt x="0" y="18832"/>
                    <a:pt x="4972" y="23430"/>
                    <a:pt x="9826" y="24316"/>
                  </a:cubicBezTo>
                  <a:cubicBezTo>
                    <a:pt x="10511" y="24442"/>
                    <a:pt x="11205" y="24502"/>
                    <a:pt x="11898" y="24502"/>
                  </a:cubicBezTo>
                  <a:cubicBezTo>
                    <a:pt x="15406" y="24502"/>
                    <a:pt x="18909" y="22949"/>
                    <a:pt x="21281" y="20344"/>
                  </a:cubicBezTo>
                  <a:cubicBezTo>
                    <a:pt x="24122" y="17224"/>
                    <a:pt x="25313" y="12727"/>
                    <a:pt x="24564" y="8574"/>
                  </a:cubicBezTo>
                  <a:cubicBezTo>
                    <a:pt x="24024" y="5587"/>
                    <a:pt x="22418" y="2674"/>
                    <a:pt x="19789" y="1159"/>
                  </a:cubicBezTo>
                  <a:cubicBezTo>
                    <a:pt x="18390" y="353"/>
                    <a:pt x="16804" y="0"/>
                    <a:pt x="1519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" name="Google Shape;958;p25"/>
            <p:cNvSpPr/>
            <p:nvPr/>
          </p:nvSpPr>
          <p:spPr>
            <a:xfrm>
              <a:off x="8383953" y="244140"/>
              <a:ext cx="746777" cy="846637"/>
            </a:xfrm>
            <a:custGeom>
              <a:avLst/>
              <a:gdLst/>
              <a:ahLst/>
              <a:cxnLst/>
              <a:rect l="l" t="t" r="r" b="b"/>
              <a:pathLst>
                <a:path w="13775" h="15617" extrusionOk="0">
                  <a:moveTo>
                    <a:pt x="7725" y="1528"/>
                  </a:moveTo>
                  <a:cubicBezTo>
                    <a:pt x="8358" y="1528"/>
                    <a:pt x="8970" y="1708"/>
                    <a:pt x="9534" y="2087"/>
                  </a:cubicBezTo>
                  <a:cubicBezTo>
                    <a:pt x="9607" y="2136"/>
                    <a:pt x="9675" y="2191"/>
                    <a:pt x="9751" y="2234"/>
                  </a:cubicBezTo>
                  <a:cubicBezTo>
                    <a:pt x="11510" y="3204"/>
                    <a:pt x="12183" y="4772"/>
                    <a:pt x="12214" y="6695"/>
                  </a:cubicBezTo>
                  <a:lnTo>
                    <a:pt x="12214" y="6852"/>
                  </a:lnTo>
                  <a:cubicBezTo>
                    <a:pt x="12120" y="9299"/>
                    <a:pt x="11362" y="11491"/>
                    <a:pt x="9747" y="13369"/>
                  </a:cubicBezTo>
                  <a:cubicBezTo>
                    <a:pt x="9207" y="13997"/>
                    <a:pt x="8520" y="14282"/>
                    <a:pt x="7722" y="14358"/>
                  </a:cubicBezTo>
                  <a:cubicBezTo>
                    <a:pt x="7676" y="14362"/>
                    <a:pt x="7630" y="14365"/>
                    <a:pt x="7583" y="14365"/>
                  </a:cubicBezTo>
                  <a:cubicBezTo>
                    <a:pt x="6629" y="14365"/>
                    <a:pt x="5523" y="13471"/>
                    <a:pt x="5473" y="12667"/>
                  </a:cubicBezTo>
                  <a:cubicBezTo>
                    <a:pt x="5437" y="12107"/>
                    <a:pt x="5360" y="11550"/>
                    <a:pt x="5310" y="10992"/>
                  </a:cubicBezTo>
                  <a:cubicBezTo>
                    <a:pt x="5275" y="10625"/>
                    <a:pt x="5255" y="10256"/>
                    <a:pt x="5232" y="9889"/>
                  </a:cubicBezTo>
                  <a:cubicBezTo>
                    <a:pt x="5174" y="8938"/>
                    <a:pt x="4585" y="8407"/>
                    <a:pt x="3765" y="8084"/>
                  </a:cubicBezTo>
                  <a:cubicBezTo>
                    <a:pt x="3474" y="7966"/>
                    <a:pt x="3155" y="7926"/>
                    <a:pt x="2850" y="7843"/>
                  </a:cubicBezTo>
                  <a:cubicBezTo>
                    <a:pt x="2563" y="7767"/>
                    <a:pt x="2268" y="7706"/>
                    <a:pt x="1993" y="7597"/>
                  </a:cubicBezTo>
                  <a:cubicBezTo>
                    <a:pt x="1452" y="7382"/>
                    <a:pt x="1249" y="6995"/>
                    <a:pt x="1363" y="6423"/>
                  </a:cubicBezTo>
                  <a:cubicBezTo>
                    <a:pt x="1592" y="5280"/>
                    <a:pt x="2109" y="4308"/>
                    <a:pt x="3069" y="3609"/>
                  </a:cubicBezTo>
                  <a:cubicBezTo>
                    <a:pt x="3523" y="3277"/>
                    <a:pt x="3969" y="2933"/>
                    <a:pt x="4442" y="2631"/>
                  </a:cubicBezTo>
                  <a:cubicBezTo>
                    <a:pt x="5232" y="2124"/>
                    <a:pt x="6106" y="1785"/>
                    <a:pt x="7019" y="1600"/>
                  </a:cubicBezTo>
                  <a:cubicBezTo>
                    <a:pt x="7256" y="1552"/>
                    <a:pt x="7492" y="1528"/>
                    <a:pt x="7725" y="1528"/>
                  </a:cubicBezTo>
                  <a:close/>
                  <a:moveTo>
                    <a:pt x="7783" y="1"/>
                  </a:moveTo>
                  <a:cubicBezTo>
                    <a:pt x="7240" y="1"/>
                    <a:pt x="6686" y="90"/>
                    <a:pt x="6124" y="261"/>
                  </a:cubicBezTo>
                  <a:cubicBezTo>
                    <a:pt x="4980" y="609"/>
                    <a:pt x="3866" y="1053"/>
                    <a:pt x="2956" y="1876"/>
                  </a:cubicBezTo>
                  <a:cubicBezTo>
                    <a:pt x="2827" y="1992"/>
                    <a:pt x="2669" y="2078"/>
                    <a:pt x="2520" y="2173"/>
                  </a:cubicBezTo>
                  <a:cubicBezTo>
                    <a:pt x="1028" y="3124"/>
                    <a:pt x="182" y="4448"/>
                    <a:pt x="76" y="6244"/>
                  </a:cubicBezTo>
                  <a:cubicBezTo>
                    <a:pt x="0" y="7545"/>
                    <a:pt x="494" y="8360"/>
                    <a:pt x="1737" y="8777"/>
                  </a:cubicBezTo>
                  <a:cubicBezTo>
                    <a:pt x="2167" y="8920"/>
                    <a:pt x="2623" y="8988"/>
                    <a:pt x="3064" y="9099"/>
                  </a:cubicBezTo>
                  <a:cubicBezTo>
                    <a:pt x="3800" y="9279"/>
                    <a:pt x="3998" y="9508"/>
                    <a:pt x="4048" y="10253"/>
                  </a:cubicBezTo>
                  <a:cubicBezTo>
                    <a:pt x="4087" y="10864"/>
                    <a:pt x="4098" y="11480"/>
                    <a:pt x="4157" y="12093"/>
                  </a:cubicBezTo>
                  <a:cubicBezTo>
                    <a:pt x="4234" y="12883"/>
                    <a:pt x="4366" y="13654"/>
                    <a:pt x="4930" y="14286"/>
                  </a:cubicBezTo>
                  <a:cubicBezTo>
                    <a:pt x="5712" y="15166"/>
                    <a:pt x="6766" y="15617"/>
                    <a:pt x="7824" y="15617"/>
                  </a:cubicBezTo>
                  <a:cubicBezTo>
                    <a:pt x="8784" y="15617"/>
                    <a:pt x="9747" y="15246"/>
                    <a:pt x="10513" y="14487"/>
                  </a:cubicBezTo>
                  <a:cubicBezTo>
                    <a:pt x="12651" y="12366"/>
                    <a:pt x="13600" y="9726"/>
                    <a:pt x="13746" y="7396"/>
                  </a:cubicBezTo>
                  <a:cubicBezTo>
                    <a:pt x="13775" y="5266"/>
                    <a:pt x="13417" y="3887"/>
                    <a:pt x="12553" y="2638"/>
                  </a:cubicBezTo>
                  <a:cubicBezTo>
                    <a:pt x="12014" y="1862"/>
                    <a:pt x="11272" y="1361"/>
                    <a:pt x="10507" y="850"/>
                  </a:cubicBezTo>
                  <a:cubicBezTo>
                    <a:pt x="9636" y="270"/>
                    <a:pt x="8724" y="1"/>
                    <a:pt x="778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959" name="Google Shape;959;p25"/>
            <p:cNvGrpSpPr/>
            <p:nvPr/>
          </p:nvGrpSpPr>
          <p:grpSpPr>
            <a:xfrm>
              <a:off x="5946805" y="-117100"/>
              <a:ext cx="1383882" cy="789497"/>
              <a:chOff x="2025025" y="3622475"/>
              <a:chExt cx="638175" cy="364075"/>
            </a:xfrm>
          </p:grpSpPr>
          <p:sp>
            <p:nvSpPr>
              <p:cNvPr id="960" name="Google Shape;960;p25"/>
              <p:cNvSpPr/>
              <p:nvPr/>
            </p:nvSpPr>
            <p:spPr>
              <a:xfrm>
                <a:off x="2096875" y="3629000"/>
                <a:ext cx="566325" cy="357550"/>
              </a:xfrm>
              <a:custGeom>
                <a:avLst/>
                <a:gdLst/>
                <a:ahLst/>
                <a:cxnLst/>
                <a:rect l="l" t="t" r="r" b="b"/>
                <a:pathLst>
                  <a:path w="22653" h="14302" extrusionOk="0">
                    <a:moveTo>
                      <a:pt x="21561" y="1"/>
                    </a:moveTo>
                    <a:cubicBezTo>
                      <a:pt x="20740" y="1"/>
                      <a:pt x="20221" y="1630"/>
                      <a:pt x="20032" y="2265"/>
                    </a:cubicBezTo>
                    <a:cubicBezTo>
                      <a:pt x="19586" y="3757"/>
                      <a:pt x="19023" y="5216"/>
                      <a:pt x="18353" y="6625"/>
                    </a:cubicBezTo>
                    <a:cubicBezTo>
                      <a:pt x="17670" y="8059"/>
                      <a:pt x="16839" y="9483"/>
                      <a:pt x="15565" y="10435"/>
                    </a:cubicBezTo>
                    <a:cubicBezTo>
                      <a:pt x="14301" y="11378"/>
                      <a:pt x="12733" y="11754"/>
                      <a:pt x="11140" y="11754"/>
                    </a:cubicBezTo>
                    <a:cubicBezTo>
                      <a:pt x="10271" y="11754"/>
                      <a:pt x="9395" y="11642"/>
                      <a:pt x="8557" y="11450"/>
                    </a:cubicBezTo>
                    <a:cubicBezTo>
                      <a:pt x="6805" y="11048"/>
                      <a:pt x="5043" y="10263"/>
                      <a:pt x="3988" y="8808"/>
                    </a:cubicBezTo>
                    <a:cubicBezTo>
                      <a:pt x="2966" y="7401"/>
                      <a:pt x="2744" y="5581"/>
                      <a:pt x="2624" y="3845"/>
                    </a:cubicBezTo>
                    <a:cubicBezTo>
                      <a:pt x="2571" y="3079"/>
                      <a:pt x="2556" y="29"/>
                      <a:pt x="1382" y="29"/>
                    </a:cubicBezTo>
                    <a:cubicBezTo>
                      <a:pt x="1210" y="29"/>
                      <a:pt x="1014" y="94"/>
                      <a:pt x="789" y="241"/>
                    </a:cubicBezTo>
                    <a:cubicBezTo>
                      <a:pt x="0" y="760"/>
                      <a:pt x="55" y="2250"/>
                      <a:pt x="76" y="3066"/>
                    </a:cubicBezTo>
                    <a:cubicBezTo>
                      <a:pt x="149" y="5837"/>
                      <a:pt x="595" y="8781"/>
                      <a:pt x="2422" y="10863"/>
                    </a:cubicBezTo>
                    <a:cubicBezTo>
                      <a:pt x="3676" y="12293"/>
                      <a:pt x="5463" y="13161"/>
                      <a:pt x="7289" y="13698"/>
                    </a:cubicBezTo>
                    <a:cubicBezTo>
                      <a:pt x="8526" y="14063"/>
                      <a:pt x="9829" y="14284"/>
                      <a:pt x="11122" y="14301"/>
                    </a:cubicBezTo>
                    <a:cubicBezTo>
                      <a:pt x="11177" y="14302"/>
                      <a:pt x="11232" y="14302"/>
                      <a:pt x="11286" y="14302"/>
                    </a:cubicBezTo>
                    <a:cubicBezTo>
                      <a:pt x="12951" y="14302"/>
                      <a:pt x="14593" y="13964"/>
                      <a:pt x="16043" y="13160"/>
                    </a:cubicBezTo>
                    <a:cubicBezTo>
                      <a:pt x="17839" y="12164"/>
                      <a:pt x="19212" y="10525"/>
                      <a:pt x="20198" y="8724"/>
                    </a:cubicBezTo>
                    <a:cubicBezTo>
                      <a:pt x="21185" y="6921"/>
                      <a:pt x="21812" y="4951"/>
                      <a:pt x="22396" y="2982"/>
                    </a:cubicBezTo>
                    <a:cubicBezTo>
                      <a:pt x="22587" y="2346"/>
                      <a:pt x="22653" y="626"/>
                      <a:pt x="22037" y="177"/>
                    </a:cubicBezTo>
                    <a:cubicBezTo>
                      <a:pt x="21868" y="54"/>
                      <a:pt x="21710" y="1"/>
                      <a:pt x="2156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1" name="Google Shape;961;p25"/>
              <p:cNvSpPr/>
              <p:nvPr/>
            </p:nvSpPr>
            <p:spPr>
              <a:xfrm>
                <a:off x="2203750" y="3622475"/>
                <a:ext cx="346200" cy="233700"/>
              </a:xfrm>
              <a:custGeom>
                <a:avLst/>
                <a:gdLst/>
                <a:ahLst/>
                <a:cxnLst/>
                <a:rect l="l" t="t" r="r" b="b"/>
                <a:pathLst>
                  <a:path w="13848" h="9348" extrusionOk="0">
                    <a:moveTo>
                      <a:pt x="849" y="0"/>
                    </a:moveTo>
                    <a:cubicBezTo>
                      <a:pt x="531" y="0"/>
                      <a:pt x="189" y="969"/>
                      <a:pt x="143" y="1204"/>
                    </a:cubicBezTo>
                    <a:cubicBezTo>
                      <a:pt x="77" y="1543"/>
                      <a:pt x="37" y="1883"/>
                      <a:pt x="21" y="2225"/>
                    </a:cubicBezTo>
                    <a:cubicBezTo>
                      <a:pt x="1" y="2692"/>
                      <a:pt x="27" y="3161"/>
                      <a:pt x="98" y="3627"/>
                    </a:cubicBezTo>
                    <a:cubicBezTo>
                      <a:pt x="339" y="5169"/>
                      <a:pt x="1091" y="6644"/>
                      <a:pt x="2268" y="7683"/>
                    </a:cubicBezTo>
                    <a:cubicBezTo>
                      <a:pt x="3504" y="8777"/>
                      <a:pt x="5156" y="9348"/>
                      <a:pt x="6804" y="9348"/>
                    </a:cubicBezTo>
                    <a:cubicBezTo>
                      <a:pt x="7904" y="9348"/>
                      <a:pt x="9003" y="9093"/>
                      <a:pt x="9972" y="8568"/>
                    </a:cubicBezTo>
                    <a:cubicBezTo>
                      <a:pt x="12394" y="7258"/>
                      <a:pt x="13847" y="4358"/>
                      <a:pt x="13448" y="1633"/>
                    </a:cubicBezTo>
                    <a:cubicBezTo>
                      <a:pt x="13374" y="1131"/>
                      <a:pt x="13236" y="941"/>
                      <a:pt x="13074" y="941"/>
                    </a:cubicBezTo>
                    <a:cubicBezTo>
                      <a:pt x="12675" y="941"/>
                      <a:pt x="12131" y="2093"/>
                      <a:pt x="12063" y="2563"/>
                    </a:cubicBezTo>
                    <a:cubicBezTo>
                      <a:pt x="11778" y="4497"/>
                      <a:pt x="10846" y="6462"/>
                      <a:pt x="9135" y="7410"/>
                    </a:cubicBezTo>
                    <a:cubicBezTo>
                      <a:pt x="8442" y="7795"/>
                      <a:pt x="7664" y="7974"/>
                      <a:pt x="6878" y="7974"/>
                    </a:cubicBezTo>
                    <a:cubicBezTo>
                      <a:pt x="5451" y="7974"/>
                      <a:pt x="3997" y="7384"/>
                      <a:pt x="2971" y="6372"/>
                    </a:cubicBezTo>
                    <a:cubicBezTo>
                      <a:pt x="1781" y="5197"/>
                      <a:pt x="1145" y="3559"/>
                      <a:pt x="1016" y="1911"/>
                    </a:cubicBezTo>
                    <a:cubicBezTo>
                      <a:pt x="992" y="1598"/>
                      <a:pt x="1207" y="40"/>
                      <a:pt x="866" y="1"/>
                    </a:cubicBezTo>
                    <a:cubicBezTo>
                      <a:pt x="860" y="0"/>
                      <a:pt x="854" y="0"/>
                      <a:pt x="84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2" name="Google Shape;962;p25"/>
              <p:cNvSpPr/>
              <p:nvPr/>
            </p:nvSpPr>
            <p:spPr>
              <a:xfrm>
                <a:off x="2025025" y="3831650"/>
                <a:ext cx="89450" cy="101950"/>
              </a:xfrm>
              <a:custGeom>
                <a:avLst/>
                <a:gdLst/>
                <a:ahLst/>
                <a:cxnLst/>
                <a:rect l="l" t="t" r="r" b="b"/>
                <a:pathLst>
                  <a:path w="3578" h="4078" extrusionOk="0">
                    <a:moveTo>
                      <a:pt x="845" y="0"/>
                    </a:moveTo>
                    <a:cubicBezTo>
                      <a:pt x="582" y="0"/>
                      <a:pt x="339" y="164"/>
                      <a:pt x="147" y="576"/>
                    </a:cubicBezTo>
                    <a:cubicBezTo>
                      <a:pt x="9" y="874"/>
                      <a:pt x="1" y="1216"/>
                      <a:pt x="46" y="1540"/>
                    </a:cubicBezTo>
                    <a:cubicBezTo>
                      <a:pt x="222" y="2753"/>
                      <a:pt x="1218" y="3804"/>
                      <a:pt x="2420" y="4041"/>
                    </a:cubicBezTo>
                    <a:cubicBezTo>
                      <a:pt x="2527" y="4063"/>
                      <a:pt x="2640" y="4078"/>
                      <a:pt x="2750" y="4078"/>
                    </a:cubicBezTo>
                    <a:cubicBezTo>
                      <a:pt x="2911" y="4078"/>
                      <a:pt x="3068" y="4047"/>
                      <a:pt x="3202" y="3961"/>
                    </a:cubicBezTo>
                    <a:cubicBezTo>
                      <a:pt x="3474" y="3788"/>
                      <a:pt x="3577" y="3426"/>
                      <a:pt x="3527" y="3108"/>
                    </a:cubicBezTo>
                    <a:cubicBezTo>
                      <a:pt x="3480" y="2788"/>
                      <a:pt x="3305" y="2502"/>
                      <a:pt x="3126" y="2236"/>
                    </a:cubicBezTo>
                    <a:cubicBezTo>
                      <a:pt x="2802" y="1752"/>
                      <a:pt x="1709" y="0"/>
                      <a:pt x="845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963" name="Google Shape;963;p25"/>
            <p:cNvSpPr/>
            <p:nvPr/>
          </p:nvSpPr>
          <p:spPr>
            <a:xfrm>
              <a:off x="7900266" y="781334"/>
              <a:ext cx="320613" cy="424809"/>
            </a:xfrm>
            <a:custGeom>
              <a:avLst/>
              <a:gdLst/>
              <a:ahLst/>
              <a:cxnLst/>
              <a:rect l="l" t="t" r="r" b="b"/>
              <a:pathLst>
                <a:path w="5914" h="7836" extrusionOk="0">
                  <a:moveTo>
                    <a:pt x="4249" y="1"/>
                  </a:moveTo>
                  <a:cubicBezTo>
                    <a:pt x="4022" y="1"/>
                    <a:pt x="3792" y="46"/>
                    <a:pt x="3583" y="129"/>
                  </a:cubicBezTo>
                  <a:cubicBezTo>
                    <a:pt x="3060" y="337"/>
                    <a:pt x="2643" y="740"/>
                    <a:pt x="2271" y="1163"/>
                  </a:cubicBezTo>
                  <a:cubicBezTo>
                    <a:pt x="954" y="2656"/>
                    <a:pt x="0" y="4684"/>
                    <a:pt x="483" y="6615"/>
                  </a:cubicBezTo>
                  <a:cubicBezTo>
                    <a:pt x="630" y="7201"/>
                    <a:pt x="1028" y="7835"/>
                    <a:pt x="1631" y="7835"/>
                  </a:cubicBezTo>
                  <a:cubicBezTo>
                    <a:pt x="2118" y="7835"/>
                    <a:pt x="2493" y="7417"/>
                    <a:pt x="2778" y="7022"/>
                  </a:cubicBezTo>
                  <a:cubicBezTo>
                    <a:pt x="3597" y="5881"/>
                    <a:pt x="4254" y="4625"/>
                    <a:pt x="4725" y="3304"/>
                  </a:cubicBezTo>
                  <a:cubicBezTo>
                    <a:pt x="4996" y="2543"/>
                    <a:pt x="5914" y="1008"/>
                    <a:pt x="5171" y="329"/>
                  </a:cubicBezTo>
                  <a:cubicBezTo>
                    <a:pt x="4922" y="102"/>
                    <a:pt x="4588" y="1"/>
                    <a:pt x="424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" name="Google Shape;964;p25"/>
            <p:cNvSpPr/>
            <p:nvPr/>
          </p:nvSpPr>
          <p:spPr>
            <a:xfrm>
              <a:off x="7841878" y="773907"/>
              <a:ext cx="325546" cy="439284"/>
            </a:xfrm>
            <a:custGeom>
              <a:avLst/>
              <a:gdLst/>
              <a:ahLst/>
              <a:cxnLst/>
              <a:rect l="l" t="t" r="r" b="b"/>
              <a:pathLst>
                <a:path w="6005" h="8103" extrusionOk="0">
                  <a:moveTo>
                    <a:pt x="4329" y="267"/>
                  </a:moveTo>
                  <a:cubicBezTo>
                    <a:pt x="4628" y="267"/>
                    <a:pt x="4930" y="352"/>
                    <a:pt x="5159" y="562"/>
                  </a:cubicBezTo>
                  <a:cubicBezTo>
                    <a:pt x="5688" y="1045"/>
                    <a:pt x="5231" y="2099"/>
                    <a:pt x="4896" y="2866"/>
                  </a:cubicBezTo>
                  <a:cubicBezTo>
                    <a:pt x="4813" y="3060"/>
                    <a:pt x="4731" y="3244"/>
                    <a:pt x="4678" y="3396"/>
                  </a:cubicBezTo>
                  <a:cubicBezTo>
                    <a:pt x="4213" y="4712"/>
                    <a:pt x="3563" y="5952"/>
                    <a:pt x="2751" y="7082"/>
                  </a:cubicBezTo>
                  <a:cubicBezTo>
                    <a:pt x="2495" y="7434"/>
                    <a:pt x="2148" y="7841"/>
                    <a:pt x="1709" y="7841"/>
                  </a:cubicBezTo>
                  <a:cubicBezTo>
                    <a:pt x="1197" y="7841"/>
                    <a:pt x="828" y="7278"/>
                    <a:pt x="689" y="6719"/>
                  </a:cubicBezTo>
                  <a:cubicBezTo>
                    <a:pt x="102" y="4371"/>
                    <a:pt x="1723" y="2208"/>
                    <a:pt x="2449" y="1386"/>
                  </a:cubicBezTo>
                  <a:cubicBezTo>
                    <a:pt x="2782" y="1006"/>
                    <a:pt x="3195" y="591"/>
                    <a:pt x="3710" y="386"/>
                  </a:cubicBezTo>
                  <a:cubicBezTo>
                    <a:pt x="3895" y="312"/>
                    <a:pt x="4111" y="267"/>
                    <a:pt x="4329" y="267"/>
                  </a:cubicBezTo>
                  <a:close/>
                  <a:moveTo>
                    <a:pt x="4327" y="1"/>
                  </a:moveTo>
                  <a:cubicBezTo>
                    <a:pt x="4093" y="1"/>
                    <a:pt x="3850" y="47"/>
                    <a:pt x="3613" y="140"/>
                  </a:cubicBezTo>
                  <a:cubicBezTo>
                    <a:pt x="3046" y="366"/>
                    <a:pt x="2606" y="809"/>
                    <a:pt x="2251" y="1211"/>
                  </a:cubicBezTo>
                  <a:cubicBezTo>
                    <a:pt x="662" y="3014"/>
                    <a:pt x="0" y="5044"/>
                    <a:pt x="434" y="6783"/>
                  </a:cubicBezTo>
                  <a:cubicBezTo>
                    <a:pt x="587" y="7392"/>
                    <a:pt x="1011" y="8103"/>
                    <a:pt x="1709" y="8103"/>
                  </a:cubicBezTo>
                  <a:cubicBezTo>
                    <a:pt x="2266" y="8103"/>
                    <a:pt x="2672" y="7637"/>
                    <a:pt x="2966" y="7235"/>
                  </a:cubicBezTo>
                  <a:cubicBezTo>
                    <a:pt x="3792" y="6087"/>
                    <a:pt x="4455" y="4825"/>
                    <a:pt x="4929" y="3483"/>
                  </a:cubicBezTo>
                  <a:cubicBezTo>
                    <a:pt x="4979" y="3339"/>
                    <a:pt x="5058" y="3160"/>
                    <a:pt x="5139" y="2971"/>
                  </a:cubicBezTo>
                  <a:cubicBezTo>
                    <a:pt x="5506" y="2127"/>
                    <a:pt x="6004" y="976"/>
                    <a:pt x="5338" y="366"/>
                  </a:cubicBezTo>
                  <a:cubicBezTo>
                    <a:pt x="5075" y="126"/>
                    <a:pt x="4714" y="1"/>
                    <a:pt x="432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" name="Google Shape;965;p25"/>
            <p:cNvSpPr/>
            <p:nvPr/>
          </p:nvSpPr>
          <p:spPr>
            <a:xfrm>
              <a:off x="-588075" y="2877618"/>
              <a:ext cx="1068203" cy="1068203"/>
            </a:xfrm>
            <a:custGeom>
              <a:avLst/>
              <a:gdLst/>
              <a:ahLst/>
              <a:cxnLst/>
              <a:rect l="l" t="t" r="r" b="b"/>
              <a:pathLst>
                <a:path w="19704" h="19704" extrusionOk="0">
                  <a:moveTo>
                    <a:pt x="9852" y="1"/>
                  </a:moveTo>
                  <a:cubicBezTo>
                    <a:pt x="7239" y="1"/>
                    <a:pt x="4733" y="1039"/>
                    <a:pt x="2886" y="2886"/>
                  </a:cubicBezTo>
                  <a:cubicBezTo>
                    <a:pt x="1037" y="4733"/>
                    <a:pt x="1" y="7239"/>
                    <a:pt x="1" y="9852"/>
                  </a:cubicBezTo>
                  <a:cubicBezTo>
                    <a:pt x="1" y="12465"/>
                    <a:pt x="1037" y="14971"/>
                    <a:pt x="2886" y="16818"/>
                  </a:cubicBezTo>
                  <a:cubicBezTo>
                    <a:pt x="4733" y="18665"/>
                    <a:pt x="7239" y="19703"/>
                    <a:pt x="9852" y="19703"/>
                  </a:cubicBezTo>
                  <a:cubicBezTo>
                    <a:pt x="12464" y="19703"/>
                    <a:pt x="14969" y="18665"/>
                    <a:pt x="16817" y="16818"/>
                  </a:cubicBezTo>
                  <a:cubicBezTo>
                    <a:pt x="18665" y="14971"/>
                    <a:pt x="19703" y="12465"/>
                    <a:pt x="19703" y="9852"/>
                  </a:cubicBezTo>
                  <a:cubicBezTo>
                    <a:pt x="19703" y="7239"/>
                    <a:pt x="18665" y="4733"/>
                    <a:pt x="16817" y="2886"/>
                  </a:cubicBezTo>
                  <a:cubicBezTo>
                    <a:pt x="14969" y="1039"/>
                    <a:pt x="12464" y="1"/>
                    <a:pt x="985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966" name="Google Shape;966;p25"/>
            <p:cNvGrpSpPr/>
            <p:nvPr/>
          </p:nvGrpSpPr>
          <p:grpSpPr>
            <a:xfrm>
              <a:off x="8273271" y="914323"/>
              <a:ext cx="438579" cy="475281"/>
              <a:chOff x="2429275" y="4450725"/>
              <a:chExt cx="202250" cy="219175"/>
            </a:xfrm>
          </p:grpSpPr>
          <p:sp>
            <p:nvSpPr>
              <p:cNvPr id="967" name="Google Shape;967;p25"/>
              <p:cNvSpPr/>
              <p:nvPr/>
            </p:nvSpPr>
            <p:spPr>
              <a:xfrm>
                <a:off x="2429275" y="4522275"/>
                <a:ext cx="83875" cy="70525"/>
              </a:xfrm>
              <a:custGeom>
                <a:avLst/>
                <a:gdLst/>
                <a:ahLst/>
                <a:cxnLst/>
                <a:rect l="l" t="t" r="r" b="b"/>
                <a:pathLst>
                  <a:path w="3355" h="2821" extrusionOk="0">
                    <a:moveTo>
                      <a:pt x="2014" y="0"/>
                    </a:moveTo>
                    <a:cubicBezTo>
                      <a:pt x="1242" y="0"/>
                      <a:pt x="345" y="1374"/>
                      <a:pt x="157" y="1844"/>
                    </a:cubicBezTo>
                    <a:cubicBezTo>
                      <a:pt x="65" y="2074"/>
                      <a:pt x="1" y="2350"/>
                      <a:pt x="132" y="2561"/>
                    </a:cubicBezTo>
                    <a:cubicBezTo>
                      <a:pt x="246" y="2747"/>
                      <a:pt x="476" y="2820"/>
                      <a:pt x="701" y="2820"/>
                    </a:cubicBezTo>
                    <a:cubicBezTo>
                      <a:pt x="751" y="2820"/>
                      <a:pt x="800" y="2817"/>
                      <a:pt x="848" y="2810"/>
                    </a:cubicBezTo>
                    <a:cubicBezTo>
                      <a:pt x="1647" y="2697"/>
                      <a:pt x="3354" y="964"/>
                      <a:pt x="2433" y="164"/>
                    </a:cubicBezTo>
                    <a:cubicBezTo>
                      <a:pt x="2302" y="50"/>
                      <a:pt x="2160" y="0"/>
                      <a:pt x="2014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8" name="Google Shape;968;p25"/>
              <p:cNvSpPr/>
              <p:nvPr/>
            </p:nvSpPr>
            <p:spPr>
              <a:xfrm>
                <a:off x="2503675" y="4450725"/>
                <a:ext cx="47125" cy="73475"/>
              </a:xfrm>
              <a:custGeom>
                <a:avLst/>
                <a:gdLst/>
                <a:ahLst/>
                <a:cxnLst/>
                <a:rect l="l" t="t" r="r" b="b"/>
                <a:pathLst>
                  <a:path w="1885" h="2939" extrusionOk="0">
                    <a:moveTo>
                      <a:pt x="866" y="1"/>
                    </a:moveTo>
                    <a:cubicBezTo>
                      <a:pt x="731" y="1"/>
                      <a:pt x="595" y="49"/>
                      <a:pt x="467" y="162"/>
                    </a:cubicBezTo>
                    <a:cubicBezTo>
                      <a:pt x="0" y="576"/>
                      <a:pt x="120" y="1679"/>
                      <a:pt x="219" y="2198"/>
                    </a:cubicBezTo>
                    <a:cubicBezTo>
                      <a:pt x="268" y="2450"/>
                      <a:pt x="360" y="2721"/>
                      <a:pt x="577" y="2857"/>
                    </a:cubicBezTo>
                    <a:cubicBezTo>
                      <a:pt x="668" y="2913"/>
                      <a:pt x="770" y="2939"/>
                      <a:pt x="873" y="2939"/>
                    </a:cubicBezTo>
                    <a:cubicBezTo>
                      <a:pt x="1076" y="2939"/>
                      <a:pt x="1286" y="2843"/>
                      <a:pt x="1431" y="2695"/>
                    </a:cubicBezTo>
                    <a:cubicBezTo>
                      <a:pt x="1648" y="2472"/>
                      <a:pt x="1743" y="2157"/>
                      <a:pt x="1800" y="1850"/>
                    </a:cubicBezTo>
                    <a:cubicBezTo>
                      <a:pt x="1860" y="1535"/>
                      <a:pt x="1885" y="1207"/>
                      <a:pt x="1813" y="897"/>
                    </a:cubicBezTo>
                    <a:cubicBezTo>
                      <a:pt x="1719" y="494"/>
                      <a:pt x="1299" y="1"/>
                      <a:pt x="86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9" name="Google Shape;969;p25"/>
              <p:cNvSpPr/>
              <p:nvPr/>
            </p:nvSpPr>
            <p:spPr>
              <a:xfrm>
                <a:off x="2452075" y="4585675"/>
                <a:ext cx="60650" cy="53550"/>
              </a:xfrm>
              <a:custGeom>
                <a:avLst/>
                <a:gdLst/>
                <a:ahLst/>
                <a:cxnLst/>
                <a:rect l="l" t="t" r="r" b="b"/>
                <a:pathLst>
                  <a:path w="2426" h="2142" extrusionOk="0">
                    <a:moveTo>
                      <a:pt x="1780" y="0"/>
                    </a:moveTo>
                    <a:cubicBezTo>
                      <a:pt x="1678" y="0"/>
                      <a:pt x="1561" y="29"/>
                      <a:pt x="1430" y="94"/>
                    </a:cubicBezTo>
                    <a:cubicBezTo>
                      <a:pt x="899" y="356"/>
                      <a:pt x="1" y="1063"/>
                      <a:pt x="344" y="1750"/>
                    </a:cubicBezTo>
                    <a:cubicBezTo>
                      <a:pt x="474" y="2008"/>
                      <a:pt x="765" y="2141"/>
                      <a:pt x="1057" y="2141"/>
                    </a:cubicBezTo>
                    <a:cubicBezTo>
                      <a:pt x="1173" y="2141"/>
                      <a:pt x="1288" y="2120"/>
                      <a:pt x="1394" y="2078"/>
                    </a:cubicBezTo>
                    <a:cubicBezTo>
                      <a:pt x="1768" y="1929"/>
                      <a:pt x="2030" y="1580"/>
                      <a:pt x="2196" y="1213"/>
                    </a:cubicBezTo>
                    <a:cubicBezTo>
                      <a:pt x="2426" y="702"/>
                      <a:pt x="2284" y="0"/>
                      <a:pt x="1780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0" name="Google Shape;970;p25"/>
              <p:cNvSpPr/>
              <p:nvPr/>
            </p:nvSpPr>
            <p:spPr>
              <a:xfrm>
                <a:off x="2531250" y="4545375"/>
                <a:ext cx="51375" cy="63525"/>
              </a:xfrm>
              <a:custGeom>
                <a:avLst/>
                <a:gdLst/>
                <a:ahLst/>
                <a:cxnLst/>
                <a:rect l="l" t="t" r="r" b="b"/>
                <a:pathLst>
                  <a:path w="2055" h="2541" extrusionOk="0">
                    <a:moveTo>
                      <a:pt x="1188" y="0"/>
                    </a:moveTo>
                    <a:cubicBezTo>
                      <a:pt x="1023" y="0"/>
                      <a:pt x="833" y="79"/>
                      <a:pt x="618" y="268"/>
                    </a:cubicBezTo>
                    <a:cubicBezTo>
                      <a:pt x="1" y="811"/>
                      <a:pt x="102" y="2541"/>
                      <a:pt x="1035" y="2541"/>
                    </a:cubicBezTo>
                    <a:cubicBezTo>
                      <a:pt x="1120" y="2541"/>
                      <a:pt x="1213" y="2526"/>
                      <a:pt x="1313" y="2495"/>
                    </a:cubicBezTo>
                    <a:cubicBezTo>
                      <a:pt x="1645" y="2390"/>
                      <a:pt x="1821" y="2031"/>
                      <a:pt x="1903" y="1693"/>
                    </a:cubicBezTo>
                    <a:cubicBezTo>
                      <a:pt x="2054" y="1058"/>
                      <a:pt x="1791" y="0"/>
                      <a:pt x="118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1" name="Google Shape;971;p25"/>
              <p:cNvSpPr/>
              <p:nvPr/>
            </p:nvSpPr>
            <p:spPr>
              <a:xfrm>
                <a:off x="2588425" y="4535750"/>
                <a:ext cx="43100" cy="54075"/>
              </a:xfrm>
              <a:custGeom>
                <a:avLst/>
                <a:gdLst/>
                <a:ahLst/>
                <a:cxnLst/>
                <a:rect l="l" t="t" r="r" b="b"/>
                <a:pathLst>
                  <a:path w="1724" h="2163" extrusionOk="0">
                    <a:moveTo>
                      <a:pt x="925" y="0"/>
                    </a:moveTo>
                    <a:cubicBezTo>
                      <a:pt x="784" y="0"/>
                      <a:pt x="627" y="79"/>
                      <a:pt x="458" y="272"/>
                    </a:cubicBezTo>
                    <a:cubicBezTo>
                      <a:pt x="0" y="791"/>
                      <a:pt x="461" y="2162"/>
                      <a:pt x="1189" y="2162"/>
                    </a:cubicBezTo>
                    <a:cubicBezTo>
                      <a:pt x="1247" y="2162"/>
                      <a:pt x="1306" y="2153"/>
                      <a:pt x="1367" y="2135"/>
                    </a:cubicBezTo>
                    <a:cubicBezTo>
                      <a:pt x="1514" y="2091"/>
                      <a:pt x="1623" y="1956"/>
                      <a:pt x="1673" y="1811"/>
                    </a:cubicBezTo>
                    <a:cubicBezTo>
                      <a:pt x="1723" y="1665"/>
                      <a:pt x="1723" y="1506"/>
                      <a:pt x="1715" y="1353"/>
                    </a:cubicBezTo>
                    <a:cubicBezTo>
                      <a:pt x="1688" y="881"/>
                      <a:pt x="1394" y="0"/>
                      <a:pt x="925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2" name="Google Shape;972;p25"/>
              <p:cNvSpPr/>
              <p:nvPr/>
            </p:nvSpPr>
            <p:spPr>
              <a:xfrm>
                <a:off x="2502225" y="4623925"/>
                <a:ext cx="47150" cy="45975"/>
              </a:xfrm>
              <a:custGeom>
                <a:avLst/>
                <a:gdLst/>
                <a:ahLst/>
                <a:cxnLst/>
                <a:rect l="l" t="t" r="r" b="b"/>
                <a:pathLst>
                  <a:path w="1886" h="1839" extrusionOk="0">
                    <a:moveTo>
                      <a:pt x="1156" y="0"/>
                    </a:moveTo>
                    <a:cubicBezTo>
                      <a:pt x="1077" y="0"/>
                      <a:pt x="993" y="18"/>
                      <a:pt x="907" y="57"/>
                    </a:cubicBezTo>
                    <a:cubicBezTo>
                      <a:pt x="539" y="227"/>
                      <a:pt x="1" y="1054"/>
                      <a:pt x="150" y="1446"/>
                    </a:cubicBezTo>
                    <a:cubicBezTo>
                      <a:pt x="247" y="1704"/>
                      <a:pt x="541" y="1838"/>
                      <a:pt x="817" y="1838"/>
                    </a:cubicBezTo>
                    <a:cubicBezTo>
                      <a:pt x="832" y="1838"/>
                      <a:pt x="848" y="1838"/>
                      <a:pt x="863" y="1837"/>
                    </a:cubicBezTo>
                    <a:cubicBezTo>
                      <a:pt x="1354" y="1808"/>
                      <a:pt x="1791" y="1389"/>
                      <a:pt x="1842" y="900"/>
                    </a:cubicBezTo>
                    <a:cubicBezTo>
                      <a:pt x="1886" y="485"/>
                      <a:pt x="1574" y="0"/>
                      <a:pt x="1156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973" name="Google Shape;973;p25"/>
            <p:cNvSpPr/>
            <p:nvPr/>
          </p:nvSpPr>
          <p:spPr>
            <a:xfrm>
              <a:off x="-315420" y="1957278"/>
              <a:ext cx="839372" cy="846853"/>
            </a:xfrm>
            <a:custGeom>
              <a:avLst/>
              <a:gdLst/>
              <a:ahLst/>
              <a:cxnLst/>
              <a:rect l="l" t="t" r="r" b="b"/>
              <a:pathLst>
                <a:path w="15483" h="15621" extrusionOk="0">
                  <a:moveTo>
                    <a:pt x="11606" y="0"/>
                  </a:moveTo>
                  <a:cubicBezTo>
                    <a:pt x="11176" y="0"/>
                    <a:pt x="10743" y="105"/>
                    <a:pt x="10327" y="342"/>
                  </a:cubicBezTo>
                  <a:cubicBezTo>
                    <a:pt x="9854" y="610"/>
                    <a:pt x="9473" y="1015"/>
                    <a:pt x="9104" y="1411"/>
                  </a:cubicBezTo>
                  <a:cubicBezTo>
                    <a:pt x="6610" y="4082"/>
                    <a:pt x="4117" y="6754"/>
                    <a:pt x="1624" y="9424"/>
                  </a:cubicBezTo>
                  <a:cubicBezTo>
                    <a:pt x="906" y="10195"/>
                    <a:pt x="147" y="11049"/>
                    <a:pt x="70" y="12100"/>
                  </a:cubicBezTo>
                  <a:cubicBezTo>
                    <a:pt x="0" y="13044"/>
                    <a:pt x="524" y="13957"/>
                    <a:pt x="1251" y="14563"/>
                  </a:cubicBezTo>
                  <a:cubicBezTo>
                    <a:pt x="2125" y="15291"/>
                    <a:pt x="3267" y="15621"/>
                    <a:pt x="4411" y="15621"/>
                  </a:cubicBezTo>
                  <a:cubicBezTo>
                    <a:pt x="4804" y="15621"/>
                    <a:pt x="5198" y="15582"/>
                    <a:pt x="5581" y="15507"/>
                  </a:cubicBezTo>
                  <a:cubicBezTo>
                    <a:pt x="7079" y="15213"/>
                    <a:pt x="8438" y="14419"/>
                    <a:pt x="9644" y="13482"/>
                  </a:cubicBezTo>
                  <a:cubicBezTo>
                    <a:pt x="11698" y="11887"/>
                    <a:pt x="13411" y="9825"/>
                    <a:pt x="14463" y="7445"/>
                  </a:cubicBezTo>
                  <a:cubicBezTo>
                    <a:pt x="15092" y="6026"/>
                    <a:pt x="15483" y="4424"/>
                    <a:pt x="15099" y="2921"/>
                  </a:cubicBezTo>
                  <a:cubicBezTo>
                    <a:pt x="14720" y="1425"/>
                    <a:pt x="13190" y="0"/>
                    <a:pt x="1160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74" name="Google Shape;974;p25"/>
          <p:cNvSpPr txBox="1">
            <a:spLocks noGrp="1"/>
          </p:cNvSpPr>
          <p:nvPr>
            <p:ph type="title" idx="2"/>
          </p:nvPr>
        </p:nvSpPr>
        <p:spPr>
          <a:xfrm>
            <a:off x="5966100" y="2477950"/>
            <a:ext cx="2457900" cy="58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975" name="Google Shape;975;p25"/>
          <p:cNvSpPr txBox="1">
            <a:spLocks noGrp="1"/>
          </p:cNvSpPr>
          <p:nvPr>
            <p:ph type="subTitle" idx="3"/>
          </p:nvPr>
        </p:nvSpPr>
        <p:spPr>
          <a:xfrm>
            <a:off x="5966100" y="2974650"/>
            <a:ext cx="24579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6" name="Google Shape;976;p25"/>
          <p:cNvSpPr txBox="1">
            <a:spLocks noGrp="1"/>
          </p:cNvSpPr>
          <p:nvPr>
            <p:ph type="title" idx="4"/>
          </p:nvPr>
        </p:nvSpPr>
        <p:spPr>
          <a:xfrm>
            <a:off x="1861025" y="3326576"/>
            <a:ext cx="2457900" cy="58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977" name="Google Shape;977;p25"/>
          <p:cNvSpPr txBox="1">
            <a:spLocks noGrp="1"/>
          </p:cNvSpPr>
          <p:nvPr>
            <p:ph type="subTitle" idx="5"/>
          </p:nvPr>
        </p:nvSpPr>
        <p:spPr>
          <a:xfrm>
            <a:off x="1861025" y="3823275"/>
            <a:ext cx="24579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8" name="Google Shape;978;p25"/>
          <p:cNvSpPr txBox="1">
            <a:spLocks noGrp="1"/>
          </p:cNvSpPr>
          <p:nvPr>
            <p:ph type="title" idx="6"/>
          </p:nvPr>
        </p:nvSpPr>
        <p:spPr>
          <a:xfrm>
            <a:off x="720000" y="5400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grpSp>
        <p:nvGrpSpPr>
          <p:cNvPr id="979" name="Google Shape;979;p25"/>
          <p:cNvGrpSpPr/>
          <p:nvPr/>
        </p:nvGrpSpPr>
        <p:grpSpPr>
          <a:xfrm>
            <a:off x="5650893" y="3788160"/>
            <a:ext cx="2004374" cy="2274383"/>
            <a:chOff x="5730918" y="3416685"/>
            <a:chExt cx="2004374" cy="2274383"/>
          </a:xfrm>
        </p:grpSpPr>
        <p:sp>
          <p:nvSpPr>
            <p:cNvPr id="980" name="Google Shape;980;p25"/>
            <p:cNvSpPr/>
            <p:nvPr/>
          </p:nvSpPr>
          <p:spPr>
            <a:xfrm rot="-4797541">
              <a:off x="5726889" y="3714265"/>
              <a:ext cx="2012430" cy="1679221"/>
            </a:xfrm>
            <a:custGeom>
              <a:avLst/>
              <a:gdLst/>
              <a:ahLst/>
              <a:cxnLst/>
              <a:rect l="l" t="t" r="r" b="b"/>
              <a:pathLst>
                <a:path w="34057" h="28418" extrusionOk="0">
                  <a:moveTo>
                    <a:pt x="6332" y="1"/>
                  </a:moveTo>
                  <a:cubicBezTo>
                    <a:pt x="5686" y="1"/>
                    <a:pt x="5070" y="56"/>
                    <a:pt x="4545" y="196"/>
                  </a:cubicBezTo>
                  <a:cubicBezTo>
                    <a:pt x="3410" y="503"/>
                    <a:pt x="2539" y="2178"/>
                    <a:pt x="2004" y="3160"/>
                  </a:cubicBezTo>
                  <a:cubicBezTo>
                    <a:pt x="552" y="5829"/>
                    <a:pt x="0" y="8935"/>
                    <a:pt x="58" y="11949"/>
                  </a:cubicBezTo>
                  <a:cubicBezTo>
                    <a:pt x="159" y="17287"/>
                    <a:pt x="2300" y="22870"/>
                    <a:pt x="6756" y="25812"/>
                  </a:cubicBezTo>
                  <a:cubicBezTo>
                    <a:pt x="9852" y="27859"/>
                    <a:pt x="13681" y="28418"/>
                    <a:pt x="17412" y="28418"/>
                  </a:cubicBezTo>
                  <a:cubicBezTo>
                    <a:pt x="17696" y="28418"/>
                    <a:pt x="17980" y="28415"/>
                    <a:pt x="18263" y="28408"/>
                  </a:cubicBezTo>
                  <a:cubicBezTo>
                    <a:pt x="21463" y="28340"/>
                    <a:pt x="24652" y="27946"/>
                    <a:pt x="27790" y="27313"/>
                  </a:cubicBezTo>
                  <a:cubicBezTo>
                    <a:pt x="29703" y="26926"/>
                    <a:pt x="31790" y="26319"/>
                    <a:pt x="32819" y="24660"/>
                  </a:cubicBezTo>
                  <a:cubicBezTo>
                    <a:pt x="34056" y="22667"/>
                    <a:pt x="33154" y="19920"/>
                    <a:pt x="31449" y="18309"/>
                  </a:cubicBezTo>
                  <a:cubicBezTo>
                    <a:pt x="29742" y="16699"/>
                    <a:pt x="27432" y="15933"/>
                    <a:pt x="25229" y="15129"/>
                  </a:cubicBezTo>
                  <a:cubicBezTo>
                    <a:pt x="23024" y="14326"/>
                    <a:pt x="20747" y="13361"/>
                    <a:pt x="19301" y="11514"/>
                  </a:cubicBezTo>
                  <a:cubicBezTo>
                    <a:pt x="17419" y="9110"/>
                    <a:pt x="17305" y="5657"/>
                    <a:pt x="15376" y="3290"/>
                  </a:cubicBezTo>
                  <a:cubicBezTo>
                    <a:pt x="14084" y="1710"/>
                    <a:pt x="12113" y="809"/>
                    <a:pt x="10109" y="425"/>
                  </a:cubicBezTo>
                  <a:cubicBezTo>
                    <a:pt x="9052" y="224"/>
                    <a:pt x="7630" y="1"/>
                    <a:pt x="633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981" name="Google Shape;981;p25"/>
            <p:cNvGrpSpPr/>
            <p:nvPr/>
          </p:nvGrpSpPr>
          <p:grpSpPr>
            <a:xfrm>
              <a:off x="6301914" y="3987274"/>
              <a:ext cx="514733" cy="982312"/>
              <a:chOff x="3477800" y="4260375"/>
              <a:chExt cx="217775" cy="415600"/>
            </a:xfrm>
          </p:grpSpPr>
          <p:sp>
            <p:nvSpPr>
              <p:cNvPr id="982" name="Google Shape;982;p25"/>
              <p:cNvSpPr/>
              <p:nvPr/>
            </p:nvSpPr>
            <p:spPr>
              <a:xfrm>
                <a:off x="3477800" y="4260375"/>
                <a:ext cx="217775" cy="415600"/>
              </a:xfrm>
              <a:custGeom>
                <a:avLst/>
                <a:gdLst/>
                <a:ahLst/>
                <a:cxnLst/>
                <a:rect l="l" t="t" r="r" b="b"/>
                <a:pathLst>
                  <a:path w="8711" h="16624" extrusionOk="0">
                    <a:moveTo>
                      <a:pt x="5891" y="1"/>
                    </a:moveTo>
                    <a:cubicBezTo>
                      <a:pt x="5879" y="1"/>
                      <a:pt x="5868" y="1"/>
                      <a:pt x="5857" y="1"/>
                    </a:cubicBezTo>
                    <a:cubicBezTo>
                      <a:pt x="5326" y="10"/>
                      <a:pt x="4851" y="173"/>
                      <a:pt x="4424" y="482"/>
                    </a:cubicBezTo>
                    <a:cubicBezTo>
                      <a:pt x="3867" y="887"/>
                      <a:pt x="3435" y="1406"/>
                      <a:pt x="3075" y="1986"/>
                    </a:cubicBezTo>
                    <a:cubicBezTo>
                      <a:pt x="2670" y="2637"/>
                      <a:pt x="2342" y="3330"/>
                      <a:pt x="2091" y="4053"/>
                    </a:cubicBezTo>
                    <a:cubicBezTo>
                      <a:pt x="1171" y="6708"/>
                      <a:pt x="637" y="9449"/>
                      <a:pt x="299" y="12229"/>
                    </a:cubicBezTo>
                    <a:cubicBezTo>
                      <a:pt x="186" y="13151"/>
                      <a:pt x="95" y="14076"/>
                      <a:pt x="35" y="15001"/>
                    </a:cubicBezTo>
                    <a:cubicBezTo>
                      <a:pt x="1" y="15541"/>
                      <a:pt x="54" y="16083"/>
                      <a:pt x="65" y="16624"/>
                    </a:cubicBezTo>
                    <a:lnTo>
                      <a:pt x="531" y="16624"/>
                    </a:lnTo>
                    <a:cubicBezTo>
                      <a:pt x="531" y="16237"/>
                      <a:pt x="499" y="15846"/>
                      <a:pt x="536" y="15464"/>
                    </a:cubicBezTo>
                    <a:cubicBezTo>
                      <a:pt x="654" y="14250"/>
                      <a:pt x="784" y="13037"/>
                      <a:pt x="930" y="11827"/>
                    </a:cubicBezTo>
                    <a:cubicBezTo>
                      <a:pt x="1198" y="9622"/>
                      <a:pt x="1650" y="7454"/>
                      <a:pt x="2269" y="5322"/>
                    </a:cubicBezTo>
                    <a:cubicBezTo>
                      <a:pt x="2561" y="4315"/>
                      <a:pt x="2942" y="3343"/>
                      <a:pt x="3462" y="2430"/>
                    </a:cubicBezTo>
                    <a:cubicBezTo>
                      <a:pt x="3744" y="1928"/>
                      <a:pt x="4095" y="1480"/>
                      <a:pt x="4527" y="1097"/>
                    </a:cubicBezTo>
                    <a:cubicBezTo>
                      <a:pt x="4766" y="882"/>
                      <a:pt x="5031" y="703"/>
                      <a:pt x="5346" y="617"/>
                    </a:cubicBezTo>
                    <a:cubicBezTo>
                      <a:pt x="5544" y="563"/>
                      <a:pt x="5732" y="535"/>
                      <a:pt x="5909" y="535"/>
                    </a:cubicBezTo>
                    <a:cubicBezTo>
                      <a:pt x="6436" y="535"/>
                      <a:pt x="6866" y="784"/>
                      <a:pt x="7156" y="1351"/>
                    </a:cubicBezTo>
                    <a:cubicBezTo>
                      <a:pt x="7195" y="1427"/>
                      <a:pt x="7236" y="1505"/>
                      <a:pt x="7271" y="1585"/>
                    </a:cubicBezTo>
                    <a:cubicBezTo>
                      <a:pt x="7782" y="2790"/>
                      <a:pt x="8081" y="4048"/>
                      <a:pt x="8130" y="5356"/>
                    </a:cubicBezTo>
                    <a:cubicBezTo>
                      <a:pt x="8168" y="6402"/>
                      <a:pt x="8173" y="7450"/>
                      <a:pt x="8085" y="8492"/>
                    </a:cubicBezTo>
                    <a:cubicBezTo>
                      <a:pt x="7992" y="9592"/>
                      <a:pt x="7906" y="10692"/>
                      <a:pt x="7810" y="11791"/>
                    </a:cubicBezTo>
                    <a:cubicBezTo>
                      <a:pt x="7716" y="12891"/>
                      <a:pt x="7608" y="13989"/>
                      <a:pt x="7520" y="15089"/>
                    </a:cubicBezTo>
                    <a:cubicBezTo>
                      <a:pt x="7478" y="15599"/>
                      <a:pt x="7471" y="16110"/>
                      <a:pt x="7448" y="16622"/>
                    </a:cubicBezTo>
                    <a:cubicBezTo>
                      <a:pt x="7623" y="16622"/>
                      <a:pt x="7796" y="16622"/>
                      <a:pt x="7972" y="16619"/>
                    </a:cubicBezTo>
                    <a:cubicBezTo>
                      <a:pt x="7972" y="16562"/>
                      <a:pt x="7968" y="16503"/>
                      <a:pt x="7974" y="16446"/>
                    </a:cubicBezTo>
                    <a:cubicBezTo>
                      <a:pt x="8044" y="15617"/>
                      <a:pt x="8115" y="14790"/>
                      <a:pt x="8187" y="13960"/>
                    </a:cubicBezTo>
                    <a:cubicBezTo>
                      <a:pt x="8261" y="13083"/>
                      <a:pt x="8339" y="12206"/>
                      <a:pt x="8410" y="11329"/>
                    </a:cubicBezTo>
                    <a:cubicBezTo>
                      <a:pt x="8496" y="10269"/>
                      <a:pt x="8598" y="9208"/>
                      <a:pt x="8655" y="8147"/>
                    </a:cubicBezTo>
                    <a:cubicBezTo>
                      <a:pt x="8697" y="7357"/>
                      <a:pt x="8668" y="6561"/>
                      <a:pt x="8685" y="5769"/>
                    </a:cubicBezTo>
                    <a:cubicBezTo>
                      <a:pt x="8711" y="4652"/>
                      <a:pt x="8511" y="3572"/>
                      <a:pt x="8198" y="2508"/>
                    </a:cubicBezTo>
                    <a:cubicBezTo>
                      <a:pt x="8047" y="1989"/>
                      <a:pt x="7862" y="1480"/>
                      <a:pt x="7594" y="1005"/>
                    </a:cubicBezTo>
                    <a:cubicBezTo>
                      <a:pt x="7219" y="344"/>
                      <a:pt x="6658" y="1"/>
                      <a:pt x="589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3" name="Google Shape;983;p25"/>
              <p:cNvSpPr/>
              <p:nvPr/>
            </p:nvSpPr>
            <p:spPr>
              <a:xfrm>
                <a:off x="3510175" y="4312100"/>
                <a:ext cx="144025" cy="363850"/>
              </a:xfrm>
              <a:custGeom>
                <a:avLst/>
                <a:gdLst/>
                <a:ahLst/>
                <a:cxnLst/>
                <a:rect l="l" t="t" r="r" b="b"/>
                <a:pathLst>
                  <a:path w="5761" h="14554" extrusionOk="0">
                    <a:moveTo>
                      <a:pt x="4327" y="1"/>
                    </a:moveTo>
                    <a:cubicBezTo>
                      <a:pt x="4096" y="1"/>
                      <a:pt x="3861" y="92"/>
                      <a:pt x="3657" y="278"/>
                    </a:cubicBezTo>
                    <a:cubicBezTo>
                      <a:pt x="3465" y="452"/>
                      <a:pt x="3292" y="653"/>
                      <a:pt x="3142" y="865"/>
                    </a:cubicBezTo>
                    <a:cubicBezTo>
                      <a:pt x="2669" y="1530"/>
                      <a:pt x="2316" y="2262"/>
                      <a:pt x="2032" y="3027"/>
                    </a:cubicBezTo>
                    <a:cubicBezTo>
                      <a:pt x="1289" y="5027"/>
                      <a:pt x="712" y="7073"/>
                      <a:pt x="418" y="9188"/>
                    </a:cubicBezTo>
                    <a:cubicBezTo>
                      <a:pt x="268" y="10272"/>
                      <a:pt x="156" y="11360"/>
                      <a:pt x="70" y="12448"/>
                    </a:cubicBezTo>
                    <a:cubicBezTo>
                      <a:pt x="15" y="13150"/>
                      <a:pt x="0" y="13859"/>
                      <a:pt x="168" y="14553"/>
                    </a:cubicBezTo>
                    <a:lnTo>
                      <a:pt x="457" y="14553"/>
                    </a:lnTo>
                    <a:cubicBezTo>
                      <a:pt x="441" y="13293"/>
                      <a:pt x="491" y="12036"/>
                      <a:pt x="648" y="10785"/>
                    </a:cubicBezTo>
                    <a:cubicBezTo>
                      <a:pt x="958" y="8277"/>
                      <a:pt x="1517" y="5830"/>
                      <a:pt x="2382" y="3456"/>
                    </a:cubicBezTo>
                    <a:cubicBezTo>
                      <a:pt x="2675" y="2652"/>
                      <a:pt x="3017" y="1874"/>
                      <a:pt x="3504" y="1168"/>
                    </a:cubicBezTo>
                    <a:cubicBezTo>
                      <a:pt x="3640" y="972"/>
                      <a:pt x="3798" y="783"/>
                      <a:pt x="3971" y="617"/>
                    </a:cubicBezTo>
                    <a:cubicBezTo>
                      <a:pt x="4088" y="504"/>
                      <a:pt x="4212" y="449"/>
                      <a:pt x="4333" y="449"/>
                    </a:cubicBezTo>
                    <a:cubicBezTo>
                      <a:pt x="4481" y="449"/>
                      <a:pt x="4624" y="532"/>
                      <a:pt x="4740" y="696"/>
                    </a:cubicBezTo>
                    <a:cubicBezTo>
                      <a:pt x="4846" y="845"/>
                      <a:pt x="4925" y="1015"/>
                      <a:pt x="4990" y="1184"/>
                    </a:cubicBezTo>
                    <a:cubicBezTo>
                      <a:pt x="5177" y="1668"/>
                      <a:pt x="5260" y="2176"/>
                      <a:pt x="5267" y="2690"/>
                    </a:cubicBezTo>
                    <a:cubicBezTo>
                      <a:pt x="5275" y="3231"/>
                      <a:pt x="5254" y="3774"/>
                      <a:pt x="5231" y="4315"/>
                    </a:cubicBezTo>
                    <a:cubicBezTo>
                      <a:pt x="5168" y="5813"/>
                      <a:pt x="5102" y="7312"/>
                      <a:pt x="5030" y="8812"/>
                    </a:cubicBezTo>
                    <a:cubicBezTo>
                      <a:pt x="4967" y="10116"/>
                      <a:pt x="4890" y="11420"/>
                      <a:pt x="4826" y="12726"/>
                    </a:cubicBezTo>
                    <a:cubicBezTo>
                      <a:pt x="4796" y="13335"/>
                      <a:pt x="4780" y="13945"/>
                      <a:pt x="4758" y="14553"/>
                    </a:cubicBezTo>
                    <a:lnTo>
                      <a:pt x="5283" y="14553"/>
                    </a:lnTo>
                    <a:lnTo>
                      <a:pt x="5444" y="11133"/>
                    </a:lnTo>
                    <a:cubicBezTo>
                      <a:pt x="5504" y="9878"/>
                      <a:pt x="5566" y="8621"/>
                      <a:pt x="5623" y="7365"/>
                    </a:cubicBezTo>
                    <a:cubicBezTo>
                      <a:pt x="5661" y="6543"/>
                      <a:pt x="5699" y="5722"/>
                      <a:pt x="5724" y="4900"/>
                    </a:cubicBezTo>
                    <a:cubicBezTo>
                      <a:pt x="5745" y="4126"/>
                      <a:pt x="5761" y="3352"/>
                      <a:pt x="5754" y="2579"/>
                    </a:cubicBezTo>
                    <a:cubicBezTo>
                      <a:pt x="5748" y="2013"/>
                      <a:pt x="5626" y="1463"/>
                      <a:pt x="5403" y="943"/>
                    </a:cubicBezTo>
                    <a:cubicBezTo>
                      <a:pt x="5318" y="747"/>
                      <a:pt x="5217" y="557"/>
                      <a:pt x="5086" y="392"/>
                    </a:cubicBezTo>
                    <a:cubicBezTo>
                      <a:pt x="4880" y="133"/>
                      <a:pt x="4606" y="1"/>
                      <a:pt x="4327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4" name="Google Shape;984;p25"/>
              <p:cNvSpPr/>
              <p:nvPr/>
            </p:nvSpPr>
            <p:spPr>
              <a:xfrm>
                <a:off x="3540500" y="4394725"/>
                <a:ext cx="84525" cy="281225"/>
              </a:xfrm>
              <a:custGeom>
                <a:avLst/>
                <a:gdLst/>
                <a:ahLst/>
                <a:cxnLst/>
                <a:rect l="l" t="t" r="r" b="b"/>
                <a:pathLst>
                  <a:path w="3381" h="11249" extrusionOk="0">
                    <a:moveTo>
                      <a:pt x="2902" y="1"/>
                    </a:moveTo>
                    <a:cubicBezTo>
                      <a:pt x="2784" y="1"/>
                      <a:pt x="2651" y="66"/>
                      <a:pt x="2520" y="199"/>
                    </a:cubicBezTo>
                    <a:cubicBezTo>
                      <a:pt x="2453" y="267"/>
                      <a:pt x="2386" y="342"/>
                      <a:pt x="2338" y="425"/>
                    </a:cubicBezTo>
                    <a:cubicBezTo>
                      <a:pt x="2195" y="677"/>
                      <a:pt x="2035" y="925"/>
                      <a:pt x="1935" y="1192"/>
                    </a:cubicBezTo>
                    <a:cubicBezTo>
                      <a:pt x="1734" y="1726"/>
                      <a:pt x="1548" y="2266"/>
                      <a:pt x="1393" y="2816"/>
                    </a:cubicBezTo>
                    <a:cubicBezTo>
                      <a:pt x="932" y="4466"/>
                      <a:pt x="632" y="6152"/>
                      <a:pt x="348" y="7842"/>
                    </a:cubicBezTo>
                    <a:cubicBezTo>
                      <a:pt x="160" y="8969"/>
                      <a:pt x="12" y="10101"/>
                      <a:pt x="0" y="11247"/>
                    </a:cubicBezTo>
                    <a:lnTo>
                      <a:pt x="405" y="11247"/>
                    </a:lnTo>
                    <a:cubicBezTo>
                      <a:pt x="475" y="10525"/>
                      <a:pt x="510" y="9798"/>
                      <a:pt x="623" y="9082"/>
                    </a:cubicBezTo>
                    <a:cubicBezTo>
                      <a:pt x="841" y="7697"/>
                      <a:pt x="1084" y="6317"/>
                      <a:pt x="1353" y="4941"/>
                    </a:cubicBezTo>
                    <a:cubicBezTo>
                      <a:pt x="1585" y="3745"/>
                      <a:pt x="1873" y="2560"/>
                      <a:pt x="2327" y="1424"/>
                    </a:cubicBezTo>
                    <a:cubicBezTo>
                      <a:pt x="2423" y="1182"/>
                      <a:pt x="2552" y="955"/>
                      <a:pt x="2673" y="724"/>
                    </a:cubicBezTo>
                    <a:cubicBezTo>
                      <a:pt x="2706" y="661"/>
                      <a:pt x="2765" y="612"/>
                      <a:pt x="2840" y="526"/>
                    </a:cubicBezTo>
                    <a:cubicBezTo>
                      <a:pt x="2937" y="1131"/>
                      <a:pt x="2967" y="1689"/>
                      <a:pt x="2944" y="2249"/>
                    </a:cubicBezTo>
                    <a:cubicBezTo>
                      <a:pt x="2917" y="2906"/>
                      <a:pt x="2893" y="3565"/>
                      <a:pt x="2845" y="4219"/>
                    </a:cubicBezTo>
                    <a:cubicBezTo>
                      <a:pt x="2771" y="5300"/>
                      <a:pt x="2681" y="6380"/>
                      <a:pt x="2595" y="7460"/>
                    </a:cubicBezTo>
                    <a:cubicBezTo>
                      <a:pt x="2530" y="8279"/>
                      <a:pt x="2453" y="9096"/>
                      <a:pt x="2393" y="9917"/>
                    </a:cubicBezTo>
                    <a:cubicBezTo>
                      <a:pt x="2360" y="10361"/>
                      <a:pt x="2346" y="10804"/>
                      <a:pt x="2324" y="11248"/>
                    </a:cubicBezTo>
                    <a:cubicBezTo>
                      <a:pt x="2480" y="11248"/>
                      <a:pt x="2635" y="11248"/>
                      <a:pt x="2788" y="11245"/>
                    </a:cubicBezTo>
                    <a:cubicBezTo>
                      <a:pt x="2787" y="11158"/>
                      <a:pt x="2778" y="11071"/>
                      <a:pt x="2785" y="10985"/>
                    </a:cubicBezTo>
                    <a:cubicBezTo>
                      <a:pt x="2850" y="10097"/>
                      <a:pt x="2915" y="9209"/>
                      <a:pt x="2983" y="8322"/>
                    </a:cubicBezTo>
                    <a:cubicBezTo>
                      <a:pt x="3094" y="6845"/>
                      <a:pt x="3219" y="5370"/>
                      <a:pt x="3315" y="3893"/>
                    </a:cubicBezTo>
                    <a:cubicBezTo>
                      <a:pt x="3366" y="3111"/>
                      <a:pt x="3381" y="2328"/>
                      <a:pt x="3379" y="1543"/>
                    </a:cubicBezTo>
                    <a:cubicBezTo>
                      <a:pt x="3379" y="1161"/>
                      <a:pt x="3334" y="770"/>
                      <a:pt x="3259" y="392"/>
                    </a:cubicBezTo>
                    <a:cubicBezTo>
                      <a:pt x="3208" y="133"/>
                      <a:pt x="3071" y="1"/>
                      <a:pt x="29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_1_1_1">
    <p:spTree>
      <p:nvGrpSpPr>
        <p:cNvPr id="1" name="Shape 9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6" name="Google Shape;986;p26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987" name="Google Shape;987;p26"/>
          <p:cNvSpPr txBox="1">
            <a:spLocks noGrp="1"/>
          </p:cNvSpPr>
          <p:nvPr>
            <p:ph type="title" idx="2"/>
          </p:nvPr>
        </p:nvSpPr>
        <p:spPr>
          <a:xfrm>
            <a:off x="719959" y="1772038"/>
            <a:ext cx="2483100" cy="48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988" name="Google Shape;988;p26"/>
          <p:cNvSpPr txBox="1">
            <a:spLocks noGrp="1"/>
          </p:cNvSpPr>
          <p:nvPr>
            <p:ph type="subTitle" idx="1"/>
          </p:nvPr>
        </p:nvSpPr>
        <p:spPr>
          <a:xfrm>
            <a:off x="719959" y="2241788"/>
            <a:ext cx="2483100" cy="56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9" name="Google Shape;989;p26"/>
          <p:cNvSpPr txBox="1">
            <a:spLocks noGrp="1"/>
          </p:cNvSpPr>
          <p:nvPr>
            <p:ph type="title" idx="3"/>
          </p:nvPr>
        </p:nvSpPr>
        <p:spPr>
          <a:xfrm>
            <a:off x="5940934" y="1772038"/>
            <a:ext cx="2483100" cy="48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990" name="Google Shape;990;p26"/>
          <p:cNvSpPr txBox="1">
            <a:spLocks noGrp="1"/>
          </p:cNvSpPr>
          <p:nvPr>
            <p:ph type="subTitle" idx="4"/>
          </p:nvPr>
        </p:nvSpPr>
        <p:spPr>
          <a:xfrm>
            <a:off x="5940934" y="2241788"/>
            <a:ext cx="2483100" cy="56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1" name="Google Shape;991;p26"/>
          <p:cNvSpPr txBox="1">
            <a:spLocks noGrp="1"/>
          </p:cNvSpPr>
          <p:nvPr>
            <p:ph type="title" idx="5"/>
          </p:nvPr>
        </p:nvSpPr>
        <p:spPr>
          <a:xfrm>
            <a:off x="719963" y="3159113"/>
            <a:ext cx="2483100" cy="48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992" name="Google Shape;992;p26"/>
          <p:cNvSpPr txBox="1">
            <a:spLocks noGrp="1"/>
          </p:cNvSpPr>
          <p:nvPr>
            <p:ph type="subTitle" idx="6"/>
          </p:nvPr>
        </p:nvSpPr>
        <p:spPr>
          <a:xfrm>
            <a:off x="719973" y="3628938"/>
            <a:ext cx="2483100" cy="56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3" name="Google Shape;993;p26"/>
          <p:cNvSpPr txBox="1">
            <a:spLocks noGrp="1"/>
          </p:cNvSpPr>
          <p:nvPr>
            <p:ph type="title" idx="7"/>
          </p:nvPr>
        </p:nvSpPr>
        <p:spPr>
          <a:xfrm>
            <a:off x="5940938" y="3159113"/>
            <a:ext cx="2483100" cy="48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994" name="Google Shape;994;p26"/>
          <p:cNvSpPr txBox="1">
            <a:spLocks noGrp="1"/>
          </p:cNvSpPr>
          <p:nvPr>
            <p:ph type="subTitle" idx="8"/>
          </p:nvPr>
        </p:nvSpPr>
        <p:spPr>
          <a:xfrm>
            <a:off x="5940949" y="3628938"/>
            <a:ext cx="2483100" cy="56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995" name="Google Shape;995;p26"/>
          <p:cNvGrpSpPr/>
          <p:nvPr/>
        </p:nvGrpSpPr>
        <p:grpSpPr>
          <a:xfrm>
            <a:off x="-242676" y="-136638"/>
            <a:ext cx="9701766" cy="5640074"/>
            <a:chOff x="-242676" y="-136638"/>
            <a:chExt cx="9701766" cy="5640074"/>
          </a:xfrm>
        </p:grpSpPr>
        <p:sp>
          <p:nvSpPr>
            <p:cNvPr id="996" name="Google Shape;996;p26"/>
            <p:cNvSpPr/>
            <p:nvPr/>
          </p:nvSpPr>
          <p:spPr>
            <a:xfrm>
              <a:off x="7432928" y="-136638"/>
              <a:ext cx="1994683" cy="1533437"/>
            </a:xfrm>
            <a:custGeom>
              <a:avLst/>
              <a:gdLst/>
              <a:ahLst/>
              <a:cxnLst/>
              <a:rect l="l" t="t" r="r" b="b"/>
              <a:pathLst>
                <a:path w="34138" h="26244" extrusionOk="0">
                  <a:moveTo>
                    <a:pt x="13074" y="1"/>
                  </a:moveTo>
                  <a:cubicBezTo>
                    <a:pt x="11971" y="1"/>
                    <a:pt x="10868" y="34"/>
                    <a:pt x="9767" y="101"/>
                  </a:cubicBezTo>
                  <a:cubicBezTo>
                    <a:pt x="7836" y="220"/>
                    <a:pt x="5910" y="442"/>
                    <a:pt x="4004" y="766"/>
                  </a:cubicBezTo>
                  <a:cubicBezTo>
                    <a:pt x="2688" y="989"/>
                    <a:pt x="1471" y="1009"/>
                    <a:pt x="884" y="2322"/>
                  </a:cubicBezTo>
                  <a:cubicBezTo>
                    <a:pt x="109" y="4052"/>
                    <a:pt x="1" y="6115"/>
                    <a:pt x="621" y="7902"/>
                  </a:cubicBezTo>
                  <a:cubicBezTo>
                    <a:pt x="1315" y="9900"/>
                    <a:pt x="2907" y="11565"/>
                    <a:pt x="4872" y="12348"/>
                  </a:cubicBezTo>
                  <a:cubicBezTo>
                    <a:pt x="6255" y="12900"/>
                    <a:pt x="7730" y="13014"/>
                    <a:pt x="9228" y="13014"/>
                  </a:cubicBezTo>
                  <a:cubicBezTo>
                    <a:pt x="10290" y="13014"/>
                    <a:pt x="11365" y="12957"/>
                    <a:pt x="12426" y="12957"/>
                  </a:cubicBezTo>
                  <a:cubicBezTo>
                    <a:pt x="12651" y="12957"/>
                    <a:pt x="12875" y="12959"/>
                    <a:pt x="13098" y="12965"/>
                  </a:cubicBezTo>
                  <a:cubicBezTo>
                    <a:pt x="14351" y="13001"/>
                    <a:pt x="15704" y="13202"/>
                    <a:pt x="16592" y="14088"/>
                  </a:cubicBezTo>
                  <a:cubicBezTo>
                    <a:pt x="17686" y="15178"/>
                    <a:pt x="17713" y="16896"/>
                    <a:pt x="17981" y="18417"/>
                  </a:cubicBezTo>
                  <a:cubicBezTo>
                    <a:pt x="18523" y="21486"/>
                    <a:pt x="20474" y="24379"/>
                    <a:pt x="23329" y="25629"/>
                  </a:cubicBezTo>
                  <a:cubicBezTo>
                    <a:pt x="24268" y="26040"/>
                    <a:pt x="25299" y="26243"/>
                    <a:pt x="26328" y="26243"/>
                  </a:cubicBezTo>
                  <a:cubicBezTo>
                    <a:pt x="28428" y="26243"/>
                    <a:pt x="30520" y="25399"/>
                    <a:pt x="31813" y="23755"/>
                  </a:cubicBezTo>
                  <a:cubicBezTo>
                    <a:pt x="33141" y="22064"/>
                    <a:pt x="33514" y="19830"/>
                    <a:pt x="33753" y="17693"/>
                  </a:cubicBezTo>
                  <a:cubicBezTo>
                    <a:pt x="33988" y="15601"/>
                    <a:pt x="34138" y="13482"/>
                    <a:pt x="33882" y="11392"/>
                  </a:cubicBezTo>
                  <a:cubicBezTo>
                    <a:pt x="33625" y="9301"/>
                    <a:pt x="33329" y="4019"/>
                    <a:pt x="32039" y="2355"/>
                  </a:cubicBezTo>
                  <a:cubicBezTo>
                    <a:pt x="30878" y="859"/>
                    <a:pt x="29239" y="530"/>
                    <a:pt x="27416" y="530"/>
                  </a:cubicBezTo>
                  <a:cubicBezTo>
                    <a:pt x="25988" y="530"/>
                    <a:pt x="24447" y="732"/>
                    <a:pt x="22936" y="732"/>
                  </a:cubicBezTo>
                  <a:cubicBezTo>
                    <a:pt x="22336" y="732"/>
                    <a:pt x="21740" y="700"/>
                    <a:pt x="21158" y="611"/>
                  </a:cubicBezTo>
                  <a:cubicBezTo>
                    <a:pt x="18484" y="203"/>
                    <a:pt x="15779" y="1"/>
                    <a:pt x="1307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" name="Google Shape;997;p26"/>
            <p:cNvSpPr/>
            <p:nvPr/>
          </p:nvSpPr>
          <p:spPr>
            <a:xfrm flipH="1">
              <a:off x="-242676" y="3969964"/>
              <a:ext cx="1145054" cy="1533472"/>
            </a:xfrm>
            <a:custGeom>
              <a:avLst/>
              <a:gdLst/>
              <a:ahLst/>
              <a:cxnLst/>
              <a:rect l="l" t="t" r="r" b="b"/>
              <a:pathLst>
                <a:path w="22505" h="30139" extrusionOk="0">
                  <a:moveTo>
                    <a:pt x="16016" y="1"/>
                  </a:moveTo>
                  <a:cubicBezTo>
                    <a:pt x="15419" y="1"/>
                    <a:pt x="14815" y="78"/>
                    <a:pt x="14220" y="226"/>
                  </a:cubicBezTo>
                  <a:cubicBezTo>
                    <a:pt x="11061" y="1012"/>
                    <a:pt x="8889" y="3321"/>
                    <a:pt x="6855" y="5725"/>
                  </a:cubicBezTo>
                  <a:cubicBezTo>
                    <a:pt x="4667" y="8315"/>
                    <a:pt x="2817" y="11200"/>
                    <a:pt x="1470" y="14314"/>
                  </a:cubicBezTo>
                  <a:cubicBezTo>
                    <a:pt x="647" y="16213"/>
                    <a:pt x="1" y="18262"/>
                    <a:pt x="186" y="20324"/>
                  </a:cubicBezTo>
                  <a:cubicBezTo>
                    <a:pt x="433" y="23129"/>
                    <a:pt x="2339" y="25724"/>
                    <a:pt x="4939" y="26803"/>
                  </a:cubicBezTo>
                  <a:cubicBezTo>
                    <a:pt x="7004" y="27662"/>
                    <a:pt x="13963" y="30138"/>
                    <a:pt x="17428" y="30138"/>
                  </a:cubicBezTo>
                  <a:cubicBezTo>
                    <a:pt x="18024" y="30138"/>
                    <a:pt x="18517" y="30065"/>
                    <a:pt x="18863" y="29898"/>
                  </a:cubicBezTo>
                  <a:cubicBezTo>
                    <a:pt x="21221" y="28759"/>
                    <a:pt x="16833" y="23321"/>
                    <a:pt x="18345" y="21182"/>
                  </a:cubicBezTo>
                  <a:cubicBezTo>
                    <a:pt x="19810" y="19113"/>
                    <a:pt x="20926" y="16793"/>
                    <a:pt x="21629" y="14357"/>
                  </a:cubicBezTo>
                  <a:cubicBezTo>
                    <a:pt x="22175" y="12467"/>
                    <a:pt x="22471" y="10509"/>
                    <a:pt x="22487" y="8538"/>
                  </a:cubicBezTo>
                  <a:cubicBezTo>
                    <a:pt x="22504" y="6084"/>
                    <a:pt x="22009" y="3462"/>
                    <a:pt x="20282" y="1718"/>
                  </a:cubicBezTo>
                  <a:cubicBezTo>
                    <a:pt x="19113" y="539"/>
                    <a:pt x="17592" y="1"/>
                    <a:pt x="160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" name="Google Shape;998;p26"/>
            <p:cNvSpPr/>
            <p:nvPr/>
          </p:nvSpPr>
          <p:spPr>
            <a:xfrm>
              <a:off x="8039240" y="-83993"/>
              <a:ext cx="1419849" cy="1019837"/>
            </a:xfrm>
            <a:custGeom>
              <a:avLst/>
              <a:gdLst/>
              <a:ahLst/>
              <a:cxnLst/>
              <a:rect l="l" t="t" r="r" b="b"/>
              <a:pathLst>
                <a:path w="24300" h="17454" extrusionOk="0">
                  <a:moveTo>
                    <a:pt x="10124" y="1"/>
                  </a:moveTo>
                  <a:cubicBezTo>
                    <a:pt x="10050" y="1"/>
                    <a:pt x="9968" y="17"/>
                    <a:pt x="9880" y="50"/>
                  </a:cubicBezTo>
                  <a:cubicBezTo>
                    <a:pt x="9759" y="95"/>
                    <a:pt x="9638" y="157"/>
                    <a:pt x="9531" y="230"/>
                  </a:cubicBezTo>
                  <a:cubicBezTo>
                    <a:pt x="9229" y="435"/>
                    <a:pt x="8921" y="632"/>
                    <a:pt x="8639" y="860"/>
                  </a:cubicBezTo>
                  <a:cubicBezTo>
                    <a:pt x="7741" y="1583"/>
                    <a:pt x="6846" y="2308"/>
                    <a:pt x="5966" y="3051"/>
                  </a:cubicBezTo>
                  <a:cubicBezTo>
                    <a:pt x="4272" y="4481"/>
                    <a:pt x="2614" y="5955"/>
                    <a:pt x="1139" y="7617"/>
                  </a:cubicBezTo>
                  <a:cubicBezTo>
                    <a:pt x="792" y="8009"/>
                    <a:pt x="487" y="8439"/>
                    <a:pt x="181" y="8864"/>
                  </a:cubicBezTo>
                  <a:cubicBezTo>
                    <a:pt x="38" y="9063"/>
                    <a:pt x="0" y="9298"/>
                    <a:pt x="148" y="9523"/>
                  </a:cubicBezTo>
                  <a:cubicBezTo>
                    <a:pt x="265" y="9700"/>
                    <a:pt x="429" y="9756"/>
                    <a:pt x="609" y="9756"/>
                  </a:cubicBezTo>
                  <a:cubicBezTo>
                    <a:pt x="661" y="9756"/>
                    <a:pt x="714" y="9751"/>
                    <a:pt x="768" y="9743"/>
                  </a:cubicBezTo>
                  <a:cubicBezTo>
                    <a:pt x="911" y="9723"/>
                    <a:pt x="1060" y="9703"/>
                    <a:pt x="1195" y="9652"/>
                  </a:cubicBezTo>
                  <a:cubicBezTo>
                    <a:pt x="1547" y="9514"/>
                    <a:pt x="1902" y="9374"/>
                    <a:pt x="2238" y="9205"/>
                  </a:cubicBezTo>
                  <a:cubicBezTo>
                    <a:pt x="2941" y="8850"/>
                    <a:pt x="3630" y="8469"/>
                    <a:pt x="4329" y="8105"/>
                  </a:cubicBezTo>
                  <a:cubicBezTo>
                    <a:pt x="5453" y="7518"/>
                    <a:pt x="6578" y="6937"/>
                    <a:pt x="7705" y="6356"/>
                  </a:cubicBezTo>
                  <a:cubicBezTo>
                    <a:pt x="7797" y="6307"/>
                    <a:pt x="7903" y="6285"/>
                    <a:pt x="8002" y="6251"/>
                  </a:cubicBezTo>
                  <a:lnTo>
                    <a:pt x="8002" y="6251"/>
                  </a:lnTo>
                  <a:cubicBezTo>
                    <a:pt x="7962" y="6378"/>
                    <a:pt x="7897" y="6457"/>
                    <a:pt x="7827" y="6529"/>
                  </a:cubicBezTo>
                  <a:cubicBezTo>
                    <a:pt x="6550" y="7820"/>
                    <a:pt x="5454" y="9255"/>
                    <a:pt x="4476" y="10783"/>
                  </a:cubicBezTo>
                  <a:cubicBezTo>
                    <a:pt x="4011" y="11512"/>
                    <a:pt x="3617" y="12276"/>
                    <a:pt x="3355" y="13100"/>
                  </a:cubicBezTo>
                  <a:cubicBezTo>
                    <a:pt x="3249" y="13430"/>
                    <a:pt x="3165" y="13777"/>
                    <a:pt x="3141" y="14121"/>
                  </a:cubicBezTo>
                  <a:cubicBezTo>
                    <a:pt x="3102" y="14656"/>
                    <a:pt x="3401" y="15000"/>
                    <a:pt x="3935" y="15011"/>
                  </a:cubicBezTo>
                  <a:cubicBezTo>
                    <a:pt x="3964" y="15012"/>
                    <a:pt x="3993" y="15012"/>
                    <a:pt x="4022" y="15012"/>
                  </a:cubicBezTo>
                  <a:cubicBezTo>
                    <a:pt x="4353" y="15012"/>
                    <a:pt x="4706" y="14973"/>
                    <a:pt x="4999" y="14847"/>
                  </a:cubicBezTo>
                  <a:cubicBezTo>
                    <a:pt x="5586" y="14593"/>
                    <a:pt x="6156" y="14288"/>
                    <a:pt x="6692" y="13940"/>
                  </a:cubicBezTo>
                  <a:cubicBezTo>
                    <a:pt x="7963" y="13115"/>
                    <a:pt x="9213" y="12252"/>
                    <a:pt x="10472" y="11407"/>
                  </a:cubicBezTo>
                  <a:cubicBezTo>
                    <a:pt x="10598" y="11321"/>
                    <a:pt x="10731" y="11248"/>
                    <a:pt x="10861" y="11169"/>
                  </a:cubicBezTo>
                  <a:lnTo>
                    <a:pt x="10861" y="11169"/>
                  </a:lnTo>
                  <a:cubicBezTo>
                    <a:pt x="10815" y="11333"/>
                    <a:pt x="10725" y="11442"/>
                    <a:pt x="10641" y="11555"/>
                  </a:cubicBezTo>
                  <a:cubicBezTo>
                    <a:pt x="10011" y="12394"/>
                    <a:pt x="9362" y="13221"/>
                    <a:pt x="8758" y="14078"/>
                  </a:cubicBezTo>
                  <a:cubicBezTo>
                    <a:pt x="8347" y="14665"/>
                    <a:pt x="8070" y="15328"/>
                    <a:pt x="7923" y="16036"/>
                  </a:cubicBezTo>
                  <a:cubicBezTo>
                    <a:pt x="7733" y="16942"/>
                    <a:pt x="8083" y="17454"/>
                    <a:pt x="8855" y="17454"/>
                  </a:cubicBezTo>
                  <a:cubicBezTo>
                    <a:pt x="8983" y="17454"/>
                    <a:pt x="9123" y="17440"/>
                    <a:pt x="9273" y="17411"/>
                  </a:cubicBezTo>
                  <a:cubicBezTo>
                    <a:pt x="9885" y="17295"/>
                    <a:pt x="10447" y="17053"/>
                    <a:pt x="10954" y="16702"/>
                  </a:cubicBezTo>
                  <a:cubicBezTo>
                    <a:pt x="11528" y="16303"/>
                    <a:pt x="12093" y="15886"/>
                    <a:pt x="12630" y="15438"/>
                  </a:cubicBezTo>
                  <a:cubicBezTo>
                    <a:pt x="14212" y="14121"/>
                    <a:pt x="15672" y="12673"/>
                    <a:pt x="17133" y="11225"/>
                  </a:cubicBezTo>
                  <a:cubicBezTo>
                    <a:pt x="18931" y="9443"/>
                    <a:pt x="20850" y="7813"/>
                    <a:pt x="23047" y="6534"/>
                  </a:cubicBezTo>
                  <a:cubicBezTo>
                    <a:pt x="23323" y="6373"/>
                    <a:pt x="23585" y="6185"/>
                    <a:pt x="23848" y="6002"/>
                  </a:cubicBezTo>
                  <a:cubicBezTo>
                    <a:pt x="23954" y="5929"/>
                    <a:pt x="24060" y="5844"/>
                    <a:pt x="24139" y="5743"/>
                  </a:cubicBezTo>
                  <a:cubicBezTo>
                    <a:pt x="24285" y="5551"/>
                    <a:pt x="24299" y="5333"/>
                    <a:pt x="24171" y="5128"/>
                  </a:cubicBezTo>
                  <a:cubicBezTo>
                    <a:pt x="24064" y="4961"/>
                    <a:pt x="23908" y="4873"/>
                    <a:pt x="23725" y="4873"/>
                  </a:cubicBezTo>
                  <a:cubicBezTo>
                    <a:pt x="23686" y="4873"/>
                    <a:pt x="23646" y="4877"/>
                    <a:pt x="23605" y="4885"/>
                  </a:cubicBezTo>
                  <a:cubicBezTo>
                    <a:pt x="23466" y="4914"/>
                    <a:pt x="23323" y="4968"/>
                    <a:pt x="23201" y="5042"/>
                  </a:cubicBezTo>
                  <a:cubicBezTo>
                    <a:pt x="21824" y="5894"/>
                    <a:pt x="20439" y="6729"/>
                    <a:pt x="19180" y="7759"/>
                  </a:cubicBezTo>
                  <a:cubicBezTo>
                    <a:pt x="17710" y="8962"/>
                    <a:pt x="16374" y="10307"/>
                    <a:pt x="15025" y="11639"/>
                  </a:cubicBezTo>
                  <a:cubicBezTo>
                    <a:pt x="13726" y="12921"/>
                    <a:pt x="12409" y="14182"/>
                    <a:pt x="10977" y="15313"/>
                  </a:cubicBezTo>
                  <a:cubicBezTo>
                    <a:pt x="10568" y="15637"/>
                    <a:pt x="10117" y="15909"/>
                    <a:pt x="9667" y="16180"/>
                  </a:cubicBezTo>
                  <a:cubicBezTo>
                    <a:pt x="9478" y="16294"/>
                    <a:pt x="9249" y="16340"/>
                    <a:pt x="8954" y="16450"/>
                  </a:cubicBezTo>
                  <a:cubicBezTo>
                    <a:pt x="9006" y="16217"/>
                    <a:pt x="9027" y="16078"/>
                    <a:pt x="9063" y="15939"/>
                  </a:cubicBezTo>
                  <a:cubicBezTo>
                    <a:pt x="9252" y="15320"/>
                    <a:pt x="9574" y="14768"/>
                    <a:pt x="9945" y="14239"/>
                  </a:cubicBezTo>
                  <a:cubicBezTo>
                    <a:pt x="10910" y="12863"/>
                    <a:pt x="11990" y="11582"/>
                    <a:pt x="13172" y="10388"/>
                  </a:cubicBezTo>
                  <a:cubicBezTo>
                    <a:pt x="13582" y="9974"/>
                    <a:pt x="14010" y="9577"/>
                    <a:pt x="14417" y="9158"/>
                  </a:cubicBezTo>
                  <a:cubicBezTo>
                    <a:pt x="14597" y="8970"/>
                    <a:pt x="14760" y="8761"/>
                    <a:pt x="14896" y="8539"/>
                  </a:cubicBezTo>
                  <a:cubicBezTo>
                    <a:pt x="15018" y="8340"/>
                    <a:pt x="15005" y="8117"/>
                    <a:pt x="14855" y="7923"/>
                  </a:cubicBezTo>
                  <a:cubicBezTo>
                    <a:pt x="14745" y="7780"/>
                    <a:pt x="14601" y="7715"/>
                    <a:pt x="14445" y="7715"/>
                  </a:cubicBezTo>
                  <a:cubicBezTo>
                    <a:pt x="14387" y="7715"/>
                    <a:pt x="14327" y="7724"/>
                    <a:pt x="14266" y="7742"/>
                  </a:cubicBezTo>
                  <a:cubicBezTo>
                    <a:pt x="14087" y="7795"/>
                    <a:pt x="13911" y="7876"/>
                    <a:pt x="13751" y="7974"/>
                  </a:cubicBezTo>
                  <a:cubicBezTo>
                    <a:pt x="13151" y="8334"/>
                    <a:pt x="12548" y="8689"/>
                    <a:pt x="11968" y="9080"/>
                  </a:cubicBezTo>
                  <a:cubicBezTo>
                    <a:pt x="9951" y="10445"/>
                    <a:pt x="7946" y="11827"/>
                    <a:pt x="5928" y="13193"/>
                  </a:cubicBezTo>
                  <a:cubicBezTo>
                    <a:pt x="5532" y="13460"/>
                    <a:pt x="5112" y="13698"/>
                    <a:pt x="4690" y="13927"/>
                  </a:cubicBezTo>
                  <a:cubicBezTo>
                    <a:pt x="4534" y="14012"/>
                    <a:pt x="4343" y="14026"/>
                    <a:pt x="4073" y="14098"/>
                  </a:cubicBezTo>
                  <a:cubicBezTo>
                    <a:pt x="4202" y="13690"/>
                    <a:pt x="4287" y="13372"/>
                    <a:pt x="4403" y="13065"/>
                  </a:cubicBezTo>
                  <a:cubicBezTo>
                    <a:pt x="4890" y="11782"/>
                    <a:pt x="5691" y="10683"/>
                    <a:pt x="6493" y="9589"/>
                  </a:cubicBezTo>
                  <a:cubicBezTo>
                    <a:pt x="7559" y="8135"/>
                    <a:pt x="8825" y="6868"/>
                    <a:pt x="10167" y="5671"/>
                  </a:cubicBezTo>
                  <a:cubicBezTo>
                    <a:pt x="10450" y="5420"/>
                    <a:pt x="10715" y="5147"/>
                    <a:pt x="10963" y="4862"/>
                  </a:cubicBezTo>
                  <a:cubicBezTo>
                    <a:pt x="11153" y="4646"/>
                    <a:pt x="11153" y="4404"/>
                    <a:pt x="11024" y="4218"/>
                  </a:cubicBezTo>
                  <a:cubicBezTo>
                    <a:pt x="10931" y="4084"/>
                    <a:pt x="10794" y="4006"/>
                    <a:pt x="10622" y="4006"/>
                  </a:cubicBezTo>
                  <a:cubicBezTo>
                    <a:pt x="10553" y="4006"/>
                    <a:pt x="10479" y="4018"/>
                    <a:pt x="10400" y="4044"/>
                  </a:cubicBezTo>
                  <a:cubicBezTo>
                    <a:pt x="10082" y="4150"/>
                    <a:pt x="9773" y="4281"/>
                    <a:pt x="9469" y="4420"/>
                  </a:cubicBezTo>
                  <a:cubicBezTo>
                    <a:pt x="6975" y="5561"/>
                    <a:pt x="4551" y="6832"/>
                    <a:pt x="2167" y="8190"/>
                  </a:cubicBezTo>
                  <a:cubicBezTo>
                    <a:pt x="2091" y="8233"/>
                    <a:pt x="2009" y="8257"/>
                    <a:pt x="1928" y="8291"/>
                  </a:cubicBezTo>
                  <a:cubicBezTo>
                    <a:pt x="2075" y="8045"/>
                    <a:pt x="2250" y="7853"/>
                    <a:pt x="2429" y="7663"/>
                  </a:cubicBezTo>
                  <a:cubicBezTo>
                    <a:pt x="4023" y="5972"/>
                    <a:pt x="5814" y="4495"/>
                    <a:pt x="7559" y="2969"/>
                  </a:cubicBezTo>
                  <a:cubicBezTo>
                    <a:pt x="8449" y="2192"/>
                    <a:pt x="9348" y="1424"/>
                    <a:pt x="10240" y="651"/>
                  </a:cubicBezTo>
                  <a:cubicBezTo>
                    <a:pt x="10386" y="523"/>
                    <a:pt x="10530" y="386"/>
                    <a:pt x="10424" y="166"/>
                  </a:cubicBezTo>
                  <a:cubicBezTo>
                    <a:pt x="10373" y="58"/>
                    <a:pt x="10264" y="1"/>
                    <a:pt x="1012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" name="Google Shape;999;p26"/>
            <p:cNvSpPr/>
            <p:nvPr/>
          </p:nvSpPr>
          <p:spPr>
            <a:xfrm>
              <a:off x="8611898" y="961771"/>
              <a:ext cx="227117" cy="236466"/>
            </a:xfrm>
            <a:custGeom>
              <a:avLst/>
              <a:gdLst/>
              <a:ahLst/>
              <a:cxnLst/>
              <a:rect l="l" t="t" r="r" b="b"/>
              <a:pathLst>
                <a:path w="3887" h="4047" extrusionOk="0">
                  <a:moveTo>
                    <a:pt x="2240" y="753"/>
                  </a:moveTo>
                  <a:cubicBezTo>
                    <a:pt x="2713" y="753"/>
                    <a:pt x="2980" y="1165"/>
                    <a:pt x="3086" y="1549"/>
                  </a:cubicBezTo>
                  <a:cubicBezTo>
                    <a:pt x="3238" y="2100"/>
                    <a:pt x="3091" y="2592"/>
                    <a:pt x="2744" y="3034"/>
                  </a:cubicBezTo>
                  <a:cubicBezTo>
                    <a:pt x="2584" y="3237"/>
                    <a:pt x="2221" y="3401"/>
                    <a:pt x="1852" y="3403"/>
                  </a:cubicBezTo>
                  <a:cubicBezTo>
                    <a:pt x="1556" y="3372"/>
                    <a:pt x="1265" y="3206"/>
                    <a:pt x="1087" y="2904"/>
                  </a:cubicBezTo>
                  <a:cubicBezTo>
                    <a:pt x="940" y="2656"/>
                    <a:pt x="825" y="2377"/>
                    <a:pt x="758" y="2095"/>
                  </a:cubicBezTo>
                  <a:cubicBezTo>
                    <a:pt x="645" y="1628"/>
                    <a:pt x="876" y="1248"/>
                    <a:pt x="1319" y="1068"/>
                  </a:cubicBezTo>
                  <a:cubicBezTo>
                    <a:pt x="1510" y="991"/>
                    <a:pt x="1692" y="895"/>
                    <a:pt x="1884" y="823"/>
                  </a:cubicBezTo>
                  <a:cubicBezTo>
                    <a:pt x="2014" y="775"/>
                    <a:pt x="2132" y="753"/>
                    <a:pt x="2240" y="753"/>
                  </a:cubicBezTo>
                  <a:close/>
                  <a:moveTo>
                    <a:pt x="2310" y="1"/>
                  </a:moveTo>
                  <a:cubicBezTo>
                    <a:pt x="2228" y="1"/>
                    <a:pt x="2144" y="8"/>
                    <a:pt x="2058" y="24"/>
                  </a:cubicBezTo>
                  <a:cubicBezTo>
                    <a:pt x="1533" y="120"/>
                    <a:pt x="1039" y="326"/>
                    <a:pt x="632" y="677"/>
                  </a:cubicBezTo>
                  <a:cubicBezTo>
                    <a:pt x="210" y="1042"/>
                    <a:pt x="1" y="1516"/>
                    <a:pt x="88" y="2092"/>
                  </a:cubicBezTo>
                  <a:cubicBezTo>
                    <a:pt x="158" y="2549"/>
                    <a:pt x="330" y="2967"/>
                    <a:pt x="608" y="3326"/>
                  </a:cubicBezTo>
                  <a:cubicBezTo>
                    <a:pt x="987" y="3822"/>
                    <a:pt x="1483" y="4046"/>
                    <a:pt x="1974" y="4046"/>
                  </a:cubicBezTo>
                  <a:cubicBezTo>
                    <a:pt x="2357" y="4046"/>
                    <a:pt x="2736" y="3910"/>
                    <a:pt x="3055" y="3660"/>
                  </a:cubicBezTo>
                  <a:cubicBezTo>
                    <a:pt x="3587" y="3240"/>
                    <a:pt x="3860" y="2636"/>
                    <a:pt x="3864" y="1940"/>
                  </a:cubicBezTo>
                  <a:cubicBezTo>
                    <a:pt x="3887" y="1377"/>
                    <a:pt x="3705" y="890"/>
                    <a:pt x="3328" y="484"/>
                  </a:cubicBezTo>
                  <a:cubicBezTo>
                    <a:pt x="3046" y="179"/>
                    <a:pt x="2704" y="1"/>
                    <a:pt x="231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000" name="Google Shape;1000;p26"/>
            <p:cNvGrpSpPr/>
            <p:nvPr/>
          </p:nvGrpSpPr>
          <p:grpSpPr>
            <a:xfrm flipH="1">
              <a:off x="400810" y="4252216"/>
              <a:ext cx="562275" cy="521673"/>
              <a:chOff x="4073175" y="2707625"/>
              <a:chExt cx="276275" cy="256325"/>
            </a:xfrm>
          </p:grpSpPr>
          <p:sp>
            <p:nvSpPr>
              <p:cNvPr id="1001" name="Google Shape;1001;p26"/>
              <p:cNvSpPr/>
              <p:nvPr/>
            </p:nvSpPr>
            <p:spPr>
              <a:xfrm>
                <a:off x="4263975" y="2873500"/>
                <a:ext cx="31150" cy="30025"/>
              </a:xfrm>
              <a:custGeom>
                <a:avLst/>
                <a:gdLst/>
                <a:ahLst/>
                <a:cxnLst/>
                <a:rect l="l" t="t" r="r" b="b"/>
                <a:pathLst>
                  <a:path w="1246" h="1201" extrusionOk="0">
                    <a:moveTo>
                      <a:pt x="620" y="1"/>
                    </a:moveTo>
                    <a:cubicBezTo>
                      <a:pt x="297" y="1"/>
                      <a:pt x="28" y="259"/>
                      <a:pt x="15" y="585"/>
                    </a:cubicBezTo>
                    <a:cubicBezTo>
                      <a:pt x="1" y="929"/>
                      <a:pt x="269" y="1201"/>
                      <a:pt x="621" y="1201"/>
                    </a:cubicBezTo>
                    <a:cubicBezTo>
                      <a:pt x="967" y="1201"/>
                      <a:pt x="1234" y="953"/>
                      <a:pt x="1239" y="625"/>
                    </a:cubicBezTo>
                    <a:cubicBezTo>
                      <a:pt x="1245" y="287"/>
                      <a:pt x="970" y="4"/>
                      <a:pt x="631" y="1"/>
                    </a:cubicBezTo>
                    <a:cubicBezTo>
                      <a:pt x="627" y="1"/>
                      <a:pt x="624" y="1"/>
                      <a:pt x="62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2" name="Google Shape;1002;p26"/>
              <p:cNvSpPr/>
              <p:nvPr/>
            </p:nvSpPr>
            <p:spPr>
              <a:xfrm>
                <a:off x="4165500" y="2925675"/>
                <a:ext cx="29050" cy="27950"/>
              </a:xfrm>
              <a:custGeom>
                <a:avLst/>
                <a:gdLst/>
                <a:ahLst/>
                <a:cxnLst/>
                <a:rect l="l" t="t" r="r" b="b"/>
                <a:pathLst>
                  <a:path w="1162" h="1118" extrusionOk="0">
                    <a:moveTo>
                      <a:pt x="598" y="0"/>
                    </a:moveTo>
                    <a:cubicBezTo>
                      <a:pt x="268" y="0"/>
                      <a:pt x="8" y="248"/>
                      <a:pt x="4" y="560"/>
                    </a:cubicBezTo>
                    <a:cubicBezTo>
                      <a:pt x="1" y="868"/>
                      <a:pt x="248" y="1117"/>
                      <a:pt x="554" y="1117"/>
                    </a:cubicBezTo>
                    <a:cubicBezTo>
                      <a:pt x="557" y="1117"/>
                      <a:pt x="559" y="1117"/>
                      <a:pt x="562" y="1117"/>
                    </a:cubicBezTo>
                    <a:cubicBezTo>
                      <a:pt x="884" y="1113"/>
                      <a:pt x="1153" y="859"/>
                      <a:pt x="1156" y="551"/>
                    </a:cubicBezTo>
                    <a:cubicBezTo>
                      <a:pt x="1162" y="242"/>
                      <a:pt x="917" y="2"/>
                      <a:pt x="59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3" name="Google Shape;1003;p26"/>
              <p:cNvSpPr/>
              <p:nvPr/>
            </p:nvSpPr>
            <p:spPr>
              <a:xfrm>
                <a:off x="4322000" y="2819700"/>
                <a:ext cx="27450" cy="27700"/>
              </a:xfrm>
              <a:custGeom>
                <a:avLst/>
                <a:gdLst/>
                <a:ahLst/>
                <a:cxnLst/>
                <a:rect l="l" t="t" r="r" b="b"/>
                <a:pathLst>
                  <a:path w="1098" h="1108" extrusionOk="0">
                    <a:moveTo>
                      <a:pt x="540" y="1"/>
                    </a:moveTo>
                    <a:cubicBezTo>
                      <a:pt x="540" y="1"/>
                      <a:pt x="539" y="1"/>
                      <a:pt x="538" y="1"/>
                    </a:cubicBezTo>
                    <a:cubicBezTo>
                      <a:pt x="236" y="2"/>
                      <a:pt x="1" y="241"/>
                      <a:pt x="1" y="545"/>
                    </a:cubicBezTo>
                    <a:cubicBezTo>
                      <a:pt x="1" y="857"/>
                      <a:pt x="249" y="1108"/>
                      <a:pt x="553" y="1108"/>
                    </a:cubicBezTo>
                    <a:cubicBezTo>
                      <a:pt x="554" y="1108"/>
                      <a:pt x="556" y="1108"/>
                      <a:pt x="558" y="1108"/>
                    </a:cubicBezTo>
                    <a:cubicBezTo>
                      <a:pt x="857" y="1103"/>
                      <a:pt x="1095" y="860"/>
                      <a:pt x="1096" y="559"/>
                    </a:cubicBezTo>
                    <a:cubicBezTo>
                      <a:pt x="1098" y="251"/>
                      <a:pt x="849" y="1"/>
                      <a:pt x="5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4" name="Google Shape;1004;p26"/>
              <p:cNvSpPr/>
              <p:nvPr/>
            </p:nvSpPr>
            <p:spPr>
              <a:xfrm>
                <a:off x="4096600" y="2838525"/>
                <a:ext cx="26900" cy="27200"/>
              </a:xfrm>
              <a:custGeom>
                <a:avLst/>
                <a:gdLst/>
                <a:ahLst/>
                <a:cxnLst/>
                <a:rect l="l" t="t" r="r" b="b"/>
                <a:pathLst>
                  <a:path w="1076" h="1088" extrusionOk="0">
                    <a:moveTo>
                      <a:pt x="553" y="1"/>
                    </a:moveTo>
                    <a:cubicBezTo>
                      <a:pt x="550" y="1"/>
                      <a:pt x="547" y="1"/>
                      <a:pt x="544" y="1"/>
                    </a:cubicBezTo>
                    <a:cubicBezTo>
                      <a:pt x="251" y="7"/>
                      <a:pt x="12" y="233"/>
                      <a:pt x="8" y="512"/>
                    </a:cubicBezTo>
                    <a:cubicBezTo>
                      <a:pt x="0" y="834"/>
                      <a:pt x="215" y="1085"/>
                      <a:pt x="502" y="1088"/>
                    </a:cubicBezTo>
                    <a:cubicBezTo>
                      <a:pt x="502" y="1088"/>
                      <a:pt x="503" y="1088"/>
                      <a:pt x="504" y="1088"/>
                    </a:cubicBezTo>
                    <a:cubicBezTo>
                      <a:pt x="806" y="1088"/>
                      <a:pt x="1076" y="816"/>
                      <a:pt x="1074" y="505"/>
                    </a:cubicBezTo>
                    <a:cubicBezTo>
                      <a:pt x="1071" y="214"/>
                      <a:pt x="850" y="1"/>
                      <a:pt x="55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5" name="Google Shape;1005;p26"/>
              <p:cNvSpPr/>
              <p:nvPr/>
            </p:nvSpPr>
            <p:spPr>
              <a:xfrm>
                <a:off x="4277875" y="2758350"/>
                <a:ext cx="27300" cy="26250"/>
              </a:xfrm>
              <a:custGeom>
                <a:avLst/>
                <a:gdLst/>
                <a:ahLst/>
                <a:cxnLst/>
                <a:rect l="l" t="t" r="r" b="b"/>
                <a:pathLst>
                  <a:path w="1092" h="1050" extrusionOk="0">
                    <a:moveTo>
                      <a:pt x="563" y="1"/>
                    </a:moveTo>
                    <a:cubicBezTo>
                      <a:pt x="258" y="1"/>
                      <a:pt x="5" y="257"/>
                      <a:pt x="3" y="563"/>
                    </a:cubicBezTo>
                    <a:cubicBezTo>
                      <a:pt x="0" y="850"/>
                      <a:pt x="201" y="1049"/>
                      <a:pt x="484" y="1049"/>
                    </a:cubicBezTo>
                    <a:cubicBezTo>
                      <a:pt x="490" y="1049"/>
                      <a:pt x="497" y="1049"/>
                      <a:pt x="504" y="1049"/>
                    </a:cubicBezTo>
                    <a:cubicBezTo>
                      <a:pt x="862" y="1036"/>
                      <a:pt x="1091" y="830"/>
                      <a:pt x="1086" y="523"/>
                    </a:cubicBezTo>
                    <a:cubicBezTo>
                      <a:pt x="1080" y="235"/>
                      <a:pt x="848" y="3"/>
                      <a:pt x="56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6" name="Google Shape;1006;p26"/>
              <p:cNvSpPr/>
              <p:nvPr/>
            </p:nvSpPr>
            <p:spPr>
              <a:xfrm>
                <a:off x="4219100" y="2812325"/>
                <a:ext cx="26150" cy="26325"/>
              </a:xfrm>
              <a:custGeom>
                <a:avLst/>
                <a:gdLst/>
                <a:ahLst/>
                <a:cxnLst/>
                <a:rect l="l" t="t" r="r" b="b"/>
                <a:pathLst>
                  <a:path w="1046" h="1053" extrusionOk="0">
                    <a:moveTo>
                      <a:pt x="517" y="1"/>
                    </a:moveTo>
                    <a:cubicBezTo>
                      <a:pt x="242" y="1"/>
                      <a:pt x="27" y="208"/>
                      <a:pt x="15" y="488"/>
                    </a:cubicBezTo>
                    <a:cubicBezTo>
                      <a:pt x="0" y="796"/>
                      <a:pt x="212" y="1045"/>
                      <a:pt x="489" y="1052"/>
                    </a:cubicBezTo>
                    <a:cubicBezTo>
                      <a:pt x="493" y="1052"/>
                      <a:pt x="497" y="1052"/>
                      <a:pt x="501" y="1052"/>
                    </a:cubicBezTo>
                    <a:cubicBezTo>
                      <a:pt x="774" y="1052"/>
                      <a:pt x="1017" y="816"/>
                      <a:pt x="1031" y="539"/>
                    </a:cubicBezTo>
                    <a:cubicBezTo>
                      <a:pt x="1046" y="246"/>
                      <a:pt x="824" y="8"/>
                      <a:pt x="531" y="1"/>
                    </a:cubicBezTo>
                    <a:cubicBezTo>
                      <a:pt x="527" y="1"/>
                      <a:pt x="522" y="1"/>
                      <a:pt x="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7" name="Google Shape;1007;p26"/>
              <p:cNvSpPr/>
              <p:nvPr/>
            </p:nvSpPr>
            <p:spPr>
              <a:xfrm>
                <a:off x="4220275" y="2940525"/>
                <a:ext cx="23750" cy="23425"/>
              </a:xfrm>
              <a:custGeom>
                <a:avLst/>
                <a:gdLst/>
                <a:ahLst/>
                <a:cxnLst/>
                <a:rect l="l" t="t" r="r" b="b"/>
                <a:pathLst>
                  <a:path w="950" h="937" extrusionOk="0">
                    <a:moveTo>
                      <a:pt x="472" y="0"/>
                    </a:moveTo>
                    <a:cubicBezTo>
                      <a:pt x="467" y="0"/>
                      <a:pt x="461" y="0"/>
                      <a:pt x="456" y="0"/>
                    </a:cubicBezTo>
                    <a:cubicBezTo>
                      <a:pt x="192" y="9"/>
                      <a:pt x="0" y="215"/>
                      <a:pt x="6" y="480"/>
                    </a:cubicBezTo>
                    <a:cubicBezTo>
                      <a:pt x="13" y="743"/>
                      <a:pt x="215" y="937"/>
                      <a:pt x="479" y="937"/>
                    </a:cubicBezTo>
                    <a:cubicBezTo>
                      <a:pt x="480" y="937"/>
                      <a:pt x="481" y="937"/>
                      <a:pt x="482" y="937"/>
                    </a:cubicBezTo>
                    <a:cubicBezTo>
                      <a:pt x="741" y="935"/>
                      <a:pt x="947" y="729"/>
                      <a:pt x="948" y="472"/>
                    </a:cubicBezTo>
                    <a:cubicBezTo>
                      <a:pt x="950" y="206"/>
                      <a:pt x="738" y="0"/>
                      <a:pt x="47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8" name="Google Shape;1008;p26"/>
              <p:cNvSpPr/>
              <p:nvPr/>
            </p:nvSpPr>
            <p:spPr>
              <a:xfrm>
                <a:off x="4325550" y="2731500"/>
                <a:ext cx="23325" cy="22875"/>
              </a:xfrm>
              <a:custGeom>
                <a:avLst/>
                <a:gdLst/>
                <a:ahLst/>
                <a:cxnLst/>
                <a:rect l="l" t="t" r="r" b="b"/>
                <a:pathLst>
                  <a:path w="933" h="915" extrusionOk="0">
                    <a:moveTo>
                      <a:pt x="456" y="1"/>
                    </a:moveTo>
                    <a:cubicBezTo>
                      <a:pt x="211" y="1"/>
                      <a:pt x="6" y="200"/>
                      <a:pt x="2" y="442"/>
                    </a:cubicBezTo>
                    <a:cubicBezTo>
                      <a:pt x="1" y="688"/>
                      <a:pt x="218" y="909"/>
                      <a:pt x="473" y="914"/>
                    </a:cubicBezTo>
                    <a:cubicBezTo>
                      <a:pt x="477" y="914"/>
                      <a:pt x="480" y="914"/>
                      <a:pt x="483" y="914"/>
                    </a:cubicBezTo>
                    <a:cubicBezTo>
                      <a:pt x="724" y="914"/>
                      <a:pt x="926" y="713"/>
                      <a:pt x="930" y="470"/>
                    </a:cubicBezTo>
                    <a:cubicBezTo>
                      <a:pt x="933" y="216"/>
                      <a:pt x="719" y="4"/>
                      <a:pt x="462" y="1"/>
                    </a:cubicBezTo>
                    <a:cubicBezTo>
                      <a:pt x="460" y="1"/>
                      <a:pt x="458" y="1"/>
                      <a:pt x="45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9" name="Google Shape;1009;p26"/>
              <p:cNvSpPr/>
              <p:nvPr/>
            </p:nvSpPr>
            <p:spPr>
              <a:xfrm>
                <a:off x="4166150" y="2709575"/>
                <a:ext cx="23075" cy="21375"/>
              </a:xfrm>
              <a:custGeom>
                <a:avLst/>
                <a:gdLst/>
                <a:ahLst/>
                <a:cxnLst/>
                <a:rect l="l" t="t" r="r" b="b"/>
                <a:pathLst>
                  <a:path w="923" h="855" extrusionOk="0">
                    <a:moveTo>
                      <a:pt x="476" y="1"/>
                    </a:moveTo>
                    <a:cubicBezTo>
                      <a:pt x="468" y="1"/>
                      <a:pt x="460" y="1"/>
                      <a:pt x="452" y="1"/>
                    </a:cubicBezTo>
                    <a:cubicBezTo>
                      <a:pt x="202" y="13"/>
                      <a:pt x="0" y="220"/>
                      <a:pt x="11" y="460"/>
                    </a:cubicBezTo>
                    <a:cubicBezTo>
                      <a:pt x="18" y="678"/>
                      <a:pt x="204" y="855"/>
                      <a:pt x="425" y="855"/>
                    </a:cubicBezTo>
                    <a:cubicBezTo>
                      <a:pt x="429" y="855"/>
                      <a:pt x="432" y="855"/>
                      <a:pt x="436" y="855"/>
                    </a:cubicBezTo>
                    <a:cubicBezTo>
                      <a:pt x="701" y="848"/>
                      <a:pt x="923" y="633"/>
                      <a:pt x="913" y="397"/>
                    </a:cubicBezTo>
                    <a:cubicBezTo>
                      <a:pt x="902" y="174"/>
                      <a:pt x="709" y="1"/>
                      <a:pt x="47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0" name="Google Shape;1010;p26"/>
              <p:cNvSpPr/>
              <p:nvPr/>
            </p:nvSpPr>
            <p:spPr>
              <a:xfrm>
                <a:off x="4175375" y="2858050"/>
                <a:ext cx="21550" cy="20575"/>
              </a:xfrm>
              <a:custGeom>
                <a:avLst/>
                <a:gdLst/>
                <a:ahLst/>
                <a:cxnLst/>
                <a:rect l="l" t="t" r="r" b="b"/>
                <a:pathLst>
                  <a:path w="862" h="823" extrusionOk="0">
                    <a:moveTo>
                      <a:pt x="428" y="0"/>
                    </a:moveTo>
                    <a:cubicBezTo>
                      <a:pt x="197" y="0"/>
                      <a:pt x="1" y="184"/>
                      <a:pt x="4" y="406"/>
                    </a:cubicBezTo>
                    <a:cubicBezTo>
                      <a:pt x="8" y="622"/>
                      <a:pt x="217" y="819"/>
                      <a:pt x="451" y="822"/>
                    </a:cubicBezTo>
                    <a:cubicBezTo>
                      <a:pt x="453" y="822"/>
                      <a:pt x="456" y="822"/>
                      <a:pt x="458" y="822"/>
                    </a:cubicBezTo>
                    <a:cubicBezTo>
                      <a:pt x="678" y="822"/>
                      <a:pt x="861" y="638"/>
                      <a:pt x="859" y="416"/>
                    </a:cubicBezTo>
                    <a:cubicBezTo>
                      <a:pt x="854" y="198"/>
                      <a:pt x="670" y="12"/>
                      <a:pt x="446" y="0"/>
                    </a:cubicBezTo>
                    <a:cubicBezTo>
                      <a:pt x="440" y="0"/>
                      <a:pt x="434" y="0"/>
                      <a:pt x="42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1" name="Google Shape;1011;p26"/>
              <p:cNvSpPr/>
              <p:nvPr/>
            </p:nvSpPr>
            <p:spPr>
              <a:xfrm>
                <a:off x="4239650" y="2707625"/>
                <a:ext cx="20300" cy="20750"/>
              </a:xfrm>
              <a:custGeom>
                <a:avLst/>
                <a:gdLst/>
                <a:ahLst/>
                <a:cxnLst/>
                <a:rect l="l" t="t" r="r" b="b"/>
                <a:pathLst>
                  <a:path w="812" h="830" extrusionOk="0">
                    <a:moveTo>
                      <a:pt x="401" y="0"/>
                    </a:moveTo>
                    <a:cubicBezTo>
                      <a:pt x="181" y="0"/>
                      <a:pt x="17" y="164"/>
                      <a:pt x="9" y="397"/>
                    </a:cubicBezTo>
                    <a:cubicBezTo>
                      <a:pt x="0" y="638"/>
                      <a:pt x="163" y="824"/>
                      <a:pt x="385" y="830"/>
                    </a:cubicBezTo>
                    <a:cubicBezTo>
                      <a:pt x="388" y="830"/>
                      <a:pt x="391" y="830"/>
                      <a:pt x="393" y="830"/>
                    </a:cubicBezTo>
                    <a:cubicBezTo>
                      <a:pt x="609" y="830"/>
                      <a:pt x="789" y="655"/>
                      <a:pt x="801" y="429"/>
                    </a:cubicBezTo>
                    <a:cubicBezTo>
                      <a:pt x="812" y="197"/>
                      <a:pt x="644" y="8"/>
                      <a:pt x="418" y="1"/>
                    </a:cubicBezTo>
                    <a:cubicBezTo>
                      <a:pt x="413" y="0"/>
                      <a:pt x="407" y="0"/>
                      <a:pt x="40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2" name="Google Shape;1012;p26"/>
              <p:cNvSpPr/>
              <p:nvPr/>
            </p:nvSpPr>
            <p:spPr>
              <a:xfrm>
                <a:off x="4161600" y="2768625"/>
                <a:ext cx="19675" cy="18900"/>
              </a:xfrm>
              <a:custGeom>
                <a:avLst/>
                <a:gdLst/>
                <a:ahLst/>
                <a:cxnLst/>
                <a:rect l="l" t="t" r="r" b="b"/>
                <a:pathLst>
                  <a:path w="787" h="756" extrusionOk="0">
                    <a:moveTo>
                      <a:pt x="408" y="1"/>
                    </a:moveTo>
                    <a:cubicBezTo>
                      <a:pt x="188" y="1"/>
                      <a:pt x="1" y="186"/>
                      <a:pt x="3" y="404"/>
                    </a:cubicBezTo>
                    <a:cubicBezTo>
                      <a:pt x="6" y="613"/>
                      <a:pt x="161" y="755"/>
                      <a:pt x="387" y="755"/>
                    </a:cubicBezTo>
                    <a:cubicBezTo>
                      <a:pt x="611" y="754"/>
                      <a:pt x="782" y="589"/>
                      <a:pt x="784" y="376"/>
                    </a:cubicBezTo>
                    <a:cubicBezTo>
                      <a:pt x="787" y="170"/>
                      <a:pt x="624" y="3"/>
                      <a:pt x="416" y="1"/>
                    </a:cubicBezTo>
                    <a:cubicBezTo>
                      <a:pt x="413" y="1"/>
                      <a:pt x="411" y="1"/>
                      <a:pt x="40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3" name="Google Shape;1013;p26"/>
              <p:cNvSpPr/>
              <p:nvPr/>
            </p:nvSpPr>
            <p:spPr>
              <a:xfrm>
                <a:off x="4073175" y="2927625"/>
                <a:ext cx="19400" cy="18800"/>
              </a:xfrm>
              <a:custGeom>
                <a:avLst/>
                <a:gdLst/>
                <a:ahLst/>
                <a:cxnLst/>
                <a:rect l="l" t="t" r="r" b="b"/>
                <a:pathLst>
                  <a:path w="776" h="752" extrusionOk="0">
                    <a:moveTo>
                      <a:pt x="388" y="1"/>
                    </a:moveTo>
                    <a:cubicBezTo>
                      <a:pt x="173" y="5"/>
                      <a:pt x="1" y="189"/>
                      <a:pt x="15" y="403"/>
                    </a:cubicBezTo>
                    <a:cubicBezTo>
                      <a:pt x="29" y="604"/>
                      <a:pt x="192" y="752"/>
                      <a:pt x="392" y="752"/>
                    </a:cubicBezTo>
                    <a:cubicBezTo>
                      <a:pt x="398" y="752"/>
                      <a:pt x="403" y="752"/>
                      <a:pt x="409" y="751"/>
                    </a:cubicBezTo>
                    <a:cubicBezTo>
                      <a:pt x="617" y="740"/>
                      <a:pt x="776" y="572"/>
                      <a:pt x="768" y="368"/>
                    </a:cubicBezTo>
                    <a:cubicBezTo>
                      <a:pt x="761" y="167"/>
                      <a:pt x="588" y="1"/>
                      <a:pt x="38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014" name="Google Shape;1014;p26"/>
            <p:cNvSpPr/>
            <p:nvPr/>
          </p:nvSpPr>
          <p:spPr>
            <a:xfrm>
              <a:off x="7285279" y="37948"/>
              <a:ext cx="493324" cy="511204"/>
            </a:xfrm>
            <a:custGeom>
              <a:avLst/>
              <a:gdLst/>
              <a:ahLst/>
              <a:cxnLst/>
              <a:rect l="l" t="t" r="r" b="b"/>
              <a:pathLst>
                <a:path w="8443" h="8749" extrusionOk="0">
                  <a:moveTo>
                    <a:pt x="4211" y="1"/>
                  </a:moveTo>
                  <a:cubicBezTo>
                    <a:pt x="1609" y="1"/>
                    <a:pt x="1" y="2952"/>
                    <a:pt x="732" y="5424"/>
                  </a:cubicBezTo>
                  <a:cubicBezTo>
                    <a:pt x="1192" y="6978"/>
                    <a:pt x="2522" y="8241"/>
                    <a:pt x="4096" y="8629"/>
                  </a:cubicBezTo>
                  <a:cubicBezTo>
                    <a:pt x="4409" y="8705"/>
                    <a:pt x="4735" y="8748"/>
                    <a:pt x="5058" y="8748"/>
                  </a:cubicBezTo>
                  <a:cubicBezTo>
                    <a:pt x="5526" y="8748"/>
                    <a:pt x="5989" y="8659"/>
                    <a:pt x="6408" y="8455"/>
                  </a:cubicBezTo>
                  <a:cubicBezTo>
                    <a:pt x="7503" y="7923"/>
                    <a:pt x="8115" y="6697"/>
                    <a:pt x="8284" y="5488"/>
                  </a:cubicBezTo>
                  <a:cubicBezTo>
                    <a:pt x="8443" y="4353"/>
                    <a:pt x="8269" y="3157"/>
                    <a:pt x="7708" y="2159"/>
                  </a:cubicBezTo>
                  <a:cubicBezTo>
                    <a:pt x="7148" y="1158"/>
                    <a:pt x="6187" y="371"/>
                    <a:pt x="5072" y="105"/>
                  </a:cubicBezTo>
                  <a:cubicBezTo>
                    <a:pt x="4775" y="34"/>
                    <a:pt x="4487" y="1"/>
                    <a:pt x="421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" name="Google Shape;1015;p26"/>
            <p:cNvSpPr/>
            <p:nvPr/>
          </p:nvSpPr>
          <p:spPr>
            <a:xfrm>
              <a:off x="7204589" y="88314"/>
              <a:ext cx="492974" cy="526805"/>
            </a:xfrm>
            <a:custGeom>
              <a:avLst/>
              <a:gdLst/>
              <a:ahLst/>
              <a:cxnLst/>
              <a:rect l="l" t="t" r="r" b="b"/>
              <a:pathLst>
                <a:path w="8437" h="9016" extrusionOk="0">
                  <a:moveTo>
                    <a:pt x="4060" y="271"/>
                  </a:moveTo>
                  <a:cubicBezTo>
                    <a:pt x="4332" y="271"/>
                    <a:pt x="4612" y="302"/>
                    <a:pt x="4894" y="369"/>
                  </a:cubicBezTo>
                  <a:cubicBezTo>
                    <a:pt x="5932" y="617"/>
                    <a:pt x="6887" y="1360"/>
                    <a:pt x="7445" y="2358"/>
                  </a:cubicBezTo>
                  <a:cubicBezTo>
                    <a:pt x="7968" y="3293"/>
                    <a:pt x="8166" y="4446"/>
                    <a:pt x="8004" y="5606"/>
                  </a:cubicBezTo>
                  <a:cubicBezTo>
                    <a:pt x="7815" y="6943"/>
                    <a:pt x="7142" y="8013"/>
                    <a:pt x="6201" y="8471"/>
                  </a:cubicBezTo>
                  <a:cubicBezTo>
                    <a:pt x="5820" y="8656"/>
                    <a:pt x="5377" y="8750"/>
                    <a:pt x="4906" y="8750"/>
                  </a:cubicBezTo>
                  <a:cubicBezTo>
                    <a:pt x="4605" y="8750"/>
                    <a:pt x="4293" y="8712"/>
                    <a:pt x="3977" y="8634"/>
                  </a:cubicBezTo>
                  <a:cubicBezTo>
                    <a:pt x="2441" y="8256"/>
                    <a:pt x="1157" y="7036"/>
                    <a:pt x="710" y="5521"/>
                  </a:cubicBezTo>
                  <a:cubicBezTo>
                    <a:pt x="283" y="4081"/>
                    <a:pt x="681" y="2390"/>
                    <a:pt x="1698" y="1316"/>
                  </a:cubicBezTo>
                  <a:cubicBezTo>
                    <a:pt x="2349" y="629"/>
                    <a:pt x="3168" y="271"/>
                    <a:pt x="4060" y="271"/>
                  </a:cubicBezTo>
                  <a:close/>
                  <a:moveTo>
                    <a:pt x="4055" y="0"/>
                  </a:moveTo>
                  <a:cubicBezTo>
                    <a:pt x="3092" y="0"/>
                    <a:pt x="2208" y="387"/>
                    <a:pt x="1504" y="1131"/>
                  </a:cubicBezTo>
                  <a:cubicBezTo>
                    <a:pt x="423" y="2272"/>
                    <a:pt x="1" y="4067"/>
                    <a:pt x="453" y="5597"/>
                  </a:cubicBezTo>
                  <a:cubicBezTo>
                    <a:pt x="927" y="7198"/>
                    <a:pt x="2286" y="8493"/>
                    <a:pt x="3913" y="8892"/>
                  </a:cubicBezTo>
                  <a:cubicBezTo>
                    <a:pt x="4249" y="8974"/>
                    <a:pt x="4584" y="9015"/>
                    <a:pt x="4907" y="9015"/>
                  </a:cubicBezTo>
                  <a:cubicBezTo>
                    <a:pt x="5419" y="9015"/>
                    <a:pt x="5900" y="8913"/>
                    <a:pt x="6317" y="8707"/>
                  </a:cubicBezTo>
                  <a:cubicBezTo>
                    <a:pt x="7338" y="8212"/>
                    <a:pt x="8067" y="7065"/>
                    <a:pt x="8266" y="5640"/>
                  </a:cubicBezTo>
                  <a:cubicBezTo>
                    <a:pt x="8436" y="4423"/>
                    <a:pt x="8227" y="3210"/>
                    <a:pt x="7676" y="2227"/>
                  </a:cubicBezTo>
                  <a:cubicBezTo>
                    <a:pt x="7080" y="1166"/>
                    <a:pt x="6062" y="372"/>
                    <a:pt x="4952" y="109"/>
                  </a:cubicBezTo>
                  <a:cubicBezTo>
                    <a:pt x="4648" y="36"/>
                    <a:pt x="4348" y="0"/>
                    <a:pt x="405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016" name="Google Shape;1016;p26"/>
            <p:cNvGrpSpPr/>
            <p:nvPr/>
          </p:nvGrpSpPr>
          <p:grpSpPr>
            <a:xfrm flipH="1">
              <a:off x="461764" y="4856925"/>
              <a:ext cx="1402812" cy="356669"/>
              <a:chOff x="3630225" y="3004750"/>
              <a:chExt cx="689275" cy="175250"/>
            </a:xfrm>
          </p:grpSpPr>
          <p:sp>
            <p:nvSpPr>
              <p:cNvPr id="1017" name="Google Shape;1017;p26"/>
              <p:cNvSpPr/>
              <p:nvPr/>
            </p:nvSpPr>
            <p:spPr>
              <a:xfrm>
                <a:off x="3630225" y="3004750"/>
                <a:ext cx="689275" cy="164750"/>
              </a:xfrm>
              <a:custGeom>
                <a:avLst/>
                <a:gdLst/>
                <a:ahLst/>
                <a:cxnLst/>
                <a:rect l="l" t="t" r="r" b="b"/>
                <a:pathLst>
                  <a:path w="27571" h="6590" extrusionOk="0">
                    <a:moveTo>
                      <a:pt x="14636" y="1"/>
                    </a:moveTo>
                    <a:cubicBezTo>
                      <a:pt x="10315" y="1"/>
                      <a:pt x="6001" y="1325"/>
                      <a:pt x="2441" y="3773"/>
                    </a:cubicBezTo>
                    <a:cubicBezTo>
                      <a:pt x="1570" y="4369"/>
                      <a:pt x="508" y="5205"/>
                      <a:pt x="1" y="6379"/>
                    </a:cubicBezTo>
                    <a:lnTo>
                      <a:pt x="492" y="6590"/>
                    </a:lnTo>
                    <a:cubicBezTo>
                      <a:pt x="943" y="5549"/>
                      <a:pt x="1882" y="4803"/>
                      <a:pt x="2743" y="4213"/>
                    </a:cubicBezTo>
                    <a:cubicBezTo>
                      <a:pt x="6204" y="1834"/>
                      <a:pt x="10393" y="532"/>
                      <a:pt x="14592" y="532"/>
                    </a:cubicBezTo>
                    <a:cubicBezTo>
                      <a:pt x="14758" y="532"/>
                      <a:pt x="14924" y="535"/>
                      <a:pt x="15090" y="539"/>
                    </a:cubicBezTo>
                    <a:cubicBezTo>
                      <a:pt x="19453" y="643"/>
                      <a:pt x="23771" y="2154"/>
                      <a:pt x="27248" y="4793"/>
                    </a:cubicBezTo>
                    <a:lnTo>
                      <a:pt x="27570" y="4369"/>
                    </a:lnTo>
                    <a:cubicBezTo>
                      <a:pt x="24006" y="1661"/>
                      <a:pt x="19579" y="110"/>
                      <a:pt x="15101" y="6"/>
                    </a:cubicBezTo>
                    <a:cubicBezTo>
                      <a:pt x="14946" y="3"/>
                      <a:pt x="14791" y="1"/>
                      <a:pt x="1463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8" name="Google Shape;1018;p26"/>
              <p:cNvSpPr/>
              <p:nvPr/>
            </p:nvSpPr>
            <p:spPr>
              <a:xfrm>
                <a:off x="3704625" y="3045425"/>
                <a:ext cx="570375" cy="134575"/>
              </a:xfrm>
              <a:custGeom>
                <a:avLst/>
                <a:gdLst/>
                <a:ahLst/>
                <a:cxnLst/>
                <a:rect l="l" t="t" r="r" b="b"/>
                <a:pathLst>
                  <a:path w="22815" h="5383" extrusionOk="0">
                    <a:moveTo>
                      <a:pt x="11995" y="1"/>
                    </a:moveTo>
                    <a:cubicBezTo>
                      <a:pt x="9871" y="1"/>
                      <a:pt x="7627" y="397"/>
                      <a:pt x="5380" y="1180"/>
                    </a:cubicBezTo>
                    <a:cubicBezTo>
                      <a:pt x="2886" y="2047"/>
                      <a:pt x="1126" y="3181"/>
                      <a:pt x="0" y="4649"/>
                    </a:cubicBezTo>
                    <a:lnTo>
                      <a:pt x="424" y="4974"/>
                    </a:lnTo>
                    <a:cubicBezTo>
                      <a:pt x="1484" y="3592"/>
                      <a:pt x="3162" y="2514"/>
                      <a:pt x="5556" y="1682"/>
                    </a:cubicBezTo>
                    <a:cubicBezTo>
                      <a:pt x="7748" y="920"/>
                      <a:pt x="9932" y="534"/>
                      <a:pt x="11996" y="534"/>
                    </a:cubicBezTo>
                    <a:cubicBezTo>
                      <a:pt x="12918" y="534"/>
                      <a:pt x="13816" y="611"/>
                      <a:pt x="14680" y="766"/>
                    </a:cubicBezTo>
                    <a:cubicBezTo>
                      <a:pt x="17873" y="1340"/>
                      <a:pt x="20679" y="3023"/>
                      <a:pt x="22382" y="5382"/>
                    </a:cubicBezTo>
                    <a:lnTo>
                      <a:pt x="22814" y="5070"/>
                    </a:lnTo>
                    <a:cubicBezTo>
                      <a:pt x="21035" y="2600"/>
                      <a:pt x="18102" y="839"/>
                      <a:pt x="14774" y="242"/>
                    </a:cubicBezTo>
                    <a:cubicBezTo>
                      <a:pt x="13879" y="81"/>
                      <a:pt x="12949" y="1"/>
                      <a:pt x="1199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TITLE_AND_TWO_COLUMNS_1">
    <p:spTree>
      <p:nvGrpSpPr>
        <p:cNvPr id="1" name="Shape 1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9" name="Google Shape;1219;p30"/>
          <p:cNvSpPr txBox="1">
            <a:spLocks noGrp="1"/>
          </p:cNvSpPr>
          <p:nvPr>
            <p:ph type="subTitle" idx="1"/>
          </p:nvPr>
        </p:nvSpPr>
        <p:spPr>
          <a:xfrm>
            <a:off x="1290775" y="4012500"/>
            <a:ext cx="2907600" cy="59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0" name="Google Shape;1220;p30"/>
          <p:cNvSpPr txBox="1">
            <a:spLocks noGrp="1"/>
          </p:cNvSpPr>
          <p:nvPr>
            <p:ph type="subTitle" idx="2"/>
          </p:nvPr>
        </p:nvSpPr>
        <p:spPr>
          <a:xfrm>
            <a:off x="4945650" y="4012500"/>
            <a:ext cx="2907600" cy="59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1" name="Google Shape;1221;p30"/>
          <p:cNvSpPr txBox="1">
            <a:spLocks noGrp="1"/>
          </p:cNvSpPr>
          <p:nvPr>
            <p:ph type="title" hasCustomPrompt="1"/>
          </p:nvPr>
        </p:nvSpPr>
        <p:spPr>
          <a:xfrm>
            <a:off x="1290775" y="2941425"/>
            <a:ext cx="2907600" cy="116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222" name="Google Shape;1222;p30"/>
          <p:cNvSpPr txBox="1">
            <a:spLocks noGrp="1"/>
          </p:cNvSpPr>
          <p:nvPr>
            <p:ph type="title" idx="3" hasCustomPrompt="1"/>
          </p:nvPr>
        </p:nvSpPr>
        <p:spPr>
          <a:xfrm>
            <a:off x="4945650" y="2941425"/>
            <a:ext cx="2907600" cy="116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223" name="Google Shape;1223;p30"/>
          <p:cNvSpPr txBox="1">
            <a:spLocks noGrp="1"/>
          </p:cNvSpPr>
          <p:nvPr>
            <p:ph type="subTitle" idx="4"/>
          </p:nvPr>
        </p:nvSpPr>
        <p:spPr>
          <a:xfrm>
            <a:off x="3118200" y="2308450"/>
            <a:ext cx="2907600" cy="59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4" name="Google Shape;1224;p30"/>
          <p:cNvSpPr txBox="1">
            <a:spLocks noGrp="1"/>
          </p:cNvSpPr>
          <p:nvPr>
            <p:ph type="title" idx="5" hasCustomPrompt="1"/>
          </p:nvPr>
        </p:nvSpPr>
        <p:spPr>
          <a:xfrm>
            <a:off x="3118200" y="1237375"/>
            <a:ext cx="2907600" cy="116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225" name="Google Shape;1225;p30"/>
          <p:cNvSpPr txBox="1">
            <a:spLocks noGrp="1"/>
          </p:cNvSpPr>
          <p:nvPr>
            <p:ph type="title" idx="6"/>
          </p:nvPr>
        </p:nvSpPr>
        <p:spPr>
          <a:xfrm>
            <a:off x="720000" y="5400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grpSp>
        <p:nvGrpSpPr>
          <p:cNvPr id="1226" name="Google Shape;1226;p30"/>
          <p:cNvGrpSpPr/>
          <p:nvPr/>
        </p:nvGrpSpPr>
        <p:grpSpPr>
          <a:xfrm>
            <a:off x="-138016" y="-690714"/>
            <a:ext cx="9767819" cy="5923651"/>
            <a:chOff x="-138016" y="-690714"/>
            <a:chExt cx="9767819" cy="5923651"/>
          </a:xfrm>
        </p:grpSpPr>
        <p:grpSp>
          <p:nvGrpSpPr>
            <p:cNvPr id="1227" name="Google Shape;1227;p30"/>
            <p:cNvGrpSpPr/>
            <p:nvPr/>
          </p:nvGrpSpPr>
          <p:grpSpPr>
            <a:xfrm>
              <a:off x="6222856" y="-690714"/>
              <a:ext cx="3406947" cy="2758787"/>
              <a:chOff x="3554175" y="449475"/>
              <a:chExt cx="647450" cy="524275"/>
            </a:xfrm>
          </p:grpSpPr>
          <p:sp>
            <p:nvSpPr>
              <p:cNvPr id="1228" name="Google Shape;1228;p30"/>
              <p:cNvSpPr/>
              <p:nvPr/>
            </p:nvSpPr>
            <p:spPr>
              <a:xfrm>
                <a:off x="3624500" y="449475"/>
                <a:ext cx="577125" cy="472375"/>
              </a:xfrm>
              <a:custGeom>
                <a:avLst/>
                <a:gdLst/>
                <a:ahLst/>
                <a:cxnLst/>
                <a:rect l="l" t="t" r="r" b="b"/>
                <a:pathLst>
                  <a:path w="23085" h="18895" extrusionOk="0">
                    <a:moveTo>
                      <a:pt x="9168" y="1"/>
                    </a:moveTo>
                    <a:cubicBezTo>
                      <a:pt x="6230" y="1"/>
                      <a:pt x="3312" y="717"/>
                      <a:pt x="552" y="1744"/>
                    </a:cubicBezTo>
                    <a:cubicBezTo>
                      <a:pt x="572" y="2105"/>
                      <a:pt x="244" y="2745"/>
                      <a:pt x="384" y="3081"/>
                    </a:cubicBezTo>
                    <a:cubicBezTo>
                      <a:pt x="824" y="4148"/>
                      <a:pt x="1002" y="5323"/>
                      <a:pt x="891" y="6472"/>
                    </a:cubicBezTo>
                    <a:cubicBezTo>
                      <a:pt x="737" y="8131"/>
                      <a:pt x="1" y="9721"/>
                      <a:pt x="57" y="11387"/>
                    </a:cubicBezTo>
                    <a:cubicBezTo>
                      <a:pt x="140" y="13889"/>
                      <a:pt x="2265" y="16161"/>
                      <a:pt x="4755" y="16412"/>
                    </a:cubicBezTo>
                    <a:cubicBezTo>
                      <a:pt x="4955" y="16432"/>
                      <a:pt x="5156" y="16441"/>
                      <a:pt x="5358" y="16441"/>
                    </a:cubicBezTo>
                    <a:cubicBezTo>
                      <a:pt x="6695" y="16441"/>
                      <a:pt x="8068" y="16056"/>
                      <a:pt x="9375" y="16056"/>
                    </a:cubicBezTo>
                    <a:cubicBezTo>
                      <a:pt x="9986" y="16056"/>
                      <a:pt x="10582" y="16140"/>
                      <a:pt x="11154" y="16387"/>
                    </a:cubicBezTo>
                    <a:cubicBezTo>
                      <a:pt x="12389" y="16923"/>
                      <a:pt x="13244" y="18137"/>
                      <a:pt x="14491" y="18646"/>
                    </a:cubicBezTo>
                    <a:cubicBezTo>
                      <a:pt x="14911" y="18817"/>
                      <a:pt x="15351" y="18894"/>
                      <a:pt x="15794" y="18894"/>
                    </a:cubicBezTo>
                    <a:cubicBezTo>
                      <a:pt x="17080" y="18894"/>
                      <a:pt x="18391" y="18238"/>
                      <a:pt x="19311" y="17295"/>
                    </a:cubicBezTo>
                    <a:cubicBezTo>
                      <a:pt x="20548" y="16028"/>
                      <a:pt x="21230" y="14337"/>
                      <a:pt x="21883" y="12690"/>
                    </a:cubicBezTo>
                    <a:cubicBezTo>
                      <a:pt x="23084" y="9662"/>
                      <a:pt x="21258" y="5956"/>
                      <a:pt x="18944" y="3662"/>
                    </a:cubicBezTo>
                    <a:cubicBezTo>
                      <a:pt x="16631" y="1367"/>
                      <a:pt x="13359" y="199"/>
                      <a:pt x="10104" y="25"/>
                    </a:cubicBezTo>
                    <a:cubicBezTo>
                      <a:pt x="9792" y="9"/>
                      <a:pt x="9480" y="1"/>
                      <a:pt x="916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9" name="Google Shape;1229;p30"/>
              <p:cNvSpPr/>
              <p:nvPr/>
            </p:nvSpPr>
            <p:spPr>
              <a:xfrm>
                <a:off x="3554175" y="711125"/>
                <a:ext cx="61825" cy="94800"/>
              </a:xfrm>
              <a:custGeom>
                <a:avLst/>
                <a:gdLst/>
                <a:ahLst/>
                <a:cxnLst/>
                <a:rect l="l" t="t" r="r" b="b"/>
                <a:pathLst>
                  <a:path w="2473" h="3792" extrusionOk="0">
                    <a:moveTo>
                      <a:pt x="1033" y="1"/>
                    </a:moveTo>
                    <a:cubicBezTo>
                      <a:pt x="910" y="1"/>
                      <a:pt x="784" y="89"/>
                      <a:pt x="692" y="181"/>
                    </a:cubicBezTo>
                    <a:cubicBezTo>
                      <a:pt x="241" y="631"/>
                      <a:pt x="0" y="1282"/>
                      <a:pt x="52" y="1917"/>
                    </a:cubicBezTo>
                    <a:cubicBezTo>
                      <a:pt x="102" y="2549"/>
                      <a:pt x="444" y="3155"/>
                      <a:pt x="959" y="3527"/>
                    </a:cubicBezTo>
                    <a:cubicBezTo>
                      <a:pt x="1174" y="3682"/>
                      <a:pt x="1452" y="3791"/>
                      <a:pt x="1713" y="3791"/>
                    </a:cubicBezTo>
                    <a:cubicBezTo>
                      <a:pt x="1888" y="3791"/>
                      <a:pt x="2055" y="3742"/>
                      <a:pt x="2189" y="3625"/>
                    </a:cubicBezTo>
                    <a:cubicBezTo>
                      <a:pt x="2414" y="3427"/>
                      <a:pt x="2473" y="3091"/>
                      <a:pt x="2413" y="2794"/>
                    </a:cubicBezTo>
                    <a:cubicBezTo>
                      <a:pt x="2311" y="2307"/>
                      <a:pt x="1955" y="1884"/>
                      <a:pt x="1710" y="1461"/>
                    </a:cubicBezTo>
                    <a:cubicBezTo>
                      <a:pt x="1498" y="1106"/>
                      <a:pt x="1419" y="793"/>
                      <a:pt x="1336" y="383"/>
                    </a:cubicBezTo>
                    <a:cubicBezTo>
                      <a:pt x="1306" y="243"/>
                      <a:pt x="1264" y="82"/>
                      <a:pt x="1133" y="22"/>
                    </a:cubicBezTo>
                    <a:cubicBezTo>
                      <a:pt x="1100" y="7"/>
                      <a:pt x="1067" y="1"/>
                      <a:pt x="103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0" name="Google Shape;1230;p30"/>
              <p:cNvSpPr/>
              <p:nvPr/>
            </p:nvSpPr>
            <p:spPr>
              <a:xfrm>
                <a:off x="3936075" y="902325"/>
                <a:ext cx="73125" cy="71425"/>
              </a:xfrm>
              <a:custGeom>
                <a:avLst/>
                <a:gdLst/>
                <a:ahLst/>
                <a:cxnLst/>
                <a:rect l="l" t="t" r="r" b="b"/>
                <a:pathLst>
                  <a:path w="2925" h="2857" extrusionOk="0">
                    <a:moveTo>
                      <a:pt x="437" y="1"/>
                    </a:moveTo>
                    <a:cubicBezTo>
                      <a:pt x="0" y="1"/>
                      <a:pt x="291" y="971"/>
                      <a:pt x="460" y="1335"/>
                    </a:cubicBezTo>
                    <a:cubicBezTo>
                      <a:pt x="770" y="2002"/>
                      <a:pt x="1347" y="2551"/>
                      <a:pt x="2044" y="2790"/>
                    </a:cubicBezTo>
                    <a:cubicBezTo>
                      <a:pt x="2154" y="2827"/>
                      <a:pt x="2276" y="2856"/>
                      <a:pt x="2393" y="2856"/>
                    </a:cubicBezTo>
                    <a:cubicBezTo>
                      <a:pt x="2511" y="2856"/>
                      <a:pt x="2622" y="2827"/>
                      <a:pt x="2710" y="2750"/>
                    </a:cubicBezTo>
                    <a:cubicBezTo>
                      <a:pt x="2925" y="2563"/>
                      <a:pt x="2866" y="2215"/>
                      <a:pt x="2744" y="1959"/>
                    </a:cubicBezTo>
                    <a:cubicBezTo>
                      <a:pt x="2369" y="1170"/>
                      <a:pt x="1600" y="655"/>
                      <a:pt x="869" y="176"/>
                    </a:cubicBezTo>
                    <a:cubicBezTo>
                      <a:pt x="679" y="53"/>
                      <a:pt x="538" y="1"/>
                      <a:pt x="43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31" name="Google Shape;1231;p30"/>
            <p:cNvGrpSpPr/>
            <p:nvPr/>
          </p:nvGrpSpPr>
          <p:grpSpPr>
            <a:xfrm>
              <a:off x="6570843" y="582835"/>
              <a:ext cx="2240734" cy="1210546"/>
              <a:chOff x="3718325" y="584250"/>
              <a:chExt cx="425825" cy="230050"/>
            </a:xfrm>
          </p:grpSpPr>
          <p:sp>
            <p:nvSpPr>
              <p:cNvPr id="1232" name="Google Shape;1232;p30"/>
              <p:cNvSpPr/>
              <p:nvPr/>
            </p:nvSpPr>
            <p:spPr>
              <a:xfrm>
                <a:off x="3718325" y="584250"/>
                <a:ext cx="401775" cy="137175"/>
              </a:xfrm>
              <a:custGeom>
                <a:avLst/>
                <a:gdLst/>
                <a:ahLst/>
                <a:cxnLst/>
                <a:rect l="l" t="t" r="r" b="b"/>
                <a:pathLst>
                  <a:path w="16071" h="5487" extrusionOk="0">
                    <a:moveTo>
                      <a:pt x="15773" y="0"/>
                    </a:moveTo>
                    <a:cubicBezTo>
                      <a:pt x="15708" y="0"/>
                      <a:pt x="15644" y="23"/>
                      <a:pt x="15592" y="70"/>
                    </a:cubicBezTo>
                    <a:cubicBezTo>
                      <a:pt x="12146" y="3210"/>
                      <a:pt x="7546" y="4950"/>
                      <a:pt x="2907" y="4950"/>
                    </a:cubicBezTo>
                    <a:cubicBezTo>
                      <a:pt x="2046" y="4950"/>
                      <a:pt x="1183" y="4890"/>
                      <a:pt x="326" y="4768"/>
                    </a:cubicBezTo>
                    <a:cubicBezTo>
                      <a:pt x="314" y="4766"/>
                      <a:pt x="302" y="4766"/>
                      <a:pt x="290" y="4766"/>
                    </a:cubicBezTo>
                    <a:cubicBezTo>
                      <a:pt x="157" y="4766"/>
                      <a:pt x="42" y="4861"/>
                      <a:pt x="22" y="4996"/>
                    </a:cubicBezTo>
                    <a:cubicBezTo>
                      <a:pt x="1" y="5143"/>
                      <a:pt x="104" y="5276"/>
                      <a:pt x="248" y="5298"/>
                    </a:cubicBezTo>
                    <a:cubicBezTo>
                      <a:pt x="1132" y="5424"/>
                      <a:pt x="2021" y="5486"/>
                      <a:pt x="2909" y="5486"/>
                    </a:cubicBezTo>
                    <a:cubicBezTo>
                      <a:pt x="4556" y="5486"/>
                      <a:pt x="6197" y="5273"/>
                      <a:pt x="7787" y="4859"/>
                    </a:cubicBezTo>
                    <a:cubicBezTo>
                      <a:pt x="10801" y="4078"/>
                      <a:pt x="13631" y="2580"/>
                      <a:pt x="15952" y="465"/>
                    </a:cubicBezTo>
                    <a:cubicBezTo>
                      <a:pt x="16062" y="365"/>
                      <a:pt x="16071" y="197"/>
                      <a:pt x="15970" y="87"/>
                    </a:cubicBezTo>
                    <a:cubicBezTo>
                      <a:pt x="15917" y="29"/>
                      <a:pt x="15845" y="0"/>
                      <a:pt x="1577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3" name="Google Shape;1233;p30"/>
              <p:cNvSpPr/>
              <p:nvPr/>
            </p:nvSpPr>
            <p:spPr>
              <a:xfrm>
                <a:off x="3730400" y="630700"/>
                <a:ext cx="401775" cy="137150"/>
              </a:xfrm>
              <a:custGeom>
                <a:avLst/>
                <a:gdLst/>
                <a:ahLst/>
                <a:cxnLst/>
                <a:rect l="l" t="t" r="r" b="b"/>
                <a:pathLst>
                  <a:path w="16071" h="5486" extrusionOk="0">
                    <a:moveTo>
                      <a:pt x="15773" y="1"/>
                    </a:moveTo>
                    <a:cubicBezTo>
                      <a:pt x="15708" y="1"/>
                      <a:pt x="15644" y="24"/>
                      <a:pt x="15592" y="70"/>
                    </a:cubicBezTo>
                    <a:cubicBezTo>
                      <a:pt x="12145" y="3210"/>
                      <a:pt x="7545" y="4951"/>
                      <a:pt x="2905" y="4951"/>
                    </a:cubicBezTo>
                    <a:cubicBezTo>
                      <a:pt x="2044" y="4951"/>
                      <a:pt x="1181" y="4891"/>
                      <a:pt x="324" y="4768"/>
                    </a:cubicBezTo>
                    <a:cubicBezTo>
                      <a:pt x="311" y="4767"/>
                      <a:pt x="299" y="4766"/>
                      <a:pt x="287" y="4766"/>
                    </a:cubicBezTo>
                    <a:cubicBezTo>
                      <a:pt x="157" y="4766"/>
                      <a:pt x="41" y="4861"/>
                      <a:pt x="22" y="4996"/>
                    </a:cubicBezTo>
                    <a:cubicBezTo>
                      <a:pt x="0" y="5142"/>
                      <a:pt x="102" y="5277"/>
                      <a:pt x="247" y="5298"/>
                    </a:cubicBezTo>
                    <a:cubicBezTo>
                      <a:pt x="1129" y="5424"/>
                      <a:pt x="2017" y="5486"/>
                      <a:pt x="2904" y="5486"/>
                    </a:cubicBezTo>
                    <a:cubicBezTo>
                      <a:pt x="4551" y="5486"/>
                      <a:pt x="6194" y="5272"/>
                      <a:pt x="7785" y="4860"/>
                    </a:cubicBezTo>
                    <a:cubicBezTo>
                      <a:pt x="10801" y="4077"/>
                      <a:pt x="13629" y="2579"/>
                      <a:pt x="15953" y="466"/>
                    </a:cubicBezTo>
                    <a:cubicBezTo>
                      <a:pt x="16062" y="365"/>
                      <a:pt x="16070" y="196"/>
                      <a:pt x="15970" y="88"/>
                    </a:cubicBezTo>
                    <a:cubicBezTo>
                      <a:pt x="15917" y="30"/>
                      <a:pt x="15845" y="1"/>
                      <a:pt x="1577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4" name="Google Shape;1234;p30"/>
              <p:cNvSpPr/>
              <p:nvPr/>
            </p:nvSpPr>
            <p:spPr>
              <a:xfrm>
                <a:off x="3742425" y="677150"/>
                <a:ext cx="401725" cy="137150"/>
              </a:xfrm>
              <a:custGeom>
                <a:avLst/>
                <a:gdLst/>
                <a:ahLst/>
                <a:cxnLst/>
                <a:rect l="l" t="t" r="r" b="b"/>
                <a:pathLst>
                  <a:path w="16069" h="5486" extrusionOk="0">
                    <a:moveTo>
                      <a:pt x="15771" y="0"/>
                    </a:moveTo>
                    <a:cubicBezTo>
                      <a:pt x="15707" y="0"/>
                      <a:pt x="15642" y="23"/>
                      <a:pt x="15591" y="70"/>
                    </a:cubicBezTo>
                    <a:cubicBezTo>
                      <a:pt x="12145" y="3209"/>
                      <a:pt x="7546" y="4950"/>
                      <a:pt x="2906" y="4950"/>
                    </a:cubicBezTo>
                    <a:cubicBezTo>
                      <a:pt x="2044" y="4950"/>
                      <a:pt x="1181" y="4890"/>
                      <a:pt x="324" y="4768"/>
                    </a:cubicBezTo>
                    <a:cubicBezTo>
                      <a:pt x="312" y="4766"/>
                      <a:pt x="301" y="4765"/>
                      <a:pt x="289" y="4765"/>
                    </a:cubicBezTo>
                    <a:cubicBezTo>
                      <a:pt x="157" y="4765"/>
                      <a:pt x="42" y="4861"/>
                      <a:pt x="22" y="4995"/>
                    </a:cubicBezTo>
                    <a:cubicBezTo>
                      <a:pt x="0" y="5143"/>
                      <a:pt x="102" y="5276"/>
                      <a:pt x="247" y="5297"/>
                    </a:cubicBezTo>
                    <a:cubicBezTo>
                      <a:pt x="1130" y="5424"/>
                      <a:pt x="2020" y="5486"/>
                      <a:pt x="2908" y="5486"/>
                    </a:cubicBezTo>
                    <a:cubicBezTo>
                      <a:pt x="4555" y="5486"/>
                      <a:pt x="6197" y="5272"/>
                      <a:pt x="7785" y="4859"/>
                    </a:cubicBezTo>
                    <a:cubicBezTo>
                      <a:pt x="10802" y="4077"/>
                      <a:pt x="13630" y="2580"/>
                      <a:pt x="15951" y="465"/>
                    </a:cubicBezTo>
                    <a:cubicBezTo>
                      <a:pt x="16060" y="365"/>
                      <a:pt x="16069" y="197"/>
                      <a:pt x="15969" y="88"/>
                    </a:cubicBezTo>
                    <a:cubicBezTo>
                      <a:pt x="15915" y="30"/>
                      <a:pt x="15843" y="0"/>
                      <a:pt x="15771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235" name="Google Shape;1235;p30"/>
            <p:cNvSpPr/>
            <p:nvPr/>
          </p:nvSpPr>
          <p:spPr>
            <a:xfrm flipH="1">
              <a:off x="-138016" y="3546706"/>
              <a:ext cx="1197373" cy="1627149"/>
            </a:xfrm>
            <a:custGeom>
              <a:avLst/>
              <a:gdLst/>
              <a:ahLst/>
              <a:cxnLst/>
              <a:rect l="l" t="t" r="r" b="b"/>
              <a:pathLst>
                <a:path w="20118" h="27339" extrusionOk="0">
                  <a:moveTo>
                    <a:pt x="12618" y="0"/>
                  </a:moveTo>
                  <a:cubicBezTo>
                    <a:pt x="12282" y="0"/>
                    <a:pt x="11946" y="17"/>
                    <a:pt x="11613" y="47"/>
                  </a:cubicBezTo>
                  <a:cubicBezTo>
                    <a:pt x="7725" y="404"/>
                    <a:pt x="4072" y="2747"/>
                    <a:pt x="2128" y="6130"/>
                  </a:cubicBezTo>
                  <a:cubicBezTo>
                    <a:pt x="185" y="9515"/>
                    <a:pt x="0" y="13851"/>
                    <a:pt x="1651" y="17389"/>
                  </a:cubicBezTo>
                  <a:cubicBezTo>
                    <a:pt x="2247" y="18665"/>
                    <a:pt x="3093" y="19866"/>
                    <a:pt x="4280" y="20625"/>
                  </a:cubicBezTo>
                  <a:cubicBezTo>
                    <a:pt x="6407" y="21986"/>
                    <a:pt x="11604" y="27339"/>
                    <a:pt x="14304" y="27339"/>
                  </a:cubicBezTo>
                  <a:cubicBezTo>
                    <a:pt x="14417" y="27339"/>
                    <a:pt x="14525" y="27330"/>
                    <a:pt x="14628" y="27310"/>
                  </a:cubicBezTo>
                  <a:cubicBezTo>
                    <a:pt x="18141" y="26657"/>
                    <a:pt x="17748" y="18599"/>
                    <a:pt x="18934" y="15230"/>
                  </a:cubicBezTo>
                  <a:cubicBezTo>
                    <a:pt x="20118" y="11862"/>
                    <a:pt x="19803" y="8169"/>
                    <a:pt x="19257" y="4640"/>
                  </a:cubicBezTo>
                  <a:cubicBezTo>
                    <a:pt x="19007" y="3020"/>
                    <a:pt x="17841" y="1628"/>
                    <a:pt x="16394" y="859"/>
                  </a:cubicBezTo>
                  <a:cubicBezTo>
                    <a:pt x="15241" y="249"/>
                    <a:pt x="13929" y="0"/>
                    <a:pt x="1261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236" name="Google Shape;1236;p30"/>
            <p:cNvGrpSpPr/>
            <p:nvPr/>
          </p:nvGrpSpPr>
          <p:grpSpPr>
            <a:xfrm>
              <a:off x="8086448" y="2722167"/>
              <a:ext cx="675578" cy="697364"/>
              <a:chOff x="5524600" y="3415675"/>
              <a:chExt cx="331800" cy="342500"/>
            </a:xfrm>
          </p:grpSpPr>
          <p:sp>
            <p:nvSpPr>
              <p:cNvPr id="1237" name="Google Shape;1237;p30"/>
              <p:cNvSpPr/>
              <p:nvPr/>
            </p:nvSpPr>
            <p:spPr>
              <a:xfrm>
                <a:off x="5533850" y="3526025"/>
                <a:ext cx="107850" cy="102200"/>
              </a:xfrm>
              <a:custGeom>
                <a:avLst/>
                <a:gdLst/>
                <a:ahLst/>
                <a:cxnLst/>
                <a:rect l="l" t="t" r="r" b="b"/>
                <a:pathLst>
                  <a:path w="4314" h="4088" extrusionOk="0">
                    <a:moveTo>
                      <a:pt x="2722" y="0"/>
                    </a:moveTo>
                    <a:cubicBezTo>
                      <a:pt x="2258" y="0"/>
                      <a:pt x="1814" y="134"/>
                      <a:pt x="1411" y="456"/>
                    </a:cubicBezTo>
                    <a:cubicBezTo>
                      <a:pt x="1193" y="627"/>
                      <a:pt x="1000" y="831"/>
                      <a:pt x="814" y="1037"/>
                    </a:cubicBezTo>
                    <a:cubicBezTo>
                      <a:pt x="168" y="1753"/>
                      <a:pt x="0" y="2618"/>
                      <a:pt x="59" y="3547"/>
                    </a:cubicBezTo>
                    <a:cubicBezTo>
                      <a:pt x="76" y="3813"/>
                      <a:pt x="248" y="4021"/>
                      <a:pt x="460" y="4074"/>
                    </a:cubicBezTo>
                    <a:cubicBezTo>
                      <a:pt x="495" y="4083"/>
                      <a:pt x="531" y="4087"/>
                      <a:pt x="567" y="4087"/>
                    </a:cubicBezTo>
                    <a:cubicBezTo>
                      <a:pt x="747" y="4087"/>
                      <a:pt x="936" y="3980"/>
                      <a:pt x="1056" y="3786"/>
                    </a:cubicBezTo>
                    <a:cubicBezTo>
                      <a:pt x="1146" y="3641"/>
                      <a:pt x="1197" y="3475"/>
                      <a:pt x="1278" y="3325"/>
                    </a:cubicBezTo>
                    <a:cubicBezTo>
                      <a:pt x="1555" y="2807"/>
                      <a:pt x="1842" y="2294"/>
                      <a:pt x="2117" y="1774"/>
                    </a:cubicBezTo>
                    <a:cubicBezTo>
                      <a:pt x="2197" y="1623"/>
                      <a:pt x="2305" y="1560"/>
                      <a:pt x="2437" y="1560"/>
                    </a:cubicBezTo>
                    <a:cubicBezTo>
                      <a:pt x="2488" y="1560"/>
                      <a:pt x="2543" y="1570"/>
                      <a:pt x="2601" y="1587"/>
                    </a:cubicBezTo>
                    <a:cubicBezTo>
                      <a:pt x="2754" y="1631"/>
                      <a:pt x="2908" y="1681"/>
                      <a:pt x="3060" y="1730"/>
                    </a:cubicBezTo>
                    <a:cubicBezTo>
                      <a:pt x="3200" y="1775"/>
                      <a:pt x="3340" y="1798"/>
                      <a:pt x="3481" y="1798"/>
                    </a:cubicBezTo>
                    <a:cubicBezTo>
                      <a:pt x="3594" y="1798"/>
                      <a:pt x="3707" y="1783"/>
                      <a:pt x="3819" y="1751"/>
                    </a:cubicBezTo>
                    <a:cubicBezTo>
                      <a:pt x="4042" y="1687"/>
                      <a:pt x="4190" y="1542"/>
                      <a:pt x="4253" y="1318"/>
                    </a:cubicBezTo>
                    <a:cubicBezTo>
                      <a:pt x="4313" y="1100"/>
                      <a:pt x="4272" y="894"/>
                      <a:pt x="4168" y="698"/>
                    </a:cubicBezTo>
                    <a:cubicBezTo>
                      <a:pt x="4025" y="418"/>
                      <a:pt x="3775" y="176"/>
                      <a:pt x="3448" y="98"/>
                    </a:cubicBezTo>
                    <a:cubicBezTo>
                      <a:pt x="3202" y="35"/>
                      <a:pt x="2959" y="0"/>
                      <a:pt x="27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8" name="Google Shape;1238;p30"/>
              <p:cNvSpPr/>
              <p:nvPr/>
            </p:nvSpPr>
            <p:spPr>
              <a:xfrm>
                <a:off x="5592975" y="3654350"/>
                <a:ext cx="73875" cy="103825"/>
              </a:xfrm>
              <a:custGeom>
                <a:avLst/>
                <a:gdLst/>
                <a:ahLst/>
                <a:cxnLst/>
                <a:rect l="l" t="t" r="r" b="b"/>
                <a:pathLst>
                  <a:path w="2955" h="4153" extrusionOk="0">
                    <a:moveTo>
                      <a:pt x="1498" y="1"/>
                    </a:moveTo>
                    <a:cubicBezTo>
                      <a:pt x="1403" y="1"/>
                      <a:pt x="1309" y="40"/>
                      <a:pt x="1229" y="115"/>
                    </a:cubicBezTo>
                    <a:cubicBezTo>
                      <a:pt x="1102" y="235"/>
                      <a:pt x="1065" y="387"/>
                      <a:pt x="1109" y="556"/>
                    </a:cubicBezTo>
                    <a:cubicBezTo>
                      <a:pt x="1133" y="649"/>
                      <a:pt x="1169" y="738"/>
                      <a:pt x="1193" y="831"/>
                    </a:cubicBezTo>
                    <a:cubicBezTo>
                      <a:pt x="1337" y="1408"/>
                      <a:pt x="1390" y="1969"/>
                      <a:pt x="954" y="2466"/>
                    </a:cubicBezTo>
                    <a:cubicBezTo>
                      <a:pt x="823" y="2618"/>
                      <a:pt x="730" y="2803"/>
                      <a:pt x="602" y="2962"/>
                    </a:cubicBezTo>
                    <a:cubicBezTo>
                      <a:pt x="503" y="3085"/>
                      <a:pt x="393" y="3206"/>
                      <a:pt x="267" y="3301"/>
                    </a:cubicBezTo>
                    <a:cubicBezTo>
                      <a:pt x="122" y="3413"/>
                      <a:pt x="1" y="3521"/>
                      <a:pt x="35" y="3720"/>
                    </a:cubicBezTo>
                    <a:cubicBezTo>
                      <a:pt x="71" y="3934"/>
                      <a:pt x="234" y="4015"/>
                      <a:pt x="417" y="4058"/>
                    </a:cubicBezTo>
                    <a:cubicBezTo>
                      <a:pt x="667" y="4118"/>
                      <a:pt x="884" y="4152"/>
                      <a:pt x="1079" y="4152"/>
                    </a:cubicBezTo>
                    <a:cubicBezTo>
                      <a:pt x="1547" y="4152"/>
                      <a:pt x="1887" y="3954"/>
                      <a:pt x="2255" y="3427"/>
                    </a:cubicBezTo>
                    <a:cubicBezTo>
                      <a:pt x="2320" y="3330"/>
                      <a:pt x="2391" y="3235"/>
                      <a:pt x="2446" y="3132"/>
                    </a:cubicBezTo>
                    <a:cubicBezTo>
                      <a:pt x="2830" y="2412"/>
                      <a:pt x="2955" y="1680"/>
                      <a:pt x="2534" y="923"/>
                    </a:cubicBezTo>
                    <a:cubicBezTo>
                      <a:pt x="2419" y="755"/>
                      <a:pt x="2325" y="569"/>
                      <a:pt x="2184" y="426"/>
                    </a:cubicBezTo>
                    <a:cubicBezTo>
                      <a:pt x="2038" y="277"/>
                      <a:pt x="1859" y="151"/>
                      <a:pt x="1676" y="49"/>
                    </a:cubicBezTo>
                    <a:cubicBezTo>
                      <a:pt x="1618" y="16"/>
                      <a:pt x="1558" y="1"/>
                      <a:pt x="149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9" name="Google Shape;1239;p30"/>
              <p:cNvSpPr/>
              <p:nvPr/>
            </p:nvSpPr>
            <p:spPr>
              <a:xfrm>
                <a:off x="5633475" y="3529600"/>
                <a:ext cx="68025" cy="98550"/>
              </a:xfrm>
              <a:custGeom>
                <a:avLst/>
                <a:gdLst/>
                <a:ahLst/>
                <a:cxnLst/>
                <a:rect l="l" t="t" r="r" b="b"/>
                <a:pathLst>
                  <a:path w="2721" h="3942" extrusionOk="0">
                    <a:moveTo>
                      <a:pt x="1849" y="0"/>
                    </a:moveTo>
                    <a:cubicBezTo>
                      <a:pt x="1800" y="0"/>
                      <a:pt x="1748" y="9"/>
                      <a:pt x="1693" y="29"/>
                    </a:cubicBezTo>
                    <a:cubicBezTo>
                      <a:pt x="1472" y="111"/>
                      <a:pt x="1382" y="287"/>
                      <a:pt x="1375" y="506"/>
                    </a:cubicBezTo>
                    <a:cubicBezTo>
                      <a:pt x="1370" y="686"/>
                      <a:pt x="1386" y="868"/>
                      <a:pt x="1393" y="1050"/>
                    </a:cubicBezTo>
                    <a:cubicBezTo>
                      <a:pt x="1408" y="1392"/>
                      <a:pt x="1431" y="1733"/>
                      <a:pt x="1432" y="2075"/>
                    </a:cubicBezTo>
                    <a:cubicBezTo>
                      <a:pt x="1432" y="2324"/>
                      <a:pt x="1378" y="2562"/>
                      <a:pt x="1150" y="2755"/>
                    </a:cubicBezTo>
                    <a:cubicBezTo>
                      <a:pt x="994" y="2684"/>
                      <a:pt x="859" y="2618"/>
                      <a:pt x="722" y="2563"/>
                    </a:cubicBezTo>
                    <a:cubicBezTo>
                      <a:pt x="656" y="2537"/>
                      <a:pt x="591" y="2522"/>
                      <a:pt x="527" y="2522"/>
                    </a:cubicBezTo>
                    <a:cubicBezTo>
                      <a:pt x="436" y="2522"/>
                      <a:pt x="349" y="2552"/>
                      <a:pt x="268" y="2618"/>
                    </a:cubicBezTo>
                    <a:cubicBezTo>
                      <a:pt x="56" y="2790"/>
                      <a:pt x="0" y="3072"/>
                      <a:pt x="129" y="3311"/>
                    </a:cubicBezTo>
                    <a:cubicBezTo>
                      <a:pt x="262" y="3556"/>
                      <a:pt x="463" y="3726"/>
                      <a:pt x="719" y="3834"/>
                    </a:cubicBezTo>
                    <a:cubicBezTo>
                      <a:pt x="895" y="3907"/>
                      <a:pt x="1074" y="3941"/>
                      <a:pt x="1249" y="3941"/>
                    </a:cubicBezTo>
                    <a:cubicBezTo>
                      <a:pt x="1834" y="3941"/>
                      <a:pt x="2366" y="3553"/>
                      <a:pt x="2525" y="2911"/>
                    </a:cubicBezTo>
                    <a:cubicBezTo>
                      <a:pt x="2672" y="2309"/>
                      <a:pt x="2721" y="1686"/>
                      <a:pt x="2636" y="1063"/>
                    </a:cubicBezTo>
                    <a:cubicBezTo>
                      <a:pt x="2592" y="736"/>
                      <a:pt x="2462" y="449"/>
                      <a:pt x="2234" y="205"/>
                    </a:cubicBezTo>
                    <a:cubicBezTo>
                      <a:pt x="2123" y="84"/>
                      <a:pt x="1999" y="0"/>
                      <a:pt x="184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0" name="Google Shape;1240;p30"/>
              <p:cNvSpPr/>
              <p:nvPr/>
            </p:nvSpPr>
            <p:spPr>
              <a:xfrm>
                <a:off x="5524600" y="3613800"/>
                <a:ext cx="90275" cy="73150"/>
              </a:xfrm>
              <a:custGeom>
                <a:avLst/>
                <a:gdLst/>
                <a:ahLst/>
                <a:cxnLst/>
                <a:rect l="l" t="t" r="r" b="b"/>
                <a:pathLst>
                  <a:path w="3611" h="2926" extrusionOk="0">
                    <a:moveTo>
                      <a:pt x="2808" y="0"/>
                    </a:moveTo>
                    <a:cubicBezTo>
                      <a:pt x="2705" y="0"/>
                      <a:pt x="2599" y="36"/>
                      <a:pt x="2499" y="112"/>
                    </a:cubicBezTo>
                    <a:cubicBezTo>
                      <a:pt x="2383" y="201"/>
                      <a:pt x="2278" y="317"/>
                      <a:pt x="2200" y="441"/>
                    </a:cubicBezTo>
                    <a:cubicBezTo>
                      <a:pt x="2090" y="623"/>
                      <a:pt x="2017" y="826"/>
                      <a:pt x="1917" y="1014"/>
                    </a:cubicBezTo>
                    <a:cubicBezTo>
                      <a:pt x="1826" y="1183"/>
                      <a:pt x="1741" y="1362"/>
                      <a:pt x="1616" y="1499"/>
                    </a:cubicBezTo>
                    <a:cubicBezTo>
                      <a:pt x="1529" y="1596"/>
                      <a:pt x="1434" y="1641"/>
                      <a:pt x="1336" y="1641"/>
                    </a:cubicBezTo>
                    <a:cubicBezTo>
                      <a:pt x="1233" y="1641"/>
                      <a:pt x="1128" y="1591"/>
                      <a:pt x="1026" y="1498"/>
                    </a:cubicBezTo>
                    <a:cubicBezTo>
                      <a:pt x="947" y="1426"/>
                      <a:pt x="874" y="1343"/>
                      <a:pt x="787" y="1286"/>
                    </a:cubicBezTo>
                    <a:cubicBezTo>
                      <a:pt x="700" y="1232"/>
                      <a:pt x="613" y="1204"/>
                      <a:pt x="525" y="1204"/>
                    </a:cubicBezTo>
                    <a:cubicBezTo>
                      <a:pt x="432" y="1204"/>
                      <a:pt x="339" y="1235"/>
                      <a:pt x="246" y="1297"/>
                    </a:cubicBezTo>
                    <a:cubicBezTo>
                      <a:pt x="74" y="1413"/>
                      <a:pt x="1" y="1571"/>
                      <a:pt x="60" y="1766"/>
                    </a:cubicBezTo>
                    <a:cubicBezTo>
                      <a:pt x="120" y="1958"/>
                      <a:pt x="177" y="2162"/>
                      <a:pt x="289" y="2321"/>
                    </a:cubicBezTo>
                    <a:cubicBezTo>
                      <a:pt x="566" y="2710"/>
                      <a:pt x="1092" y="2925"/>
                      <a:pt x="1616" y="2925"/>
                    </a:cubicBezTo>
                    <a:cubicBezTo>
                      <a:pt x="1884" y="2925"/>
                      <a:pt x="2151" y="2869"/>
                      <a:pt x="2383" y="2751"/>
                    </a:cubicBezTo>
                    <a:cubicBezTo>
                      <a:pt x="3191" y="2343"/>
                      <a:pt x="3611" y="1183"/>
                      <a:pt x="3263" y="332"/>
                    </a:cubicBezTo>
                    <a:cubicBezTo>
                      <a:pt x="3173" y="120"/>
                      <a:pt x="2997" y="0"/>
                      <a:pt x="28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1" name="Google Shape;1241;p30"/>
              <p:cNvSpPr/>
              <p:nvPr/>
            </p:nvSpPr>
            <p:spPr>
              <a:xfrm>
                <a:off x="5790875" y="3452075"/>
                <a:ext cx="65525" cy="128275"/>
              </a:xfrm>
              <a:custGeom>
                <a:avLst/>
                <a:gdLst/>
                <a:ahLst/>
                <a:cxnLst/>
                <a:rect l="l" t="t" r="r" b="b"/>
                <a:pathLst>
                  <a:path w="2621" h="5131" extrusionOk="0">
                    <a:moveTo>
                      <a:pt x="708" y="0"/>
                    </a:moveTo>
                    <a:cubicBezTo>
                      <a:pt x="596" y="0"/>
                      <a:pt x="489" y="34"/>
                      <a:pt x="404" y="97"/>
                    </a:cubicBezTo>
                    <a:cubicBezTo>
                      <a:pt x="232" y="223"/>
                      <a:pt x="162" y="484"/>
                      <a:pt x="252" y="742"/>
                    </a:cubicBezTo>
                    <a:cubicBezTo>
                      <a:pt x="308" y="902"/>
                      <a:pt x="404" y="1047"/>
                      <a:pt x="470" y="1204"/>
                    </a:cubicBezTo>
                    <a:cubicBezTo>
                      <a:pt x="697" y="1745"/>
                      <a:pt x="917" y="2291"/>
                      <a:pt x="1147" y="2832"/>
                    </a:cubicBezTo>
                    <a:cubicBezTo>
                      <a:pt x="1240" y="3050"/>
                      <a:pt x="1164" y="3202"/>
                      <a:pt x="988" y="3326"/>
                    </a:cubicBezTo>
                    <a:cubicBezTo>
                      <a:pt x="855" y="3416"/>
                      <a:pt x="720" y="3505"/>
                      <a:pt x="587" y="3593"/>
                    </a:cubicBezTo>
                    <a:cubicBezTo>
                      <a:pt x="367" y="3737"/>
                      <a:pt x="196" y="3925"/>
                      <a:pt x="93" y="4168"/>
                    </a:cubicBezTo>
                    <a:cubicBezTo>
                      <a:pt x="0" y="4383"/>
                      <a:pt x="22" y="4589"/>
                      <a:pt x="155" y="4777"/>
                    </a:cubicBezTo>
                    <a:cubicBezTo>
                      <a:pt x="287" y="4961"/>
                      <a:pt x="473" y="5060"/>
                      <a:pt x="690" y="5103"/>
                    </a:cubicBezTo>
                    <a:cubicBezTo>
                      <a:pt x="776" y="5121"/>
                      <a:pt x="866" y="5131"/>
                      <a:pt x="956" y="5131"/>
                    </a:cubicBezTo>
                    <a:cubicBezTo>
                      <a:pt x="1186" y="5131"/>
                      <a:pt x="1419" y="5068"/>
                      <a:pt x="1614" y="4923"/>
                    </a:cubicBezTo>
                    <a:cubicBezTo>
                      <a:pt x="2214" y="4473"/>
                      <a:pt x="2613" y="3893"/>
                      <a:pt x="2618" y="3113"/>
                    </a:cubicBezTo>
                    <a:cubicBezTo>
                      <a:pt x="2620" y="2836"/>
                      <a:pt x="2582" y="2557"/>
                      <a:pt x="2539" y="2284"/>
                    </a:cubicBezTo>
                    <a:cubicBezTo>
                      <a:pt x="2391" y="1332"/>
                      <a:pt x="1826" y="657"/>
                      <a:pt x="1067" y="119"/>
                    </a:cubicBezTo>
                    <a:cubicBezTo>
                      <a:pt x="954" y="38"/>
                      <a:pt x="828" y="0"/>
                      <a:pt x="7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2" name="Google Shape;1242;p30"/>
              <p:cNvSpPr/>
              <p:nvPr/>
            </p:nvSpPr>
            <p:spPr>
              <a:xfrm>
                <a:off x="5641950" y="3415675"/>
                <a:ext cx="87225" cy="95000"/>
              </a:xfrm>
              <a:custGeom>
                <a:avLst/>
                <a:gdLst/>
                <a:ahLst/>
                <a:cxnLst/>
                <a:rect l="l" t="t" r="r" b="b"/>
                <a:pathLst>
                  <a:path w="3489" h="3800" extrusionOk="0">
                    <a:moveTo>
                      <a:pt x="1241" y="1"/>
                    </a:moveTo>
                    <a:cubicBezTo>
                      <a:pt x="1125" y="1"/>
                      <a:pt x="1019" y="60"/>
                      <a:pt x="920" y="136"/>
                    </a:cubicBezTo>
                    <a:cubicBezTo>
                      <a:pt x="225" y="670"/>
                      <a:pt x="1" y="1088"/>
                      <a:pt x="254" y="1961"/>
                    </a:cubicBezTo>
                    <a:cubicBezTo>
                      <a:pt x="287" y="2073"/>
                      <a:pt x="318" y="2188"/>
                      <a:pt x="363" y="2295"/>
                    </a:cubicBezTo>
                    <a:cubicBezTo>
                      <a:pt x="681" y="3050"/>
                      <a:pt x="1170" y="3604"/>
                      <a:pt x="2024" y="3754"/>
                    </a:cubicBezTo>
                    <a:cubicBezTo>
                      <a:pt x="2194" y="3767"/>
                      <a:pt x="2365" y="3800"/>
                      <a:pt x="2536" y="3800"/>
                    </a:cubicBezTo>
                    <a:cubicBezTo>
                      <a:pt x="2569" y="3800"/>
                      <a:pt x="2602" y="3798"/>
                      <a:pt x="2635" y="3796"/>
                    </a:cubicBezTo>
                    <a:cubicBezTo>
                      <a:pt x="2843" y="3776"/>
                      <a:pt x="3052" y="3715"/>
                      <a:pt x="3247" y="3638"/>
                    </a:cubicBezTo>
                    <a:cubicBezTo>
                      <a:pt x="3404" y="3575"/>
                      <a:pt x="3489" y="3426"/>
                      <a:pt x="3476" y="3247"/>
                    </a:cubicBezTo>
                    <a:cubicBezTo>
                      <a:pt x="3463" y="3073"/>
                      <a:pt x="3368" y="2949"/>
                      <a:pt x="3209" y="2878"/>
                    </a:cubicBezTo>
                    <a:cubicBezTo>
                      <a:pt x="3119" y="2838"/>
                      <a:pt x="3029" y="2811"/>
                      <a:pt x="2940" y="2770"/>
                    </a:cubicBezTo>
                    <a:cubicBezTo>
                      <a:pt x="2402" y="2517"/>
                      <a:pt x="1934" y="2206"/>
                      <a:pt x="1820" y="1556"/>
                    </a:cubicBezTo>
                    <a:cubicBezTo>
                      <a:pt x="1786" y="1357"/>
                      <a:pt x="1700" y="1168"/>
                      <a:pt x="1657" y="969"/>
                    </a:cubicBezTo>
                    <a:cubicBezTo>
                      <a:pt x="1623" y="813"/>
                      <a:pt x="1599" y="653"/>
                      <a:pt x="1604" y="495"/>
                    </a:cubicBezTo>
                    <a:cubicBezTo>
                      <a:pt x="1609" y="312"/>
                      <a:pt x="1600" y="152"/>
                      <a:pt x="1425" y="51"/>
                    </a:cubicBezTo>
                    <a:cubicBezTo>
                      <a:pt x="1361" y="16"/>
                      <a:pt x="1300" y="1"/>
                      <a:pt x="124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3" name="Google Shape;1243;p30"/>
              <p:cNvSpPr/>
              <p:nvPr/>
            </p:nvSpPr>
            <p:spPr>
              <a:xfrm>
                <a:off x="5712500" y="3534725"/>
                <a:ext cx="84000" cy="90350"/>
              </a:xfrm>
              <a:custGeom>
                <a:avLst/>
                <a:gdLst/>
                <a:ahLst/>
                <a:cxnLst/>
                <a:rect l="l" t="t" r="r" b="b"/>
                <a:pathLst>
                  <a:path w="3360" h="3614" extrusionOk="0">
                    <a:moveTo>
                      <a:pt x="1500" y="1"/>
                    </a:moveTo>
                    <a:cubicBezTo>
                      <a:pt x="1305" y="1"/>
                      <a:pt x="1118" y="52"/>
                      <a:pt x="940" y="148"/>
                    </a:cubicBezTo>
                    <a:cubicBezTo>
                      <a:pt x="211" y="540"/>
                      <a:pt x="1" y="1446"/>
                      <a:pt x="519" y="2131"/>
                    </a:cubicBezTo>
                    <a:cubicBezTo>
                      <a:pt x="894" y="2628"/>
                      <a:pt x="1348" y="3054"/>
                      <a:pt x="1885" y="3382"/>
                    </a:cubicBezTo>
                    <a:cubicBezTo>
                      <a:pt x="2134" y="3535"/>
                      <a:pt x="2404" y="3614"/>
                      <a:pt x="2693" y="3614"/>
                    </a:cubicBezTo>
                    <a:cubicBezTo>
                      <a:pt x="2730" y="3614"/>
                      <a:pt x="2767" y="3612"/>
                      <a:pt x="2804" y="3610"/>
                    </a:cubicBezTo>
                    <a:cubicBezTo>
                      <a:pt x="3022" y="3594"/>
                      <a:pt x="3204" y="3523"/>
                      <a:pt x="3283" y="3298"/>
                    </a:cubicBezTo>
                    <a:cubicBezTo>
                      <a:pt x="3360" y="3079"/>
                      <a:pt x="3280" y="2898"/>
                      <a:pt x="3114" y="2755"/>
                    </a:cubicBezTo>
                    <a:cubicBezTo>
                      <a:pt x="2975" y="2636"/>
                      <a:pt x="2823" y="2535"/>
                      <a:pt x="2678" y="2426"/>
                    </a:cubicBezTo>
                    <a:cubicBezTo>
                      <a:pt x="2405" y="2220"/>
                      <a:pt x="2123" y="2025"/>
                      <a:pt x="1856" y="1810"/>
                    </a:cubicBezTo>
                    <a:cubicBezTo>
                      <a:pt x="1662" y="1654"/>
                      <a:pt x="1513" y="1461"/>
                      <a:pt x="1506" y="1161"/>
                    </a:cubicBezTo>
                    <a:cubicBezTo>
                      <a:pt x="1660" y="1087"/>
                      <a:pt x="1796" y="1024"/>
                      <a:pt x="1925" y="949"/>
                    </a:cubicBezTo>
                    <a:cubicBezTo>
                      <a:pt x="2073" y="868"/>
                      <a:pt x="2169" y="742"/>
                      <a:pt x="2169" y="563"/>
                    </a:cubicBezTo>
                    <a:cubicBezTo>
                      <a:pt x="2169" y="294"/>
                      <a:pt x="1981" y="72"/>
                      <a:pt x="1718" y="22"/>
                    </a:cubicBezTo>
                    <a:cubicBezTo>
                      <a:pt x="1644" y="7"/>
                      <a:pt x="1572" y="1"/>
                      <a:pt x="15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4" name="Google Shape;1244;p30"/>
              <p:cNvSpPr/>
              <p:nvPr/>
            </p:nvSpPr>
            <p:spPr>
              <a:xfrm>
                <a:off x="5729150" y="3416250"/>
                <a:ext cx="67100" cy="89675"/>
              </a:xfrm>
              <a:custGeom>
                <a:avLst/>
                <a:gdLst/>
                <a:ahLst/>
                <a:cxnLst/>
                <a:rect l="l" t="t" r="r" b="b"/>
                <a:pathLst>
                  <a:path w="2684" h="3587" extrusionOk="0">
                    <a:moveTo>
                      <a:pt x="1775" y="0"/>
                    </a:moveTo>
                    <a:cubicBezTo>
                      <a:pt x="1076" y="0"/>
                      <a:pt x="349" y="628"/>
                      <a:pt x="192" y="1360"/>
                    </a:cubicBezTo>
                    <a:cubicBezTo>
                      <a:pt x="1" y="2242"/>
                      <a:pt x="638" y="3300"/>
                      <a:pt x="1514" y="3561"/>
                    </a:cubicBezTo>
                    <a:cubicBezTo>
                      <a:pt x="1574" y="3578"/>
                      <a:pt x="1632" y="3587"/>
                      <a:pt x="1688" y="3587"/>
                    </a:cubicBezTo>
                    <a:cubicBezTo>
                      <a:pt x="1952" y="3587"/>
                      <a:pt x="2157" y="3399"/>
                      <a:pt x="2166" y="3108"/>
                    </a:cubicBezTo>
                    <a:cubicBezTo>
                      <a:pt x="2171" y="2962"/>
                      <a:pt x="2147" y="2806"/>
                      <a:pt x="2098" y="2669"/>
                    </a:cubicBezTo>
                    <a:cubicBezTo>
                      <a:pt x="2028" y="2468"/>
                      <a:pt x="1915" y="2283"/>
                      <a:pt x="1833" y="2086"/>
                    </a:cubicBezTo>
                    <a:cubicBezTo>
                      <a:pt x="1758" y="1911"/>
                      <a:pt x="1674" y="1732"/>
                      <a:pt x="1646" y="1547"/>
                    </a:cubicBezTo>
                    <a:cubicBezTo>
                      <a:pt x="1606" y="1284"/>
                      <a:pt x="1749" y="1131"/>
                      <a:pt x="2018" y="1091"/>
                    </a:cubicBezTo>
                    <a:cubicBezTo>
                      <a:pt x="2123" y="1076"/>
                      <a:pt x="2233" y="1072"/>
                      <a:pt x="2333" y="1039"/>
                    </a:cubicBezTo>
                    <a:cubicBezTo>
                      <a:pt x="2535" y="973"/>
                      <a:pt x="2645" y="832"/>
                      <a:pt x="2665" y="614"/>
                    </a:cubicBezTo>
                    <a:cubicBezTo>
                      <a:pt x="2684" y="406"/>
                      <a:pt x="2607" y="247"/>
                      <a:pt x="2419" y="173"/>
                    </a:cubicBezTo>
                    <a:cubicBezTo>
                      <a:pt x="2234" y="100"/>
                      <a:pt x="2040" y="14"/>
                      <a:pt x="1843" y="3"/>
                    </a:cubicBezTo>
                    <a:cubicBezTo>
                      <a:pt x="1821" y="1"/>
                      <a:pt x="1798" y="0"/>
                      <a:pt x="177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45" name="Google Shape;1245;p30"/>
            <p:cNvGrpSpPr/>
            <p:nvPr/>
          </p:nvGrpSpPr>
          <p:grpSpPr>
            <a:xfrm flipH="1">
              <a:off x="-54745" y="2722019"/>
              <a:ext cx="1202313" cy="2510918"/>
              <a:chOff x="3640575" y="768500"/>
              <a:chExt cx="505025" cy="1054697"/>
            </a:xfrm>
          </p:grpSpPr>
          <p:sp>
            <p:nvSpPr>
              <p:cNvPr id="1246" name="Google Shape;1246;p30"/>
              <p:cNvSpPr/>
              <p:nvPr/>
            </p:nvSpPr>
            <p:spPr>
              <a:xfrm>
                <a:off x="3776750" y="1183522"/>
                <a:ext cx="368800" cy="639675"/>
              </a:xfrm>
              <a:custGeom>
                <a:avLst/>
                <a:gdLst/>
                <a:ahLst/>
                <a:cxnLst/>
                <a:rect l="l" t="t" r="r" b="b"/>
                <a:pathLst>
                  <a:path w="14752" h="25587" extrusionOk="0">
                    <a:moveTo>
                      <a:pt x="14752" y="0"/>
                    </a:moveTo>
                    <a:cubicBezTo>
                      <a:pt x="14129" y="156"/>
                      <a:pt x="13527" y="377"/>
                      <a:pt x="13041" y="804"/>
                    </a:cubicBezTo>
                    <a:cubicBezTo>
                      <a:pt x="12474" y="1301"/>
                      <a:pt x="11937" y="1830"/>
                      <a:pt x="11394" y="2353"/>
                    </a:cubicBezTo>
                    <a:cubicBezTo>
                      <a:pt x="11000" y="2732"/>
                      <a:pt x="10689" y="3173"/>
                      <a:pt x="10419" y="3646"/>
                    </a:cubicBezTo>
                    <a:cubicBezTo>
                      <a:pt x="9905" y="4541"/>
                      <a:pt x="9425" y="5450"/>
                      <a:pt x="9030" y="6405"/>
                    </a:cubicBezTo>
                    <a:cubicBezTo>
                      <a:pt x="8915" y="6679"/>
                      <a:pt x="8789" y="6951"/>
                      <a:pt x="8643" y="7208"/>
                    </a:cubicBezTo>
                    <a:cubicBezTo>
                      <a:pt x="8155" y="8066"/>
                      <a:pt x="7668" y="8927"/>
                      <a:pt x="7153" y="9767"/>
                    </a:cubicBezTo>
                    <a:cubicBezTo>
                      <a:pt x="6875" y="10218"/>
                      <a:pt x="6561" y="10652"/>
                      <a:pt x="6226" y="11062"/>
                    </a:cubicBezTo>
                    <a:cubicBezTo>
                      <a:pt x="5442" y="12028"/>
                      <a:pt x="4615" y="12959"/>
                      <a:pt x="3533" y="13615"/>
                    </a:cubicBezTo>
                    <a:cubicBezTo>
                      <a:pt x="3344" y="13729"/>
                      <a:pt x="3159" y="13855"/>
                      <a:pt x="2973" y="13980"/>
                    </a:cubicBezTo>
                    <a:cubicBezTo>
                      <a:pt x="2396" y="14364"/>
                      <a:pt x="1876" y="14817"/>
                      <a:pt x="1422" y="15343"/>
                    </a:cubicBezTo>
                    <a:cubicBezTo>
                      <a:pt x="1135" y="15677"/>
                      <a:pt x="907" y="16045"/>
                      <a:pt x="764" y="16461"/>
                    </a:cubicBezTo>
                    <a:cubicBezTo>
                      <a:pt x="297" y="17827"/>
                      <a:pt x="1" y="19228"/>
                      <a:pt x="31" y="20677"/>
                    </a:cubicBezTo>
                    <a:cubicBezTo>
                      <a:pt x="51" y="21655"/>
                      <a:pt x="81" y="22631"/>
                      <a:pt x="158" y="23605"/>
                    </a:cubicBezTo>
                    <a:cubicBezTo>
                      <a:pt x="211" y="24269"/>
                      <a:pt x="354" y="24927"/>
                      <a:pt x="459" y="25587"/>
                    </a:cubicBezTo>
                    <a:lnTo>
                      <a:pt x="1799" y="25587"/>
                    </a:lnTo>
                    <a:cubicBezTo>
                      <a:pt x="1792" y="25481"/>
                      <a:pt x="1786" y="25375"/>
                      <a:pt x="1777" y="25270"/>
                    </a:cubicBezTo>
                    <a:cubicBezTo>
                      <a:pt x="1719" y="24571"/>
                      <a:pt x="1630" y="23876"/>
                      <a:pt x="1606" y="23175"/>
                    </a:cubicBezTo>
                    <a:cubicBezTo>
                      <a:pt x="1576" y="22303"/>
                      <a:pt x="1604" y="21433"/>
                      <a:pt x="1594" y="20561"/>
                    </a:cubicBezTo>
                    <a:cubicBezTo>
                      <a:pt x="1583" y="19375"/>
                      <a:pt x="1840" y="18241"/>
                      <a:pt x="2177" y="17117"/>
                    </a:cubicBezTo>
                    <a:cubicBezTo>
                      <a:pt x="2279" y="16775"/>
                      <a:pt x="2459" y="16480"/>
                      <a:pt x="2695" y="16214"/>
                    </a:cubicBezTo>
                    <a:cubicBezTo>
                      <a:pt x="3122" y="15730"/>
                      <a:pt x="3632" y="15350"/>
                      <a:pt x="4170" y="15005"/>
                    </a:cubicBezTo>
                    <a:cubicBezTo>
                      <a:pt x="4860" y="14561"/>
                      <a:pt x="5529" y="14090"/>
                      <a:pt x="6097" y="13493"/>
                    </a:cubicBezTo>
                    <a:cubicBezTo>
                      <a:pt x="7044" y="12499"/>
                      <a:pt x="7942" y="11465"/>
                      <a:pt x="8639" y="10273"/>
                    </a:cubicBezTo>
                    <a:cubicBezTo>
                      <a:pt x="9391" y="8988"/>
                      <a:pt x="10147" y="7711"/>
                      <a:pt x="10734" y="6336"/>
                    </a:cubicBezTo>
                    <a:cubicBezTo>
                      <a:pt x="11045" y="5606"/>
                      <a:pt x="11457" y="4919"/>
                      <a:pt x="11838" y="4219"/>
                    </a:cubicBezTo>
                    <a:cubicBezTo>
                      <a:pt x="11954" y="4007"/>
                      <a:pt x="12097" y="3801"/>
                      <a:pt x="12265" y="3625"/>
                    </a:cubicBezTo>
                    <a:cubicBezTo>
                      <a:pt x="12724" y="3139"/>
                      <a:pt x="13197" y="2665"/>
                      <a:pt x="13676" y="2198"/>
                    </a:cubicBezTo>
                    <a:cubicBezTo>
                      <a:pt x="13984" y="1899"/>
                      <a:pt x="14341" y="1669"/>
                      <a:pt x="14752" y="1531"/>
                    </a:cubicBezTo>
                    <a:lnTo>
                      <a:pt x="1475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7" name="Google Shape;1247;p30"/>
              <p:cNvSpPr/>
              <p:nvPr/>
            </p:nvSpPr>
            <p:spPr>
              <a:xfrm>
                <a:off x="3640575" y="1084572"/>
                <a:ext cx="504975" cy="738625"/>
              </a:xfrm>
              <a:custGeom>
                <a:avLst/>
                <a:gdLst/>
                <a:ahLst/>
                <a:cxnLst/>
                <a:rect l="l" t="t" r="r" b="b"/>
                <a:pathLst>
                  <a:path w="20199" h="29545" extrusionOk="0">
                    <a:moveTo>
                      <a:pt x="20199" y="4"/>
                    </a:moveTo>
                    <a:cubicBezTo>
                      <a:pt x="20074" y="11"/>
                      <a:pt x="19942" y="1"/>
                      <a:pt x="19824" y="32"/>
                    </a:cubicBezTo>
                    <a:cubicBezTo>
                      <a:pt x="19225" y="183"/>
                      <a:pt x="18624" y="321"/>
                      <a:pt x="18037" y="502"/>
                    </a:cubicBezTo>
                    <a:cubicBezTo>
                      <a:pt x="16881" y="858"/>
                      <a:pt x="15860" y="1454"/>
                      <a:pt x="15008" y="2325"/>
                    </a:cubicBezTo>
                    <a:cubicBezTo>
                      <a:pt x="14801" y="2538"/>
                      <a:pt x="14564" y="2721"/>
                      <a:pt x="14351" y="2929"/>
                    </a:cubicBezTo>
                    <a:cubicBezTo>
                      <a:pt x="13795" y="3469"/>
                      <a:pt x="13208" y="3984"/>
                      <a:pt x="12697" y="4566"/>
                    </a:cubicBezTo>
                    <a:cubicBezTo>
                      <a:pt x="11885" y="5491"/>
                      <a:pt x="11132" y="6470"/>
                      <a:pt x="10463" y="7509"/>
                    </a:cubicBezTo>
                    <a:cubicBezTo>
                      <a:pt x="9802" y="8542"/>
                      <a:pt x="8980" y="9450"/>
                      <a:pt x="8194" y="10386"/>
                    </a:cubicBezTo>
                    <a:cubicBezTo>
                      <a:pt x="8079" y="10524"/>
                      <a:pt x="7942" y="10644"/>
                      <a:pt x="7807" y="10766"/>
                    </a:cubicBezTo>
                    <a:cubicBezTo>
                      <a:pt x="6951" y="11546"/>
                      <a:pt x="5959" y="12132"/>
                      <a:pt x="4929" y="12637"/>
                    </a:cubicBezTo>
                    <a:cubicBezTo>
                      <a:pt x="4137" y="13028"/>
                      <a:pt x="3419" y="13508"/>
                      <a:pt x="2787" y="14115"/>
                    </a:cubicBezTo>
                    <a:cubicBezTo>
                      <a:pt x="2037" y="14834"/>
                      <a:pt x="1390" y="15633"/>
                      <a:pt x="1016" y="16618"/>
                    </a:cubicBezTo>
                    <a:cubicBezTo>
                      <a:pt x="639" y="17604"/>
                      <a:pt x="354" y="18615"/>
                      <a:pt x="182" y="19658"/>
                    </a:cubicBezTo>
                    <a:cubicBezTo>
                      <a:pt x="1" y="20756"/>
                      <a:pt x="25" y="21835"/>
                      <a:pt x="476" y="22881"/>
                    </a:cubicBezTo>
                    <a:cubicBezTo>
                      <a:pt x="624" y="23221"/>
                      <a:pt x="725" y="23581"/>
                      <a:pt x="833" y="23937"/>
                    </a:cubicBezTo>
                    <a:cubicBezTo>
                      <a:pt x="1153" y="25004"/>
                      <a:pt x="1259" y="26067"/>
                      <a:pt x="953" y="27169"/>
                    </a:cubicBezTo>
                    <a:cubicBezTo>
                      <a:pt x="738" y="27944"/>
                      <a:pt x="638" y="28751"/>
                      <a:pt x="486" y="29545"/>
                    </a:cubicBezTo>
                    <a:lnTo>
                      <a:pt x="1443" y="29545"/>
                    </a:lnTo>
                    <a:cubicBezTo>
                      <a:pt x="1457" y="29440"/>
                      <a:pt x="1463" y="29336"/>
                      <a:pt x="1490" y="29235"/>
                    </a:cubicBezTo>
                    <a:cubicBezTo>
                      <a:pt x="1650" y="28608"/>
                      <a:pt x="1821" y="27982"/>
                      <a:pt x="1984" y="27355"/>
                    </a:cubicBezTo>
                    <a:cubicBezTo>
                      <a:pt x="2158" y="26684"/>
                      <a:pt x="2329" y="26006"/>
                      <a:pt x="2252" y="25312"/>
                    </a:cubicBezTo>
                    <a:cubicBezTo>
                      <a:pt x="2184" y="24701"/>
                      <a:pt x="2068" y="24092"/>
                      <a:pt x="1921" y="23496"/>
                    </a:cubicBezTo>
                    <a:cubicBezTo>
                      <a:pt x="1786" y="22952"/>
                      <a:pt x="1589" y="22422"/>
                      <a:pt x="1412" y="21887"/>
                    </a:cubicBezTo>
                    <a:cubicBezTo>
                      <a:pt x="1278" y="21477"/>
                      <a:pt x="1226" y="21062"/>
                      <a:pt x="1254" y="20631"/>
                    </a:cubicBezTo>
                    <a:cubicBezTo>
                      <a:pt x="1314" y="19670"/>
                      <a:pt x="1547" y="18747"/>
                      <a:pt x="1812" y="17825"/>
                    </a:cubicBezTo>
                    <a:cubicBezTo>
                      <a:pt x="2061" y="16953"/>
                      <a:pt x="2445" y="16159"/>
                      <a:pt x="3045" y="15475"/>
                    </a:cubicBezTo>
                    <a:cubicBezTo>
                      <a:pt x="3652" y="14782"/>
                      <a:pt x="4318" y="14169"/>
                      <a:pt x="5161" y="13765"/>
                    </a:cubicBezTo>
                    <a:cubicBezTo>
                      <a:pt x="5677" y="13518"/>
                      <a:pt x="6175" y="13230"/>
                      <a:pt x="6672" y="12943"/>
                    </a:cubicBezTo>
                    <a:cubicBezTo>
                      <a:pt x="7548" y="12435"/>
                      <a:pt x="8393" y="11875"/>
                      <a:pt x="9072" y="11115"/>
                    </a:cubicBezTo>
                    <a:cubicBezTo>
                      <a:pt x="9851" y="10241"/>
                      <a:pt x="10628" y="9368"/>
                      <a:pt x="11282" y="8394"/>
                    </a:cubicBezTo>
                    <a:cubicBezTo>
                      <a:pt x="12303" y="6871"/>
                      <a:pt x="13457" y="5459"/>
                      <a:pt x="14805" y="4209"/>
                    </a:cubicBezTo>
                    <a:cubicBezTo>
                      <a:pt x="15317" y="3734"/>
                      <a:pt x="15831" y="3254"/>
                      <a:pt x="16370" y="2806"/>
                    </a:cubicBezTo>
                    <a:cubicBezTo>
                      <a:pt x="17355" y="1990"/>
                      <a:pt x="18539" y="1617"/>
                      <a:pt x="19761" y="1338"/>
                    </a:cubicBezTo>
                    <a:cubicBezTo>
                      <a:pt x="19904" y="1307"/>
                      <a:pt x="20051" y="1297"/>
                      <a:pt x="20199" y="1278"/>
                    </a:cubicBezTo>
                    <a:lnTo>
                      <a:pt x="20199" y="4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8" name="Google Shape;1248;p30"/>
              <p:cNvSpPr/>
              <p:nvPr/>
            </p:nvSpPr>
            <p:spPr>
              <a:xfrm>
                <a:off x="3919300" y="1381272"/>
                <a:ext cx="226250" cy="441850"/>
              </a:xfrm>
              <a:custGeom>
                <a:avLst/>
                <a:gdLst/>
                <a:ahLst/>
                <a:cxnLst/>
                <a:rect l="l" t="t" r="r" b="b"/>
                <a:pathLst>
                  <a:path w="9050" h="17674" extrusionOk="0">
                    <a:moveTo>
                      <a:pt x="9048" y="0"/>
                    </a:moveTo>
                    <a:cubicBezTo>
                      <a:pt x="9018" y="9"/>
                      <a:pt x="8985" y="12"/>
                      <a:pt x="8961" y="29"/>
                    </a:cubicBezTo>
                    <a:cubicBezTo>
                      <a:pt x="7682" y="881"/>
                      <a:pt x="6637" y="1933"/>
                      <a:pt x="5993" y="3359"/>
                    </a:cubicBezTo>
                    <a:cubicBezTo>
                      <a:pt x="5605" y="4218"/>
                      <a:pt x="5161" y="5056"/>
                      <a:pt x="4701" y="5881"/>
                    </a:cubicBezTo>
                    <a:cubicBezTo>
                      <a:pt x="4246" y="6697"/>
                      <a:pt x="3739" y="7479"/>
                      <a:pt x="3107" y="8180"/>
                    </a:cubicBezTo>
                    <a:cubicBezTo>
                      <a:pt x="2540" y="8810"/>
                      <a:pt x="1983" y="9458"/>
                      <a:pt x="1484" y="10142"/>
                    </a:cubicBezTo>
                    <a:cubicBezTo>
                      <a:pt x="829" y="11041"/>
                      <a:pt x="351" y="12036"/>
                      <a:pt x="152" y="13146"/>
                    </a:cubicBezTo>
                    <a:cubicBezTo>
                      <a:pt x="0" y="13992"/>
                      <a:pt x="52" y="14839"/>
                      <a:pt x="152" y="15686"/>
                    </a:cubicBezTo>
                    <a:cubicBezTo>
                      <a:pt x="235" y="16375"/>
                      <a:pt x="380" y="17048"/>
                      <a:pt x="692" y="17674"/>
                    </a:cubicBezTo>
                    <a:lnTo>
                      <a:pt x="1968" y="17674"/>
                    </a:lnTo>
                    <a:cubicBezTo>
                      <a:pt x="1567" y="16769"/>
                      <a:pt x="1365" y="15819"/>
                      <a:pt x="1300" y="14836"/>
                    </a:cubicBezTo>
                    <a:cubicBezTo>
                      <a:pt x="1233" y="13806"/>
                      <a:pt x="1389" y="12828"/>
                      <a:pt x="1856" y="11899"/>
                    </a:cubicBezTo>
                    <a:cubicBezTo>
                      <a:pt x="2244" y="11124"/>
                      <a:pt x="2712" y="10401"/>
                      <a:pt x="3311" y="9776"/>
                    </a:cubicBezTo>
                    <a:cubicBezTo>
                      <a:pt x="4528" y="8508"/>
                      <a:pt x="5490" y="7061"/>
                      <a:pt x="6325" y="5524"/>
                    </a:cubicBezTo>
                    <a:cubicBezTo>
                      <a:pt x="6707" y="4826"/>
                      <a:pt x="7074" y="4118"/>
                      <a:pt x="7445" y="3412"/>
                    </a:cubicBezTo>
                    <a:cubicBezTo>
                      <a:pt x="7833" y="2678"/>
                      <a:pt x="8370" y="2073"/>
                      <a:pt x="9050" y="1597"/>
                    </a:cubicBezTo>
                    <a:cubicBezTo>
                      <a:pt x="9050" y="1065"/>
                      <a:pt x="9050" y="533"/>
                      <a:pt x="904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9" name="Google Shape;1249;p30"/>
              <p:cNvSpPr/>
              <p:nvPr/>
            </p:nvSpPr>
            <p:spPr>
              <a:xfrm>
                <a:off x="4046300" y="1558347"/>
                <a:ext cx="99300" cy="264850"/>
              </a:xfrm>
              <a:custGeom>
                <a:avLst/>
                <a:gdLst/>
                <a:ahLst/>
                <a:cxnLst/>
                <a:rect l="l" t="t" r="r" b="b"/>
                <a:pathLst>
                  <a:path w="3972" h="10594" extrusionOk="0">
                    <a:moveTo>
                      <a:pt x="3971" y="1"/>
                    </a:moveTo>
                    <a:lnTo>
                      <a:pt x="3971" y="1"/>
                    </a:lnTo>
                    <a:cubicBezTo>
                      <a:pt x="3649" y="433"/>
                      <a:pt x="3297" y="845"/>
                      <a:pt x="3015" y="1302"/>
                    </a:cubicBezTo>
                    <a:cubicBezTo>
                      <a:pt x="2356" y="2369"/>
                      <a:pt x="1763" y="3476"/>
                      <a:pt x="1255" y="4624"/>
                    </a:cubicBezTo>
                    <a:cubicBezTo>
                      <a:pt x="948" y="5316"/>
                      <a:pt x="653" y="6007"/>
                      <a:pt x="459" y="6740"/>
                    </a:cubicBezTo>
                    <a:cubicBezTo>
                      <a:pt x="119" y="8003"/>
                      <a:pt x="1" y="9289"/>
                      <a:pt x="79" y="10594"/>
                    </a:cubicBezTo>
                    <a:lnTo>
                      <a:pt x="1228" y="10594"/>
                    </a:lnTo>
                    <a:cubicBezTo>
                      <a:pt x="1233" y="10499"/>
                      <a:pt x="1246" y="10403"/>
                      <a:pt x="1243" y="10309"/>
                    </a:cubicBezTo>
                    <a:cubicBezTo>
                      <a:pt x="1219" y="8988"/>
                      <a:pt x="1461" y="7711"/>
                      <a:pt x="1922" y="6483"/>
                    </a:cubicBezTo>
                    <a:cubicBezTo>
                      <a:pt x="2471" y="5024"/>
                      <a:pt x="3174" y="3636"/>
                      <a:pt x="3970" y="2297"/>
                    </a:cubicBezTo>
                    <a:cubicBezTo>
                      <a:pt x="3970" y="1533"/>
                      <a:pt x="3970" y="767"/>
                      <a:pt x="397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0" name="Google Shape;1250;p30"/>
              <p:cNvSpPr/>
              <p:nvPr/>
            </p:nvSpPr>
            <p:spPr>
              <a:xfrm>
                <a:off x="3820177" y="768500"/>
                <a:ext cx="76975" cy="66725"/>
              </a:xfrm>
              <a:custGeom>
                <a:avLst/>
                <a:gdLst/>
                <a:ahLst/>
                <a:cxnLst/>
                <a:rect l="l" t="t" r="r" b="b"/>
                <a:pathLst>
                  <a:path w="3079" h="2669" extrusionOk="0">
                    <a:moveTo>
                      <a:pt x="1540" y="1"/>
                    </a:moveTo>
                    <a:lnTo>
                      <a:pt x="0" y="2669"/>
                    </a:lnTo>
                    <a:lnTo>
                      <a:pt x="3079" y="2669"/>
                    </a:lnTo>
                    <a:lnTo>
                      <a:pt x="1540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1" name="Google Shape;1251;p30"/>
              <p:cNvSpPr/>
              <p:nvPr/>
            </p:nvSpPr>
            <p:spPr>
              <a:xfrm>
                <a:off x="3820177" y="845225"/>
                <a:ext cx="76975" cy="66650"/>
              </a:xfrm>
              <a:custGeom>
                <a:avLst/>
                <a:gdLst/>
                <a:ahLst/>
                <a:cxnLst/>
                <a:rect l="l" t="t" r="r" b="b"/>
                <a:pathLst>
                  <a:path w="3079" h="2666" extrusionOk="0">
                    <a:moveTo>
                      <a:pt x="1540" y="0"/>
                    </a:moveTo>
                    <a:lnTo>
                      <a:pt x="0" y="2665"/>
                    </a:lnTo>
                    <a:lnTo>
                      <a:pt x="3079" y="2665"/>
                    </a:lnTo>
                    <a:lnTo>
                      <a:pt x="154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2" name="Google Shape;1252;p30"/>
              <p:cNvSpPr/>
              <p:nvPr/>
            </p:nvSpPr>
            <p:spPr>
              <a:xfrm>
                <a:off x="3820177" y="921875"/>
                <a:ext cx="76975" cy="66675"/>
              </a:xfrm>
              <a:custGeom>
                <a:avLst/>
                <a:gdLst/>
                <a:ahLst/>
                <a:cxnLst/>
                <a:rect l="l" t="t" r="r" b="b"/>
                <a:pathLst>
                  <a:path w="3079" h="2667" extrusionOk="0">
                    <a:moveTo>
                      <a:pt x="1540" y="0"/>
                    </a:moveTo>
                    <a:lnTo>
                      <a:pt x="0" y="2666"/>
                    </a:lnTo>
                    <a:lnTo>
                      <a:pt x="3079" y="2666"/>
                    </a:lnTo>
                    <a:lnTo>
                      <a:pt x="154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SECTION_HEADER_3">
    <p:bg>
      <p:bgPr>
        <a:solidFill>
          <a:schemeClr val="accent4"/>
        </a:solidFill>
        <a:effectLst/>
      </p:bgPr>
    </p:bg>
    <p:spTree>
      <p:nvGrpSpPr>
        <p:cNvPr id="1" name="Shape 1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05" name="Google Shape;1305;p32"/>
          <p:cNvGrpSpPr/>
          <p:nvPr/>
        </p:nvGrpSpPr>
        <p:grpSpPr>
          <a:xfrm flipH="1">
            <a:off x="3925754" y="3505702"/>
            <a:ext cx="4370161" cy="2316004"/>
            <a:chOff x="5333050" y="3945600"/>
            <a:chExt cx="1266750" cy="671325"/>
          </a:xfrm>
        </p:grpSpPr>
        <p:sp>
          <p:nvSpPr>
            <p:cNvPr id="1306" name="Google Shape;1306;p32"/>
            <p:cNvSpPr/>
            <p:nvPr/>
          </p:nvSpPr>
          <p:spPr>
            <a:xfrm>
              <a:off x="5377275" y="4020750"/>
              <a:ext cx="1213025" cy="593200"/>
            </a:xfrm>
            <a:custGeom>
              <a:avLst/>
              <a:gdLst/>
              <a:ahLst/>
              <a:cxnLst/>
              <a:rect l="l" t="t" r="r" b="b"/>
              <a:pathLst>
                <a:path w="48521" h="23728" extrusionOk="0">
                  <a:moveTo>
                    <a:pt x="7572" y="1"/>
                  </a:moveTo>
                  <a:cubicBezTo>
                    <a:pt x="6625" y="1"/>
                    <a:pt x="5679" y="133"/>
                    <a:pt x="4770" y="404"/>
                  </a:cubicBezTo>
                  <a:cubicBezTo>
                    <a:pt x="3371" y="820"/>
                    <a:pt x="1886" y="1828"/>
                    <a:pt x="1886" y="3289"/>
                  </a:cubicBezTo>
                  <a:cubicBezTo>
                    <a:pt x="1889" y="6520"/>
                    <a:pt x="0" y="9447"/>
                    <a:pt x="437" y="12650"/>
                  </a:cubicBezTo>
                  <a:cubicBezTo>
                    <a:pt x="877" y="15855"/>
                    <a:pt x="2515" y="18955"/>
                    <a:pt x="5168" y="20803"/>
                  </a:cubicBezTo>
                  <a:cubicBezTo>
                    <a:pt x="7888" y="22699"/>
                    <a:pt x="11338" y="23130"/>
                    <a:pt x="14644" y="23379"/>
                  </a:cubicBezTo>
                  <a:cubicBezTo>
                    <a:pt x="17696" y="23608"/>
                    <a:pt x="20766" y="23727"/>
                    <a:pt x="23838" y="23727"/>
                  </a:cubicBezTo>
                  <a:cubicBezTo>
                    <a:pt x="32146" y="23727"/>
                    <a:pt x="40471" y="22856"/>
                    <a:pt x="48521" y="20931"/>
                  </a:cubicBezTo>
                  <a:cubicBezTo>
                    <a:pt x="47494" y="16445"/>
                    <a:pt x="44960" y="11997"/>
                    <a:pt x="40760" y="10113"/>
                  </a:cubicBezTo>
                  <a:cubicBezTo>
                    <a:pt x="38726" y="9201"/>
                    <a:pt x="36509" y="8965"/>
                    <a:pt x="34262" y="8965"/>
                  </a:cubicBezTo>
                  <a:cubicBezTo>
                    <a:pt x="32856" y="8965"/>
                    <a:pt x="31439" y="9057"/>
                    <a:pt x="30047" y="9134"/>
                  </a:cubicBezTo>
                  <a:cubicBezTo>
                    <a:pt x="29174" y="9182"/>
                    <a:pt x="28286" y="9218"/>
                    <a:pt x="27398" y="9218"/>
                  </a:cubicBezTo>
                  <a:cubicBezTo>
                    <a:pt x="24607" y="9218"/>
                    <a:pt x="21820" y="8858"/>
                    <a:pt x="19508" y="7371"/>
                  </a:cubicBezTo>
                  <a:cubicBezTo>
                    <a:pt x="17160" y="5859"/>
                    <a:pt x="15599" y="3357"/>
                    <a:pt x="13304" y="1767"/>
                  </a:cubicBezTo>
                  <a:cubicBezTo>
                    <a:pt x="11634" y="609"/>
                    <a:pt x="9602" y="1"/>
                    <a:pt x="75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7" name="Google Shape;1307;p32"/>
            <p:cNvSpPr/>
            <p:nvPr/>
          </p:nvSpPr>
          <p:spPr>
            <a:xfrm>
              <a:off x="5333050" y="4002350"/>
              <a:ext cx="694450" cy="614575"/>
            </a:xfrm>
            <a:custGeom>
              <a:avLst/>
              <a:gdLst/>
              <a:ahLst/>
              <a:cxnLst/>
              <a:rect l="l" t="t" r="r" b="b"/>
              <a:pathLst>
                <a:path w="27778" h="24583" extrusionOk="0">
                  <a:moveTo>
                    <a:pt x="8159" y="0"/>
                  </a:moveTo>
                  <a:cubicBezTo>
                    <a:pt x="8019" y="0"/>
                    <a:pt x="7880" y="4"/>
                    <a:pt x="7740" y="11"/>
                  </a:cubicBezTo>
                  <a:cubicBezTo>
                    <a:pt x="4928" y="159"/>
                    <a:pt x="2265" y="1967"/>
                    <a:pt x="1092" y="4527"/>
                  </a:cubicBezTo>
                  <a:cubicBezTo>
                    <a:pt x="1" y="6910"/>
                    <a:pt x="196" y="9755"/>
                    <a:pt x="1249" y="12153"/>
                  </a:cubicBezTo>
                  <a:cubicBezTo>
                    <a:pt x="2302" y="14552"/>
                    <a:pt x="3775" y="22463"/>
                    <a:pt x="5859" y="24052"/>
                  </a:cubicBezTo>
                  <a:cubicBezTo>
                    <a:pt x="6374" y="24445"/>
                    <a:pt x="6920" y="24583"/>
                    <a:pt x="7489" y="24583"/>
                  </a:cubicBezTo>
                  <a:cubicBezTo>
                    <a:pt x="8810" y="24583"/>
                    <a:pt x="10248" y="23840"/>
                    <a:pt x="11687" y="23840"/>
                  </a:cubicBezTo>
                  <a:cubicBezTo>
                    <a:pt x="12051" y="23840"/>
                    <a:pt x="12414" y="23888"/>
                    <a:pt x="12776" y="24007"/>
                  </a:cubicBezTo>
                  <a:cubicBezTo>
                    <a:pt x="13026" y="24088"/>
                    <a:pt x="13281" y="24124"/>
                    <a:pt x="13539" y="24124"/>
                  </a:cubicBezTo>
                  <a:cubicBezTo>
                    <a:pt x="15164" y="24124"/>
                    <a:pt x="16920" y="22718"/>
                    <a:pt x="18586" y="22718"/>
                  </a:cubicBezTo>
                  <a:cubicBezTo>
                    <a:pt x="18628" y="22718"/>
                    <a:pt x="18669" y="22719"/>
                    <a:pt x="18711" y="22721"/>
                  </a:cubicBezTo>
                  <a:cubicBezTo>
                    <a:pt x="18953" y="22731"/>
                    <a:pt x="19196" y="22737"/>
                    <a:pt x="19440" y="22737"/>
                  </a:cubicBezTo>
                  <a:cubicBezTo>
                    <a:pt x="21674" y="22737"/>
                    <a:pt x="23979" y="22264"/>
                    <a:pt x="25606" y="20765"/>
                  </a:cubicBezTo>
                  <a:cubicBezTo>
                    <a:pt x="27288" y="19214"/>
                    <a:pt x="27778" y="16950"/>
                    <a:pt x="27317" y="14761"/>
                  </a:cubicBezTo>
                  <a:cubicBezTo>
                    <a:pt x="26648" y="11576"/>
                    <a:pt x="24417" y="9321"/>
                    <a:pt x="22089" y="7205"/>
                  </a:cubicBezTo>
                  <a:cubicBezTo>
                    <a:pt x="19582" y="4924"/>
                    <a:pt x="16762" y="2974"/>
                    <a:pt x="13700" y="1513"/>
                  </a:cubicBezTo>
                  <a:cubicBezTo>
                    <a:pt x="11957" y="681"/>
                    <a:pt x="10080" y="0"/>
                    <a:pt x="815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308" name="Google Shape;1308;p32"/>
            <p:cNvGrpSpPr/>
            <p:nvPr/>
          </p:nvGrpSpPr>
          <p:grpSpPr>
            <a:xfrm>
              <a:off x="6323525" y="4256625"/>
              <a:ext cx="276275" cy="256350"/>
              <a:chOff x="6323525" y="4256625"/>
              <a:chExt cx="276275" cy="256350"/>
            </a:xfrm>
          </p:grpSpPr>
          <p:sp>
            <p:nvSpPr>
              <p:cNvPr id="1309" name="Google Shape;1309;p32"/>
              <p:cNvSpPr/>
              <p:nvPr/>
            </p:nvSpPr>
            <p:spPr>
              <a:xfrm>
                <a:off x="6514325" y="4422475"/>
                <a:ext cx="31175" cy="30050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1202" extrusionOk="0">
                    <a:moveTo>
                      <a:pt x="620" y="1"/>
                    </a:moveTo>
                    <a:cubicBezTo>
                      <a:pt x="297" y="1"/>
                      <a:pt x="26" y="260"/>
                      <a:pt x="15" y="586"/>
                    </a:cubicBezTo>
                    <a:cubicBezTo>
                      <a:pt x="0" y="930"/>
                      <a:pt x="268" y="1202"/>
                      <a:pt x="620" y="1202"/>
                    </a:cubicBezTo>
                    <a:cubicBezTo>
                      <a:pt x="967" y="1202"/>
                      <a:pt x="1233" y="953"/>
                      <a:pt x="1239" y="625"/>
                    </a:cubicBezTo>
                    <a:cubicBezTo>
                      <a:pt x="1246" y="287"/>
                      <a:pt x="971" y="6"/>
                      <a:pt x="630" y="1"/>
                    </a:cubicBezTo>
                    <a:cubicBezTo>
                      <a:pt x="627" y="1"/>
                      <a:pt x="623" y="1"/>
                      <a:pt x="62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0" name="Google Shape;1310;p32"/>
              <p:cNvSpPr/>
              <p:nvPr/>
            </p:nvSpPr>
            <p:spPr>
              <a:xfrm>
                <a:off x="6415800" y="4474700"/>
                <a:ext cx="29100" cy="27950"/>
              </a:xfrm>
              <a:custGeom>
                <a:avLst/>
                <a:gdLst/>
                <a:ahLst/>
                <a:cxnLst/>
                <a:rect l="l" t="t" r="r" b="b"/>
                <a:pathLst>
                  <a:path w="1164" h="1118" extrusionOk="0">
                    <a:moveTo>
                      <a:pt x="599" y="1"/>
                    </a:moveTo>
                    <a:cubicBezTo>
                      <a:pt x="270" y="1"/>
                      <a:pt x="8" y="247"/>
                      <a:pt x="5" y="561"/>
                    </a:cubicBezTo>
                    <a:cubicBezTo>
                      <a:pt x="1" y="868"/>
                      <a:pt x="251" y="1118"/>
                      <a:pt x="558" y="1118"/>
                    </a:cubicBezTo>
                    <a:cubicBezTo>
                      <a:pt x="560" y="1118"/>
                      <a:pt x="562" y="1118"/>
                      <a:pt x="564" y="1118"/>
                    </a:cubicBezTo>
                    <a:cubicBezTo>
                      <a:pt x="887" y="1113"/>
                      <a:pt x="1155" y="860"/>
                      <a:pt x="1159" y="552"/>
                    </a:cubicBezTo>
                    <a:cubicBezTo>
                      <a:pt x="1164" y="240"/>
                      <a:pt x="920" y="1"/>
                      <a:pt x="5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1" name="Google Shape;1311;p32"/>
              <p:cNvSpPr/>
              <p:nvPr/>
            </p:nvSpPr>
            <p:spPr>
              <a:xfrm>
                <a:off x="6572350" y="4368750"/>
                <a:ext cx="27450" cy="27650"/>
              </a:xfrm>
              <a:custGeom>
                <a:avLst/>
                <a:gdLst/>
                <a:ahLst/>
                <a:cxnLst/>
                <a:rect l="l" t="t" r="r" b="b"/>
                <a:pathLst>
                  <a:path w="1098" h="1106" extrusionOk="0">
                    <a:moveTo>
                      <a:pt x="545" y="0"/>
                    </a:moveTo>
                    <a:cubicBezTo>
                      <a:pt x="543" y="0"/>
                      <a:pt x="540" y="0"/>
                      <a:pt x="537" y="0"/>
                    </a:cubicBezTo>
                    <a:cubicBezTo>
                      <a:pt x="235" y="2"/>
                      <a:pt x="1" y="240"/>
                      <a:pt x="1" y="545"/>
                    </a:cubicBezTo>
                    <a:cubicBezTo>
                      <a:pt x="1" y="854"/>
                      <a:pt x="247" y="1106"/>
                      <a:pt x="550" y="1106"/>
                    </a:cubicBezTo>
                    <a:cubicBezTo>
                      <a:pt x="552" y="1106"/>
                      <a:pt x="555" y="1106"/>
                      <a:pt x="558" y="1106"/>
                    </a:cubicBezTo>
                    <a:cubicBezTo>
                      <a:pt x="855" y="1102"/>
                      <a:pt x="1094" y="858"/>
                      <a:pt x="1096" y="557"/>
                    </a:cubicBezTo>
                    <a:cubicBezTo>
                      <a:pt x="1097" y="251"/>
                      <a:pt x="851" y="0"/>
                      <a:pt x="54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2" name="Google Shape;1312;p32"/>
              <p:cNvSpPr/>
              <p:nvPr/>
            </p:nvSpPr>
            <p:spPr>
              <a:xfrm>
                <a:off x="6346900" y="4387550"/>
                <a:ext cx="26950" cy="27150"/>
              </a:xfrm>
              <a:custGeom>
                <a:avLst/>
                <a:gdLst/>
                <a:ahLst/>
                <a:cxnLst/>
                <a:rect l="l" t="t" r="r" b="b"/>
                <a:pathLst>
                  <a:path w="1078" h="1086" extrusionOk="0">
                    <a:moveTo>
                      <a:pt x="556" y="0"/>
                    </a:moveTo>
                    <a:cubicBezTo>
                      <a:pt x="553" y="0"/>
                      <a:pt x="549" y="0"/>
                      <a:pt x="545" y="0"/>
                    </a:cubicBezTo>
                    <a:cubicBezTo>
                      <a:pt x="251" y="4"/>
                      <a:pt x="13" y="231"/>
                      <a:pt x="8" y="510"/>
                    </a:cubicBezTo>
                    <a:cubicBezTo>
                      <a:pt x="1" y="832"/>
                      <a:pt x="215" y="1083"/>
                      <a:pt x="502" y="1086"/>
                    </a:cubicBezTo>
                    <a:cubicBezTo>
                      <a:pt x="503" y="1086"/>
                      <a:pt x="505" y="1086"/>
                      <a:pt x="506" y="1086"/>
                    </a:cubicBezTo>
                    <a:cubicBezTo>
                      <a:pt x="809" y="1086"/>
                      <a:pt x="1077" y="815"/>
                      <a:pt x="1074" y="503"/>
                    </a:cubicBezTo>
                    <a:cubicBezTo>
                      <a:pt x="1073" y="213"/>
                      <a:pt x="854" y="0"/>
                      <a:pt x="55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3" name="Google Shape;1313;p32"/>
              <p:cNvSpPr/>
              <p:nvPr/>
            </p:nvSpPr>
            <p:spPr>
              <a:xfrm>
                <a:off x="6528225" y="4307350"/>
                <a:ext cx="27300" cy="26200"/>
              </a:xfrm>
              <a:custGeom>
                <a:avLst/>
                <a:gdLst/>
                <a:ahLst/>
                <a:cxnLst/>
                <a:rect l="l" t="t" r="r" b="b"/>
                <a:pathLst>
                  <a:path w="1092" h="1048" extrusionOk="0">
                    <a:moveTo>
                      <a:pt x="563" y="1"/>
                    </a:moveTo>
                    <a:cubicBezTo>
                      <a:pt x="258" y="1"/>
                      <a:pt x="4" y="256"/>
                      <a:pt x="3" y="562"/>
                    </a:cubicBezTo>
                    <a:cubicBezTo>
                      <a:pt x="0" y="849"/>
                      <a:pt x="201" y="1048"/>
                      <a:pt x="483" y="1048"/>
                    </a:cubicBezTo>
                    <a:cubicBezTo>
                      <a:pt x="490" y="1048"/>
                      <a:pt x="497" y="1048"/>
                      <a:pt x="504" y="1047"/>
                    </a:cubicBezTo>
                    <a:cubicBezTo>
                      <a:pt x="862" y="1035"/>
                      <a:pt x="1091" y="828"/>
                      <a:pt x="1085" y="523"/>
                    </a:cubicBezTo>
                    <a:cubicBezTo>
                      <a:pt x="1081" y="234"/>
                      <a:pt x="848" y="2"/>
                      <a:pt x="56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4" name="Google Shape;1314;p32"/>
              <p:cNvSpPr/>
              <p:nvPr/>
            </p:nvSpPr>
            <p:spPr>
              <a:xfrm>
                <a:off x="6469500" y="4361300"/>
                <a:ext cx="26125" cy="26300"/>
              </a:xfrm>
              <a:custGeom>
                <a:avLst/>
                <a:gdLst/>
                <a:ahLst/>
                <a:cxnLst/>
                <a:rect l="l" t="t" r="r" b="b"/>
                <a:pathLst>
                  <a:path w="1045" h="1052" extrusionOk="0">
                    <a:moveTo>
                      <a:pt x="519" y="0"/>
                    </a:moveTo>
                    <a:cubicBezTo>
                      <a:pt x="241" y="0"/>
                      <a:pt x="25" y="206"/>
                      <a:pt x="14" y="487"/>
                    </a:cubicBezTo>
                    <a:cubicBezTo>
                      <a:pt x="1" y="795"/>
                      <a:pt x="211" y="1044"/>
                      <a:pt x="488" y="1052"/>
                    </a:cubicBezTo>
                    <a:cubicBezTo>
                      <a:pt x="492" y="1052"/>
                      <a:pt x="496" y="1052"/>
                      <a:pt x="500" y="1052"/>
                    </a:cubicBezTo>
                    <a:cubicBezTo>
                      <a:pt x="773" y="1052"/>
                      <a:pt x="1016" y="817"/>
                      <a:pt x="1030" y="539"/>
                    </a:cubicBezTo>
                    <a:cubicBezTo>
                      <a:pt x="1045" y="245"/>
                      <a:pt x="823" y="8"/>
                      <a:pt x="531" y="1"/>
                    </a:cubicBezTo>
                    <a:cubicBezTo>
                      <a:pt x="527" y="1"/>
                      <a:pt x="523" y="0"/>
                      <a:pt x="519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5" name="Google Shape;1315;p32"/>
              <p:cNvSpPr/>
              <p:nvPr/>
            </p:nvSpPr>
            <p:spPr>
              <a:xfrm>
                <a:off x="6470575" y="4489550"/>
                <a:ext cx="23800" cy="23425"/>
              </a:xfrm>
              <a:custGeom>
                <a:avLst/>
                <a:gdLst/>
                <a:ahLst/>
                <a:cxnLst/>
                <a:rect l="l" t="t" r="r" b="b"/>
                <a:pathLst>
                  <a:path w="952" h="937" extrusionOk="0">
                    <a:moveTo>
                      <a:pt x="476" y="1"/>
                    </a:moveTo>
                    <a:cubicBezTo>
                      <a:pt x="470" y="1"/>
                      <a:pt x="464" y="1"/>
                      <a:pt x="457" y="1"/>
                    </a:cubicBezTo>
                    <a:cubicBezTo>
                      <a:pt x="194" y="10"/>
                      <a:pt x="1" y="216"/>
                      <a:pt x="8" y="481"/>
                    </a:cubicBezTo>
                    <a:cubicBezTo>
                      <a:pt x="15" y="741"/>
                      <a:pt x="215" y="936"/>
                      <a:pt x="477" y="936"/>
                    </a:cubicBezTo>
                    <a:cubicBezTo>
                      <a:pt x="479" y="936"/>
                      <a:pt x="481" y="936"/>
                      <a:pt x="483" y="936"/>
                    </a:cubicBezTo>
                    <a:cubicBezTo>
                      <a:pt x="744" y="933"/>
                      <a:pt x="949" y="728"/>
                      <a:pt x="950" y="471"/>
                    </a:cubicBezTo>
                    <a:cubicBezTo>
                      <a:pt x="951" y="208"/>
                      <a:pt x="741" y="1"/>
                      <a:pt x="47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6" name="Google Shape;1316;p32"/>
              <p:cNvSpPr/>
              <p:nvPr/>
            </p:nvSpPr>
            <p:spPr>
              <a:xfrm>
                <a:off x="6575900" y="4280500"/>
                <a:ext cx="23325" cy="22850"/>
              </a:xfrm>
              <a:custGeom>
                <a:avLst/>
                <a:gdLst/>
                <a:ahLst/>
                <a:cxnLst/>
                <a:rect l="l" t="t" r="r" b="b"/>
                <a:pathLst>
                  <a:path w="933" h="914" extrusionOk="0">
                    <a:moveTo>
                      <a:pt x="453" y="1"/>
                    </a:moveTo>
                    <a:cubicBezTo>
                      <a:pt x="208" y="1"/>
                      <a:pt x="5" y="200"/>
                      <a:pt x="2" y="440"/>
                    </a:cubicBezTo>
                    <a:cubicBezTo>
                      <a:pt x="0" y="687"/>
                      <a:pt x="218" y="907"/>
                      <a:pt x="473" y="913"/>
                    </a:cubicBezTo>
                    <a:cubicBezTo>
                      <a:pt x="476" y="913"/>
                      <a:pt x="480" y="913"/>
                      <a:pt x="483" y="913"/>
                    </a:cubicBezTo>
                    <a:cubicBezTo>
                      <a:pt x="723" y="913"/>
                      <a:pt x="925" y="713"/>
                      <a:pt x="928" y="469"/>
                    </a:cubicBezTo>
                    <a:cubicBezTo>
                      <a:pt x="932" y="216"/>
                      <a:pt x="721" y="2"/>
                      <a:pt x="461" y="1"/>
                    </a:cubicBezTo>
                    <a:cubicBezTo>
                      <a:pt x="459" y="1"/>
                      <a:pt x="456" y="1"/>
                      <a:pt x="45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7" name="Google Shape;1317;p32"/>
              <p:cNvSpPr/>
              <p:nvPr/>
            </p:nvSpPr>
            <p:spPr>
              <a:xfrm>
                <a:off x="6416500" y="4258550"/>
                <a:ext cx="23100" cy="21375"/>
              </a:xfrm>
              <a:custGeom>
                <a:avLst/>
                <a:gdLst/>
                <a:ahLst/>
                <a:cxnLst/>
                <a:rect l="l" t="t" r="r" b="b"/>
                <a:pathLst>
                  <a:path w="924" h="855" extrusionOk="0">
                    <a:moveTo>
                      <a:pt x="476" y="0"/>
                    </a:moveTo>
                    <a:cubicBezTo>
                      <a:pt x="468" y="0"/>
                      <a:pt x="459" y="1"/>
                      <a:pt x="451" y="1"/>
                    </a:cubicBezTo>
                    <a:cubicBezTo>
                      <a:pt x="202" y="14"/>
                      <a:pt x="0" y="222"/>
                      <a:pt x="9" y="459"/>
                    </a:cubicBezTo>
                    <a:cubicBezTo>
                      <a:pt x="16" y="678"/>
                      <a:pt x="203" y="855"/>
                      <a:pt x="425" y="855"/>
                    </a:cubicBezTo>
                    <a:cubicBezTo>
                      <a:pt x="428" y="855"/>
                      <a:pt x="432" y="855"/>
                      <a:pt x="435" y="854"/>
                    </a:cubicBezTo>
                    <a:cubicBezTo>
                      <a:pt x="700" y="847"/>
                      <a:pt x="924" y="633"/>
                      <a:pt x="911" y="396"/>
                    </a:cubicBezTo>
                    <a:cubicBezTo>
                      <a:pt x="901" y="174"/>
                      <a:pt x="708" y="0"/>
                      <a:pt x="47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8" name="Google Shape;1318;p32"/>
              <p:cNvSpPr/>
              <p:nvPr/>
            </p:nvSpPr>
            <p:spPr>
              <a:xfrm>
                <a:off x="6425775" y="4407050"/>
                <a:ext cx="21500" cy="20550"/>
              </a:xfrm>
              <a:custGeom>
                <a:avLst/>
                <a:gdLst/>
                <a:ahLst/>
                <a:cxnLst/>
                <a:rect l="l" t="t" r="r" b="b"/>
                <a:pathLst>
                  <a:path w="860" h="822" extrusionOk="0">
                    <a:moveTo>
                      <a:pt x="424" y="0"/>
                    </a:moveTo>
                    <a:cubicBezTo>
                      <a:pt x="194" y="0"/>
                      <a:pt x="0" y="183"/>
                      <a:pt x="3" y="404"/>
                    </a:cubicBezTo>
                    <a:cubicBezTo>
                      <a:pt x="7" y="621"/>
                      <a:pt x="216" y="818"/>
                      <a:pt x="450" y="821"/>
                    </a:cubicBezTo>
                    <a:cubicBezTo>
                      <a:pt x="453" y="821"/>
                      <a:pt x="456" y="821"/>
                      <a:pt x="460" y="821"/>
                    </a:cubicBezTo>
                    <a:cubicBezTo>
                      <a:pt x="678" y="821"/>
                      <a:pt x="859" y="636"/>
                      <a:pt x="858" y="416"/>
                    </a:cubicBezTo>
                    <a:cubicBezTo>
                      <a:pt x="853" y="197"/>
                      <a:pt x="669" y="11"/>
                      <a:pt x="445" y="1"/>
                    </a:cubicBezTo>
                    <a:cubicBezTo>
                      <a:pt x="438" y="0"/>
                      <a:pt x="431" y="0"/>
                      <a:pt x="42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9" name="Google Shape;1319;p32"/>
              <p:cNvSpPr/>
              <p:nvPr/>
            </p:nvSpPr>
            <p:spPr>
              <a:xfrm>
                <a:off x="6490025" y="4256625"/>
                <a:ext cx="20325" cy="20750"/>
              </a:xfrm>
              <a:custGeom>
                <a:avLst/>
                <a:gdLst/>
                <a:ahLst/>
                <a:cxnLst/>
                <a:rect l="l" t="t" r="r" b="b"/>
                <a:pathLst>
                  <a:path w="813" h="830" extrusionOk="0">
                    <a:moveTo>
                      <a:pt x="401" y="0"/>
                    </a:moveTo>
                    <a:cubicBezTo>
                      <a:pt x="181" y="0"/>
                      <a:pt x="17" y="164"/>
                      <a:pt x="9" y="399"/>
                    </a:cubicBezTo>
                    <a:cubicBezTo>
                      <a:pt x="0" y="638"/>
                      <a:pt x="163" y="824"/>
                      <a:pt x="385" y="830"/>
                    </a:cubicBezTo>
                    <a:cubicBezTo>
                      <a:pt x="389" y="830"/>
                      <a:pt x="392" y="830"/>
                      <a:pt x="396" y="830"/>
                    </a:cubicBezTo>
                    <a:cubicBezTo>
                      <a:pt x="610" y="830"/>
                      <a:pt x="788" y="653"/>
                      <a:pt x="799" y="429"/>
                    </a:cubicBezTo>
                    <a:cubicBezTo>
                      <a:pt x="812" y="198"/>
                      <a:pt x="645" y="8"/>
                      <a:pt x="418" y="1"/>
                    </a:cubicBezTo>
                    <a:cubicBezTo>
                      <a:pt x="413" y="1"/>
                      <a:pt x="407" y="0"/>
                      <a:pt x="40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0" name="Google Shape;1320;p32"/>
              <p:cNvSpPr/>
              <p:nvPr/>
            </p:nvSpPr>
            <p:spPr>
              <a:xfrm>
                <a:off x="6411975" y="4317600"/>
                <a:ext cx="19675" cy="1887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755" extrusionOk="0">
                    <a:moveTo>
                      <a:pt x="408" y="0"/>
                    </a:moveTo>
                    <a:cubicBezTo>
                      <a:pt x="188" y="0"/>
                      <a:pt x="1" y="187"/>
                      <a:pt x="4" y="404"/>
                    </a:cubicBezTo>
                    <a:cubicBezTo>
                      <a:pt x="6" y="615"/>
                      <a:pt x="161" y="755"/>
                      <a:pt x="387" y="755"/>
                    </a:cubicBezTo>
                    <a:cubicBezTo>
                      <a:pt x="611" y="755"/>
                      <a:pt x="782" y="590"/>
                      <a:pt x="784" y="375"/>
                    </a:cubicBezTo>
                    <a:cubicBezTo>
                      <a:pt x="787" y="169"/>
                      <a:pt x="624" y="3"/>
                      <a:pt x="416" y="0"/>
                    </a:cubicBezTo>
                    <a:cubicBezTo>
                      <a:pt x="413" y="0"/>
                      <a:pt x="411" y="0"/>
                      <a:pt x="408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1" name="Google Shape;1321;p32"/>
              <p:cNvSpPr/>
              <p:nvPr/>
            </p:nvSpPr>
            <p:spPr>
              <a:xfrm>
                <a:off x="6323525" y="4476650"/>
                <a:ext cx="19400" cy="18775"/>
              </a:xfrm>
              <a:custGeom>
                <a:avLst/>
                <a:gdLst/>
                <a:ahLst/>
                <a:cxnLst/>
                <a:rect l="l" t="t" r="r" b="b"/>
                <a:pathLst>
                  <a:path w="776" h="751" extrusionOk="0">
                    <a:moveTo>
                      <a:pt x="390" y="0"/>
                    </a:moveTo>
                    <a:cubicBezTo>
                      <a:pt x="389" y="0"/>
                      <a:pt x="388" y="0"/>
                      <a:pt x="387" y="0"/>
                    </a:cubicBezTo>
                    <a:cubicBezTo>
                      <a:pt x="172" y="4"/>
                      <a:pt x="1" y="189"/>
                      <a:pt x="15" y="404"/>
                    </a:cubicBezTo>
                    <a:cubicBezTo>
                      <a:pt x="29" y="603"/>
                      <a:pt x="192" y="751"/>
                      <a:pt x="392" y="751"/>
                    </a:cubicBezTo>
                    <a:cubicBezTo>
                      <a:pt x="397" y="751"/>
                      <a:pt x="403" y="751"/>
                      <a:pt x="409" y="750"/>
                    </a:cubicBezTo>
                    <a:cubicBezTo>
                      <a:pt x="616" y="740"/>
                      <a:pt x="775" y="571"/>
                      <a:pt x="768" y="368"/>
                    </a:cubicBezTo>
                    <a:cubicBezTo>
                      <a:pt x="762" y="168"/>
                      <a:pt x="589" y="0"/>
                      <a:pt x="39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322" name="Google Shape;1322;p32"/>
            <p:cNvSpPr/>
            <p:nvPr/>
          </p:nvSpPr>
          <p:spPr>
            <a:xfrm>
              <a:off x="5569825" y="4007475"/>
              <a:ext cx="491150" cy="404500"/>
            </a:xfrm>
            <a:custGeom>
              <a:avLst/>
              <a:gdLst/>
              <a:ahLst/>
              <a:cxnLst/>
              <a:rect l="l" t="t" r="r" b="b"/>
              <a:pathLst>
                <a:path w="19646" h="16180" extrusionOk="0">
                  <a:moveTo>
                    <a:pt x="5848" y="530"/>
                  </a:moveTo>
                  <a:cubicBezTo>
                    <a:pt x="6922" y="530"/>
                    <a:pt x="8077" y="850"/>
                    <a:pt x="9537" y="1546"/>
                  </a:cubicBezTo>
                  <a:cubicBezTo>
                    <a:pt x="11557" y="2510"/>
                    <a:pt x="13477" y="3813"/>
                    <a:pt x="15244" y="5419"/>
                  </a:cubicBezTo>
                  <a:cubicBezTo>
                    <a:pt x="16778" y="6815"/>
                    <a:pt x="18313" y="8354"/>
                    <a:pt x="18761" y="10478"/>
                  </a:cubicBezTo>
                  <a:cubicBezTo>
                    <a:pt x="19083" y="12006"/>
                    <a:pt x="18682" y="13420"/>
                    <a:pt x="17664" y="14358"/>
                  </a:cubicBezTo>
                  <a:cubicBezTo>
                    <a:pt x="16737" y="15212"/>
                    <a:pt x="15380" y="15646"/>
                    <a:pt x="13617" y="15646"/>
                  </a:cubicBezTo>
                  <a:cubicBezTo>
                    <a:pt x="13452" y="15646"/>
                    <a:pt x="13284" y="15642"/>
                    <a:pt x="13112" y="15634"/>
                  </a:cubicBezTo>
                  <a:cubicBezTo>
                    <a:pt x="11802" y="15578"/>
                    <a:pt x="10489" y="15335"/>
                    <a:pt x="9204" y="14914"/>
                  </a:cubicBezTo>
                  <a:cubicBezTo>
                    <a:pt x="7569" y="14377"/>
                    <a:pt x="6044" y="13574"/>
                    <a:pt x="4670" y="12527"/>
                  </a:cubicBezTo>
                  <a:cubicBezTo>
                    <a:pt x="3089" y="11320"/>
                    <a:pt x="1963" y="9973"/>
                    <a:pt x="1326" y="8521"/>
                  </a:cubicBezTo>
                  <a:cubicBezTo>
                    <a:pt x="587" y="6837"/>
                    <a:pt x="546" y="4955"/>
                    <a:pt x="1217" y="3492"/>
                  </a:cubicBezTo>
                  <a:cubicBezTo>
                    <a:pt x="1983" y="1822"/>
                    <a:pt x="3727" y="635"/>
                    <a:pt x="5563" y="538"/>
                  </a:cubicBezTo>
                  <a:cubicBezTo>
                    <a:pt x="5658" y="533"/>
                    <a:pt x="5753" y="530"/>
                    <a:pt x="5848" y="530"/>
                  </a:cubicBezTo>
                  <a:close/>
                  <a:moveTo>
                    <a:pt x="5831" y="1"/>
                  </a:moveTo>
                  <a:cubicBezTo>
                    <a:pt x="5733" y="1"/>
                    <a:pt x="5635" y="3"/>
                    <a:pt x="5536" y="8"/>
                  </a:cubicBezTo>
                  <a:cubicBezTo>
                    <a:pt x="3510" y="114"/>
                    <a:pt x="1578" y="1426"/>
                    <a:pt x="733" y="3271"/>
                  </a:cubicBezTo>
                  <a:cubicBezTo>
                    <a:pt x="0" y="4872"/>
                    <a:pt x="39" y="6915"/>
                    <a:pt x="839" y="8738"/>
                  </a:cubicBezTo>
                  <a:cubicBezTo>
                    <a:pt x="1514" y="10273"/>
                    <a:pt x="2694" y="11691"/>
                    <a:pt x="4347" y="12952"/>
                  </a:cubicBezTo>
                  <a:cubicBezTo>
                    <a:pt x="5768" y="14036"/>
                    <a:pt x="7347" y="14868"/>
                    <a:pt x="9038" y="15422"/>
                  </a:cubicBezTo>
                  <a:cubicBezTo>
                    <a:pt x="10369" y="15859"/>
                    <a:pt x="11730" y="16110"/>
                    <a:pt x="13089" y="16170"/>
                  </a:cubicBezTo>
                  <a:cubicBezTo>
                    <a:pt x="13265" y="16177"/>
                    <a:pt x="13440" y="16180"/>
                    <a:pt x="13610" y="16180"/>
                  </a:cubicBezTo>
                  <a:cubicBezTo>
                    <a:pt x="15512" y="16180"/>
                    <a:pt x="16997" y="15700"/>
                    <a:pt x="18025" y="14755"/>
                  </a:cubicBezTo>
                  <a:cubicBezTo>
                    <a:pt x="19187" y="13684"/>
                    <a:pt x="19646" y="12087"/>
                    <a:pt x="19283" y="10372"/>
                  </a:cubicBezTo>
                  <a:cubicBezTo>
                    <a:pt x="18804" y="8094"/>
                    <a:pt x="17201" y="6483"/>
                    <a:pt x="15603" y="5028"/>
                  </a:cubicBezTo>
                  <a:cubicBezTo>
                    <a:pt x="13799" y="3386"/>
                    <a:pt x="11833" y="2054"/>
                    <a:pt x="9767" y="1068"/>
                  </a:cubicBezTo>
                  <a:cubicBezTo>
                    <a:pt x="8708" y="564"/>
                    <a:pt x="7323" y="1"/>
                    <a:pt x="583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" name="Google Shape;1323;p32"/>
            <p:cNvSpPr/>
            <p:nvPr/>
          </p:nvSpPr>
          <p:spPr>
            <a:xfrm>
              <a:off x="5551200" y="3945600"/>
              <a:ext cx="195200" cy="207675"/>
            </a:xfrm>
            <a:custGeom>
              <a:avLst/>
              <a:gdLst/>
              <a:ahLst/>
              <a:cxnLst/>
              <a:rect l="l" t="t" r="r" b="b"/>
              <a:pathLst>
                <a:path w="7808" h="8307" extrusionOk="0">
                  <a:moveTo>
                    <a:pt x="5735" y="1"/>
                  </a:moveTo>
                  <a:cubicBezTo>
                    <a:pt x="5683" y="1"/>
                    <a:pt x="5631" y="2"/>
                    <a:pt x="5578" y="6"/>
                  </a:cubicBezTo>
                  <a:cubicBezTo>
                    <a:pt x="5019" y="42"/>
                    <a:pt x="4505" y="235"/>
                    <a:pt x="4003" y="457"/>
                  </a:cubicBezTo>
                  <a:cubicBezTo>
                    <a:pt x="3401" y="722"/>
                    <a:pt x="2953" y="1183"/>
                    <a:pt x="2538" y="1667"/>
                  </a:cubicBezTo>
                  <a:cubicBezTo>
                    <a:pt x="1995" y="2301"/>
                    <a:pt x="1486" y="2960"/>
                    <a:pt x="969" y="3614"/>
                  </a:cubicBezTo>
                  <a:cubicBezTo>
                    <a:pt x="528" y="4171"/>
                    <a:pt x="263" y="4813"/>
                    <a:pt x="118" y="5503"/>
                  </a:cubicBezTo>
                  <a:cubicBezTo>
                    <a:pt x="1" y="6063"/>
                    <a:pt x="19" y="6617"/>
                    <a:pt x="217" y="7157"/>
                  </a:cubicBezTo>
                  <a:cubicBezTo>
                    <a:pt x="472" y="7860"/>
                    <a:pt x="1069" y="8307"/>
                    <a:pt x="1781" y="8307"/>
                  </a:cubicBezTo>
                  <a:cubicBezTo>
                    <a:pt x="1816" y="8307"/>
                    <a:pt x="1852" y="8306"/>
                    <a:pt x="1888" y="8304"/>
                  </a:cubicBezTo>
                  <a:cubicBezTo>
                    <a:pt x="2681" y="8256"/>
                    <a:pt x="3437" y="8053"/>
                    <a:pt x="4115" y="7621"/>
                  </a:cubicBezTo>
                  <a:cubicBezTo>
                    <a:pt x="5343" y="6836"/>
                    <a:pt x="6383" y="5874"/>
                    <a:pt x="7033" y="4541"/>
                  </a:cubicBezTo>
                  <a:cubicBezTo>
                    <a:pt x="7119" y="4363"/>
                    <a:pt x="7226" y="4198"/>
                    <a:pt x="7318" y="4025"/>
                  </a:cubicBezTo>
                  <a:cubicBezTo>
                    <a:pt x="7607" y="3470"/>
                    <a:pt x="7793" y="2884"/>
                    <a:pt x="7807" y="2251"/>
                  </a:cubicBezTo>
                  <a:cubicBezTo>
                    <a:pt x="7793" y="2095"/>
                    <a:pt x="7783" y="1938"/>
                    <a:pt x="7762" y="1784"/>
                  </a:cubicBezTo>
                  <a:cubicBezTo>
                    <a:pt x="7613" y="713"/>
                    <a:pt x="6789" y="1"/>
                    <a:pt x="573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324" name="Google Shape;1324;p32"/>
            <p:cNvGrpSpPr/>
            <p:nvPr/>
          </p:nvGrpSpPr>
          <p:grpSpPr>
            <a:xfrm>
              <a:off x="5878750" y="4158675"/>
              <a:ext cx="382700" cy="412050"/>
              <a:chOff x="5878750" y="4158675"/>
              <a:chExt cx="382700" cy="412050"/>
            </a:xfrm>
          </p:grpSpPr>
          <p:sp>
            <p:nvSpPr>
              <p:cNvPr id="1325" name="Google Shape;1325;p32"/>
              <p:cNvSpPr/>
              <p:nvPr/>
            </p:nvSpPr>
            <p:spPr>
              <a:xfrm>
                <a:off x="6028050" y="4158675"/>
                <a:ext cx="138850" cy="112500"/>
              </a:xfrm>
              <a:custGeom>
                <a:avLst/>
                <a:gdLst/>
                <a:ahLst/>
                <a:cxnLst/>
                <a:rect l="l" t="t" r="r" b="b"/>
                <a:pathLst>
                  <a:path w="5554" h="4500" extrusionOk="0">
                    <a:moveTo>
                      <a:pt x="4726" y="0"/>
                    </a:moveTo>
                    <a:cubicBezTo>
                      <a:pt x="4640" y="0"/>
                      <a:pt x="4549" y="13"/>
                      <a:pt x="4454" y="37"/>
                    </a:cubicBezTo>
                    <a:cubicBezTo>
                      <a:pt x="4275" y="83"/>
                      <a:pt x="4082" y="133"/>
                      <a:pt x="3938" y="240"/>
                    </a:cubicBezTo>
                    <a:cubicBezTo>
                      <a:pt x="3064" y="899"/>
                      <a:pt x="1" y="2865"/>
                      <a:pt x="1540" y="4250"/>
                    </a:cubicBezTo>
                    <a:cubicBezTo>
                      <a:pt x="1720" y="4411"/>
                      <a:pt x="1955" y="4500"/>
                      <a:pt x="2211" y="4500"/>
                    </a:cubicBezTo>
                    <a:cubicBezTo>
                      <a:pt x="2508" y="4500"/>
                      <a:pt x="2833" y="4380"/>
                      <a:pt x="3129" y="4118"/>
                    </a:cubicBezTo>
                    <a:cubicBezTo>
                      <a:pt x="3837" y="3489"/>
                      <a:pt x="4491" y="2793"/>
                      <a:pt x="5104" y="2072"/>
                    </a:cubicBezTo>
                    <a:cubicBezTo>
                      <a:pt x="5357" y="1771"/>
                      <a:pt x="5445" y="1330"/>
                      <a:pt x="5535" y="1125"/>
                    </a:cubicBezTo>
                    <a:cubicBezTo>
                      <a:pt x="5553" y="391"/>
                      <a:pt x="5216" y="0"/>
                      <a:pt x="472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6" name="Google Shape;1326;p32"/>
              <p:cNvSpPr/>
              <p:nvPr/>
            </p:nvSpPr>
            <p:spPr>
              <a:xfrm>
                <a:off x="6091125" y="4262675"/>
                <a:ext cx="114250" cy="98325"/>
              </a:xfrm>
              <a:custGeom>
                <a:avLst/>
                <a:gdLst/>
                <a:ahLst/>
                <a:cxnLst/>
                <a:rect l="l" t="t" r="r" b="b"/>
                <a:pathLst>
                  <a:path w="4570" h="3933" extrusionOk="0">
                    <a:moveTo>
                      <a:pt x="3355" y="1"/>
                    </a:moveTo>
                    <a:cubicBezTo>
                      <a:pt x="3176" y="1"/>
                      <a:pt x="2997" y="38"/>
                      <a:pt x="2820" y="134"/>
                    </a:cubicBezTo>
                    <a:cubicBezTo>
                      <a:pt x="1915" y="624"/>
                      <a:pt x="1131" y="1269"/>
                      <a:pt x="479" y="2064"/>
                    </a:cubicBezTo>
                    <a:cubicBezTo>
                      <a:pt x="173" y="2436"/>
                      <a:pt x="1" y="2886"/>
                      <a:pt x="258" y="3353"/>
                    </a:cubicBezTo>
                    <a:cubicBezTo>
                      <a:pt x="509" y="3808"/>
                      <a:pt x="974" y="3901"/>
                      <a:pt x="1559" y="3933"/>
                    </a:cubicBezTo>
                    <a:cubicBezTo>
                      <a:pt x="1708" y="3893"/>
                      <a:pt x="1975" y="3868"/>
                      <a:pt x="2189" y="3751"/>
                    </a:cubicBezTo>
                    <a:cubicBezTo>
                      <a:pt x="3285" y="3129"/>
                      <a:pt x="3957" y="2140"/>
                      <a:pt x="4418" y="1003"/>
                    </a:cubicBezTo>
                    <a:cubicBezTo>
                      <a:pt x="4570" y="628"/>
                      <a:pt x="4351" y="237"/>
                      <a:pt x="3966" y="114"/>
                    </a:cubicBezTo>
                    <a:cubicBezTo>
                      <a:pt x="3766" y="50"/>
                      <a:pt x="3561" y="1"/>
                      <a:pt x="335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7" name="Google Shape;1327;p32"/>
              <p:cNvSpPr/>
              <p:nvPr/>
            </p:nvSpPr>
            <p:spPr>
              <a:xfrm>
                <a:off x="5951625" y="4474300"/>
                <a:ext cx="82750" cy="96425"/>
              </a:xfrm>
              <a:custGeom>
                <a:avLst/>
                <a:gdLst/>
                <a:ahLst/>
                <a:cxnLst/>
                <a:rect l="l" t="t" r="r" b="b"/>
                <a:pathLst>
                  <a:path w="3310" h="3857" extrusionOk="0">
                    <a:moveTo>
                      <a:pt x="2526" y="1"/>
                    </a:moveTo>
                    <a:cubicBezTo>
                      <a:pt x="1860" y="1"/>
                      <a:pt x="1151" y="946"/>
                      <a:pt x="761" y="1353"/>
                    </a:cubicBezTo>
                    <a:cubicBezTo>
                      <a:pt x="489" y="1638"/>
                      <a:pt x="243" y="1960"/>
                      <a:pt x="122" y="2336"/>
                    </a:cubicBezTo>
                    <a:cubicBezTo>
                      <a:pt x="1" y="2712"/>
                      <a:pt x="22" y="3148"/>
                      <a:pt x="250" y="3470"/>
                    </a:cubicBezTo>
                    <a:cubicBezTo>
                      <a:pt x="414" y="3705"/>
                      <a:pt x="701" y="3856"/>
                      <a:pt x="983" y="3856"/>
                    </a:cubicBezTo>
                    <a:cubicBezTo>
                      <a:pt x="1088" y="3856"/>
                      <a:pt x="1193" y="3835"/>
                      <a:pt x="1291" y="3788"/>
                    </a:cubicBezTo>
                    <a:cubicBezTo>
                      <a:pt x="1464" y="3707"/>
                      <a:pt x="1597" y="3561"/>
                      <a:pt x="1722" y="3415"/>
                    </a:cubicBezTo>
                    <a:cubicBezTo>
                      <a:pt x="2173" y="2889"/>
                      <a:pt x="2587" y="2331"/>
                      <a:pt x="2956" y="1744"/>
                    </a:cubicBezTo>
                    <a:cubicBezTo>
                      <a:pt x="3106" y="1503"/>
                      <a:pt x="3253" y="1237"/>
                      <a:pt x="3294" y="963"/>
                    </a:cubicBezTo>
                    <a:cubicBezTo>
                      <a:pt x="3310" y="857"/>
                      <a:pt x="3310" y="750"/>
                      <a:pt x="3285" y="642"/>
                    </a:cubicBezTo>
                    <a:cubicBezTo>
                      <a:pt x="3222" y="342"/>
                      <a:pt x="2978" y="88"/>
                      <a:pt x="2678" y="18"/>
                    </a:cubicBezTo>
                    <a:cubicBezTo>
                      <a:pt x="2628" y="6"/>
                      <a:pt x="2577" y="1"/>
                      <a:pt x="252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8" name="Google Shape;1328;p32"/>
              <p:cNvSpPr/>
              <p:nvPr/>
            </p:nvSpPr>
            <p:spPr>
              <a:xfrm>
                <a:off x="5970775" y="4215350"/>
                <a:ext cx="55300" cy="107450"/>
              </a:xfrm>
              <a:custGeom>
                <a:avLst/>
                <a:gdLst/>
                <a:ahLst/>
                <a:cxnLst/>
                <a:rect l="l" t="t" r="r" b="b"/>
                <a:pathLst>
                  <a:path w="2212" h="4298" extrusionOk="0">
                    <a:moveTo>
                      <a:pt x="1045" y="1"/>
                    </a:moveTo>
                    <a:cubicBezTo>
                      <a:pt x="1029" y="1"/>
                      <a:pt x="1013" y="1"/>
                      <a:pt x="997" y="2"/>
                    </a:cubicBezTo>
                    <a:cubicBezTo>
                      <a:pt x="221" y="54"/>
                      <a:pt x="1" y="899"/>
                      <a:pt x="61" y="1809"/>
                    </a:cubicBezTo>
                    <a:cubicBezTo>
                      <a:pt x="122" y="2707"/>
                      <a:pt x="455" y="3668"/>
                      <a:pt x="797" y="4012"/>
                    </a:cubicBezTo>
                    <a:cubicBezTo>
                      <a:pt x="972" y="4186"/>
                      <a:pt x="1173" y="4298"/>
                      <a:pt x="1401" y="4298"/>
                    </a:cubicBezTo>
                    <a:cubicBezTo>
                      <a:pt x="1471" y="4298"/>
                      <a:pt x="1544" y="4287"/>
                      <a:pt x="1619" y="4265"/>
                    </a:cubicBezTo>
                    <a:cubicBezTo>
                      <a:pt x="1970" y="4163"/>
                      <a:pt x="2156" y="3893"/>
                      <a:pt x="2187" y="3548"/>
                    </a:cubicBezTo>
                    <a:cubicBezTo>
                      <a:pt x="2212" y="3274"/>
                      <a:pt x="2179" y="2993"/>
                      <a:pt x="2154" y="2717"/>
                    </a:cubicBezTo>
                    <a:cubicBezTo>
                      <a:pt x="2110" y="2260"/>
                      <a:pt x="2058" y="1805"/>
                      <a:pt x="1998" y="1350"/>
                    </a:cubicBezTo>
                    <a:cubicBezTo>
                      <a:pt x="1964" y="1099"/>
                      <a:pt x="1935" y="840"/>
                      <a:pt x="1849" y="604"/>
                    </a:cubicBezTo>
                    <a:cubicBezTo>
                      <a:pt x="1713" y="229"/>
                      <a:pt x="1376" y="1"/>
                      <a:pt x="104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9" name="Google Shape;1329;p32"/>
              <p:cNvSpPr/>
              <p:nvPr/>
            </p:nvSpPr>
            <p:spPr>
              <a:xfrm>
                <a:off x="6091250" y="4398450"/>
                <a:ext cx="57475" cy="99425"/>
              </a:xfrm>
              <a:custGeom>
                <a:avLst/>
                <a:gdLst/>
                <a:ahLst/>
                <a:cxnLst/>
                <a:rect l="l" t="t" r="r" b="b"/>
                <a:pathLst>
                  <a:path w="2299" h="3977" extrusionOk="0">
                    <a:moveTo>
                      <a:pt x="829" y="1"/>
                    </a:moveTo>
                    <a:cubicBezTo>
                      <a:pt x="727" y="1"/>
                      <a:pt x="621" y="20"/>
                      <a:pt x="514" y="58"/>
                    </a:cubicBezTo>
                    <a:cubicBezTo>
                      <a:pt x="173" y="180"/>
                      <a:pt x="14" y="452"/>
                      <a:pt x="3" y="810"/>
                    </a:cubicBezTo>
                    <a:cubicBezTo>
                      <a:pt x="0" y="949"/>
                      <a:pt x="3" y="1086"/>
                      <a:pt x="3" y="1227"/>
                    </a:cubicBezTo>
                    <a:cubicBezTo>
                      <a:pt x="37" y="2046"/>
                      <a:pt x="195" y="2836"/>
                      <a:pt x="633" y="3538"/>
                    </a:cubicBezTo>
                    <a:cubicBezTo>
                      <a:pt x="805" y="3814"/>
                      <a:pt x="1058" y="3977"/>
                      <a:pt x="1379" y="3977"/>
                    </a:cubicBezTo>
                    <a:cubicBezTo>
                      <a:pt x="1424" y="3977"/>
                      <a:pt x="1470" y="3974"/>
                      <a:pt x="1518" y="3967"/>
                    </a:cubicBezTo>
                    <a:cubicBezTo>
                      <a:pt x="1922" y="3911"/>
                      <a:pt x="2141" y="3624"/>
                      <a:pt x="2194" y="3270"/>
                    </a:cubicBezTo>
                    <a:cubicBezTo>
                      <a:pt x="2262" y="2817"/>
                      <a:pt x="2298" y="2343"/>
                      <a:pt x="2237" y="1894"/>
                    </a:cubicBezTo>
                    <a:cubicBezTo>
                      <a:pt x="2154" y="1270"/>
                      <a:pt x="1892" y="692"/>
                      <a:pt x="1418" y="247"/>
                    </a:cubicBezTo>
                    <a:cubicBezTo>
                      <a:pt x="1243" y="84"/>
                      <a:pt x="1043" y="1"/>
                      <a:pt x="82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0" name="Google Shape;1330;p32"/>
              <p:cNvSpPr/>
              <p:nvPr/>
            </p:nvSpPr>
            <p:spPr>
              <a:xfrm>
                <a:off x="5978625" y="4347100"/>
                <a:ext cx="79350" cy="85950"/>
              </a:xfrm>
              <a:custGeom>
                <a:avLst/>
                <a:gdLst/>
                <a:ahLst/>
                <a:cxnLst/>
                <a:rect l="l" t="t" r="r" b="b"/>
                <a:pathLst>
                  <a:path w="3174" h="3438" extrusionOk="0">
                    <a:moveTo>
                      <a:pt x="2318" y="1"/>
                    </a:moveTo>
                    <a:cubicBezTo>
                      <a:pt x="2194" y="1"/>
                      <a:pt x="2071" y="33"/>
                      <a:pt x="1958" y="106"/>
                    </a:cubicBezTo>
                    <a:cubicBezTo>
                      <a:pt x="1150" y="624"/>
                      <a:pt x="441" y="1264"/>
                      <a:pt x="125" y="2222"/>
                    </a:cubicBezTo>
                    <a:cubicBezTo>
                      <a:pt x="0" y="2600"/>
                      <a:pt x="32" y="2966"/>
                      <a:pt x="363" y="3238"/>
                    </a:cubicBezTo>
                    <a:cubicBezTo>
                      <a:pt x="532" y="3376"/>
                      <a:pt x="711" y="3437"/>
                      <a:pt x="894" y="3437"/>
                    </a:cubicBezTo>
                    <a:cubicBezTo>
                      <a:pt x="1064" y="3437"/>
                      <a:pt x="1236" y="3384"/>
                      <a:pt x="1406" y="3291"/>
                    </a:cubicBezTo>
                    <a:cubicBezTo>
                      <a:pt x="2317" y="2791"/>
                      <a:pt x="2781" y="1943"/>
                      <a:pt x="3148" y="1024"/>
                    </a:cubicBezTo>
                    <a:cubicBezTo>
                      <a:pt x="3173" y="961"/>
                      <a:pt x="3165" y="885"/>
                      <a:pt x="3169" y="845"/>
                    </a:cubicBezTo>
                    <a:cubicBezTo>
                      <a:pt x="3157" y="376"/>
                      <a:pt x="2737" y="1"/>
                      <a:pt x="231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1" name="Google Shape;1331;p32"/>
              <p:cNvSpPr/>
              <p:nvPr/>
            </p:nvSpPr>
            <p:spPr>
              <a:xfrm>
                <a:off x="6180700" y="4365525"/>
                <a:ext cx="80750" cy="69725"/>
              </a:xfrm>
              <a:custGeom>
                <a:avLst/>
                <a:gdLst/>
                <a:ahLst/>
                <a:cxnLst/>
                <a:rect l="l" t="t" r="r" b="b"/>
                <a:pathLst>
                  <a:path w="3230" h="2789" extrusionOk="0">
                    <a:moveTo>
                      <a:pt x="889" y="0"/>
                    </a:moveTo>
                    <a:cubicBezTo>
                      <a:pt x="469" y="0"/>
                      <a:pt x="120" y="324"/>
                      <a:pt x="79" y="795"/>
                    </a:cubicBezTo>
                    <a:cubicBezTo>
                      <a:pt x="0" y="1718"/>
                      <a:pt x="988" y="2788"/>
                      <a:pt x="1950" y="2788"/>
                    </a:cubicBezTo>
                    <a:cubicBezTo>
                      <a:pt x="1951" y="2788"/>
                      <a:pt x="1951" y="2788"/>
                      <a:pt x="1952" y="2788"/>
                    </a:cubicBezTo>
                    <a:cubicBezTo>
                      <a:pt x="2387" y="2740"/>
                      <a:pt x="2854" y="2687"/>
                      <a:pt x="3066" y="2167"/>
                    </a:cubicBezTo>
                    <a:cubicBezTo>
                      <a:pt x="3229" y="1770"/>
                      <a:pt x="3096" y="1315"/>
                      <a:pt x="2629" y="953"/>
                    </a:cubicBezTo>
                    <a:cubicBezTo>
                      <a:pt x="2213" y="628"/>
                      <a:pt x="1763" y="327"/>
                      <a:pt x="1289" y="96"/>
                    </a:cubicBezTo>
                    <a:cubicBezTo>
                      <a:pt x="1154" y="31"/>
                      <a:pt x="1018" y="0"/>
                      <a:pt x="88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2" name="Google Shape;1332;p32"/>
              <p:cNvSpPr/>
              <p:nvPr/>
            </p:nvSpPr>
            <p:spPr>
              <a:xfrm>
                <a:off x="5878750" y="4312750"/>
                <a:ext cx="78250" cy="51150"/>
              </a:xfrm>
              <a:custGeom>
                <a:avLst/>
                <a:gdLst/>
                <a:ahLst/>
                <a:cxnLst/>
                <a:rect l="l" t="t" r="r" b="b"/>
                <a:pathLst>
                  <a:path w="3130" h="2046" extrusionOk="0">
                    <a:moveTo>
                      <a:pt x="1252" y="1"/>
                    </a:moveTo>
                    <a:cubicBezTo>
                      <a:pt x="590" y="1"/>
                      <a:pt x="1" y="272"/>
                      <a:pt x="141" y="1063"/>
                    </a:cubicBezTo>
                    <a:cubicBezTo>
                      <a:pt x="212" y="1457"/>
                      <a:pt x="527" y="1779"/>
                      <a:pt x="900" y="1928"/>
                    </a:cubicBezTo>
                    <a:cubicBezTo>
                      <a:pt x="1105" y="2011"/>
                      <a:pt x="1326" y="2045"/>
                      <a:pt x="1548" y="2045"/>
                    </a:cubicBezTo>
                    <a:cubicBezTo>
                      <a:pt x="1727" y="2045"/>
                      <a:pt x="1908" y="2023"/>
                      <a:pt x="2084" y="1984"/>
                    </a:cubicBezTo>
                    <a:cubicBezTo>
                      <a:pt x="2346" y="1927"/>
                      <a:pt x="2608" y="1829"/>
                      <a:pt x="2807" y="1649"/>
                    </a:cubicBezTo>
                    <a:cubicBezTo>
                      <a:pt x="3005" y="1469"/>
                      <a:pt x="3129" y="1189"/>
                      <a:pt x="3072" y="926"/>
                    </a:cubicBezTo>
                    <a:cubicBezTo>
                      <a:pt x="3019" y="687"/>
                      <a:pt x="2828" y="501"/>
                      <a:pt x="2624" y="362"/>
                    </a:cubicBezTo>
                    <a:cubicBezTo>
                      <a:pt x="2329" y="164"/>
                      <a:pt x="1797" y="10"/>
                      <a:pt x="1299" y="1"/>
                    </a:cubicBezTo>
                    <a:cubicBezTo>
                      <a:pt x="1284" y="1"/>
                      <a:pt x="1268" y="1"/>
                      <a:pt x="125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333" name="Google Shape;1333;p32"/>
          <p:cNvGrpSpPr/>
          <p:nvPr/>
        </p:nvGrpSpPr>
        <p:grpSpPr>
          <a:xfrm rot="5400000">
            <a:off x="5078480" y="-1579235"/>
            <a:ext cx="2272900" cy="3975090"/>
            <a:chOff x="802050" y="501550"/>
            <a:chExt cx="748625" cy="1309275"/>
          </a:xfrm>
        </p:grpSpPr>
        <p:sp>
          <p:nvSpPr>
            <p:cNvPr id="1334" name="Google Shape;1334;p32"/>
            <p:cNvSpPr/>
            <p:nvPr/>
          </p:nvSpPr>
          <p:spPr>
            <a:xfrm>
              <a:off x="889250" y="562200"/>
              <a:ext cx="466475" cy="786100"/>
            </a:xfrm>
            <a:custGeom>
              <a:avLst/>
              <a:gdLst/>
              <a:ahLst/>
              <a:cxnLst/>
              <a:rect l="l" t="t" r="r" b="b"/>
              <a:pathLst>
                <a:path w="18659" h="31444" extrusionOk="0">
                  <a:moveTo>
                    <a:pt x="11176" y="1"/>
                  </a:moveTo>
                  <a:cubicBezTo>
                    <a:pt x="8853" y="1"/>
                    <a:pt x="6498" y="846"/>
                    <a:pt x="4690" y="2329"/>
                  </a:cubicBezTo>
                  <a:cubicBezTo>
                    <a:pt x="1844" y="4666"/>
                    <a:pt x="309" y="8365"/>
                    <a:pt x="154" y="12043"/>
                  </a:cubicBezTo>
                  <a:cubicBezTo>
                    <a:pt x="1" y="15722"/>
                    <a:pt x="1123" y="19370"/>
                    <a:pt x="2863" y="22615"/>
                  </a:cubicBezTo>
                  <a:cubicBezTo>
                    <a:pt x="4059" y="24844"/>
                    <a:pt x="5541" y="26906"/>
                    <a:pt x="7132" y="28868"/>
                  </a:cubicBezTo>
                  <a:cubicBezTo>
                    <a:pt x="7713" y="29586"/>
                    <a:pt x="8412" y="30812"/>
                    <a:pt x="9239" y="31259"/>
                  </a:cubicBezTo>
                  <a:cubicBezTo>
                    <a:pt x="9487" y="31393"/>
                    <a:pt x="9789" y="31444"/>
                    <a:pt x="10110" y="31444"/>
                  </a:cubicBezTo>
                  <a:cubicBezTo>
                    <a:pt x="10807" y="31444"/>
                    <a:pt x="11597" y="31203"/>
                    <a:pt x="12139" y="31041"/>
                  </a:cubicBezTo>
                  <a:cubicBezTo>
                    <a:pt x="13357" y="30679"/>
                    <a:pt x="14497" y="30060"/>
                    <a:pt x="15451" y="29223"/>
                  </a:cubicBezTo>
                  <a:cubicBezTo>
                    <a:pt x="17205" y="27684"/>
                    <a:pt x="18306" y="25424"/>
                    <a:pt x="18438" y="23096"/>
                  </a:cubicBezTo>
                  <a:cubicBezTo>
                    <a:pt x="18658" y="19220"/>
                    <a:pt x="16343" y="15630"/>
                    <a:pt x="15979" y="11763"/>
                  </a:cubicBezTo>
                  <a:cubicBezTo>
                    <a:pt x="15773" y="9562"/>
                    <a:pt x="16208" y="7351"/>
                    <a:pt x="16787" y="5217"/>
                  </a:cubicBezTo>
                  <a:cubicBezTo>
                    <a:pt x="16989" y="4470"/>
                    <a:pt x="17211" y="3687"/>
                    <a:pt x="17019" y="2936"/>
                  </a:cubicBezTo>
                  <a:cubicBezTo>
                    <a:pt x="16775" y="1983"/>
                    <a:pt x="15916" y="1316"/>
                    <a:pt x="15036" y="876"/>
                  </a:cubicBezTo>
                  <a:cubicBezTo>
                    <a:pt x="13833" y="279"/>
                    <a:pt x="12510" y="1"/>
                    <a:pt x="1117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" name="Google Shape;1335;p32"/>
            <p:cNvSpPr/>
            <p:nvPr/>
          </p:nvSpPr>
          <p:spPr>
            <a:xfrm>
              <a:off x="1000225" y="510200"/>
              <a:ext cx="486725" cy="423575"/>
            </a:xfrm>
            <a:custGeom>
              <a:avLst/>
              <a:gdLst/>
              <a:ahLst/>
              <a:cxnLst/>
              <a:rect l="l" t="t" r="r" b="b"/>
              <a:pathLst>
                <a:path w="19469" h="16943" extrusionOk="0">
                  <a:moveTo>
                    <a:pt x="2719" y="0"/>
                  </a:moveTo>
                  <a:cubicBezTo>
                    <a:pt x="2411" y="0"/>
                    <a:pt x="2103" y="34"/>
                    <a:pt x="1799" y="111"/>
                  </a:cubicBezTo>
                  <a:cubicBezTo>
                    <a:pt x="665" y="401"/>
                    <a:pt x="1" y="1308"/>
                    <a:pt x="85" y="2472"/>
                  </a:cubicBezTo>
                  <a:cubicBezTo>
                    <a:pt x="110" y="2807"/>
                    <a:pt x="165" y="3144"/>
                    <a:pt x="238" y="3470"/>
                  </a:cubicBezTo>
                  <a:cubicBezTo>
                    <a:pt x="493" y="4600"/>
                    <a:pt x="1004" y="5618"/>
                    <a:pt x="1587" y="6597"/>
                  </a:cubicBezTo>
                  <a:cubicBezTo>
                    <a:pt x="2580" y="8255"/>
                    <a:pt x="3867" y="9640"/>
                    <a:pt x="5377" y="10806"/>
                  </a:cubicBezTo>
                  <a:cubicBezTo>
                    <a:pt x="7820" y="12690"/>
                    <a:pt x="10429" y="14321"/>
                    <a:pt x="13195" y="15691"/>
                  </a:cubicBezTo>
                  <a:cubicBezTo>
                    <a:pt x="14095" y="16138"/>
                    <a:pt x="15011" y="16540"/>
                    <a:pt x="15988" y="16778"/>
                  </a:cubicBezTo>
                  <a:cubicBezTo>
                    <a:pt x="16415" y="16882"/>
                    <a:pt x="16848" y="16942"/>
                    <a:pt x="17283" y="16942"/>
                  </a:cubicBezTo>
                  <a:cubicBezTo>
                    <a:pt x="17508" y="16942"/>
                    <a:pt x="17735" y="16926"/>
                    <a:pt x="17961" y="16891"/>
                  </a:cubicBezTo>
                  <a:cubicBezTo>
                    <a:pt x="18932" y="16738"/>
                    <a:pt x="19469" y="16081"/>
                    <a:pt x="19345" y="15110"/>
                  </a:cubicBezTo>
                  <a:cubicBezTo>
                    <a:pt x="19132" y="13427"/>
                    <a:pt x="18552" y="11889"/>
                    <a:pt x="17392" y="10608"/>
                  </a:cubicBezTo>
                  <a:cubicBezTo>
                    <a:pt x="16612" y="9747"/>
                    <a:pt x="15727" y="9010"/>
                    <a:pt x="14815" y="8295"/>
                  </a:cubicBezTo>
                  <a:cubicBezTo>
                    <a:pt x="14478" y="8033"/>
                    <a:pt x="14126" y="7779"/>
                    <a:pt x="13830" y="7475"/>
                  </a:cubicBezTo>
                  <a:cubicBezTo>
                    <a:pt x="13168" y="6796"/>
                    <a:pt x="12531" y="6095"/>
                    <a:pt x="11897" y="5392"/>
                  </a:cubicBezTo>
                  <a:cubicBezTo>
                    <a:pt x="10468" y="3812"/>
                    <a:pt x="8893" y="2410"/>
                    <a:pt x="7036" y="1349"/>
                  </a:cubicBezTo>
                  <a:cubicBezTo>
                    <a:pt x="5863" y="681"/>
                    <a:pt x="4623" y="195"/>
                    <a:pt x="3271" y="34"/>
                  </a:cubicBezTo>
                  <a:cubicBezTo>
                    <a:pt x="3087" y="12"/>
                    <a:pt x="2903" y="0"/>
                    <a:pt x="27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6" name="Google Shape;1336;p32"/>
            <p:cNvSpPr/>
            <p:nvPr/>
          </p:nvSpPr>
          <p:spPr>
            <a:xfrm>
              <a:off x="802050" y="501550"/>
              <a:ext cx="667600" cy="406250"/>
            </a:xfrm>
            <a:custGeom>
              <a:avLst/>
              <a:gdLst/>
              <a:ahLst/>
              <a:cxnLst/>
              <a:rect l="l" t="t" r="r" b="b"/>
              <a:pathLst>
                <a:path w="26704" h="16250" extrusionOk="0">
                  <a:moveTo>
                    <a:pt x="21742" y="0"/>
                  </a:moveTo>
                  <a:cubicBezTo>
                    <a:pt x="19251" y="0"/>
                    <a:pt x="16780" y="1003"/>
                    <a:pt x="14507" y="2116"/>
                  </a:cubicBezTo>
                  <a:cubicBezTo>
                    <a:pt x="11018" y="3829"/>
                    <a:pt x="7674" y="5849"/>
                    <a:pt x="4581" y="8205"/>
                  </a:cubicBezTo>
                  <a:cubicBezTo>
                    <a:pt x="3515" y="9018"/>
                    <a:pt x="2471" y="9880"/>
                    <a:pt x="1599" y="10907"/>
                  </a:cubicBezTo>
                  <a:cubicBezTo>
                    <a:pt x="854" y="11782"/>
                    <a:pt x="1" y="12827"/>
                    <a:pt x="168" y="14052"/>
                  </a:cubicBezTo>
                  <a:cubicBezTo>
                    <a:pt x="309" y="15062"/>
                    <a:pt x="1583" y="15671"/>
                    <a:pt x="2479" y="15934"/>
                  </a:cubicBezTo>
                  <a:cubicBezTo>
                    <a:pt x="3241" y="16156"/>
                    <a:pt x="4053" y="16249"/>
                    <a:pt x="4880" y="16249"/>
                  </a:cubicBezTo>
                  <a:cubicBezTo>
                    <a:pt x="4905" y="16249"/>
                    <a:pt x="4930" y="16249"/>
                    <a:pt x="4955" y="16249"/>
                  </a:cubicBezTo>
                  <a:cubicBezTo>
                    <a:pt x="6955" y="16235"/>
                    <a:pt x="9057" y="15683"/>
                    <a:pt x="10836" y="15131"/>
                  </a:cubicBezTo>
                  <a:cubicBezTo>
                    <a:pt x="13478" y="14304"/>
                    <a:pt x="16016" y="13072"/>
                    <a:pt x="18406" y="11734"/>
                  </a:cubicBezTo>
                  <a:cubicBezTo>
                    <a:pt x="20570" y="10523"/>
                    <a:pt x="22699" y="9198"/>
                    <a:pt x="24472" y="7463"/>
                  </a:cubicBezTo>
                  <a:cubicBezTo>
                    <a:pt x="25229" y="6720"/>
                    <a:pt x="25928" y="5885"/>
                    <a:pt x="26307" y="4894"/>
                  </a:cubicBezTo>
                  <a:cubicBezTo>
                    <a:pt x="26685" y="3905"/>
                    <a:pt x="26704" y="2732"/>
                    <a:pt x="26150" y="1826"/>
                  </a:cubicBezTo>
                  <a:cubicBezTo>
                    <a:pt x="25540" y="828"/>
                    <a:pt x="24359" y="319"/>
                    <a:pt x="23206" y="122"/>
                  </a:cubicBezTo>
                  <a:cubicBezTo>
                    <a:pt x="22718" y="38"/>
                    <a:pt x="22230" y="0"/>
                    <a:pt x="2174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7" name="Google Shape;1337;p32"/>
            <p:cNvSpPr/>
            <p:nvPr/>
          </p:nvSpPr>
          <p:spPr>
            <a:xfrm>
              <a:off x="950575" y="1167325"/>
              <a:ext cx="584275" cy="643500"/>
            </a:xfrm>
            <a:custGeom>
              <a:avLst/>
              <a:gdLst/>
              <a:ahLst/>
              <a:cxnLst/>
              <a:rect l="l" t="t" r="r" b="b"/>
              <a:pathLst>
                <a:path w="23371" h="25740" extrusionOk="0">
                  <a:moveTo>
                    <a:pt x="7121" y="0"/>
                  </a:moveTo>
                  <a:cubicBezTo>
                    <a:pt x="5923" y="0"/>
                    <a:pt x="4708" y="443"/>
                    <a:pt x="3719" y="1143"/>
                  </a:cubicBezTo>
                  <a:cubicBezTo>
                    <a:pt x="2464" y="2032"/>
                    <a:pt x="1049" y="3529"/>
                    <a:pt x="582" y="5039"/>
                  </a:cubicBezTo>
                  <a:cubicBezTo>
                    <a:pt x="1" y="6908"/>
                    <a:pt x="191" y="9056"/>
                    <a:pt x="568" y="10939"/>
                  </a:cubicBezTo>
                  <a:cubicBezTo>
                    <a:pt x="910" y="12653"/>
                    <a:pt x="1404" y="14351"/>
                    <a:pt x="2236" y="15889"/>
                  </a:cubicBezTo>
                  <a:cubicBezTo>
                    <a:pt x="3069" y="17426"/>
                    <a:pt x="2658" y="23445"/>
                    <a:pt x="4182" y="24304"/>
                  </a:cubicBezTo>
                  <a:cubicBezTo>
                    <a:pt x="6287" y="25492"/>
                    <a:pt x="8808" y="25608"/>
                    <a:pt x="11224" y="25696"/>
                  </a:cubicBezTo>
                  <a:cubicBezTo>
                    <a:pt x="11842" y="25718"/>
                    <a:pt x="12470" y="25739"/>
                    <a:pt x="13096" y="25739"/>
                  </a:cubicBezTo>
                  <a:cubicBezTo>
                    <a:pt x="14982" y="25739"/>
                    <a:pt x="16864" y="25551"/>
                    <a:pt x="18502" y="24663"/>
                  </a:cubicBezTo>
                  <a:cubicBezTo>
                    <a:pt x="19640" y="24046"/>
                    <a:pt x="22212" y="18444"/>
                    <a:pt x="22742" y="17266"/>
                  </a:cubicBezTo>
                  <a:cubicBezTo>
                    <a:pt x="23370" y="15867"/>
                    <a:pt x="23343" y="14210"/>
                    <a:pt x="22755" y="12796"/>
                  </a:cubicBezTo>
                  <a:cubicBezTo>
                    <a:pt x="22166" y="11382"/>
                    <a:pt x="21042" y="10216"/>
                    <a:pt x="19693" y="9487"/>
                  </a:cubicBezTo>
                  <a:cubicBezTo>
                    <a:pt x="18237" y="8699"/>
                    <a:pt x="16527" y="8400"/>
                    <a:pt x="15180" y="7439"/>
                  </a:cubicBezTo>
                  <a:cubicBezTo>
                    <a:pt x="13847" y="6488"/>
                    <a:pt x="13019" y="5005"/>
                    <a:pt x="12140" y="3623"/>
                  </a:cubicBezTo>
                  <a:cubicBezTo>
                    <a:pt x="11262" y="2241"/>
                    <a:pt x="10204" y="845"/>
                    <a:pt x="8671" y="273"/>
                  </a:cubicBezTo>
                  <a:cubicBezTo>
                    <a:pt x="8171" y="86"/>
                    <a:pt x="7648" y="0"/>
                    <a:pt x="712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338" name="Google Shape;1338;p32"/>
            <p:cNvGrpSpPr/>
            <p:nvPr/>
          </p:nvGrpSpPr>
          <p:grpSpPr>
            <a:xfrm>
              <a:off x="1055900" y="717050"/>
              <a:ext cx="364100" cy="715875"/>
              <a:chOff x="1055900" y="717050"/>
              <a:chExt cx="364100" cy="715875"/>
            </a:xfrm>
          </p:grpSpPr>
          <p:sp>
            <p:nvSpPr>
              <p:cNvPr id="1339" name="Google Shape;1339;p32"/>
              <p:cNvSpPr/>
              <p:nvPr/>
            </p:nvSpPr>
            <p:spPr>
              <a:xfrm>
                <a:off x="1121375" y="773925"/>
                <a:ext cx="87600" cy="112000"/>
              </a:xfrm>
              <a:custGeom>
                <a:avLst/>
                <a:gdLst/>
                <a:ahLst/>
                <a:cxnLst/>
                <a:rect l="l" t="t" r="r" b="b"/>
                <a:pathLst>
                  <a:path w="3504" h="4480" extrusionOk="0">
                    <a:moveTo>
                      <a:pt x="1429" y="0"/>
                    </a:moveTo>
                    <a:cubicBezTo>
                      <a:pt x="936" y="0"/>
                      <a:pt x="575" y="262"/>
                      <a:pt x="415" y="732"/>
                    </a:cubicBezTo>
                    <a:cubicBezTo>
                      <a:pt x="0" y="1949"/>
                      <a:pt x="434" y="3381"/>
                      <a:pt x="1481" y="4137"/>
                    </a:cubicBezTo>
                    <a:cubicBezTo>
                      <a:pt x="1697" y="4294"/>
                      <a:pt x="1970" y="4408"/>
                      <a:pt x="2234" y="4458"/>
                    </a:cubicBezTo>
                    <a:cubicBezTo>
                      <a:pt x="2310" y="4472"/>
                      <a:pt x="2385" y="4479"/>
                      <a:pt x="2457" y="4479"/>
                    </a:cubicBezTo>
                    <a:cubicBezTo>
                      <a:pt x="3042" y="4479"/>
                      <a:pt x="3477" y="4022"/>
                      <a:pt x="3504" y="3378"/>
                    </a:cubicBezTo>
                    <a:cubicBezTo>
                      <a:pt x="3428" y="3176"/>
                      <a:pt x="3379" y="2956"/>
                      <a:pt x="3266" y="2778"/>
                    </a:cubicBezTo>
                    <a:cubicBezTo>
                      <a:pt x="3125" y="2559"/>
                      <a:pt x="2946" y="2358"/>
                      <a:pt x="2752" y="2185"/>
                    </a:cubicBezTo>
                    <a:cubicBezTo>
                      <a:pt x="2304" y="1784"/>
                      <a:pt x="2066" y="1289"/>
                      <a:pt x="2001" y="700"/>
                    </a:cubicBezTo>
                    <a:cubicBezTo>
                      <a:pt x="1989" y="600"/>
                      <a:pt x="1990" y="494"/>
                      <a:pt x="1962" y="397"/>
                    </a:cubicBezTo>
                    <a:cubicBezTo>
                      <a:pt x="1892" y="158"/>
                      <a:pt x="1683" y="2"/>
                      <a:pt x="1445" y="0"/>
                    </a:cubicBezTo>
                    <a:cubicBezTo>
                      <a:pt x="1440" y="0"/>
                      <a:pt x="1434" y="0"/>
                      <a:pt x="1429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0" name="Google Shape;1340;p32"/>
              <p:cNvSpPr/>
              <p:nvPr/>
            </p:nvSpPr>
            <p:spPr>
              <a:xfrm>
                <a:off x="1203075" y="831975"/>
                <a:ext cx="79625" cy="100950"/>
              </a:xfrm>
              <a:custGeom>
                <a:avLst/>
                <a:gdLst/>
                <a:ahLst/>
                <a:cxnLst/>
                <a:rect l="l" t="t" r="r" b="b"/>
                <a:pathLst>
                  <a:path w="3185" h="4038" extrusionOk="0">
                    <a:moveTo>
                      <a:pt x="2246" y="1"/>
                    </a:moveTo>
                    <a:cubicBezTo>
                      <a:pt x="2091" y="1"/>
                      <a:pt x="1927" y="54"/>
                      <a:pt x="1761" y="157"/>
                    </a:cubicBezTo>
                    <a:cubicBezTo>
                      <a:pt x="1417" y="372"/>
                      <a:pt x="1172" y="642"/>
                      <a:pt x="1019" y="1019"/>
                    </a:cubicBezTo>
                    <a:cubicBezTo>
                      <a:pt x="938" y="1215"/>
                      <a:pt x="779" y="1380"/>
                      <a:pt x="673" y="1570"/>
                    </a:cubicBezTo>
                    <a:cubicBezTo>
                      <a:pt x="517" y="1849"/>
                      <a:pt x="332" y="2121"/>
                      <a:pt x="245" y="2422"/>
                    </a:cubicBezTo>
                    <a:cubicBezTo>
                      <a:pt x="0" y="3283"/>
                      <a:pt x="550" y="4037"/>
                      <a:pt x="1362" y="4037"/>
                    </a:cubicBezTo>
                    <a:cubicBezTo>
                      <a:pt x="1411" y="4037"/>
                      <a:pt x="1462" y="4034"/>
                      <a:pt x="1513" y="4029"/>
                    </a:cubicBezTo>
                    <a:cubicBezTo>
                      <a:pt x="2004" y="3973"/>
                      <a:pt x="2374" y="3692"/>
                      <a:pt x="2649" y="3293"/>
                    </a:cubicBezTo>
                    <a:cubicBezTo>
                      <a:pt x="3007" y="2776"/>
                      <a:pt x="3164" y="2193"/>
                      <a:pt x="3184" y="1627"/>
                    </a:cubicBezTo>
                    <a:cubicBezTo>
                      <a:pt x="3180" y="1122"/>
                      <a:pt x="3105" y="697"/>
                      <a:pt x="2832" y="331"/>
                    </a:cubicBezTo>
                    <a:cubicBezTo>
                      <a:pt x="2665" y="107"/>
                      <a:pt x="2464" y="1"/>
                      <a:pt x="224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1" name="Google Shape;1341;p32"/>
              <p:cNvSpPr/>
              <p:nvPr/>
            </p:nvSpPr>
            <p:spPr>
              <a:xfrm>
                <a:off x="1209075" y="739625"/>
                <a:ext cx="76950" cy="75800"/>
              </a:xfrm>
              <a:custGeom>
                <a:avLst/>
                <a:gdLst/>
                <a:ahLst/>
                <a:cxnLst/>
                <a:rect l="l" t="t" r="r" b="b"/>
                <a:pathLst>
                  <a:path w="3078" h="3032" extrusionOk="0">
                    <a:moveTo>
                      <a:pt x="964" y="1"/>
                    </a:moveTo>
                    <a:cubicBezTo>
                      <a:pt x="659" y="1"/>
                      <a:pt x="400" y="162"/>
                      <a:pt x="145" y="503"/>
                    </a:cubicBezTo>
                    <a:cubicBezTo>
                      <a:pt x="60" y="613"/>
                      <a:pt x="0" y="807"/>
                      <a:pt x="35" y="934"/>
                    </a:cubicBezTo>
                    <a:cubicBezTo>
                      <a:pt x="285" y="1878"/>
                      <a:pt x="759" y="2644"/>
                      <a:pt x="1754" y="2967"/>
                    </a:cubicBezTo>
                    <a:cubicBezTo>
                      <a:pt x="1886" y="3010"/>
                      <a:pt x="2013" y="3031"/>
                      <a:pt x="2134" y="3031"/>
                    </a:cubicBezTo>
                    <a:cubicBezTo>
                      <a:pt x="2664" y="3031"/>
                      <a:pt x="3062" y="2627"/>
                      <a:pt x="3077" y="1915"/>
                    </a:cubicBezTo>
                    <a:cubicBezTo>
                      <a:pt x="3032" y="1799"/>
                      <a:pt x="2973" y="1557"/>
                      <a:pt x="2855" y="1345"/>
                    </a:cubicBezTo>
                    <a:cubicBezTo>
                      <a:pt x="2563" y="825"/>
                      <a:pt x="2125" y="450"/>
                      <a:pt x="1591" y="181"/>
                    </a:cubicBezTo>
                    <a:cubicBezTo>
                      <a:pt x="1358" y="62"/>
                      <a:pt x="1152" y="1"/>
                      <a:pt x="964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2" name="Google Shape;1342;p32"/>
              <p:cNvSpPr/>
              <p:nvPr/>
            </p:nvSpPr>
            <p:spPr>
              <a:xfrm>
                <a:off x="1302025" y="800575"/>
                <a:ext cx="46025" cy="109200"/>
              </a:xfrm>
              <a:custGeom>
                <a:avLst/>
                <a:gdLst/>
                <a:ahLst/>
                <a:cxnLst/>
                <a:rect l="l" t="t" r="r" b="b"/>
                <a:pathLst>
                  <a:path w="1841" h="4368" extrusionOk="0">
                    <a:moveTo>
                      <a:pt x="668" y="1"/>
                    </a:moveTo>
                    <a:cubicBezTo>
                      <a:pt x="559" y="1"/>
                      <a:pt x="445" y="34"/>
                      <a:pt x="329" y="110"/>
                    </a:cubicBezTo>
                    <a:cubicBezTo>
                      <a:pt x="72" y="274"/>
                      <a:pt x="1" y="611"/>
                      <a:pt x="77" y="890"/>
                    </a:cubicBezTo>
                    <a:cubicBezTo>
                      <a:pt x="134" y="1103"/>
                      <a:pt x="251" y="1295"/>
                      <a:pt x="336" y="1497"/>
                    </a:cubicBezTo>
                    <a:cubicBezTo>
                      <a:pt x="565" y="2050"/>
                      <a:pt x="545" y="2700"/>
                      <a:pt x="280" y="3237"/>
                    </a:cubicBezTo>
                    <a:cubicBezTo>
                      <a:pt x="204" y="3394"/>
                      <a:pt x="105" y="3545"/>
                      <a:pt x="54" y="3714"/>
                    </a:cubicBezTo>
                    <a:cubicBezTo>
                      <a:pt x="1" y="3881"/>
                      <a:pt x="5" y="4080"/>
                      <a:pt x="117" y="4216"/>
                    </a:cubicBezTo>
                    <a:cubicBezTo>
                      <a:pt x="205" y="4321"/>
                      <a:pt x="342" y="4368"/>
                      <a:pt x="481" y="4368"/>
                    </a:cubicBezTo>
                    <a:cubicBezTo>
                      <a:pt x="535" y="4368"/>
                      <a:pt x="590" y="4360"/>
                      <a:pt x="642" y="4347"/>
                    </a:cubicBezTo>
                    <a:cubicBezTo>
                      <a:pt x="1168" y="4205"/>
                      <a:pt x="1451" y="3740"/>
                      <a:pt x="1623" y="3261"/>
                    </a:cubicBezTo>
                    <a:cubicBezTo>
                      <a:pt x="1762" y="2876"/>
                      <a:pt x="1837" y="2468"/>
                      <a:pt x="1839" y="2057"/>
                    </a:cubicBezTo>
                    <a:cubicBezTo>
                      <a:pt x="1841" y="1868"/>
                      <a:pt x="1829" y="1681"/>
                      <a:pt x="1802" y="1496"/>
                    </a:cubicBezTo>
                    <a:cubicBezTo>
                      <a:pt x="1729" y="1012"/>
                      <a:pt x="1268" y="1"/>
                      <a:pt x="66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3" name="Google Shape;1343;p32"/>
              <p:cNvSpPr/>
              <p:nvPr/>
            </p:nvSpPr>
            <p:spPr>
              <a:xfrm>
                <a:off x="1157875" y="908425"/>
                <a:ext cx="61825" cy="86475"/>
              </a:xfrm>
              <a:custGeom>
                <a:avLst/>
                <a:gdLst/>
                <a:ahLst/>
                <a:cxnLst/>
                <a:rect l="l" t="t" r="r" b="b"/>
                <a:pathLst>
                  <a:path w="2473" h="3459" extrusionOk="0">
                    <a:moveTo>
                      <a:pt x="712" y="1"/>
                    </a:moveTo>
                    <a:cubicBezTo>
                      <a:pt x="634" y="1"/>
                      <a:pt x="556" y="16"/>
                      <a:pt x="486" y="51"/>
                    </a:cubicBezTo>
                    <a:cubicBezTo>
                      <a:pt x="98" y="247"/>
                      <a:pt x="1" y="1300"/>
                      <a:pt x="32" y="1672"/>
                    </a:cubicBezTo>
                    <a:cubicBezTo>
                      <a:pt x="101" y="2471"/>
                      <a:pt x="601" y="2958"/>
                      <a:pt x="1256" y="3317"/>
                    </a:cubicBezTo>
                    <a:cubicBezTo>
                      <a:pt x="1429" y="3412"/>
                      <a:pt x="1590" y="3458"/>
                      <a:pt x="1732" y="3458"/>
                    </a:cubicBezTo>
                    <a:cubicBezTo>
                      <a:pt x="1913" y="3458"/>
                      <a:pt x="2062" y="3383"/>
                      <a:pt x="2166" y="3239"/>
                    </a:cubicBezTo>
                    <a:cubicBezTo>
                      <a:pt x="2472" y="2812"/>
                      <a:pt x="1998" y="2453"/>
                      <a:pt x="1753" y="2142"/>
                    </a:cubicBezTo>
                    <a:cubicBezTo>
                      <a:pt x="1529" y="1857"/>
                      <a:pt x="1398" y="1499"/>
                      <a:pt x="1390" y="1137"/>
                    </a:cubicBezTo>
                    <a:cubicBezTo>
                      <a:pt x="1388" y="1091"/>
                      <a:pt x="1388" y="1042"/>
                      <a:pt x="1390" y="993"/>
                    </a:cubicBezTo>
                    <a:cubicBezTo>
                      <a:pt x="1395" y="734"/>
                      <a:pt x="1418" y="464"/>
                      <a:pt x="1268" y="260"/>
                    </a:cubicBezTo>
                    <a:cubicBezTo>
                      <a:pt x="1176" y="137"/>
                      <a:pt x="1033" y="58"/>
                      <a:pt x="883" y="23"/>
                    </a:cubicBezTo>
                    <a:cubicBezTo>
                      <a:pt x="827" y="9"/>
                      <a:pt x="769" y="1"/>
                      <a:pt x="712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4" name="Google Shape;1344;p32"/>
              <p:cNvSpPr/>
              <p:nvPr/>
            </p:nvSpPr>
            <p:spPr>
              <a:xfrm>
                <a:off x="1283200" y="934600"/>
                <a:ext cx="55275" cy="70400"/>
              </a:xfrm>
              <a:custGeom>
                <a:avLst/>
                <a:gdLst/>
                <a:ahLst/>
                <a:cxnLst/>
                <a:rect l="l" t="t" r="r" b="b"/>
                <a:pathLst>
                  <a:path w="2211" h="2816" extrusionOk="0">
                    <a:moveTo>
                      <a:pt x="538" y="1"/>
                    </a:moveTo>
                    <a:cubicBezTo>
                      <a:pt x="484" y="1"/>
                      <a:pt x="428" y="10"/>
                      <a:pt x="372" y="28"/>
                    </a:cubicBezTo>
                    <a:cubicBezTo>
                      <a:pt x="127" y="107"/>
                      <a:pt x="1" y="319"/>
                      <a:pt x="2" y="790"/>
                    </a:cubicBezTo>
                    <a:cubicBezTo>
                      <a:pt x="154" y="1288"/>
                      <a:pt x="301" y="1921"/>
                      <a:pt x="616" y="2500"/>
                    </a:cubicBezTo>
                    <a:cubicBezTo>
                      <a:pt x="624" y="2512"/>
                      <a:pt x="635" y="2522"/>
                      <a:pt x="644" y="2534"/>
                    </a:cubicBezTo>
                    <a:cubicBezTo>
                      <a:pt x="798" y="2722"/>
                      <a:pt x="1000" y="2816"/>
                      <a:pt x="1204" y="2816"/>
                    </a:cubicBezTo>
                    <a:cubicBezTo>
                      <a:pt x="1396" y="2816"/>
                      <a:pt x="1590" y="2732"/>
                      <a:pt x="1745" y="2563"/>
                    </a:cubicBezTo>
                    <a:cubicBezTo>
                      <a:pt x="2210" y="2054"/>
                      <a:pt x="2121" y="1268"/>
                      <a:pt x="1539" y="899"/>
                    </a:cubicBezTo>
                    <a:cubicBezTo>
                      <a:pt x="1319" y="761"/>
                      <a:pt x="1159" y="601"/>
                      <a:pt x="1039" y="373"/>
                    </a:cubicBezTo>
                    <a:cubicBezTo>
                      <a:pt x="906" y="122"/>
                      <a:pt x="733" y="1"/>
                      <a:pt x="53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5" name="Google Shape;1345;p32"/>
              <p:cNvSpPr/>
              <p:nvPr/>
            </p:nvSpPr>
            <p:spPr>
              <a:xfrm>
                <a:off x="1228575" y="953500"/>
                <a:ext cx="40975" cy="85500"/>
              </a:xfrm>
              <a:custGeom>
                <a:avLst/>
                <a:gdLst/>
                <a:ahLst/>
                <a:cxnLst/>
                <a:rect l="l" t="t" r="r" b="b"/>
                <a:pathLst>
                  <a:path w="1639" h="3420" extrusionOk="0">
                    <a:moveTo>
                      <a:pt x="842" y="0"/>
                    </a:moveTo>
                    <a:cubicBezTo>
                      <a:pt x="833" y="0"/>
                      <a:pt x="824" y="0"/>
                      <a:pt x="815" y="1"/>
                    </a:cubicBezTo>
                    <a:cubicBezTo>
                      <a:pt x="469" y="20"/>
                      <a:pt x="276" y="342"/>
                      <a:pt x="314" y="664"/>
                    </a:cubicBezTo>
                    <a:cubicBezTo>
                      <a:pt x="344" y="920"/>
                      <a:pt x="469" y="1155"/>
                      <a:pt x="512" y="1407"/>
                    </a:cubicBezTo>
                    <a:cubicBezTo>
                      <a:pt x="619" y="2037"/>
                      <a:pt x="65" y="2296"/>
                      <a:pt x="22" y="2846"/>
                    </a:cubicBezTo>
                    <a:cubicBezTo>
                      <a:pt x="1" y="3114"/>
                      <a:pt x="197" y="3400"/>
                      <a:pt x="466" y="3419"/>
                    </a:cubicBezTo>
                    <a:cubicBezTo>
                      <a:pt x="475" y="3419"/>
                      <a:pt x="485" y="3420"/>
                      <a:pt x="494" y="3420"/>
                    </a:cubicBezTo>
                    <a:cubicBezTo>
                      <a:pt x="676" y="3420"/>
                      <a:pt x="842" y="3303"/>
                      <a:pt x="977" y="3175"/>
                    </a:cubicBezTo>
                    <a:cubicBezTo>
                      <a:pt x="1417" y="2756"/>
                      <a:pt x="1639" y="2169"/>
                      <a:pt x="1632" y="1567"/>
                    </a:cubicBezTo>
                    <a:cubicBezTo>
                      <a:pt x="1629" y="1260"/>
                      <a:pt x="1571" y="952"/>
                      <a:pt x="1484" y="670"/>
                    </a:cubicBezTo>
                    <a:cubicBezTo>
                      <a:pt x="1388" y="364"/>
                      <a:pt x="1203" y="0"/>
                      <a:pt x="842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6" name="Google Shape;1346;p32"/>
              <p:cNvSpPr/>
              <p:nvPr/>
            </p:nvSpPr>
            <p:spPr>
              <a:xfrm>
                <a:off x="1299850" y="729575"/>
                <a:ext cx="68575" cy="53775"/>
              </a:xfrm>
              <a:custGeom>
                <a:avLst/>
                <a:gdLst/>
                <a:ahLst/>
                <a:cxnLst/>
                <a:rect l="l" t="t" r="r" b="b"/>
                <a:pathLst>
                  <a:path w="2743" h="2151" extrusionOk="0">
                    <a:moveTo>
                      <a:pt x="1655" y="0"/>
                    </a:moveTo>
                    <a:cubicBezTo>
                      <a:pt x="1266" y="0"/>
                      <a:pt x="891" y="168"/>
                      <a:pt x="596" y="415"/>
                    </a:cubicBezTo>
                    <a:cubicBezTo>
                      <a:pt x="248" y="707"/>
                      <a:pt x="1" y="1136"/>
                      <a:pt x="6" y="1597"/>
                    </a:cubicBezTo>
                    <a:cubicBezTo>
                      <a:pt x="9" y="1866"/>
                      <a:pt x="117" y="2045"/>
                      <a:pt x="321" y="2119"/>
                    </a:cubicBezTo>
                    <a:cubicBezTo>
                      <a:pt x="376" y="2140"/>
                      <a:pt x="431" y="2150"/>
                      <a:pt x="486" y="2150"/>
                    </a:cubicBezTo>
                    <a:cubicBezTo>
                      <a:pt x="635" y="2150"/>
                      <a:pt x="780" y="2072"/>
                      <a:pt x="883" y="1902"/>
                    </a:cubicBezTo>
                    <a:cubicBezTo>
                      <a:pt x="1185" y="1407"/>
                      <a:pt x="1573" y="1090"/>
                      <a:pt x="2173" y="1090"/>
                    </a:cubicBezTo>
                    <a:cubicBezTo>
                      <a:pt x="2191" y="1090"/>
                      <a:pt x="2210" y="1091"/>
                      <a:pt x="2229" y="1091"/>
                    </a:cubicBezTo>
                    <a:cubicBezTo>
                      <a:pt x="2234" y="1091"/>
                      <a:pt x="2238" y="1091"/>
                      <a:pt x="2243" y="1091"/>
                    </a:cubicBezTo>
                    <a:cubicBezTo>
                      <a:pt x="2441" y="1091"/>
                      <a:pt x="2585" y="953"/>
                      <a:pt x="2634" y="750"/>
                    </a:cubicBezTo>
                    <a:cubicBezTo>
                      <a:pt x="2743" y="294"/>
                      <a:pt x="2183" y="57"/>
                      <a:pt x="1825" y="12"/>
                    </a:cubicBezTo>
                    <a:cubicBezTo>
                      <a:pt x="1812" y="10"/>
                      <a:pt x="1802" y="10"/>
                      <a:pt x="1790" y="7"/>
                    </a:cubicBezTo>
                    <a:cubicBezTo>
                      <a:pt x="1745" y="3"/>
                      <a:pt x="1700" y="0"/>
                      <a:pt x="1655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7" name="Google Shape;1347;p32"/>
              <p:cNvSpPr/>
              <p:nvPr/>
            </p:nvSpPr>
            <p:spPr>
              <a:xfrm>
                <a:off x="1097350" y="884450"/>
                <a:ext cx="45550" cy="62900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2516" extrusionOk="0">
                    <a:moveTo>
                      <a:pt x="1088" y="0"/>
                    </a:moveTo>
                    <a:cubicBezTo>
                      <a:pt x="615" y="0"/>
                      <a:pt x="272" y="411"/>
                      <a:pt x="126" y="874"/>
                    </a:cubicBezTo>
                    <a:cubicBezTo>
                      <a:pt x="68" y="1062"/>
                      <a:pt x="19" y="1292"/>
                      <a:pt x="9" y="1520"/>
                    </a:cubicBezTo>
                    <a:cubicBezTo>
                      <a:pt x="0" y="1722"/>
                      <a:pt x="22" y="1922"/>
                      <a:pt x="93" y="2089"/>
                    </a:cubicBezTo>
                    <a:cubicBezTo>
                      <a:pt x="185" y="2304"/>
                      <a:pt x="399" y="2515"/>
                      <a:pt x="628" y="2515"/>
                    </a:cubicBezTo>
                    <a:cubicBezTo>
                      <a:pt x="708" y="2515"/>
                      <a:pt x="790" y="2490"/>
                      <a:pt x="870" y="2429"/>
                    </a:cubicBezTo>
                    <a:cubicBezTo>
                      <a:pt x="1091" y="2259"/>
                      <a:pt x="1143" y="1891"/>
                      <a:pt x="1246" y="1649"/>
                    </a:cubicBezTo>
                    <a:cubicBezTo>
                      <a:pt x="1369" y="1355"/>
                      <a:pt x="1573" y="1092"/>
                      <a:pt x="1720" y="810"/>
                    </a:cubicBezTo>
                    <a:cubicBezTo>
                      <a:pt x="1793" y="668"/>
                      <a:pt x="1822" y="493"/>
                      <a:pt x="1757" y="349"/>
                    </a:cubicBezTo>
                    <a:cubicBezTo>
                      <a:pt x="1690" y="190"/>
                      <a:pt x="1525" y="95"/>
                      <a:pt x="1361" y="44"/>
                    </a:cubicBezTo>
                    <a:cubicBezTo>
                      <a:pt x="1266" y="14"/>
                      <a:pt x="1175" y="0"/>
                      <a:pt x="108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8" name="Google Shape;1348;p32"/>
              <p:cNvSpPr/>
              <p:nvPr/>
            </p:nvSpPr>
            <p:spPr>
              <a:xfrm>
                <a:off x="1055900" y="825025"/>
                <a:ext cx="61200" cy="48225"/>
              </a:xfrm>
              <a:custGeom>
                <a:avLst/>
                <a:gdLst/>
                <a:ahLst/>
                <a:cxnLst/>
                <a:rect l="l" t="t" r="r" b="b"/>
                <a:pathLst>
                  <a:path w="2448" h="1929" extrusionOk="0">
                    <a:moveTo>
                      <a:pt x="1777" y="0"/>
                    </a:moveTo>
                    <a:cubicBezTo>
                      <a:pt x="1151" y="0"/>
                      <a:pt x="254" y="654"/>
                      <a:pt x="70" y="1255"/>
                    </a:cubicBezTo>
                    <a:cubicBezTo>
                      <a:pt x="0" y="1486"/>
                      <a:pt x="70" y="1713"/>
                      <a:pt x="252" y="1838"/>
                    </a:cubicBezTo>
                    <a:cubicBezTo>
                      <a:pt x="337" y="1897"/>
                      <a:pt x="433" y="1928"/>
                      <a:pt x="529" y="1928"/>
                    </a:cubicBezTo>
                    <a:cubicBezTo>
                      <a:pt x="656" y="1928"/>
                      <a:pt x="782" y="1873"/>
                      <a:pt x="881" y="1752"/>
                    </a:cubicBezTo>
                    <a:cubicBezTo>
                      <a:pt x="1182" y="1387"/>
                      <a:pt x="1547" y="1168"/>
                      <a:pt x="2011" y="1065"/>
                    </a:cubicBezTo>
                    <a:cubicBezTo>
                      <a:pt x="2307" y="1000"/>
                      <a:pt x="2447" y="783"/>
                      <a:pt x="2442" y="535"/>
                    </a:cubicBezTo>
                    <a:cubicBezTo>
                      <a:pt x="2434" y="230"/>
                      <a:pt x="2182" y="17"/>
                      <a:pt x="1813" y="1"/>
                    </a:cubicBezTo>
                    <a:cubicBezTo>
                      <a:pt x="1801" y="0"/>
                      <a:pt x="1789" y="0"/>
                      <a:pt x="177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9" name="Google Shape;1349;p32"/>
              <p:cNvSpPr/>
              <p:nvPr/>
            </p:nvSpPr>
            <p:spPr>
              <a:xfrm>
                <a:off x="1122475" y="717050"/>
                <a:ext cx="64075" cy="41975"/>
              </a:xfrm>
              <a:custGeom>
                <a:avLst/>
                <a:gdLst/>
                <a:ahLst/>
                <a:cxnLst/>
                <a:rect l="l" t="t" r="r" b="b"/>
                <a:pathLst>
                  <a:path w="2563" h="1679" extrusionOk="0">
                    <a:moveTo>
                      <a:pt x="897" y="0"/>
                    </a:moveTo>
                    <a:cubicBezTo>
                      <a:pt x="724" y="0"/>
                      <a:pt x="556" y="29"/>
                      <a:pt x="403" y="92"/>
                    </a:cubicBezTo>
                    <a:cubicBezTo>
                      <a:pt x="128" y="205"/>
                      <a:pt x="1" y="450"/>
                      <a:pt x="74" y="726"/>
                    </a:cubicBezTo>
                    <a:cubicBezTo>
                      <a:pt x="137" y="966"/>
                      <a:pt x="321" y="1113"/>
                      <a:pt x="571" y="1113"/>
                    </a:cubicBezTo>
                    <a:cubicBezTo>
                      <a:pt x="591" y="1113"/>
                      <a:pt x="611" y="1112"/>
                      <a:pt x="632" y="1110"/>
                    </a:cubicBezTo>
                    <a:cubicBezTo>
                      <a:pt x="761" y="1100"/>
                      <a:pt x="888" y="1058"/>
                      <a:pt x="1059" y="1021"/>
                    </a:cubicBezTo>
                    <a:cubicBezTo>
                      <a:pt x="1232" y="1332"/>
                      <a:pt x="1461" y="1529"/>
                      <a:pt x="1795" y="1624"/>
                    </a:cubicBezTo>
                    <a:cubicBezTo>
                      <a:pt x="1900" y="1653"/>
                      <a:pt x="1998" y="1679"/>
                      <a:pt x="2091" y="1679"/>
                    </a:cubicBezTo>
                    <a:cubicBezTo>
                      <a:pt x="2199" y="1679"/>
                      <a:pt x="2300" y="1644"/>
                      <a:pt x="2393" y="1539"/>
                    </a:cubicBezTo>
                    <a:cubicBezTo>
                      <a:pt x="2562" y="1353"/>
                      <a:pt x="2542" y="1141"/>
                      <a:pt x="2449" y="926"/>
                    </a:cubicBezTo>
                    <a:cubicBezTo>
                      <a:pt x="2211" y="379"/>
                      <a:pt x="1523" y="0"/>
                      <a:pt x="8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0" name="Google Shape;1350;p32"/>
              <p:cNvSpPr/>
              <p:nvPr/>
            </p:nvSpPr>
            <p:spPr>
              <a:xfrm>
                <a:off x="1159450" y="1184850"/>
                <a:ext cx="260550" cy="248075"/>
              </a:xfrm>
              <a:custGeom>
                <a:avLst/>
                <a:gdLst/>
                <a:ahLst/>
                <a:cxnLst/>
                <a:rect l="l" t="t" r="r" b="b"/>
                <a:pathLst>
                  <a:path w="10422" h="9923" extrusionOk="0">
                    <a:moveTo>
                      <a:pt x="8074" y="709"/>
                    </a:moveTo>
                    <a:cubicBezTo>
                      <a:pt x="8544" y="709"/>
                      <a:pt x="8969" y="901"/>
                      <a:pt x="9255" y="1454"/>
                    </a:cubicBezTo>
                    <a:cubicBezTo>
                      <a:pt x="9947" y="2788"/>
                      <a:pt x="9769" y="4460"/>
                      <a:pt x="9119" y="5773"/>
                    </a:cubicBezTo>
                    <a:cubicBezTo>
                      <a:pt x="8253" y="7523"/>
                      <a:pt x="6338" y="9116"/>
                      <a:pt x="4362" y="9303"/>
                    </a:cubicBezTo>
                    <a:cubicBezTo>
                      <a:pt x="4233" y="9315"/>
                      <a:pt x="4103" y="9322"/>
                      <a:pt x="3974" y="9322"/>
                    </a:cubicBezTo>
                    <a:cubicBezTo>
                      <a:pt x="3169" y="9322"/>
                      <a:pt x="2364" y="9074"/>
                      <a:pt x="1630" y="8496"/>
                    </a:cubicBezTo>
                    <a:cubicBezTo>
                      <a:pt x="1055" y="8043"/>
                      <a:pt x="635" y="7374"/>
                      <a:pt x="558" y="6645"/>
                    </a:cubicBezTo>
                    <a:cubicBezTo>
                      <a:pt x="426" y="5405"/>
                      <a:pt x="1287" y="4532"/>
                      <a:pt x="2194" y="3837"/>
                    </a:cubicBezTo>
                    <a:cubicBezTo>
                      <a:pt x="3413" y="2902"/>
                      <a:pt x="4720" y="2079"/>
                      <a:pt x="6089" y="1383"/>
                    </a:cubicBezTo>
                    <a:cubicBezTo>
                      <a:pt x="6661" y="1092"/>
                      <a:pt x="7411" y="709"/>
                      <a:pt x="8074" y="709"/>
                    </a:cubicBezTo>
                    <a:close/>
                    <a:moveTo>
                      <a:pt x="7600" y="1"/>
                    </a:moveTo>
                    <a:cubicBezTo>
                      <a:pt x="7260" y="1"/>
                      <a:pt x="6913" y="56"/>
                      <a:pt x="6576" y="149"/>
                    </a:cubicBezTo>
                    <a:cubicBezTo>
                      <a:pt x="5635" y="408"/>
                      <a:pt x="4795" y="1015"/>
                      <a:pt x="3897" y="1389"/>
                    </a:cubicBezTo>
                    <a:cubicBezTo>
                      <a:pt x="2955" y="1782"/>
                      <a:pt x="2065" y="2328"/>
                      <a:pt x="1375" y="3085"/>
                    </a:cubicBezTo>
                    <a:cubicBezTo>
                      <a:pt x="519" y="4025"/>
                      <a:pt x="1" y="5321"/>
                      <a:pt x="187" y="6578"/>
                    </a:cubicBezTo>
                    <a:cubicBezTo>
                      <a:pt x="419" y="8156"/>
                      <a:pt x="1773" y="9452"/>
                      <a:pt x="3330" y="9808"/>
                    </a:cubicBezTo>
                    <a:cubicBezTo>
                      <a:pt x="3668" y="9886"/>
                      <a:pt x="4013" y="9923"/>
                      <a:pt x="4358" y="9923"/>
                    </a:cubicBezTo>
                    <a:cubicBezTo>
                      <a:pt x="5598" y="9923"/>
                      <a:pt x="6840" y="9444"/>
                      <a:pt x="7816" y="8665"/>
                    </a:cubicBezTo>
                    <a:cubicBezTo>
                      <a:pt x="9309" y="7476"/>
                      <a:pt x="10372" y="5607"/>
                      <a:pt x="10418" y="3694"/>
                    </a:cubicBezTo>
                    <a:cubicBezTo>
                      <a:pt x="10422" y="3479"/>
                      <a:pt x="10415" y="3264"/>
                      <a:pt x="10396" y="3055"/>
                    </a:cubicBezTo>
                    <a:cubicBezTo>
                      <a:pt x="10312" y="2155"/>
                      <a:pt x="9934" y="1251"/>
                      <a:pt x="9274" y="624"/>
                    </a:cubicBezTo>
                    <a:cubicBezTo>
                      <a:pt x="8803" y="178"/>
                      <a:pt x="8213" y="1"/>
                      <a:pt x="760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351" name="Google Shape;1351;p32"/>
            <p:cNvGrpSpPr/>
            <p:nvPr/>
          </p:nvGrpSpPr>
          <p:grpSpPr>
            <a:xfrm>
              <a:off x="1131675" y="1479950"/>
              <a:ext cx="419000" cy="195000"/>
              <a:chOff x="1131675" y="1479950"/>
              <a:chExt cx="419000" cy="195000"/>
            </a:xfrm>
          </p:grpSpPr>
          <p:sp>
            <p:nvSpPr>
              <p:cNvPr id="1352" name="Google Shape;1352;p32"/>
              <p:cNvSpPr/>
              <p:nvPr/>
            </p:nvSpPr>
            <p:spPr>
              <a:xfrm>
                <a:off x="1134600" y="1545875"/>
                <a:ext cx="416075" cy="71350"/>
              </a:xfrm>
              <a:custGeom>
                <a:avLst/>
                <a:gdLst/>
                <a:ahLst/>
                <a:cxnLst/>
                <a:rect l="l" t="t" r="r" b="b"/>
                <a:pathLst>
                  <a:path w="16643" h="2854" extrusionOk="0">
                    <a:moveTo>
                      <a:pt x="883" y="0"/>
                    </a:moveTo>
                    <a:cubicBezTo>
                      <a:pt x="714" y="0"/>
                      <a:pt x="544" y="30"/>
                      <a:pt x="376" y="78"/>
                    </a:cubicBezTo>
                    <a:cubicBezTo>
                      <a:pt x="158" y="141"/>
                      <a:pt x="1" y="267"/>
                      <a:pt x="35" y="579"/>
                    </a:cubicBezTo>
                    <a:cubicBezTo>
                      <a:pt x="142" y="591"/>
                      <a:pt x="249" y="626"/>
                      <a:pt x="345" y="626"/>
                    </a:cubicBezTo>
                    <a:cubicBezTo>
                      <a:pt x="371" y="626"/>
                      <a:pt x="397" y="623"/>
                      <a:pt x="422" y="616"/>
                    </a:cubicBezTo>
                    <a:cubicBezTo>
                      <a:pt x="521" y="592"/>
                      <a:pt x="616" y="581"/>
                      <a:pt x="708" y="581"/>
                    </a:cubicBezTo>
                    <a:cubicBezTo>
                      <a:pt x="1026" y="581"/>
                      <a:pt x="1307" y="714"/>
                      <a:pt x="1572" y="904"/>
                    </a:cubicBezTo>
                    <a:cubicBezTo>
                      <a:pt x="1779" y="1053"/>
                      <a:pt x="1981" y="1212"/>
                      <a:pt x="2166" y="1390"/>
                    </a:cubicBezTo>
                    <a:cubicBezTo>
                      <a:pt x="2397" y="1610"/>
                      <a:pt x="2601" y="1856"/>
                      <a:pt x="2823" y="2084"/>
                    </a:cubicBezTo>
                    <a:cubicBezTo>
                      <a:pt x="3276" y="2546"/>
                      <a:pt x="3741" y="2775"/>
                      <a:pt x="4258" y="2775"/>
                    </a:cubicBezTo>
                    <a:cubicBezTo>
                      <a:pt x="4558" y="2775"/>
                      <a:pt x="4876" y="2697"/>
                      <a:pt x="5220" y="2544"/>
                    </a:cubicBezTo>
                    <a:cubicBezTo>
                      <a:pt x="5466" y="2435"/>
                      <a:pt x="5703" y="2293"/>
                      <a:pt x="5935" y="2150"/>
                    </a:cubicBezTo>
                    <a:cubicBezTo>
                      <a:pt x="6167" y="2007"/>
                      <a:pt x="6389" y="1848"/>
                      <a:pt x="6611" y="1689"/>
                    </a:cubicBezTo>
                    <a:cubicBezTo>
                      <a:pt x="7182" y="1276"/>
                      <a:pt x="7836" y="1189"/>
                      <a:pt x="8513" y="1189"/>
                    </a:cubicBezTo>
                    <a:cubicBezTo>
                      <a:pt x="8866" y="1189"/>
                      <a:pt x="9158" y="1332"/>
                      <a:pt x="9373" y="1624"/>
                    </a:cubicBezTo>
                    <a:cubicBezTo>
                      <a:pt x="9497" y="1795"/>
                      <a:pt x="9633" y="1959"/>
                      <a:pt x="9772" y="2120"/>
                    </a:cubicBezTo>
                    <a:cubicBezTo>
                      <a:pt x="10195" y="2616"/>
                      <a:pt x="10601" y="2854"/>
                      <a:pt x="11090" y="2854"/>
                    </a:cubicBezTo>
                    <a:cubicBezTo>
                      <a:pt x="11339" y="2854"/>
                      <a:pt x="11610" y="2792"/>
                      <a:pt x="11916" y="2671"/>
                    </a:cubicBezTo>
                    <a:cubicBezTo>
                      <a:pt x="12660" y="2378"/>
                      <a:pt x="13432" y="2138"/>
                      <a:pt x="14114" y="1696"/>
                    </a:cubicBezTo>
                    <a:cubicBezTo>
                      <a:pt x="14264" y="1599"/>
                      <a:pt x="14447" y="1551"/>
                      <a:pt x="14613" y="1477"/>
                    </a:cubicBezTo>
                    <a:cubicBezTo>
                      <a:pt x="14720" y="1431"/>
                      <a:pt x="14825" y="1408"/>
                      <a:pt x="14926" y="1408"/>
                    </a:cubicBezTo>
                    <a:cubicBezTo>
                      <a:pt x="15085" y="1408"/>
                      <a:pt x="15238" y="1463"/>
                      <a:pt x="15387" y="1567"/>
                    </a:cubicBezTo>
                    <a:cubicBezTo>
                      <a:pt x="15561" y="1689"/>
                      <a:pt x="15733" y="1813"/>
                      <a:pt x="15919" y="1916"/>
                    </a:cubicBezTo>
                    <a:cubicBezTo>
                      <a:pt x="16019" y="1971"/>
                      <a:pt x="16113" y="1997"/>
                      <a:pt x="16198" y="1997"/>
                    </a:cubicBezTo>
                    <a:cubicBezTo>
                      <a:pt x="16317" y="1997"/>
                      <a:pt x="16419" y="1946"/>
                      <a:pt x="16496" y="1852"/>
                    </a:cubicBezTo>
                    <a:cubicBezTo>
                      <a:pt x="16642" y="1669"/>
                      <a:pt x="16621" y="1438"/>
                      <a:pt x="16406" y="1245"/>
                    </a:cubicBezTo>
                    <a:cubicBezTo>
                      <a:pt x="16238" y="1095"/>
                      <a:pt x="16039" y="979"/>
                      <a:pt x="15853" y="847"/>
                    </a:cubicBezTo>
                    <a:cubicBezTo>
                      <a:pt x="15559" y="642"/>
                      <a:pt x="15254" y="546"/>
                      <a:pt x="14940" y="546"/>
                    </a:cubicBezTo>
                    <a:cubicBezTo>
                      <a:pt x="14702" y="546"/>
                      <a:pt x="14458" y="602"/>
                      <a:pt x="14212" y="708"/>
                    </a:cubicBezTo>
                    <a:cubicBezTo>
                      <a:pt x="13920" y="833"/>
                      <a:pt x="13641" y="987"/>
                      <a:pt x="13348" y="1110"/>
                    </a:cubicBezTo>
                    <a:cubicBezTo>
                      <a:pt x="12733" y="1369"/>
                      <a:pt x="12118" y="1620"/>
                      <a:pt x="11499" y="1869"/>
                    </a:cubicBezTo>
                    <a:cubicBezTo>
                      <a:pt x="11368" y="1922"/>
                      <a:pt x="11244" y="1949"/>
                      <a:pt x="11127" y="1949"/>
                    </a:cubicBezTo>
                    <a:cubicBezTo>
                      <a:pt x="10886" y="1949"/>
                      <a:pt x="10674" y="1834"/>
                      <a:pt x="10497" y="1591"/>
                    </a:cubicBezTo>
                    <a:cubicBezTo>
                      <a:pt x="10381" y="1432"/>
                      <a:pt x="10245" y="1288"/>
                      <a:pt x="10130" y="1129"/>
                    </a:cubicBezTo>
                    <a:cubicBezTo>
                      <a:pt x="9766" y="621"/>
                      <a:pt x="9247" y="394"/>
                      <a:pt x="8648" y="363"/>
                    </a:cubicBezTo>
                    <a:cubicBezTo>
                      <a:pt x="8562" y="358"/>
                      <a:pt x="8476" y="356"/>
                      <a:pt x="8390" y="356"/>
                    </a:cubicBezTo>
                    <a:cubicBezTo>
                      <a:pt x="7648" y="356"/>
                      <a:pt x="6946" y="538"/>
                      <a:pt x="6311" y="966"/>
                    </a:cubicBezTo>
                    <a:cubicBezTo>
                      <a:pt x="5996" y="1176"/>
                      <a:pt x="5693" y="1405"/>
                      <a:pt x="5376" y="1611"/>
                    </a:cubicBezTo>
                    <a:cubicBezTo>
                      <a:pt x="5173" y="1742"/>
                      <a:pt x="4964" y="1869"/>
                      <a:pt x="4742" y="1962"/>
                    </a:cubicBezTo>
                    <a:cubicBezTo>
                      <a:pt x="4559" y="2038"/>
                      <a:pt x="4376" y="2081"/>
                      <a:pt x="4197" y="2081"/>
                    </a:cubicBezTo>
                    <a:cubicBezTo>
                      <a:pt x="3953" y="2081"/>
                      <a:pt x="3718" y="2001"/>
                      <a:pt x="3505" y="1813"/>
                    </a:cubicBezTo>
                    <a:cubicBezTo>
                      <a:pt x="3187" y="1537"/>
                      <a:pt x="2886" y="1233"/>
                      <a:pt x="2596" y="926"/>
                    </a:cubicBezTo>
                    <a:cubicBezTo>
                      <a:pt x="2256" y="565"/>
                      <a:pt x="1841" y="320"/>
                      <a:pt x="1400" y="112"/>
                    </a:cubicBezTo>
                    <a:cubicBezTo>
                      <a:pt x="1232" y="33"/>
                      <a:pt x="1058" y="0"/>
                      <a:pt x="88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3" name="Google Shape;1353;p32"/>
              <p:cNvSpPr/>
              <p:nvPr/>
            </p:nvSpPr>
            <p:spPr>
              <a:xfrm>
                <a:off x="1133075" y="1590800"/>
                <a:ext cx="413700" cy="84150"/>
              </a:xfrm>
              <a:custGeom>
                <a:avLst/>
                <a:gdLst/>
                <a:ahLst/>
                <a:cxnLst/>
                <a:rect l="l" t="t" r="r" b="b"/>
                <a:pathLst>
                  <a:path w="16548" h="3366" extrusionOk="0">
                    <a:moveTo>
                      <a:pt x="340" y="1"/>
                    </a:moveTo>
                    <a:cubicBezTo>
                      <a:pt x="328" y="1"/>
                      <a:pt x="317" y="3"/>
                      <a:pt x="308" y="8"/>
                    </a:cubicBezTo>
                    <a:cubicBezTo>
                      <a:pt x="208" y="64"/>
                      <a:pt x="62" y="107"/>
                      <a:pt x="29" y="192"/>
                    </a:cubicBezTo>
                    <a:cubicBezTo>
                      <a:pt x="0" y="265"/>
                      <a:pt x="79" y="423"/>
                      <a:pt x="156" y="482"/>
                    </a:cubicBezTo>
                    <a:cubicBezTo>
                      <a:pt x="313" y="599"/>
                      <a:pt x="494" y="686"/>
                      <a:pt x="675" y="761"/>
                    </a:cubicBezTo>
                    <a:cubicBezTo>
                      <a:pt x="1016" y="901"/>
                      <a:pt x="1255" y="1138"/>
                      <a:pt x="1408" y="1470"/>
                    </a:cubicBezTo>
                    <a:cubicBezTo>
                      <a:pt x="1465" y="1596"/>
                      <a:pt x="1527" y="1717"/>
                      <a:pt x="1597" y="1833"/>
                    </a:cubicBezTo>
                    <a:cubicBezTo>
                      <a:pt x="2001" y="2505"/>
                      <a:pt x="2585" y="2838"/>
                      <a:pt x="3327" y="2838"/>
                    </a:cubicBezTo>
                    <a:cubicBezTo>
                      <a:pt x="3399" y="2838"/>
                      <a:pt x="3471" y="2835"/>
                      <a:pt x="3546" y="2829"/>
                    </a:cubicBezTo>
                    <a:cubicBezTo>
                      <a:pt x="3876" y="2801"/>
                      <a:pt x="4210" y="2734"/>
                      <a:pt x="4522" y="2625"/>
                    </a:cubicBezTo>
                    <a:cubicBezTo>
                      <a:pt x="5281" y="2360"/>
                      <a:pt x="6026" y="2060"/>
                      <a:pt x="6777" y="1775"/>
                    </a:cubicBezTo>
                    <a:cubicBezTo>
                      <a:pt x="7031" y="1677"/>
                      <a:pt x="7289" y="1591"/>
                      <a:pt x="7545" y="1501"/>
                    </a:cubicBezTo>
                    <a:cubicBezTo>
                      <a:pt x="7631" y="1490"/>
                      <a:pt x="7715" y="1484"/>
                      <a:pt x="7797" y="1484"/>
                    </a:cubicBezTo>
                    <a:cubicBezTo>
                      <a:pt x="8116" y="1484"/>
                      <a:pt x="8402" y="1575"/>
                      <a:pt x="8653" y="1819"/>
                    </a:cubicBezTo>
                    <a:cubicBezTo>
                      <a:pt x="8998" y="2161"/>
                      <a:pt x="9348" y="2496"/>
                      <a:pt x="9694" y="2834"/>
                    </a:cubicBezTo>
                    <a:cubicBezTo>
                      <a:pt x="10047" y="3181"/>
                      <a:pt x="10442" y="3366"/>
                      <a:pt x="10875" y="3366"/>
                    </a:cubicBezTo>
                    <a:cubicBezTo>
                      <a:pt x="11072" y="3366"/>
                      <a:pt x="11277" y="3327"/>
                      <a:pt x="11490" y="3248"/>
                    </a:cubicBezTo>
                    <a:cubicBezTo>
                      <a:pt x="12041" y="3042"/>
                      <a:pt x="12572" y="2774"/>
                      <a:pt x="13122" y="2562"/>
                    </a:cubicBezTo>
                    <a:cubicBezTo>
                      <a:pt x="13629" y="2365"/>
                      <a:pt x="14144" y="2186"/>
                      <a:pt x="14664" y="2031"/>
                    </a:cubicBezTo>
                    <a:cubicBezTo>
                      <a:pt x="14794" y="1992"/>
                      <a:pt x="14924" y="1974"/>
                      <a:pt x="15054" y="1974"/>
                    </a:cubicBezTo>
                    <a:cubicBezTo>
                      <a:pt x="15283" y="1974"/>
                      <a:pt x="15511" y="2029"/>
                      <a:pt x="15734" y="2118"/>
                    </a:cubicBezTo>
                    <a:cubicBezTo>
                      <a:pt x="15858" y="2168"/>
                      <a:pt x="15992" y="2213"/>
                      <a:pt x="16123" y="2231"/>
                    </a:cubicBezTo>
                    <a:cubicBezTo>
                      <a:pt x="16148" y="2235"/>
                      <a:pt x="16172" y="2236"/>
                      <a:pt x="16196" y="2236"/>
                    </a:cubicBezTo>
                    <a:cubicBezTo>
                      <a:pt x="16350" y="2236"/>
                      <a:pt x="16493" y="2171"/>
                      <a:pt x="16524" y="2012"/>
                    </a:cubicBezTo>
                    <a:cubicBezTo>
                      <a:pt x="16547" y="1889"/>
                      <a:pt x="16486" y="1716"/>
                      <a:pt x="16403" y="1611"/>
                    </a:cubicBezTo>
                    <a:cubicBezTo>
                      <a:pt x="16314" y="1501"/>
                      <a:pt x="16165" y="1424"/>
                      <a:pt x="16027" y="1367"/>
                    </a:cubicBezTo>
                    <a:cubicBezTo>
                      <a:pt x="15702" y="1232"/>
                      <a:pt x="15366" y="1159"/>
                      <a:pt x="15019" y="1159"/>
                    </a:cubicBezTo>
                    <a:cubicBezTo>
                      <a:pt x="14926" y="1159"/>
                      <a:pt x="14833" y="1164"/>
                      <a:pt x="14739" y="1175"/>
                    </a:cubicBezTo>
                    <a:cubicBezTo>
                      <a:pt x="14034" y="1253"/>
                      <a:pt x="13386" y="1495"/>
                      <a:pt x="12746" y="1783"/>
                    </a:cubicBezTo>
                    <a:cubicBezTo>
                      <a:pt x="12221" y="2020"/>
                      <a:pt x="11690" y="2243"/>
                      <a:pt x="11153" y="2449"/>
                    </a:cubicBezTo>
                    <a:cubicBezTo>
                      <a:pt x="11040" y="2492"/>
                      <a:pt x="10931" y="2514"/>
                      <a:pt x="10827" y="2514"/>
                    </a:cubicBezTo>
                    <a:cubicBezTo>
                      <a:pt x="10583" y="2514"/>
                      <a:pt x="10365" y="2398"/>
                      <a:pt x="10171" y="2183"/>
                    </a:cubicBezTo>
                    <a:cubicBezTo>
                      <a:pt x="9906" y="1891"/>
                      <a:pt x="9614" y="1624"/>
                      <a:pt x="9336" y="1345"/>
                    </a:cubicBezTo>
                    <a:cubicBezTo>
                      <a:pt x="8894" y="902"/>
                      <a:pt x="8395" y="722"/>
                      <a:pt x="7858" y="722"/>
                    </a:cubicBezTo>
                    <a:cubicBezTo>
                      <a:pt x="7587" y="722"/>
                      <a:pt x="7305" y="768"/>
                      <a:pt x="7017" y="850"/>
                    </a:cubicBezTo>
                    <a:cubicBezTo>
                      <a:pt x="6815" y="907"/>
                      <a:pt x="6617" y="993"/>
                      <a:pt x="6421" y="1069"/>
                    </a:cubicBezTo>
                    <a:cubicBezTo>
                      <a:pt x="5744" y="1332"/>
                      <a:pt x="5069" y="1610"/>
                      <a:pt x="4388" y="1861"/>
                    </a:cubicBezTo>
                    <a:cubicBezTo>
                      <a:pt x="4104" y="1967"/>
                      <a:pt x="3806" y="2045"/>
                      <a:pt x="3509" y="2088"/>
                    </a:cubicBezTo>
                    <a:cubicBezTo>
                      <a:pt x="3443" y="2097"/>
                      <a:pt x="3378" y="2102"/>
                      <a:pt x="3314" y="2102"/>
                    </a:cubicBezTo>
                    <a:cubicBezTo>
                      <a:pt x="2821" y="2102"/>
                      <a:pt x="2394" y="1833"/>
                      <a:pt x="2145" y="1387"/>
                    </a:cubicBezTo>
                    <a:cubicBezTo>
                      <a:pt x="2087" y="1281"/>
                      <a:pt x="2025" y="1175"/>
                      <a:pt x="1974" y="1066"/>
                    </a:cubicBezTo>
                    <a:cubicBezTo>
                      <a:pt x="1657" y="402"/>
                      <a:pt x="1016" y="224"/>
                      <a:pt x="398" y="12"/>
                    </a:cubicBezTo>
                    <a:cubicBezTo>
                      <a:pt x="381" y="6"/>
                      <a:pt x="359" y="1"/>
                      <a:pt x="34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4" name="Google Shape;1354;p32"/>
              <p:cNvSpPr/>
              <p:nvPr/>
            </p:nvSpPr>
            <p:spPr>
              <a:xfrm>
                <a:off x="1131675" y="1479950"/>
                <a:ext cx="409150" cy="76875"/>
              </a:xfrm>
              <a:custGeom>
                <a:avLst/>
                <a:gdLst/>
                <a:ahLst/>
                <a:cxnLst/>
                <a:rect l="l" t="t" r="r" b="b"/>
                <a:pathLst>
                  <a:path w="16366" h="3075" extrusionOk="0">
                    <a:moveTo>
                      <a:pt x="1878" y="0"/>
                    </a:moveTo>
                    <a:cubicBezTo>
                      <a:pt x="1786" y="0"/>
                      <a:pt x="1691" y="9"/>
                      <a:pt x="1593" y="27"/>
                    </a:cubicBezTo>
                    <a:cubicBezTo>
                      <a:pt x="1020" y="140"/>
                      <a:pt x="542" y="412"/>
                      <a:pt x="200" y="892"/>
                    </a:cubicBezTo>
                    <a:cubicBezTo>
                      <a:pt x="124" y="1001"/>
                      <a:pt x="59" y="1133"/>
                      <a:pt x="32" y="1262"/>
                    </a:cubicBezTo>
                    <a:cubicBezTo>
                      <a:pt x="1" y="1414"/>
                      <a:pt x="101" y="1528"/>
                      <a:pt x="232" y="1528"/>
                    </a:cubicBezTo>
                    <a:cubicBezTo>
                      <a:pt x="268" y="1528"/>
                      <a:pt x="307" y="1519"/>
                      <a:pt x="346" y="1499"/>
                    </a:cubicBezTo>
                    <a:cubicBezTo>
                      <a:pt x="449" y="1448"/>
                      <a:pt x="525" y="1340"/>
                      <a:pt x="619" y="1266"/>
                    </a:cubicBezTo>
                    <a:cubicBezTo>
                      <a:pt x="832" y="1100"/>
                      <a:pt x="1030" y="904"/>
                      <a:pt x="1269" y="782"/>
                    </a:cubicBezTo>
                    <a:cubicBezTo>
                      <a:pt x="1459" y="685"/>
                      <a:pt x="1630" y="636"/>
                      <a:pt x="1788" y="636"/>
                    </a:cubicBezTo>
                    <a:cubicBezTo>
                      <a:pt x="2056" y="636"/>
                      <a:pt x="2288" y="775"/>
                      <a:pt x="2518" y="1050"/>
                    </a:cubicBezTo>
                    <a:cubicBezTo>
                      <a:pt x="2781" y="1365"/>
                      <a:pt x="3020" y="1698"/>
                      <a:pt x="3295" y="2002"/>
                    </a:cubicBezTo>
                    <a:cubicBezTo>
                      <a:pt x="3678" y="2430"/>
                      <a:pt x="4132" y="2637"/>
                      <a:pt x="4643" y="2637"/>
                    </a:cubicBezTo>
                    <a:cubicBezTo>
                      <a:pt x="4833" y="2637"/>
                      <a:pt x="5032" y="2608"/>
                      <a:pt x="5237" y="2552"/>
                    </a:cubicBezTo>
                    <a:cubicBezTo>
                      <a:pt x="5903" y="2367"/>
                      <a:pt x="6497" y="2035"/>
                      <a:pt x="7061" y="1644"/>
                    </a:cubicBezTo>
                    <a:cubicBezTo>
                      <a:pt x="7567" y="1293"/>
                      <a:pt x="8114" y="1064"/>
                      <a:pt x="8744" y="1020"/>
                    </a:cubicBezTo>
                    <a:cubicBezTo>
                      <a:pt x="8793" y="1016"/>
                      <a:pt x="8841" y="1014"/>
                      <a:pt x="8888" y="1014"/>
                    </a:cubicBezTo>
                    <a:cubicBezTo>
                      <a:pt x="9373" y="1014"/>
                      <a:pt x="9734" y="1206"/>
                      <a:pt x="10015" y="1634"/>
                    </a:cubicBezTo>
                    <a:cubicBezTo>
                      <a:pt x="10336" y="2121"/>
                      <a:pt x="10778" y="2493"/>
                      <a:pt x="11251" y="2831"/>
                    </a:cubicBezTo>
                    <a:cubicBezTo>
                      <a:pt x="11480" y="2995"/>
                      <a:pt x="11724" y="3074"/>
                      <a:pt x="11988" y="3074"/>
                    </a:cubicBezTo>
                    <a:cubicBezTo>
                      <a:pt x="12071" y="3074"/>
                      <a:pt x="12155" y="3067"/>
                      <a:pt x="12242" y="3051"/>
                    </a:cubicBezTo>
                    <a:cubicBezTo>
                      <a:pt x="12706" y="2968"/>
                      <a:pt x="13084" y="2729"/>
                      <a:pt x="13465" y="2473"/>
                    </a:cubicBezTo>
                    <a:cubicBezTo>
                      <a:pt x="13817" y="2238"/>
                      <a:pt x="14178" y="2010"/>
                      <a:pt x="14554" y="1821"/>
                    </a:cubicBezTo>
                    <a:cubicBezTo>
                      <a:pt x="14683" y="1756"/>
                      <a:pt x="14812" y="1723"/>
                      <a:pt x="14939" y="1723"/>
                    </a:cubicBezTo>
                    <a:cubicBezTo>
                      <a:pt x="15129" y="1723"/>
                      <a:pt x="15315" y="1796"/>
                      <a:pt x="15489" y="1943"/>
                    </a:cubicBezTo>
                    <a:cubicBezTo>
                      <a:pt x="15627" y="2059"/>
                      <a:pt x="15776" y="2181"/>
                      <a:pt x="15942" y="2240"/>
                    </a:cubicBezTo>
                    <a:cubicBezTo>
                      <a:pt x="15978" y="2253"/>
                      <a:pt x="16017" y="2258"/>
                      <a:pt x="16058" y="2258"/>
                    </a:cubicBezTo>
                    <a:cubicBezTo>
                      <a:pt x="16156" y="2258"/>
                      <a:pt x="16265" y="2230"/>
                      <a:pt x="16365" y="2224"/>
                    </a:cubicBezTo>
                    <a:cubicBezTo>
                      <a:pt x="16355" y="2081"/>
                      <a:pt x="16354" y="1936"/>
                      <a:pt x="16330" y="1796"/>
                    </a:cubicBezTo>
                    <a:cubicBezTo>
                      <a:pt x="16321" y="1744"/>
                      <a:pt x="16264" y="1698"/>
                      <a:pt x="16225" y="1651"/>
                    </a:cubicBezTo>
                    <a:cubicBezTo>
                      <a:pt x="15847" y="1199"/>
                      <a:pt x="15404" y="964"/>
                      <a:pt x="14909" y="964"/>
                    </a:cubicBezTo>
                    <a:cubicBezTo>
                      <a:pt x="14666" y="964"/>
                      <a:pt x="14412" y="1020"/>
                      <a:pt x="14146" y="1136"/>
                    </a:cubicBezTo>
                    <a:cubicBezTo>
                      <a:pt x="13774" y="1299"/>
                      <a:pt x="13437" y="1541"/>
                      <a:pt x="13085" y="1748"/>
                    </a:cubicBezTo>
                    <a:cubicBezTo>
                      <a:pt x="12836" y="1893"/>
                      <a:pt x="12598" y="2058"/>
                      <a:pt x="12340" y="2181"/>
                    </a:cubicBezTo>
                    <a:cubicBezTo>
                      <a:pt x="12232" y="2233"/>
                      <a:pt x="12124" y="2262"/>
                      <a:pt x="12017" y="2262"/>
                    </a:cubicBezTo>
                    <a:cubicBezTo>
                      <a:pt x="11864" y="2262"/>
                      <a:pt x="11716" y="2203"/>
                      <a:pt x="11583" y="2072"/>
                    </a:cubicBezTo>
                    <a:cubicBezTo>
                      <a:pt x="11271" y="1764"/>
                      <a:pt x="10936" y="1476"/>
                      <a:pt x="10649" y="1147"/>
                    </a:cubicBezTo>
                    <a:cubicBezTo>
                      <a:pt x="10181" y="611"/>
                      <a:pt x="9649" y="278"/>
                      <a:pt x="8909" y="278"/>
                    </a:cubicBezTo>
                    <a:cubicBezTo>
                      <a:pt x="8900" y="278"/>
                      <a:pt x="8891" y="278"/>
                      <a:pt x="8881" y="278"/>
                    </a:cubicBezTo>
                    <a:cubicBezTo>
                      <a:pt x="8039" y="289"/>
                      <a:pt x="7307" y="564"/>
                      <a:pt x="6629" y="1028"/>
                    </a:cubicBezTo>
                    <a:cubicBezTo>
                      <a:pt x="6139" y="1365"/>
                      <a:pt x="5626" y="1652"/>
                      <a:pt x="5054" y="1827"/>
                    </a:cubicBezTo>
                    <a:cubicBezTo>
                      <a:pt x="4909" y="1871"/>
                      <a:pt x="4770" y="1893"/>
                      <a:pt x="4638" y="1893"/>
                    </a:cubicBezTo>
                    <a:cubicBezTo>
                      <a:pt x="4313" y="1893"/>
                      <a:pt x="4026" y="1758"/>
                      <a:pt x="3778" y="1476"/>
                    </a:cubicBezTo>
                    <a:cubicBezTo>
                      <a:pt x="3487" y="1144"/>
                      <a:pt x="3197" y="818"/>
                      <a:pt x="2903" y="488"/>
                    </a:cubicBezTo>
                    <a:cubicBezTo>
                      <a:pt x="2618" y="168"/>
                      <a:pt x="2278" y="0"/>
                      <a:pt x="187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355" name="Google Shape;1355;p32"/>
            <p:cNvSpPr/>
            <p:nvPr/>
          </p:nvSpPr>
          <p:spPr>
            <a:xfrm>
              <a:off x="1355875" y="1002700"/>
              <a:ext cx="67075" cy="118125"/>
            </a:xfrm>
            <a:custGeom>
              <a:avLst/>
              <a:gdLst/>
              <a:ahLst/>
              <a:cxnLst/>
              <a:rect l="l" t="t" r="r" b="b"/>
              <a:pathLst>
                <a:path w="2683" h="4725" extrusionOk="0">
                  <a:moveTo>
                    <a:pt x="1011" y="0"/>
                  </a:moveTo>
                  <a:cubicBezTo>
                    <a:pt x="886" y="0"/>
                    <a:pt x="762" y="22"/>
                    <a:pt x="646" y="70"/>
                  </a:cubicBezTo>
                  <a:cubicBezTo>
                    <a:pt x="0" y="335"/>
                    <a:pt x="181" y="845"/>
                    <a:pt x="280" y="1345"/>
                  </a:cubicBezTo>
                  <a:cubicBezTo>
                    <a:pt x="416" y="2031"/>
                    <a:pt x="294" y="2853"/>
                    <a:pt x="294" y="3550"/>
                  </a:cubicBezTo>
                  <a:cubicBezTo>
                    <a:pt x="294" y="3948"/>
                    <a:pt x="330" y="4415"/>
                    <a:pt x="665" y="4628"/>
                  </a:cubicBezTo>
                  <a:cubicBezTo>
                    <a:pt x="770" y="4695"/>
                    <a:pt x="892" y="4725"/>
                    <a:pt x="1016" y="4725"/>
                  </a:cubicBezTo>
                  <a:cubicBezTo>
                    <a:pt x="1149" y="4725"/>
                    <a:pt x="1283" y="4691"/>
                    <a:pt x="1402" y="4631"/>
                  </a:cubicBezTo>
                  <a:cubicBezTo>
                    <a:pt x="1631" y="4516"/>
                    <a:pt x="1807" y="4316"/>
                    <a:pt x="1955" y="4105"/>
                  </a:cubicBezTo>
                  <a:cubicBezTo>
                    <a:pt x="2513" y="3298"/>
                    <a:pt x="2682" y="2233"/>
                    <a:pt x="2399" y="1292"/>
                  </a:cubicBezTo>
                  <a:cubicBezTo>
                    <a:pt x="2283" y="907"/>
                    <a:pt x="2088" y="533"/>
                    <a:pt x="1776" y="280"/>
                  </a:cubicBezTo>
                  <a:cubicBezTo>
                    <a:pt x="1561" y="107"/>
                    <a:pt x="1283" y="0"/>
                    <a:pt x="10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2">
    <p:spTree>
      <p:nvGrpSpPr>
        <p:cNvPr id="1" name="Shape 1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7" name="Google Shape;1357;p33"/>
          <p:cNvSpPr txBox="1">
            <a:spLocks noGrp="1"/>
          </p:cNvSpPr>
          <p:nvPr>
            <p:ph type="title" hasCustomPrompt="1"/>
          </p:nvPr>
        </p:nvSpPr>
        <p:spPr>
          <a:xfrm rot="1973">
            <a:off x="720000" y="1800700"/>
            <a:ext cx="1045200" cy="91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5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358" name="Google Shape;1358;p33"/>
          <p:cNvSpPr txBox="1">
            <a:spLocks noGrp="1"/>
          </p:cNvSpPr>
          <p:nvPr>
            <p:ph type="title" idx="2" hasCustomPrompt="1"/>
          </p:nvPr>
        </p:nvSpPr>
        <p:spPr>
          <a:xfrm rot="1973">
            <a:off x="720000" y="3515200"/>
            <a:ext cx="1045200" cy="91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5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grpSp>
        <p:nvGrpSpPr>
          <p:cNvPr id="1359" name="Google Shape;1359;p33"/>
          <p:cNvGrpSpPr/>
          <p:nvPr/>
        </p:nvGrpSpPr>
        <p:grpSpPr>
          <a:xfrm>
            <a:off x="-104871" y="-896528"/>
            <a:ext cx="9444042" cy="2873054"/>
            <a:chOff x="-104871" y="-896528"/>
            <a:chExt cx="9444042" cy="2873054"/>
          </a:xfrm>
        </p:grpSpPr>
        <p:sp>
          <p:nvSpPr>
            <p:cNvPr id="1360" name="Google Shape;1360;p33"/>
            <p:cNvSpPr/>
            <p:nvPr/>
          </p:nvSpPr>
          <p:spPr>
            <a:xfrm rot="6556404">
              <a:off x="6983016" y="-738016"/>
              <a:ext cx="1432454" cy="2413960"/>
            </a:xfrm>
            <a:custGeom>
              <a:avLst/>
              <a:gdLst/>
              <a:ahLst/>
              <a:cxnLst/>
              <a:rect l="l" t="t" r="r" b="b"/>
              <a:pathLst>
                <a:path w="18659" h="31444" extrusionOk="0">
                  <a:moveTo>
                    <a:pt x="11176" y="1"/>
                  </a:moveTo>
                  <a:cubicBezTo>
                    <a:pt x="8853" y="1"/>
                    <a:pt x="6498" y="846"/>
                    <a:pt x="4690" y="2329"/>
                  </a:cubicBezTo>
                  <a:cubicBezTo>
                    <a:pt x="1844" y="4666"/>
                    <a:pt x="309" y="8365"/>
                    <a:pt x="154" y="12043"/>
                  </a:cubicBezTo>
                  <a:cubicBezTo>
                    <a:pt x="1" y="15722"/>
                    <a:pt x="1123" y="19370"/>
                    <a:pt x="2863" y="22615"/>
                  </a:cubicBezTo>
                  <a:cubicBezTo>
                    <a:pt x="4059" y="24844"/>
                    <a:pt x="5541" y="26906"/>
                    <a:pt x="7132" y="28868"/>
                  </a:cubicBezTo>
                  <a:cubicBezTo>
                    <a:pt x="7713" y="29586"/>
                    <a:pt x="8412" y="30812"/>
                    <a:pt x="9239" y="31259"/>
                  </a:cubicBezTo>
                  <a:cubicBezTo>
                    <a:pt x="9487" y="31393"/>
                    <a:pt x="9789" y="31444"/>
                    <a:pt x="10110" y="31444"/>
                  </a:cubicBezTo>
                  <a:cubicBezTo>
                    <a:pt x="10807" y="31444"/>
                    <a:pt x="11597" y="31203"/>
                    <a:pt x="12139" y="31041"/>
                  </a:cubicBezTo>
                  <a:cubicBezTo>
                    <a:pt x="13357" y="30679"/>
                    <a:pt x="14497" y="30060"/>
                    <a:pt x="15451" y="29223"/>
                  </a:cubicBezTo>
                  <a:cubicBezTo>
                    <a:pt x="17205" y="27684"/>
                    <a:pt x="18306" y="25424"/>
                    <a:pt x="18438" y="23096"/>
                  </a:cubicBezTo>
                  <a:cubicBezTo>
                    <a:pt x="18658" y="19220"/>
                    <a:pt x="16343" y="15630"/>
                    <a:pt x="15979" y="11763"/>
                  </a:cubicBezTo>
                  <a:cubicBezTo>
                    <a:pt x="15773" y="9562"/>
                    <a:pt x="16208" y="7351"/>
                    <a:pt x="16787" y="5217"/>
                  </a:cubicBezTo>
                  <a:cubicBezTo>
                    <a:pt x="16989" y="4470"/>
                    <a:pt x="17211" y="3687"/>
                    <a:pt x="17019" y="2936"/>
                  </a:cubicBezTo>
                  <a:cubicBezTo>
                    <a:pt x="16775" y="1983"/>
                    <a:pt x="15916" y="1316"/>
                    <a:pt x="15036" y="876"/>
                  </a:cubicBezTo>
                  <a:cubicBezTo>
                    <a:pt x="13833" y="279"/>
                    <a:pt x="12510" y="1"/>
                    <a:pt x="1117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1" name="Google Shape;1361;p33"/>
            <p:cNvSpPr/>
            <p:nvPr/>
          </p:nvSpPr>
          <p:spPr>
            <a:xfrm rot="6556404">
              <a:off x="7505343" y="406065"/>
              <a:ext cx="1494638" cy="1300716"/>
            </a:xfrm>
            <a:custGeom>
              <a:avLst/>
              <a:gdLst/>
              <a:ahLst/>
              <a:cxnLst/>
              <a:rect l="l" t="t" r="r" b="b"/>
              <a:pathLst>
                <a:path w="19469" h="16943" extrusionOk="0">
                  <a:moveTo>
                    <a:pt x="2719" y="0"/>
                  </a:moveTo>
                  <a:cubicBezTo>
                    <a:pt x="2411" y="0"/>
                    <a:pt x="2103" y="34"/>
                    <a:pt x="1799" y="111"/>
                  </a:cubicBezTo>
                  <a:cubicBezTo>
                    <a:pt x="665" y="401"/>
                    <a:pt x="1" y="1308"/>
                    <a:pt x="85" y="2472"/>
                  </a:cubicBezTo>
                  <a:cubicBezTo>
                    <a:pt x="110" y="2807"/>
                    <a:pt x="165" y="3144"/>
                    <a:pt x="238" y="3470"/>
                  </a:cubicBezTo>
                  <a:cubicBezTo>
                    <a:pt x="493" y="4600"/>
                    <a:pt x="1004" y="5618"/>
                    <a:pt x="1587" y="6597"/>
                  </a:cubicBezTo>
                  <a:cubicBezTo>
                    <a:pt x="2580" y="8255"/>
                    <a:pt x="3867" y="9640"/>
                    <a:pt x="5377" y="10806"/>
                  </a:cubicBezTo>
                  <a:cubicBezTo>
                    <a:pt x="7820" y="12690"/>
                    <a:pt x="10429" y="14321"/>
                    <a:pt x="13195" y="15691"/>
                  </a:cubicBezTo>
                  <a:cubicBezTo>
                    <a:pt x="14095" y="16138"/>
                    <a:pt x="15011" y="16540"/>
                    <a:pt x="15988" y="16778"/>
                  </a:cubicBezTo>
                  <a:cubicBezTo>
                    <a:pt x="16415" y="16882"/>
                    <a:pt x="16848" y="16942"/>
                    <a:pt x="17283" y="16942"/>
                  </a:cubicBezTo>
                  <a:cubicBezTo>
                    <a:pt x="17508" y="16942"/>
                    <a:pt x="17735" y="16926"/>
                    <a:pt x="17961" y="16891"/>
                  </a:cubicBezTo>
                  <a:cubicBezTo>
                    <a:pt x="18932" y="16738"/>
                    <a:pt x="19469" y="16081"/>
                    <a:pt x="19345" y="15110"/>
                  </a:cubicBezTo>
                  <a:cubicBezTo>
                    <a:pt x="19132" y="13427"/>
                    <a:pt x="18552" y="11889"/>
                    <a:pt x="17392" y="10608"/>
                  </a:cubicBezTo>
                  <a:cubicBezTo>
                    <a:pt x="16612" y="9747"/>
                    <a:pt x="15727" y="9010"/>
                    <a:pt x="14815" y="8295"/>
                  </a:cubicBezTo>
                  <a:cubicBezTo>
                    <a:pt x="14478" y="8033"/>
                    <a:pt x="14126" y="7779"/>
                    <a:pt x="13830" y="7475"/>
                  </a:cubicBezTo>
                  <a:cubicBezTo>
                    <a:pt x="13168" y="6796"/>
                    <a:pt x="12531" y="6095"/>
                    <a:pt x="11897" y="5392"/>
                  </a:cubicBezTo>
                  <a:cubicBezTo>
                    <a:pt x="10468" y="3812"/>
                    <a:pt x="8893" y="2410"/>
                    <a:pt x="7036" y="1349"/>
                  </a:cubicBezTo>
                  <a:cubicBezTo>
                    <a:pt x="5863" y="681"/>
                    <a:pt x="4623" y="195"/>
                    <a:pt x="3271" y="34"/>
                  </a:cubicBezTo>
                  <a:cubicBezTo>
                    <a:pt x="3087" y="12"/>
                    <a:pt x="2903" y="0"/>
                    <a:pt x="271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2" name="Google Shape;1362;p33"/>
            <p:cNvSpPr/>
            <p:nvPr/>
          </p:nvSpPr>
          <p:spPr>
            <a:xfrm rot="6556404">
              <a:off x="7386998" y="137922"/>
              <a:ext cx="2050070" cy="1247515"/>
            </a:xfrm>
            <a:custGeom>
              <a:avLst/>
              <a:gdLst/>
              <a:ahLst/>
              <a:cxnLst/>
              <a:rect l="l" t="t" r="r" b="b"/>
              <a:pathLst>
                <a:path w="26704" h="16250" extrusionOk="0">
                  <a:moveTo>
                    <a:pt x="21742" y="0"/>
                  </a:moveTo>
                  <a:cubicBezTo>
                    <a:pt x="19251" y="0"/>
                    <a:pt x="16780" y="1003"/>
                    <a:pt x="14507" y="2116"/>
                  </a:cubicBezTo>
                  <a:cubicBezTo>
                    <a:pt x="11018" y="3829"/>
                    <a:pt x="7674" y="5849"/>
                    <a:pt x="4581" y="8205"/>
                  </a:cubicBezTo>
                  <a:cubicBezTo>
                    <a:pt x="3515" y="9018"/>
                    <a:pt x="2471" y="9880"/>
                    <a:pt x="1599" y="10907"/>
                  </a:cubicBezTo>
                  <a:cubicBezTo>
                    <a:pt x="854" y="11782"/>
                    <a:pt x="1" y="12827"/>
                    <a:pt x="168" y="14052"/>
                  </a:cubicBezTo>
                  <a:cubicBezTo>
                    <a:pt x="309" y="15062"/>
                    <a:pt x="1583" y="15671"/>
                    <a:pt x="2479" y="15934"/>
                  </a:cubicBezTo>
                  <a:cubicBezTo>
                    <a:pt x="3241" y="16156"/>
                    <a:pt x="4053" y="16249"/>
                    <a:pt x="4880" y="16249"/>
                  </a:cubicBezTo>
                  <a:cubicBezTo>
                    <a:pt x="4905" y="16249"/>
                    <a:pt x="4930" y="16249"/>
                    <a:pt x="4955" y="16249"/>
                  </a:cubicBezTo>
                  <a:cubicBezTo>
                    <a:pt x="6955" y="16235"/>
                    <a:pt x="9057" y="15683"/>
                    <a:pt x="10836" y="15131"/>
                  </a:cubicBezTo>
                  <a:cubicBezTo>
                    <a:pt x="13478" y="14304"/>
                    <a:pt x="16016" y="13072"/>
                    <a:pt x="18406" y="11734"/>
                  </a:cubicBezTo>
                  <a:cubicBezTo>
                    <a:pt x="20570" y="10523"/>
                    <a:pt x="22699" y="9198"/>
                    <a:pt x="24472" y="7463"/>
                  </a:cubicBezTo>
                  <a:cubicBezTo>
                    <a:pt x="25229" y="6720"/>
                    <a:pt x="25928" y="5885"/>
                    <a:pt x="26307" y="4894"/>
                  </a:cubicBezTo>
                  <a:cubicBezTo>
                    <a:pt x="26685" y="3905"/>
                    <a:pt x="26704" y="2732"/>
                    <a:pt x="26150" y="1826"/>
                  </a:cubicBezTo>
                  <a:cubicBezTo>
                    <a:pt x="25540" y="828"/>
                    <a:pt x="24359" y="319"/>
                    <a:pt x="23206" y="122"/>
                  </a:cubicBezTo>
                  <a:cubicBezTo>
                    <a:pt x="22718" y="38"/>
                    <a:pt x="22230" y="0"/>
                    <a:pt x="2174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3" name="Google Shape;1363;p33"/>
            <p:cNvSpPr/>
            <p:nvPr/>
          </p:nvSpPr>
          <p:spPr>
            <a:xfrm rot="6556404">
              <a:off x="5132902" y="-711615"/>
              <a:ext cx="1794195" cy="1976063"/>
            </a:xfrm>
            <a:custGeom>
              <a:avLst/>
              <a:gdLst/>
              <a:ahLst/>
              <a:cxnLst/>
              <a:rect l="l" t="t" r="r" b="b"/>
              <a:pathLst>
                <a:path w="23371" h="25740" extrusionOk="0">
                  <a:moveTo>
                    <a:pt x="7121" y="0"/>
                  </a:moveTo>
                  <a:cubicBezTo>
                    <a:pt x="5923" y="0"/>
                    <a:pt x="4708" y="443"/>
                    <a:pt x="3719" y="1143"/>
                  </a:cubicBezTo>
                  <a:cubicBezTo>
                    <a:pt x="2464" y="2032"/>
                    <a:pt x="1049" y="3529"/>
                    <a:pt x="582" y="5039"/>
                  </a:cubicBezTo>
                  <a:cubicBezTo>
                    <a:pt x="1" y="6908"/>
                    <a:pt x="191" y="9056"/>
                    <a:pt x="568" y="10939"/>
                  </a:cubicBezTo>
                  <a:cubicBezTo>
                    <a:pt x="910" y="12653"/>
                    <a:pt x="1404" y="14351"/>
                    <a:pt x="2236" y="15889"/>
                  </a:cubicBezTo>
                  <a:cubicBezTo>
                    <a:pt x="3069" y="17426"/>
                    <a:pt x="2658" y="23445"/>
                    <a:pt x="4182" y="24304"/>
                  </a:cubicBezTo>
                  <a:cubicBezTo>
                    <a:pt x="6287" y="25492"/>
                    <a:pt x="8808" y="25608"/>
                    <a:pt x="11224" y="25696"/>
                  </a:cubicBezTo>
                  <a:cubicBezTo>
                    <a:pt x="11842" y="25718"/>
                    <a:pt x="12470" y="25739"/>
                    <a:pt x="13096" y="25739"/>
                  </a:cubicBezTo>
                  <a:cubicBezTo>
                    <a:pt x="14982" y="25739"/>
                    <a:pt x="16864" y="25551"/>
                    <a:pt x="18502" y="24663"/>
                  </a:cubicBezTo>
                  <a:cubicBezTo>
                    <a:pt x="19640" y="24046"/>
                    <a:pt x="22212" y="18444"/>
                    <a:pt x="22742" y="17266"/>
                  </a:cubicBezTo>
                  <a:cubicBezTo>
                    <a:pt x="23370" y="15867"/>
                    <a:pt x="23343" y="14210"/>
                    <a:pt x="22755" y="12796"/>
                  </a:cubicBezTo>
                  <a:cubicBezTo>
                    <a:pt x="22166" y="11382"/>
                    <a:pt x="21042" y="10216"/>
                    <a:pt x="19693" y="9487"/>
                  </a:cubicBezTo>
                  <a:cubicBezTo>
                    <a:pt x="18237" y="8699"/>
                    <a:pt x="16527" y="8400"/>
                    <a:pt x="15180" y="7439"/>
                  </a:cubicBezTo>
                  <a:cubicBezTo>
                    <a:pt x="13847" y="6488"/>
                    <a:pt x="13019" y="5005"/>
                    <a:pt x="12140" y="3623"/>
                  </a:cubicBezTo>
                  <a:cubicBezTo>
                    <a:pt x="11262" y="2241"/>
                    <a:pt x="10204" y="845"/>
                    <a:pt x="8671" y="273"/>
                  </a:cubicBezTo>
                  <a:cubicBezTo>
                    <a:pt x="8171" y="86"/>
                    <a:pt x="7648" y="0"/>
                    <a:pt x="712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364" name="Google Shape;1364;p33"/>
            <p:cNvGrpSpPr/>
            <p:nvPr/>
          </p:nvGrpSpPr>
          <p:grpSpPr>
            <a:xfrm rot="6556404">
              <a:off x="6676008" y="-416879"/>
              <a:ext cx="1118080" cy="2198313"/>
              <a:chOff x="1055900" y="717050"/>
              <a:chExt cx="364100" cy="715875"/>
            </a:xfrm>
          </p:grpSpPr>
          <p:sp>
            <p:nvSpPr>
              <p:cNvPr id="1365" name="Google Shape;1365;p33"/>
              <p:cNvSpPr/>
              <p:nvPr/>
            </p:nvSpPr>
            <p:spPr>
              <a:xfrm>
                <a:off x="1121375" y="773925"/>
                <a:ext cx="87600" cy="112000"/>
              </a:xfrm>
              <a:custGeom>
                <a:avLst/>
                <a:gdLst/>
                <a:ahLst/>
                <a:cxnLst/>
                <a:rect l="l" t="t" r="r" b="b"/>
                <a:pathLst>
                  <a:path w="3504" h="4480" extrusionOk="0">
                    <a:moveTo>
                      <a:pt x="1429" y="0"/>
                    </a:moveTo>
                    <a:cubicBezTo>
                      <a:pt x="936" y="0"/>
                      <a:pt x="575" y="262"/>
                      <a:pt x="415" y="732"/>
                    </a:cubicBezTo>
                    <a:cubicBezTo>
                      <a:pt x="0" y="1949"/>
                      <a:pt x="434" y="3381"/>
                      <a:pt x="1481" y="4137"/>
                    </a:cubicBezTo>
                    <a:cubicBezTo>
                      <a:pt x="1697" y="4294"/>
                      <a:pt x="1970" y="4408"/>
                      <a:pt x="2234" y="4458"/>
                    </a:cubicBezTo>
                    <a:cubicBezTo>
                      <a:pt x="2310" y="4472"/>
                      <a:pt x="2385" y="4479"/>
                      <a:pt x="2457" y="4479"/>
                    </a:cubicBezTo>
                    <a:cubicBezTo>
                      <a:pt x="3042" y="4479"/>
                      <a:pt x="3477" y="4022"/>
                      <a:pt x="3504" y="3378"/>
                    </a:cubicBezTo>
                    <a:cubicBezTo>
                      <a:pt x="3428" y="3176"/>
                      <a:pt x="3379" y="2956"/>
                      <a:pt x="3266" y="2778"/>
                    </a:cubicBezTo>
                    <a:cubicBezTo>
                      <a:pt x="3125" y="2559"/>
                      <a:pt x="2946" y="2358"/>
                      <a:pt x="2752" y="2185"/>
                    </a:cubicBezTo>
                    <a:cubicBezTo>
                      <a:pt x="2304" y="1784"/>
                      <a:pt x="2066" y="1289"/>
                      <a:pt x="2001" y="700"/>
                    </a:cubicBezTo>
                    <a:cubicBezTo>
                      <a:pt x="1989" y="600"/>
                      <a:pt x="1990" y="494"/>
                      <a:pt x="1962" y="397"/>
                    </a:cubicBezTo>
                    <a:cubicBezTo>
                      <a:pt x="1892" y="158"/>
                      <a:pt x="1683" y="2"/>
                      <a:pt x="1445" y="0"/>
                    </a:cubicBezTo>
                    <a:cubicBezTo>
                      <a:pt x="1440" y="0"/>
                      <a:pt x="1434" y="0"/>
                      <a:pt x="1429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6" name="Google Shape;1366;p33"/>
              <p:cNvSpPr/>
              <p:nvPr/>
            </p:nvSpPr>
            <p:spPr>
              <a:xfrm>
                <a:off x="1203075" y="831975"/>
                <a:ext cx="79625" cy="100950"/>
              </a:xfrm>
              <a:custGeom>
                <a:avLst/>
                <a:gdLst/>
                <a:ahLst/>
                <a:cxnLst/>
                <a:rect l="l" t="t" r="r" b="b"/>
                <a:pathLst>
                  <a:path w="3185" h="4038" extrusionOk="0">
                    <a:moveTo>
                      <a:pt x="2246" y="1"/>
                    </a:moveTo>
                    <a:cubicBezTo>
                      <a:pt x="2091" y="1"/>
                      <a:pt x="1927" y="54"/>
                      <a:pt x="1761" y="157"/>
                    </a:cubicBezTo>
                    <a:cubicBezTo>
                      <a:pt x="1417" y="372"/>
                      <a:pt x="1172" y="642"/>
                      <a:pt x="1019" y="1019"/>
                    </a:cubicBezTo>
                    <a:cubicBezTo>
                      <a:pt x="938" y="1215"/>
                      <a:pt x="779" y="1380"/>
                      <a:pt x="673" y="1570"/>
                    </a:cubicBezTo>
                    <a:cubicBezTo>
                      <a:pt x="517" y="1849"/>
                      <a:pt x="332" y="2121"/>
                      <a:pt x="245" y="2422"/>
                    </a:cubicBezTo>
                    <a:cubicBezTo>
                      <a:pt x="0" y="3283"/>
                      <a:pt x="550" y="4037"/>
                      <a:pt x="1362" y="4037"/>
                    </a:cubicBezTo>
                    <a:cubicBezTo>
                      <a:pt x="1411" y="4037"/>
                      <a:pt x="1462" y="4034"/>
                      <a:pt x="1513" y="4029"/>
                    </a:cubicBezTo>
                    <a:cubicBezTo>
                      <a:pt x="2004" y="3973"/>
                      <a:pt x="2374" y="3692"/>
                      <a:pt x="2649" y="3293"/>
                    </a:cubicBezTo>
                    <a:cubicBezTo>
                      <a:pt x="3007" y="2776"/>
                      <a:pt x="3164" y="2193"/>
                      <a:pt x="3184" y="1627"/>
                    </a:cubicBezTo>
                    <a:cubicBezTo>
                      <a:pt x="3180" y="1122"/>
                      <a:pt x="3105" y="697"/>
                      <a:pt x="2832" y="331"/>
                    </a:cubicBezTo>
                    <a:cubicBezTo>
                      <a:pt x="2665" y="107"/>
                      <a:pt x="2464" y="1"/>
                      <a:pt x="224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7" name="Google Shape;1367;p33"/>
              <p:cNvSpPr/>
              <p:nvPr/>
            </p:nvSpPr>
            <p:spPr>
              <a:xfrm>
                <a:off x="1209075" y="739625"/>
                <a:ext cx="76950" cy="75800"/>
              </a:xfrm>
              <a:custGeom>
                <a:avLst/>
                <a:gdLst/>
                <a:ahLst/>
                <a:cxnLst/>
                <a:rect l="l" t="t" r="r" b="b"/>
                <a:pathLst>
                  <a:path w="3078" h="3032" extrusionOk="0">
                    <a:moveTo>
                      <a:pt x="964" y="1"/>
                    </a:moveTo>
                    <a:cubicBezTo>
                      <a:pt x="659" y="1"/>
                      <a:pt x="400" y="162"/>
                      <a:pt x="145" y="503"/>
                    </a:cubicBezTo>
                    <a:cubicBezTo>
                      <a:pt x="60" y="613"/>
                      <a:pt x="0" y="807"/>
                      <a:pt x="35" y="934"/>
                    </a:cubicBezTo>
                    <a:cubicBezTo>
                      <a:pt x="285" y="1878"/>
                      <a:pt x="759" y="2644"/>
                      <a:pt x="1754" y="2967"/>
                    </a:cubicBezTo>
                    <a:cubicBezTo>
                      <a:pt x="1886" y="3010"/>
                      <a:pt x="2013" y="3031"/>
                      <a:pt x="2134" y="3031"/>
                    </a:cubicBezTo>
                    <a:cubicBezTo>
                      <a:pt x="2664" y="3031"/>
                      <a:pt x="3062" y="2627"/>
                      <a:pt x="3077" y="1915"/>
                    </a:cubicBezTo>
                    <a:cubicBezTo>
                      <a:pt x="3032" y="1799"/>
                      <a:pt x="2973" y="1557"/>
                      <a:pt x="2855" y="1345"/>
                    </a:cubicBezTo>
                    <a:cubicBezTo>
                      <a:pt x="2563" y="825"/>
                      <a:pt x="2125" y="450"/>
                      <a:pt x="1591" y="181"/>
                    </a:cubicBezTo>
                    <a:cubicBezTo>
                      <a:pt x="1358" y="62"/>
                      <a:pt x="1152" y="1"/>
                      <a:pt x="964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8" name="Google Shape;1368;p33"/>
              <p:cNvSpPr/>
              <p:nvPr/>
            </p:nvSpPr>
            <p:spPr>
              <a:xfrm>
                <a:off x="1302025" y="800575"/>
                <a:ext cx="46025" cy="109200"/>
              </a:xfrm>
              <a:custGeom>
                <a:avLst/>
                <a:gdLst/>
                <a:ahLst/>
                <a:cxnLst/>
                <a:rect l="l" t="t" r="r" b="b"/>
                <a:pathLst>
                  <a:path w="1841" h="4368" extrusionOk="0">
                    <a:moveTo>
                      <a:pt x="668" y="1"/>
                    </a:moveTo>
                    <a:cubicBezTo>
                      <a:pt x="559" y="1"/>
                      <a:pt x="445" y="34"/>
                      <a:pt x="329" y="110"/>
                    </a:cubicBezTo>
                    <a:cubicBezTo>
                      <a:pt x="72" y="274"/>
                      <a:pt x="1" y="611"/>
                      <a:pt x="77" y="890"/>
                    </a:cubicBezTo>
                    <a:cubicBezTo>
                      <a:pt x="134" y="1103"/>
                      <a:pt x="251" y="1295"/>
                      <a:pt x="336" y="1497"/>
                    </a:cubicBezTo>
                    <a:cubicBezTo>
                      <a:pt x="565" y="2050"/>
                      <a:pt x="545" y="2700"/>
                      <a:pt x="280" y="3237"/>
                    </a:cubicBezTo>
                    <a:cubicBezTo>
                      <a:pt x="204" y="3394"/>
                      <a:pt x="105" y="3545"/>
                      <a:pt x="54" y="3714"/>
                    </a:cubicBezTo>
                    <a:cubicBezTo>
                      <a:pt x="1" y="3881"/>
                      <a:pt x="5" y="4080"/>
                      <a:pt x="117" y="4216"/>
                    </a:cubicBezTo>
                    <a:cubicBezTo>
                      <a:pt x="205" y="4321"/>
                      <a:pt x="342" y="4368"/>
                      <a:pt x="481" y="4368"/>
                    </a:cubicBezTo>
                    <a:cubicBezTo>
                      <a:pt x="535" y="4368"/>
                      <a:pt x="590" y="4360"/>
                      <a:pt x="642" y="4347"/>
                    </a:cubicBezTo>
                    <a:cubicBezTo>
                      <a:pt x="1168" y="4205"/>
                      <a:pt x="1451" y="3740"/>
                      <a:pt x="1623" y="3261"/>
                    </a:cubicBezTo>
                    <a:cubicBezTo>
                      <a:pt x="1762" y="2876"/>
                      <a:pt x="1837" y="2468"/>
                      <a:pt x="1839" y="2057"/>
                    </a:cubicBezTo>
                    <a:cubicBezTo>
                      <a:pt x="1841" y="1868"/>
                      <a:pt x="1829" y="1681"/>
                      <a:pt x="1802" y="1496"/>
                    </a:cubicBezTo>
                    <a:cubicBezTo>
                      <a:pt x="1729" y="1012"/>
                      <a:pt x="1268" y="1"/>
                      <a:pt x="66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9" name="Google Shape;1369;p33"/>
              <p:cNvSpPr/>
              <p:nvPr/>
            </p:nvSpPr>
            <p:spPr>
              <a:xfrm>
                <a:off x="1157875" y="908425"/>
                <a:ext cx="61825" cy="86475"/>
              </a:xfrm>
              <a:custGeom>
                <a:avLst/>
                <a:gdLst/>
                <a:ahLst/>
                <a:cxnLst/>
                <a:rect l="l" t="t" r="r" b="b"/>
                <a:pathLst>
                  <a:path w="2473" h="3459" extrusionOk="0">
                    <a:moveTo>
                      <a:pt x="712" y="1"/>
                    </a:moveTo>
                    <a:cubicBezTo>
                      <a:pt x="634" y="1"/>
                      <a:pt x="556" y="16"/>
                      <a:pt x="486" y="51"/>
                    </a:cubicBezTo>
                    <a:cubicBezTo>
                      <a:pt x="98" y="247"/>
                      <a:pt x="1" y="1300"/>
                      <a:pt x="32" y="1672"/>
                    </a:cubicBezTo>
                    <a:cubicBezTo>
                      <a:pt x="101" y="2471"/>
                      <a:pt x="601" y="2958"/>
                      <a:pt x="1256" y="3317"/>
                    </a:cubicBezTo>
                    <a:cubicBezTo>
                      <a:pt x="1429" y="3412"/>
                      <a:pt x="1590" y="3458"/>
                      <a:pt x="1732" y="3458"/>
                    </a:cubicBezTo>
                    <a:cubicBezTo>
                      <a:pt x="1913" y="3458"/>
                      <a:pt x="2062" y="3383"/>
                      <a:pt x="2166" y="3239"/>
                    </a:cubicBezTo>
                    <a:cubicBezTo>
                      <a:pt x="2472" y="2812"/>
                      <a:pt x="1998" y="2453"/>
                      <a:pt x="1753" y="2142"/>
                    </a:cubicBezTo>
                    <a:cubicBezTo>
                      <a:pt x="1529" y="1857"/>
                      <a:pt x="1398" y="1499"/>
                      <a:pt x="1390" y="1137"/>
                    </a:cubicBezTo>
                    <a:cubicBezTo>
                      <a:pt x="1388" y="1091"/>
                      <a:pt x="1388" y="1042"/>
                      <a:pt x="1390" y="993"/>
                    </a:cubicBezTo>
                    <a:cubicBezTo>
                      <a:pt x="1395" y="734"/>
                      <a:pt x="1418" y="464"/>
                      <a:pt x="1268" y="260"/>
                    </a:cubicBezTo>
                    <a:cubicBezTo>
                      <a:pt x="1176" y="137"/>
                      <a:pt x="1033" y="58"/>
                      <a:pt x="883" y="23"/>
                    </a:cubicBezTo>
                    <a:cubicBezTo>
                      <a:pt x="827" y="9"/>
                      <a:pt x="769" y="1"/>
                      <a:pt x="712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0" name="Google Shape;1370;p33"/>
              <p:cNvSpPr/>
              <p:nvPr/>
            </p:nvSpPr>
            <p:spPr>
              <a:xfrm>
                <a:off x="1283200" y="934600"/>
                <a:ext cx="55275" cy="70400"/>
              </a:xfrm>
              <a:custGeom>
                <a:avLst/>
                <a:gdLst/>
                <a:ahLst/>
                <a:cxnLst/>
                <a:rect l="l" t="t" r="r" b="b"/>
                <a:pathLst>
                  <a:path w="2211" h="2816" extrusionOk="0">
                    <a:moveTo>
                      <a:pt x="538" y="1"/>
                    </a:moveTo>
                    <a:cubicBezTo>
                      <a:pt x="484" y="1"/>
                      <a:pt x="428" y="10"/>
                      <a:pt x="372" y="28"/>
                    </a:cubicBezTo>
                    <a:cubicBezTo>
                      <a:pt x="127" y="107"/>
                      <a:pt x="1" y="319"/>
                      <a:pt x="2" y="790"/>
                    </a:cubicBezTo>
                    <a:cubicBezTo>
                      <a:pt x="154" y="1288"/>
                      <a:pt x="301" y="1921"/>
                      <a:pt x="616" y="2500"/>
                    </a:cubicBezTo>
                    <a:cubicBezTo>
                      <a:pt x="624" y="2512"/>
                      <a:pt x="635" y="2522"/>
                      <a:pt x="644" y="2534"/>
                    </a:cubicBezTo>
                    <a:cubicBezTo>
                      <a:pt x="798" y="2722"/>
                      <a:pt x="1000" y="2816"/>
                      <a:pt x="1204" y="2816"/>
                    </a:cubicBezTo>
                    <a:cubicBezTo>
                      <a:pt x="1396" y="2816"/>
                      <a:pt x="1590" y="2732"/>
                      <a:pt x="1745" y="2563"/>
                    </a:cubicBezTo>
                    <a:cubicBezTo>
                      <a:pt x="2210" y="2054"/>
                      <a:pt x="2121" y="1268"/>
                      <a:pt x="1539" y="899"/>
                    </a:cubicBezTo>
                    <a:cubicBezTo>
                      <a:pt x="1319" y="761"/>
                      <a:pt x="1159" y="601"/>
                      <a:pt x="1039" y="373"/>
                    </a:cubicBezTo>
                    <a:cubicBezTo>
                      <a:pt x="906" y="122"/>
                      <a:pt x="733" y="1"/>
                      <a:pt x="53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1" name="Google Shape;1371;p33"/>
              <p:cNvSpPr/>
              <p:nvPr/>
            </p:nvSpPr>
            <p:spPr>
              <a:xfrm>
                <a:off x="1228575" y="953500"/>
                <a:ext cx="40975" cy="85500"/>
              </a:xfrm>
              <a:custGeom>
                <a:avLst/>
                <a:gdLst/>
                <a:ahLst/>
                <a:cxnLst/>
                <a:rect l="l" t="t" r="r" b="b"/>
                <a:pathLst>
                  <a:path w="1639" h="3420" extrusionOk="0">
                    <a:moveTo>
                      <a:pt x="842" y="0"/>
                    </a:moveTo>
                    <a:cubicBezTo>
                      <a:pt x="833" y="0"/>
                      <a:pt x="824" y="0"/>
                      <a:pt x="815" y="1"/>
                    </a:cubicBezTo>
                    <a:cubicBezTo>
                      <a:pt x="469" y="20"/>
                      <a:pt x="276" y="342"/>
                      <a:pt x="314" y="664"/>
                    </a:cubicBezTo>
                    <a:cubicBezTo>
                      <a:pt x="344" y="920"/>
                      <a:pt x="469" y="1155"/>
                      <a:pt x="512" y="1407"/>
                    </a:cubicBezTo>
                    <a:cubicBezTo>
                      <a:pt x="619" y="2037"/>
                      <a:pt x="65" y="2296"/>
                      <a:pt x="22" y="2846"/>
                    </a:cubicBezTo>
                    <a:cubicBezTo>
                      <a:pt x="1" y="3114"/>
                      <a:pt x="197" y="3400"/>
                      <a:pt x="466" y="3419"/>
                    </a:cubicBezTo>
                    <a:cubicBezTo>
                      <a:pt x="475" y="3419"/>
                      <a:pt x="485" y="3420"/>
                      <a:pt x="494" y="3420"/>
                    </a:cubicBezTo>
                    <a:cubicBezTo>
                      <a:pt x="676" y="3420"/>
                      <a:pt x="842" y="3303"/>
                      <a:pt x="977" y="3175"/>
                    </a:cubicBezTo>
                    <a:cubicBezTo>
                      <a:pt x="1417" y="2756"/>
                      <a:pt x="1639" y="2169"/>
                      <a:pt x="1632" y="1567"/>
                    </a:cubicBezTo>
                    <a:cubicBezTo>
                      <a:pt x="1629" y="1260"/>
                      <a:pt x="1571" y="952"/>
                      <a:pt x="1484" y="670"/>
                    </a:cubicBezTo>
                    <a:cubicBezTo>
                      <a:pt x="1388" y="364"/>
                      <a:pt x="1203" y="0"/>
                      <a:pt x="842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2" name="Google Shape;1372;p33"/>
              <p:cNvSpPr/>
              <p:nvPr/>
            </p:nvSpPr>
            <p:spPr>
              <a:xfrm>
                <a:off x="1299850" y="729575"/>
                <a:ext cx="68575" cy="53775"/>
              </a:xfrm>
              <a:custGeom>
                <a:avLst/>
                <a:gdLst/>
                <a:ahLst/>
                <a:cxnLst/>
                <a:rect l="l" t="t" r="r" b="b"/>
                <a:pathLst>
                  <a:path w="2743" h="2151" extrusionOk="0">
                    <a:moveTo>
                      <a:pt x="1655" y="0"/>
                    </a:moveTo>
                    <a:cubicBezTo>
                      <a:pt x="1266" y="0"/>
                      <a:pt x="891" y="168"/>
                      <a:pt x="596" y="415"/>
                    </a:cubicBezTo>
                    <a:cubicBezTo>
                      <a:pt x="248" y="707"/>
                      <a:pt x="1" y="1136"/>
                      <a:pt x="6" y="1597"/>
                    </a:cubicBezTo>
                    <a:cubicBezTo>
                      <a:pt x="9" y="1866"/>
                      <a:pt x="117" y="2045"/>
                      <a:pt x="321" y="2119"/>
                    </a:cubicBezTo>
                    <a:cubicBezTo>
                      <a:pt x="376" y="2140"/>
                      <a:pt x="431" y="2150"/>
                      <a:pt x="486" y="2150"/>
                    </a:cubicBezTo>
                    <a:cubicBezTo>
                      <a:pt x="635" y="2150"/>
                      <a:pt x="780" y="2072"/>
                      <a:pt x="883" y="1902"/>
                    </a:cubicBezTo>
                    <a:cubicBezTo>
                      <a:pt x="1185" y="1407"/>
                      <a:pt x="1573" y="1090"/>
                      <a:pt x="2173" y="1090"/>
                    </a:cubicBezTo>
                    <a:cubicBezTo>
                      <a:pt x="2191" y="1090"/>
                      <a:pt x="2210" y="1091"/>
                      <a:pt x="2229" y="1091"/>
                    </a:cubicBezTo>
                    <a:cubicBezTo>
                      <a:pt x="2234" y="1091"/>
                      <a:pt x="2238" y="1091"/>
                      <a:pt x="2243" y="1091"/>
                    </a:cubicBezTo>
                    <a:cubicBezTo>
                      <a:pt x="2441" y="1091"/>
                      <a:pt x="2585" y="953"/>
                      <a:pt x="2634" y="750"/>
                    </a:cubicBezTo>
                    <a:cubicBezTo>
                      <a:pt x="2743" y="294"/>
                      <a:pt x="2183" y="57"/>
                      <a:pt x="1825" y="12"/>
                    </a:cubicBezTo>
                    <a:cubicBezTo>
                      <a:pt x="1812" y="10"/>
                      <a:pt x="1802" y="10"/>
                      <a:pt x="1790" y="7"/>
                    </a:cubicBezTo>
                    <a:cubicBezTo>
                      <a:pt x="1745" y="3"/>
                      <a:pt x="1700" y="0"/>
                      <a:pt x="1655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3" name="Google Shape;1373;p33"/>
              <p:cNvSpPr/>
              <p:nvPr/>
            </p:nvSpPr>
            <p:spPr>
              <a:xfrm>
                <a:off x="1097350" y="884450"/>
                <a:ext cx="45550" cy="62900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2516" extrusionOk="0">
                    <a:moveTo>
                      <a:pt x="1088" y="0"/>
                    </a:moveTo>
                    <a:cubicBezTo>
                      <a:pt x="615" y="0"/>
                      <a:pt x="272" y="411"/>
                      <a:pt x="126" y="874"/>
                    </a:cubicBezTo>
                    <a:cubicBezTo>
                      <a:pt x="68" y="1062"/>
                      <a:pt x="19" y="1292"/>
                      <a:pt x="9" y="1520"/>
                    </a:cubicBezTo>
                    <a:cubicBezTo>
                      <a:pt x="0" y="1722"/>
                      <a:pt x="22" y="1922"/>
                      <a:pt x="93" y="2089"/>
                    </a:cubicBezTo>
                    <a:cubicBezTo>
                      <a:pt x="185" y="2304"/>
                      <a:pt x="399" y="2515"/>
                      <a:pt x="628" y="2515"/>
                    </a:cubicBezTo>
                    <a:cubicBezTo>
                      <a:pt x="708" y="2515"/>
                      <a:pt x="790" y="2490"/>
                      <a:pt x="870" y="2429"/>
                    </a:cubicBezTo>
                    <a:cubicBezTo>
                      <a:pt x="1091" y="2259"/>
                      <a:pt x="1143" y="1891"/>
                      <a:pt x="1246" y="1649"/>
                    </a:cubicBezTo>
                    <a:cubicBezTo>
                      <a:pt x="1369" y="1355"/>
                      <a:pt x="1573" y="1092"/>
                      <a:pt x="1720" y="810"/>
                    </a:cubicBezTo>
                    <a:cubicBezTo>
                      <a:pt x="1793" y="668"/>
                      <a:pt x="1822" y="493"/>
                      <a:pt x="1757" y="349"/>
                    </a:cubicBezTo>
                    <a:cubicBezTo>
                      <a:pt x="1690" y="190"/>
                      <a:pt x="1525" y="95"/>
                      <a:pt x="1361" y="44"/>
                    </a:cubicBezTo>
                    <a:cubicBezTo>
                      <a:pt x="1266" y="14"/>
                      <a:pt x="1175" y="0"/>
                      <a:pt x="108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4" name="Google Shape;1374;p33"/>
              <p:cNvSpPr/>
              <p:nvPr/>
            </p:nvSpPr>
            <p:spPr>
              <a:xfrm>
                <a:off x="1055900" y="825025"/>
                <a:ext cx="61200" cy="48225"/>
              </a:xfrm>
              <a:custGeom>
                <a:avLst/>
                <a:gdLst/>
                <a:ahLst/>
                <a:cxnLst/>
                <a:rect l="l" t="t" r="r" b="b"/>
                <a:pathLst>
                  <a:path w="2448" h="1929" extrusionOk="0">
                    <a:moveTo>
                      <a:pt x="1777" y="0"/>
                    </a:moveTo>
                    <a:cubicBezTo>
                      <a:pt x="1151" y="0"/>
                      <a:pt x="254" y="654"/>
                      <a:pt x="70" y="1255"/>
                    </a:cubicBezTo>
                    <a:cubicBezTo>
                      <a:pt x="0" y="1486"/>
                      <a:pt x="70" y="1713"/>
                      <a:pt x="252" y="1838"/>
                    </a:cubicBezTo>
                    <a:cubicBezTo>
                      <a:pt x="337" y="1897"/>
                      <a:pt x="433" y="1928"/>
                      <a:pt x="529" y="1928"/>
                    </a:cubicBezTo>
                    <a:cubicBezTo>
                      <a:pt x="656" y="1928"/>
                      <a:pt x="782" y="1873"/>
                      <a:pt x="881" y="1752"/>
                    </a:cubicBezTo>
                    <a:cubicBezTo>
                      <a:pt x="1182" y="1387"/>
                      <a:pt x="1547" y="1168"/>
                      <a:pt x="2011" y="1065"/>
                    </a:cubicBezTo>
                    <a:cubicBezTo>
                      <a:pt x="2307" y="1000"/>
                      <a:pt x="2447" y="783"/>
                      <a:pt x="2442" y="535"/>
                    </a:cubicBezTo>
                    <a:cubicBezTo>
                      <a:pt x="2434" y="230"/>
                      <a:pt x="2182" y="17"/>
                      <a:pt x="1813" y="1"/>
                    </a:cubicBezTo>
                    <a:cubicBezTo>
                      <a:pt x="1801" y="0"/>
                      <a:pt x="1789" y="0"/>
                      <a:pt x="177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5" name="Google Shape;1375;p33"/>
              <p:cNvSpPr/>
              <p:nvPr/>
            </p:nvSpPr>
            <p:spPr>
              <a:xfrm>
                <a:off x="1122475" y="717050"/>
                <a:ext cx="64075" cy="41975"/>
              </a:xfrm>
              <a:custGeom>
                <a:avLst/>
                <a:gdLst/>
                <a:ahLst/>
                <a:cxnLst/>
                <a:rect l="l" t="t" r="r" b="b"/>
                <a:pathLst>
                  <a:path w="2563" h="1679" extrusionOk="0">
                    <a:moveTo>
                      <a:pt x="897" y="0"/>
                    </a:moveTo>
                    <a:cubicBezTo>
                      <a:pt x="724" y="0"/>
                      <a:pt x="556" y="29"/>
                      <a:pt x="403" y="92"/>
                    </a:cubicBezTo>
                    <a:cubicBezTo>
                      <a:pt x="128" y="205"/>
                      <a:pt x="1" y="450"/>
                      <a:pt x="74" y="726"/>
                    </a:cubicBezTo>
                    <a:cubicBezTo>
                      <a:pt x="137" y="966"/>
                      <a:pt x="321" y="1113"/>
                      <a:pt x="571" y="1113"/>
                    </a:cubicBezTo>
                    <a:cubicBezTo>
                      <a:pt x="591" y="1113"/>
                      <a:pt x="611" y="1112"/>
                      <a:pt x="632" y="1110"/>
                    </a:cubicBezTo>
                    <a:cubicBezTo>
                      <a:pt x="761" y="1100"/>
                      <a:pt x="888" y="1058"/>
                      <a:pt x="1059" y="1021"/>
                    </a:cubicBezTo>
                    <a:cubicBezTo>
                      <a:pt x="1232" y="1332"/>
                      <a:pt x="1461" y="1529"/>
                      <a:pt x="1795" y="1624"/>
                    </a:cubicBezTo>
                    <a:cubicBezTo>
                      <a:pt x="1900" y="1653"/>
                      <a:pt x="1998" y="1679"/>
                      <a:pt x="2091" y="1679"/>
                    </a:cubicBezTo>
                    <a:cubicBezTo>
                      <a:pt x="2199" y="1679"/>
                      <a:pt x="2300" y="1644"/>
                      <a:pt x="2393" y="1539"/>
                    </a:cubicBezTo>
                    <a:cubicBezTo>
                      <a:pt x="2562" y="1353"/>
                      <a:pt x="2542" y="1141"/>
                      <a:pt x="2449" y="926"/>
                    </a:cubicBezTo>
                    <a:cubicBezTo>
                      <a:pt x="2211" y="379"/>
                      <a:pt x="1523" y="0"/>
                      <a:pt x="8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6" name="Google Shape;1376;p33"/>
              <p:cNvSpPr/>
              <p:nvPr/>
            </p:nvSpPr>
            <p:spPr>
              <a:xfrm>
                <a:off x="1159450" y="1184850"/>
                <a:ext cx="260550" cy="248075"/>
              </a:xfrm>
              <a:custGeom>
                <a:avLst/>
                <a:gdLst/>
                <a:ahLst/>
                <a:cxnLst/>
                <a:rect l="l" t="t" r="r" b="b"/>
                <a:pathLst>
                  <a:path w="10422" h="9923" extrusionOk="0">
                    <a:moveTo>
                      <a:pt x="8074" y="709"/>
                    </a:moveTo>
                    <a:cubicBezTo>
                      <a:pt x="8544" y="709"/>
                      <a:pt x="8969" y="901"/>
                      <a:pt x="9255" y="1454"/>
                    </a:cubicBezTo>
                    <a:cubicBezTo>
                      <a:pt x="9947" y="2788"/>
                      <a:pt x="9769" y="4460"/>
                      <a:pt x="9119" y="5773"/>
                    </a:cubicBezTo>
                    <a:cubicBezTo>
                      <a:pt x="8253" y="7523"/>
                      <a:pt x="6338" y="9116"/>
                      <a:pt x="4362" y="9303"/>
                    </a:cubicBezTo>
                    <a:cubicBezTo>
                      <a:pt x="4233" y="9315"/>
                      <a:pt x="4103" y="9322"/>
                      <a:pt x="3974" y="9322"/>
                    </a:cubicBezTo>
                    <a:cubicBezTo>
                      <a:pt x="3169" y="9322"/>
                      <a:pt x="2364" y="9074"/>
                      <a:pt x="1630" y="8496"/>
                    </a:cubicBezTo>
                    <a:cubicBezTo>
                      <a:pt x="1055" y="8043"/>
                      <a:pt x="635" y="7374"/>
                      <a:pt x="558" y="6645"/>
                    </a:cubicBezTo>
                    <a:cubicBezTo>
                      <a:pt x="426" y="5405"/>
                      <a:pt x="1287" y="4532"/>
                      <a:pt x="2194" y="3837"/>
                    </a:cubicBezTo>
                    <a:cubicBezTo>
                      <a:pt x="3413" y="2902"/>
                      <a:pt x="4720" y="2079"/>
                      <a:pt x="6089" y="1383"/>
                    </a:cubicBezTo>
                    <a:cubicBezTo>
                      <a:pt x="6661" y="1092"/>
                      <a:pt x="7411" y="709"/>
                      <a:pt x="8074" y="709"/>
                    </a:cubicBezTo>
                    <a:close/>
                    <a:moveTo>
                      <a:pt x="7600" y="1"/>
                    </a:moveTo>
                    <a:cubicBezTo>
                      <a:pt x="7260" y="1"/>
                      <a:pt x="6913" y="56"/>
                      <a:pt x="6576" y="149"/>
                    </a:cubicBezTo>
                    <a:cubicBezTo>
                      <a:pt x="5635" y="408"/>
                      <a:pt x="4795" y="1015"/>
                      <a:pt x="3897" y="1389"/>
                    </a:cubicBezTo>
                    <a:cubicBezTo>
                      <a:pt x="2955" y="1782"/>
                      <a:pt x="2065" y="2328"/>
                      <a:pt x="1375" y="3085"/>
                    </a:cubicBezTo>
                    <a:cubicBezTo>
                      <a:pt x="519" y="4025"/>
                      <a:pt x="1" y="5321"/>
                      <a:pt x="187" y="6578"/>
                    </a:cubicBezTo>
                    <a:cubicBezTo>
                      <a:pt x="419" y="8156"/>
                      <a:pt x="1773" y="9452"/>
                      <a:pt x="3330" y="9808"/>
                    </a:cubicBezTo>
                    <a:cubicBezTo>
                      <a:pt x="3668" y="9886"/>
                      <a:pt x="4013" y="9923"/>
                      <a:pt x="4358" y="9923"/>
                    </a:cubicBezTo>
                    <a:cubicBezTo>
                      <a:pt x="5598" y="9923"/>
                      <a:pt x="6840" y="9444"/>
                      <a:pt x="7816" y="8665"/>
                    </a:cubicBezTo>
                    <a:cubicBezTo>
                      <a:pt x="9309" y="7476"/>
                      <a:pt x="10372" y="5607"/>
                      <a:pt x="10418" y="3694"/>
                    </a:cubicBezTo>
                    <a:cubicBezTo>
                      <a:pt x="10422" y="3479"/>
                      <a:pt x="10415" y="3264"/>
                      <a:pt x="10396" y="3055"/>
                    </a:cubicBezTo>
                    <a:cubicBezTo>
                      <a:pt x="10312" y="2155"/>
                      <a:pt x="9934" y="1251"/>
                      <a:pt x="9274" y="624"/>
                    </a:cubicBezTo>
                    <a:cubicBezTo>
                      <a:pt x="8803" y="178"/>
                      <a:pt x="8213" y="1"/>
                      <a:pt x="760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377" name="Google Shape;1377;p33"/>
            <p:cNvGrpSpPr/>
            <p:nvPr/>
          </p:nvGrpSpPr>
          <p:grpSpPr>
            <a:xfrm rot="6556404">
              <a:off x="5030597" y="172797"/>
              <a:ext cx="1286668" cy="598807"/>
              <a:chOff x="1131675" y="1479950"/>
              <a:chExt cx="419000" cy="195000"/>
            </a:xfrm>
          </p:grpSpPr>
          <p:sp>
            <p:nvSpPr>
              <p:cNvPr id="1378" name="Google Shape;1378;p33"/>
              <p:cNvSpPr/>
              <p:nvPr/>
            </p:nvSpPr>
            <p:spPr>
              <a:xfrm>
                <a:off x="1134600" y="1545875"/>
                <a:ext cx="416075" cy="71350"/>
              </a:xfrm>
              <a:custGeom>
                <a:avLst/>
                <a:gdLst/>
                <a:ahLst/>
                <a:cxnLst/>
                <a:rect l="l" t="t" r="r" b="b"/>
                <a:pathLst>
                  <a:path w="16643" h="2854" extrusionOk="0">
                    <a:moveTo>
                      <a:pt x="883" y="0"/>
                    </a:moveTo>
                    <a:cubicBezTo>
                      <a:pt x="714" y="0"/>
                      <a:pt x="544" y="30"/>
                      <a:pt x="376" y="78"/>
                    </a:cubicBezTo>
                    <a:cubicBezTo>
                      <a:pt x="158" y="141"/>
                      <a:pt x="1" y="267"/>
                      <a:pt x="35" y="579"/>
                    </a:cubicBezTo>
                    <a:cubicBezTo>
                      <a:pt x="142" y="591"/>
                      <a:pt x="249" y="626"/>
                      <a:pt x="345" y="626"/>
                    </a:cubicBezTo>
                    <a:cubicBezTo>
                      <a:pt x="371" y="626"/>
                      <a:pt x="397" y="623"/>
                      <a:pt x="422" y="616"/>
                    </a:cubicBezTo>
                    <a:cubicBezTo>
                      <a:pt x="521" y="592"/>
                      <a:pt x="616" y="581"/>
                      <a:pt x="708" y="581"/>
                    </a:cubicBezTo>
                    <a:cubicBezTo>
                      <a:pt x="1026" y="581"/>
                      <a:pt x="1307" y="714"/>
                      <a:pt x="1572" y="904"/>
                    </a:cubicBezTo>
                    <a:cubicBezTo>
                      <a:pt x="1779" y="1053"/>
                      <a:pt x="1981" y="1212"/>
                      <a:pt x="2166" y="1390"/>
                    </a:cubicBezTo>
                    <a:cubicBezTo>
                      <a:pt x="2397" y="1610"/>
                      <a:pt x="2601" y="1856"/>
                      <a:pt x="2823" y="2084"/>
                    </a:cubicBezTo>
                    <a:cubicBezTo>
                      <a:pt x="3276" y="2546"/>
                      <a:pt x="3741" y="2775"/>
                      <a:pt x="4258" y="2775"/>
                    </a:cubicBezTo>
                    <a:cubicBezTo>
                      <a:pt x="4558" y="2775"/>
                      <a:pt x="4876" y="2697"/>
                      <a:pt x="5220" y="2544"/>
                    </a:cubicBezTo>
                    <a:cubicBezTo>
                      <a:pt x="5466" y="2435"/>
                      <a:pt x="5703" y="2293"/>
                      <a:pt x="5935" y="2150"/>
                    </a:cubicBezTo>
                    <a:cubicBezTo>
                      <a:pt x="6167" y="2007"/>
                      <a:pt x="6389" y="1848"/>
                      <a:pt x="6611" y="1689"/>
                    </a:cubicBezTo>
                    <a:cubicBezTo>
                      <a:pt x="7182" y="1276"/>
                      <a:pt x="7836" y="1189"/>
                      <a:pt x="8513" y="1189"/>
                    </a:cubicBezTo>
                    <a:cubicBezTo>
                      <a:pt x="8866" y="1189"/>
                      <a:pt x="9158" y="1332"/>
                      <a:pt x="9373" y="1624"/>
                    </a:cubicBezTo>
                    <a:cubicBezTo>
                      <a:pt x="9497" y="1795"/>
                      <a:pt x="9633" y="1959"/>
                      <a:pt x="9772" y="2120"/>
                    </a:cubicBezTo>
                    <a:cubicBezTo>
                      <a:pt x="10195" y="2616"/>
                      <a:pt x="10601" y="2854"/>
                      <a:pt x="11090" y="2854"/>
                    </a:cubicBezTo>
                    <a:cubicBezTo>
                      <a:pt x="11339" y="2854"/>
                      <a:pt x="11610" y="2792"/>
                      <a:pt x="11916" y="2671"/>
                    </a:cubicBezTo>
                    <a:cubicBezTo>
                      <a:pt x="12660" y="2378"/>
                      <a:pt x="13432" y="2138"/>
                      <a:pt x="14114" y="1696"/>
                    </a:cubicBezTo>
                    <a:cubicBezTo>
                      <a:pt x="14264" y="1599"/>
                      <a:pt x="14447" y="1551"/>
                      <a:pt x="14613" y="1477"/>
                    </a:cubicBezTo>
                    <a:cubicBezTo>
                      <a:pt x="14720" y="1431"/>
                      <a:pt x="14825" y="1408"/>
                      <a:pt x="14926" y="1408"/>
                    </a:cubicBezTo>
                    <a:cubicBezTo>
                      <a:pt x="15085" y="1408"/>
                      <a:pt x="15238" y="1463"/>
                      <a:pt x="15387" y="1567"/>
                    </a:cubicBezTo>
                    <a:cubicBezTo>
                      <a:pt x="15561" y="1689"/>
                      <a:pt x="15733" y="1813"/>
                      <a:pt x="15919" y="1916"/>
                    </a:cubicBezTo>
                    <a:cubicBezTo>
                      <a:pt x="16019" y="1971"/>
                      <a:pt x="16113" y="1997"/>
                      <a:pt x="16198" y="1997"/>
                    </a:cubicBezTo>
                    <a:cubicBezTo>
                      <a:pt x="16317" y="1997"/>
                      <a:pt x="16419" y="1946"/>
                      <a:pt x="16496" y="1852"/>
                    </a:cubicBezTo>
                    <a:cubicBezTo>
                      <a:pt x="16642" y="1669"/>
                      <a:pt x="16621" y="1438"/>
                      <a:pt x="16406" y="1245"/>
                    </a:cubicBezTo>
                    <a:cubicBezTo>
                      <a:pt x="16238" y="1095"/>
                      <a:pt x="16039" y="979"/>
                      <a:pt x="15853" y="847"/>
                    </a:cubicBezTo>
                    <a:cubicBezTo>
                      <a:pt x="15559" y="642"/>
                      <a:pt x="15254" y="546"/>
                      <a:pt x="14940" y="546"/>
                    </a:cubicBezTo>
                    <a:cubicBezTo>
                      <a:pt x="14702" y="546"/>
                      <a:pt x="14458" y="602"/>
                      <a:pt x="14212" y="708"/>
                    </a:cubicBezTo>
                    <a:cubicBezTo>
                      <a:pt x="13920" y="833"/>
                      <a:pt x="13641" y="987"/>
                      <a:pt x="13348" y="1110"/>
                    </a:cubicBezTo>
                    <a:cubicBezTo>
                      <a:pt x="12733" y="1369"/>
                      <a:pt x="12118" y="1620"/>
                      <a:pt x="11499" y="1869"/>
                    </a:cubicBezTo>
                    <a:cubicBezTo>
                      <a:pt x="11368" y="1922"/>
                      <a:pt x="11244" y="1949"/>
                      <a:pt x="11127" y="1949"/>
                    </a:cubicBezTo>
                    <a:cubicBezTo>
                      <a:pt x="10886" y="1949"/>
                      <a:pt x="10674" y="1834"/>
                      <a:pt x="10497" y="1591"/>
                    </a:cubicBezTo>
                    <a:cubicBezTo>
                      <a:pt x="10381" y="1432"/>
                      <a:pt x="10245" y="1288"/>
                      <a:pt x="10130" y="1129"/>
                    </a:cubicBezTo>
                    <a:cubicBezTo>
                      <a:pt x="9766" y="621"/>
                      <a:pt x="9247" y="394"/>
                      <a:pt x="8648" y="363"/>
                    </a:cubicBezTo>
                    <a:cubicBezTo>
                      <a:pt x="8562" y="358"/>
                      <a:pt x="8476" y="356"/>
                      <a:pt x="8390" y="356"/>
                    </a:cubicBezTo>
                    <a:cubicBezTo>
                      <a:pt x="7648" y="356"/>
                      <a:pt x="6946" y="538"/>
                      <a:pt x="6311" y="966"/>
                    </a:cubicBezTo>
                    <a:cubicBezTo>
                      <a:pt x="5996" y="1176"/>
                      <a:pt x="5693" y="1405"/>
                      <a:pt x="5376" y="1611"/>
                    </a:cubicBezTo>
                    <a:cubicBezTo>
                      <a:pt x="5173" y="1742"/>
                      <a:pt x="4964" y="1869"/>
                      <a:pt x="4742" y="1962"/>
                    </a:cubicBezTo>
                    <a:cubicBezTo>
                      <a:pt x="4559" y="2038"/>
                      <a:pt x="4376" y="2081"/>
                      <a:pt x="4197" y="2081"/>
                    </a:cubicBezTo>
                    <a:cubicBezTo>
                      <a:pt x="3953" y="2081"/>
                      <a:pt x="3718" y="2001"/>
                      <a:pt x="3505" y="1813"/>
                    </a:cubicBezTo>
                    <a:cubicBezTo>
                      <a:pt x="3187" y="1537"/>
                      <a:pt x="2886" y="1233"/>
                      <a:pt x="2596" y="926"/>
                    </a:cubicBezTo>
                    <a:cubicBezTo>
                      <a:pt x="2256" y="565"/>
                      <a:pt x="1841" y="320"/>
                      <a:pt x="1400" y="112"/>
                    </a:cubicBezTo>
                    <a:cubicBezTo>
                      <a:pt x="1232" y="33"/>
                      <a:pt x="1058" y="0"/>
                      <a:pt x="88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9" name="Google Shape;1379;p33"/>
              <p:cNvSpPr/>
              <p:nvPr/>
            </p:nvSpPr>
            <p:spPr>
              <a:xfrm>
                <a:off x="1133075" y="1590800"/>
                <a:ext cx="413700" cy="84150"/>
              </a:xfrm>
              <a:custGeom>
                <a:avLst/>
                <a:gdLst/>
                <a:ahLst/>
                <a:cxnLst/>
                <a:rect l="l" t="t" r="r" b="b"/>
                <a:pathLst>
                  <a:path w="16548" h="3366" extrusionOk="0">
                    <a:moveTo>
                      <a:pt x="340" y="1"/>
                    </a:moveTo>
                    <a:cubicBezTo>
                      <a:pt x="328" y="1"/>
                      <a:pt x="317" y="3"/>
                      <a:pt x="308" y="8"/>
                    </a:cubicBezTo>
                    <a:cubicBezTo>
                      <a:pt x="208" y="64"/>
                      <a:pt x="62" y="107"/>
                      <a:pt x="29" y="192"/>
                    </a:cubicBezTo>
                    <a:cubicBezTo>
                      <a:pt x="0" y="265"/>
                      <a:pt x="79" y="423"/>
                      <a:pt x="156" y="482"/>
                    </a:cubicBezTo>
                    <a:cubicBezTo>
                      <a:pt x="313" y="599"/>
                      <a:pt x="494" y="686"/>
                      <a:pt x="675" y="761"/>
                    </a:cubicBezTo>
                    <a:cubicBezTo>
                      <a:pt x="1016" y="901"/>
                      <a:pt x="1255" y="1138"/>
                      <a:pt x="1408" y="1470"/>
                    </a:cubicBezTo>
                    <a:cubicBezTo>
                      <a:pt x="1465" y="1596"/>
                      <a:pt x="1527" y="1717"/>
                      <a:pt x="1597" y="1833"/>
                    </a:cubicBezTo>
                    <a:cubicBezTo>
                      <a:pt x="2001" y="2505"/>
                      <a:pt x="2585" y="2838"/>
                      <a:pt x="3327" y="2838"/>
                    </a:cubicBezTo>
                    <a:cubicBezTo>
                      <a:pt x="3399" y="2838"/>
                      <a:pt x="3471" y="2835"/>
                      <a:pt x="3546" y="2829"/>
                    </a:cubicBezTo>
                    <a:cubicBezTo>
                      <a:pt x="3876" y="2801"/>
                      <a:pt x="4210" y="2734"/>
                      <a:pt x="4522" y="2625"/>
                    </a:cubicBezTo>
                    <a:cubicBezTo>
                      <a:pt x="5281" y="2360"/>
                      <a:pt x="6026" y="2060"/>
                      <a:pt x="6777" y="1775"/>
                    </a:cubicBezTo>
                    <a:cubicBezTo>
                      <a:pt x="7031" y="1677"/>
                      <a:pt x="7289" y="1591"/>
                      <a:pt x="7545" y="1501"/>
                    </a:cubicBezTo>
                    <a:cubicBezTo>
                      <a:pt x="7631" y="1490"/>
                      <a:pt x="7715" y="1484"/>
                      <a:pt x="7797" y="1484"/>
                    </a:cubicBezTo>
                    <a:cubicBezTo>
                      <a:pt x="8116" y="1484"/>
                      <a:pt x="8402" y="1575"/>
                      <a:pt x="8653" y="1819"/>
                    </a:cubicBezTo>
                    <a:cubicBezTo>
                      <a:pt x="8998" y="2161"/>
                      <a:pt x="9348" y="2496"/>
                      <a:pt x="9694" y="2834"/>
                    </a:cubicBezTo>
                    <a:cubicBezTo>
                      <a:pt x="10047" y="3181"/>
                      <a:pt x="10442" y="3366"/>
                      <a:pt x="10875" y="3366"/>
                    </a:cubicBezTo>
                    <a:cubicBezTo>
                      <a:pt x="11072" y="3366"/>
                      <a:pt x="11277" y="3327"/>
                      <a:pt x="11490" y="3248"/>
                    </a:cubicBezTo>
                    <a:cubicBezTo>
                      <a:pt x="12041" y="3042"/>
                      <a:pt x="12572" y="2774"/>
                      <a:pt x="13122" y="2562"/>
                    </a:cubicBezTo>
                    <a:cubicBezTo>
                      <a:pt x="13629" y="2365"/>
                      <a:pt x="14144" y="2186"/>
                      <a:pt x="14664" y="2031"/>
                    </a:cubicBezTo>
                    <a:cubicBezTo>
                      <a:pt x="14794" y="1992"/>
                      <a:pt x="14924" y="1974"/>
                      <a:pt x="15054" y="1974"/>
                    </a:cubicBezTo>
                    <a:cubicBezTo>
                      <a:pt x="15283" y="1974"/>
                      <a:pt x="15511" y="2029"/>
                      <a:pt x="15734" y="2118"/>
                    </a:cubicBezTo>
                    <a:cubicBezTo>
                      <a:pt x="15858" y="2168"/>
                      <a:pt x="15992" y="2213"/>
                      <a:pt x="16123" y="2231"/>
                    </a:cubicBezTo>
                    <a:cubicBezTo>
                      <a:pt x="16148" y="2235"/>
                      <a:pt x="16172" y="2236"/>
                      <a:pt x="16196" y="2236"/>
                    </a:cubicBezTo>
                    <a:cubicBezTo>
                      <a:pt x="16350" y="2236"/>
                      <a:pt x="16493" y="2171"/>
                      <a:pt x="16524" y="2012"/>
                    </a:cubicBezTo>
                    <a:cubicBezTo>
                      <a:pt x="16547" y="1889"/>
                      <a:pt x="16486" y="1716"/>
                      <a:pt x="16403" y="1611"/>
                    </a:cubicBezTo>
                    <a:cubicBezTo>
                      <a:pt x="16314" y="1501"/>
                      <a:pt x="16165" y="1424"/>
                      <a:pt x="16027" y="1367"/>
                    </a:cubicBezTo>
                    <a:cubicBezTo>
                      <a:pt x="15702" y="1232"/>
                      <a:pt x="15366" y="1159"/>
                      <a:pt x="15019" y="1159"/>
                    </a:cubicBezTo>
                    <a:cubicBezTo>
                      <a:pt x="14926" y="1159"/>
                      <a:pt x="14833" y="1164"/>
                      <a:pt x="14739" y="1175"/>
                    </a:cubicBezTo>
                    <a:cubicBezTo>
                      <a:pt x="14034" y="1253"/>
                      <a:pt x="13386" y="1495"/>
                      <a:pt x="12746" y="1783"/>
                    </a:cubicBezTo>
                    <a:cubicBezTo>
                      <a:pt x="12221" y="2020"/>
                      <a:pt x="11690" y="2243"/>
                      <a:pt x="11153" y="2449"/>
                    </a:cubicBezTo>
                    <a:cubicBezTo>
                      <a:pt x="11040" y="2492"/>
                      <a:pt x="10931" y="2514"/>
                      <a:pt x="10827" y="2514"/>
                    </a:cubicBezTo>
                    <a:cubicBezTo>
                      <a:pt x="10583" y="2514"/>
                      <a:pt x="10365" y="2398"/>
                      <a:pt x="10171" y="2183"/>
                    </a:cubicBezTo>
                    <a:cubicBezTo>
                      <a:pt x="9906" y="1891"/>
                      <a:pt x="9614" y="1624"/>
                      <a:pt x="9336" y="1345"/>
                    </a:cubicBezTo>
                    <a:cubicBezTo>
                      <a:pt x="8894" y="902"/>
                      <a:pt x="8395" y="722"/>
                      <a:pt x="7858" y="722"/>
                    </a:cubicBezTo>
                    <a:cubicBezTo>
                      <a:pt x="7587" y="722"/>
                      <a:pt x="7305" y="768"/>
                      <a:pt x="7017" y="850"/>
                    </a:cubicBezTo>
                    <a:cubicBezTo>
                      <a:pt x="6815" y="907"/>
                      <a:pt x="6617" y="993"/>
                      <a:pt x="6421" y="1069"/>
                    </a:cubicBezTo>
                    <a:cubicBezTo>
                      <a:pt x="5744" y="1332"/>
                      <a:pt x="5069" y="1610"/>
                      <a:pt x="4388" y="1861"/>
                    </a:cubicBezTo>
                    <a:cubicBezTo>
                      <a:pt x="4104" y="1967"/>
                      <a:pt x="3806" y="2045"/>
                      <a:pt x="3509" y="2088"/>
                    </a:cubicBezTo>
                    <a:cubicBezTo>
                      <a:pt x="3443" y="2097"/>
                      <a:pt x="3378" y="2102"/>
                      <a:pt x="3314" y="2102"/>
                    </a:cubicBezTo>
                    <a:cubicBezTo>
                      <a:pt x="2821" y="2102"/>
                      <a:pt x="2394" y="1833"/>
                      <a:pt x="2145" y="1387"/>
                    </a:cubicBezTo>
                    <a:cubicBezTo>
                      <a:pt x="2087" y="1281"/>
                      <a:pt x="2025" y="1175"/>
                      <a:pt x="1974" y="1066"/>
                    </a:cubicBezTo>
                    <a:cubicBezTo>
                      <a:pt x="1657" y="402"/>
                      <a:pt x="1016" y="224"/>
                      <a:pt x="398" y="12"/>
                    </a:cubicBezTo>
                    <a:cubicBezTo>
                      <a:pt x="381" y="6"/>
                      <a:pt x="359" y="1"/>
                      <a:pt x="34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0" name="Google Shape;1380;p33"/>
              <p:cNvSpPr/>
              <p:nvPr/>
            </p:nvSpPr>
            <p:spPr>
              <a:xfrm>
                <a:off x="1131675" y="1479950"/>
                <a:ext cx="409150" cy="76875"/>
              </a:xfrm>
              <a:custGeom>
                <a:avLst/>
                <a:gdLst/>
                <a:ahLst/>
                <a:cxnLst/>
                <a:rect l="l" t="t" r="r" b="b"/>
                <a:pathLst>
                  <a:path w="16366" h="3075" extrusionOk="0">
                    <a:moveTo>
                      <a:pt x="1878" y="0"/>
                    </a:moveTo>
                    <a:cubicBezTo>
                      <a:pt x="1786" y="0"/>
                      <a:pt x="1691" y="9"/>
                      <a:pt x="1593" y="27"/>
                    </a:cubicBezTo>
                    <a:cubicBezTo>
                      <a:pt x="1020" y="140"/>
                      <a:pt x="542" y="412"/>
                      <a:pt x="200" y="892"/>
                    </a:cubicBezTo>
                    <a:cubicBezTo>
                      <a:pt x="124" y="1001"/>
                      <a:pt x="59" y="1133"/>
                      <a:pt x="32" y="1262"/>
                    </a:cubicBezTo>
                    <a:cubicBezTo>
                      <a:pt x="1" y="1414"/>
                      <a:pt x="101" y="1528"/>
                      <a:pt x="232" y="1528"/>
                    </a:cubicBezTo>
                    <a:cubicBezTo>
                      <a:pt x="268" y="1528"/>
                      <a:pt x="307" y="1519"/>
                      <a:pt x="346" y="1499"/>
                    </a:cubicBezTo>
                    <a:cubicBezTo>
                      <a:pt x="449" y="1448"/>
                      <a:pt x="525" y="1340"/>
                      <a:pt x="619" y="1266"/>
                    </a:cubicBezTo>
                    <a:cubicBezTo>
                      <a:pt x="832" y="1100"/>
                      <a:pt x="1030" y="904"/>
                      <a:pt x="1269" y="782"/>
                    </a:cubicBezTo>
                    <a:cubicBezTo>
                      <a:pt x="1459" y="685"/>
                      <a:pt x="1630" y="636"/>
                      <a:pt x="1788" y="636"/>
                    </a:cubicBezTo>
                    <a:cubicBezTo>
                      <a:pt x="2056" y="636"/>
                      <a:pt x="2288" y="775"/>
                      <a:pt x="2518" y="1050"/>
                    </a:cubicBezTo>
                    <a:cubicBezTo>
                      <a:pt x="2781" y="1365"/>
                      <a:pt x="3020" y="1698"/>
                      <a:pt x="3295" y="2002"/>
                    </a:cubicBezTo>
                    <a:cubicBezTo>
                      <a:pt x="3678" y="2430"/>
                      <a:pt x="4132" y="2637"/>
                      <a:pt x="4643" y="2637"/>
                    </a:cubicBezTo>
                    <a:cubicBezTo>
                      <a:pt x="4833" y="2637"/>
                      <a:pt x="5032" y="2608"/>
                      <a:pt x="5237" y="2552"/>
                    </a:cubicBezTo>
                    <a:cubicBezTo>
                      <a:pt x="5903" y="2367"/>
                      <a:pt x="6497" y="2035"/>
                      <a:pt x="7061" y="1644"/>
                    </a:cubicBezTo>
                    <a:cubicBezTo>
                      <a:pt x="7567" y="1293"/>
                      <a:pt x="8114" y="1064"/>
                      <a:pt x="8744" y="1020"/>
                    </a:cubicBezTo>
                    <a:cubicBezTo>
                      <a:pt x="8793" y="1016"/>
                      <a:pt x="8841" y="1014"/>
                      <a:pt x="8888" y="1014"/>
                    </a:cubicBezTo>
                    <a:cubicBezTo>
                      <a:pt x="9373" y="1014"/>
                      <a:pt x="9734" y="1206"/>
                      <a:pt x="10015" y="1634"/>
                    </a:cubicBezTo>
                    <a:cubicBezTo>
                      <a:pt x="10336" y="2121"/>
                      <a:pt x="10778" y="2493"/>
                      <a:pt x="11251" y="2831"/>
                    </a:cubicBezTo>
                    <a:cubicBezTo>
                      <a:pt x="11480" y="2995"/>
                      <a:pt x="11724" y="3074"/>
                      <a:pt x="11988" y="3074"/>
                    </a:cubicBezTo>
                    <a:cubicBezTo>
                      <a:pt x="12071" y="3074"/>
                      <a:pt x="12155" y="3067"/>
                      <a:pt x="12242" y="3051"/>
                    </a:cubicBezTo>
                    <a:cubicBezTo>
                      <a:pt x="12706" y="2968"/>
                      <a:pt x="13084" y="2729"/>
                      <a:pt x="13465" y="2473"/>
                    </a:cubicBezTo>
                    <a:cubicBezTo>
                      <a:pt x="13817" y="2238"/>
                      <a:pt x="14178" y="2010"/>
                      <a:pt x="14554" y="1821"/>
                    </a:cubicBezTo>
                    <a:cubicBezTo>
                      <a:pt x="14683" y="1756"/>
                      <a:pt x="14812" y="1723"/>
                      <a:pt x="14939" y="1723"/>
                    </a:cubicBezTo>
                    <a:cubicBezTo>
                      <a:pt x="15129" y="1723"/>
                      <a:pt x="15315" y="1796"/>
                      <a:pt x="15489" y="1943"/>
                    </a:cubicBezTo>
                    <a:cubicBezTo>
                      <a:pt x="15627" y="2059"/>
                      <a:pt x="15776" y="2181"/>
                      <a:pt x="15942" y="2240"/>
                    </a:cubicBezTo>
                    <a:cubicBezTo>
                      <a:pt x="15978" y="2253"/>
                      <a:pt x="16017" y="2258"/>
                      <a:pt x="16058" y="2258"/>
                    </a:cubicBezTo>
                    <a:cubicBezTo>
                      <a:pt x="16156" y="2258"/>
                      <a:pt x="16265" y="2230"/>
                      <a:pt x="16365" y="2224"/>
                    </a:cubicBezTo>
                    <a:cubicBezTo>
                      <a:pt x="16355" y="2081"/>
                      <a:pt x="16354" y="1936"/>
                      <a:pt x="16330" y="1796"/>
                    </a:cubicBezTo>
                    <a:cubicBezTo>
                      <a:pt x="16321" y="1744"/>
                      <a:pt x="16264" y="1698"/>
                      <a:pt x="16225" y="1651"/>
                    </a:cubicBezTo>
                    <a:cubicBezTo>
                      <a:pt x="15847" y="1199"/>
                      <a:pt x="15404" y="964"/>
                      <a:pt x="14909" y="964"/>
                    </a:cubicBezTo>
                    <a:cubicBezTo>
                      <a:pt x="14666" y="964"/>
                      <a:pt x="14412" y="1020"/>
                      <a:pt x="14146" y="1136"/>
                    </a:cubicBezTo>
                    <a:cubicBezTo>
                      <a:pt x="13774" y="1299"/>
                      <a:pt x="13437" y="1541"/>
                      <a:pt x="13085" y="1748"/>
                    </a:cubicBezTo>
                    <a:cubicBezTo>
                      <a:pt x="12836" y="1893"/>
                      <a:pt x="12598" y="2058"/>
                      <a:pt x="12340" y="2181"/>
                    </a:cubicBezTo>
                    <a:cubicBezTo>
                      <a:pt x="12232" y="2233"/>
                      <a:pt x="12124" y="2262"/>
                      <a:pt x="12017" y="2262"/>
                    </a:cubicBezTo>
                    <a:cubicBezTo>
                      <a:pt x="11864" y="2262"/>
                      <a:pt x="11716" y="2203"/>
                      <a:pt x="11583" y="2072"/>
                    </a:cubicBezTo>
                    <a:cubicBezTo>
                      <a:pt x="11271" y="1764"/>
                      <a:pt x="10936" y="1476"/>
                      <a:pt x="10649" y="1147"/>
                    </a:cubicBezTo>
                    <a:cubicBezTo>
                      <a:pt x="10181" y="611"/>
                      <a:pt x="9649" y="278"/>
                      <a:pt x="8909" y="278"/>
                    </a:cubicBezTo>
                    <a:cubicBezTo>
                      <a:pt x="8900" y="278"/>
                      <a:pt x="8891" y="278"/>
                      <a:pt x="8881" y="278"/>
                    </a:cubicBezTo>
                    <a:cubicBezTo>
                      <a:pt x="8039" y="289"/>
                      <a:pt x="7307" y="564"/>
                      <a:pt x="6629" y="1028"/>
                    </a:cubicBezTo>
                    <a:cubicBezTo>
                      <a:pt x="6139" y="1365"/>
                      <a:pt x="5626" y="1652"/>
                      <a:pt x="5054" y="1827"/>
                    </a:cubicBezTo>
                    <a:cubicBezTo>
                      <a:pt x="4909" y="1871"/>
                      <a:pt x="4770" y="1893"/>
                      <a:pt x="4638" y="1893"/>
                    </a:cubicBezTo>
                    <a:cubicBezTo>
                      <a:pt x="4313" y="1893"/>
                      <a:pt x="4026" y="1758"/>
                      <a:pt x="3778" y="1476"/>
                    </a:cubicBezTo>
                    <a:cubicBezTo>
                      <a:pt x="3487" y="1144"/>
                      <a:pt x="3197" y="818"/>
                      <a:pt x="2903" y="488"/>
                    </a:cubicBezTo>
                    <a:cubicBezTo>
                      <a:pt x="2618" y="168"/>
                      <a:pt x="2278" y="0"/>
                      <a:pt x="187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381" name="Google Shape;1381;p33"/>
            <p:cNvSpPr/>
            <p:nvPr/>
          </p:nvSpPr>
          <p:spPr>
            <a:xfrm rot="6556404">
              <a:off x="7016997" y="953385"/>
              <a:ext cx="205974" cy="362739"/>
            </a:xfrm>
            <a:custGeom>
              <a:avLst/>
              <a:gdLst/>
              <a:ahLst/>
              <a:cxnLst/>
              <a:rect l="l" t="t" r="r" b="b"/>
              <a:pathLst>
                <a:path w="2683" h="4725" extrusionOk="0">
                  <a:moveTo>
                    <a:pt x="1011" y="0"/>
                  </a:moveTo>
                  <a:cubicBezTo>
                    <a:pt x="886" y="0"/>
                    <a:pt x="762" y="22"/>
                    <a:pt x="646" y="70"/>
                  </a:cubicBezTo>
                  <a:cubicBezTo>
                    <a:pt x="0" y="335"/>
                    <a:pt x="181" y="845"/>
                    <a:pt x="280" y="1345"/>
                  </a:cubicBezTo>
                  <a:cubicBezTo>
                    <a:pt x="416" y="2031"/>
                    <a:pt x="294" y="2853"/>
                    <a:pt x="294" y="3550"/>
                  </a:cubicBezTo>
                  <a:cubicBezTo>
                    <a:pt x="294" y="3948"/>
                    <a:pt x="330" y="4415"/>
                    <a:pt x="665" y="4628"/>
                  </a:cubicBezTo>
                  <a:cubicBezTo>
                    <a:pt x="770" y="4695"/>
                    <a:pt x="892" y="4725"/>
                    <a:pt x="1016" y="4725"/>
                  </a:cubicBezTo>
                  <a:cubicBezTo>
                    <a:pt x="1149" y="4725"/>
                    <a:pt x="1283" y="4691"/>
                    <a:pt x="1402" y="4631"/>
                  </a:cubicBezTo>
                  <a:cubicBezTo>
                    <a:pt x="1631" y="4516"/>
                    <a:pt x="1807" y="4316"/>
                    <a:pt x="1955" y="4105"/>
                  </a:cubicBezTo>
                  <a:cubicBezTo>
                    <a:pt x="2513" y="3298"/>
                    <a:pt x="2682" y="2233"/>
                    <a:pt x="2399" y="1292"/>
                  </a:cubicBezTo>
                  <a:cubicBezTo>
                    <a:pt x="2283" y="907"/>
                    <a:pt x="2088" y="533"/>
                    <a:pt x="1776" y="280"/>
                  </a:cubicBezTo>
                  <a:cubicBezTo>
                    <a:pt x="1561" y="107"/>
                    <a:pt x="1283" y="0"/>
                    <a:pt x="101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2" name="Google Shape;1382;p33"/>
            <p:cNvSpPr/>
            <p:nvPr/>
          </p:nvSpPr>
          <p:spPr>
            <a:xfrm flipH="1">
              <a:off x="-87948" y="-70675"/>
              <a:ext cx="1071080" cy="823471"/>
            </a:xfrm>
            <a:custGeom>
              <a:avLst/>
              <a:gdLst/>
              <a:ahLst/>
              <a:cxnLst/>
              <a:rect l="l" t="t" r="r" b="b"/>
              <a:pathLst>
                <a:path w="34138" h="26244" extrusionOk="0">
                  <a:moveTo>
                    <a:pt x="13074" y="1"/>
                  </a:moveTo>
                  <a:cubicBezTo>
                    <a:pt x="11971" y="1"/>
                    <a:pt x="10868" y="34"/>
                    <a:pt x="9767" y="101"/>
                  </a:cubicBezTo>
                  <a:cubicBezTo>
                    <a:pt x="7836" y="220"/>
                    <a:pt x="5910" y="442"/>
                    <a:pt x="4004" y="766"/>
                  </a:cubicBezTo>
                  <a:cubicBezTo>
                    <a:pt x="2688" y="989"/>
                    <a:pt x="1471" y="1009"/>
                    <a:pt x="884" y="2322"/>
                  </a:cubicBezTo>
                  <a:cubicBezTo>
                    <a:pt x="109" y="4052"/>
                    <a:pt x="1" y="6115"/>
                    <a:pt x="621" y="7902"/>
                  </a:cubicBezTo>
                  <a:cubicBezTo>
                    <a:pt x="1315" y="9900"/>
                    <a:pt x="2907" y="11565"/>
                    <a:pt x="4872" y="12348"/>
                  </a:cubicBezTo>
                  <a:cubicBezTo>
                    <a:pt x="6255" y="12900"/>
                    <a:pt x="7730" y="13014"/>
                    <a:pt x="9228" y="13014"/>
                  </a:cubicBezTo>
                  <a:cubicBezTo>
                    <a:pt x="10290" y="13014"/>
                    <a:pt x="11365" y="12957"/>
                    <a:pt x="12426" y="12957"/>
                  </a:cubicBezTo>
                  <a:cubicBezTo>
                    <a:pt x="12651" y="12957"/>
                    <a:pt x="12875" y="12959"/>
                    <a:pt x="13098" y="12965"/>
                  </a:cubicBezTo>
                  <a:cubicBezTo>
                    <a:pt x="14351" y="13001"/>
                    <a:pt x="15704" y="13202"/>
                    <a:pt x="16592" y="14088"/>
                  </a:cubicBezTo>
                  <a:cubicBezTo>
                    <a:pt x="17686" y="15178"/>
                    <a:pt x="17713" y="16896"/>
                    <a:pt x="17981" y="18417"/>
                  </a:cubicBezTo>
                  <a:cubicBezTo>
                    <a:pt x="18523" y="21486"/>
                    <a:pt x="20474" y="24379"/>
                    <a:pt x="23329" y="25629"/>
                  </a:cubicBezTo>
                  <a:cubicBezTo>
                    <a:pt x="24268" y="26040"/>
                    <a:pt x="25299" y="26243"/>
                    <a:pt x="26328" y="26243"/>
                  </a:cubicBezTo>
                  <a:cubicBezTo>
                    <a:pt x="28428" y="26243"/>
                    <a:pt x="30520" y="25399"/>
                    <a:pt x="31813" y="23755"/>
                  </a:cubicBezTo>
                  <a:cubicBezTo>
                    <a:pt x="33141" y="22064"/>
                    <a:pt x="33514" y="19830"/>
                    <a:pt x="33753" y="17693"/>
                  </a:cubicBezTo>
                  <a:cubicBezTo>
                    <a:pt x="33988" y="15601"/>
                    <a:pt x="34138" y="13482"/>
                    <a:pt x="33882" y="11392"/>
                  </a:cubicBezTo>
                  <a:cubicBezTo>
                    <a:pt x="33625" y="9301"/>
                    <a:pt x="33329" y="4019"/>
                    <a:pt x="32039" y="2355"/>
                  </a:cubicBezTo>
                  <a:cubicBezTo>
                    <a:pt x="30878" y="859"/>
                    <a:pt x="29239" y="530"/>
                    <a:pt x="27416" y="530"/>
                  </a:cubicBezTo>
                  <a:cubicBezTo>
                    <a:pt x="25988" y="530"/>
                    <a:pt x="24447" y="732"/>
                    <a:pt x="22936" y="732"/>
                  </a:cubicBezTo>
                  <a:cubicBezTo>
                    <a:pt x="22336" y="732"/>
                    <a:pt x="21740" y="700"/>
                    <a:pt x="21158" y="611"/>
                  </a:cubicBezTo>
                  <a:cubicBezTo>
                    <a:pt x="18484" y="203"/>
                    <a:pt x="15779" y="1"/>
                    <a:pt x="1307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3" name="Google Shape;1383;p33"/>
            <p:cNvSpPr/>
            <p:nvPr/>
          </p:nvSpPr>
          <p:spPr>
            <a:xfrm flipH="1">
              <a:off x="-104871" y="-42405"/>
              <a:ext cx="762412" cy="547663"/>
            </a:xfrm>
            <a:custGeom>
              <a:avLst/>
              <a:gdLst/>
              <a:ahLst/>
              <a:cxnLst/>
              <a:rect l="l" t="t" r="r" b="b"/>
              <a:pathLst>
                <a:path w="24300" h="17454" extrusionOk="0">
                  <a:moveTo>
                    <a:pt x="10124" y="1"/>
                  </a:moveTo>
                  <a:cubicBezTo>
                    <a:pt x="10050" y="1"/>
                    <a:pt x="9968" y="17"/>
                    <a:pt x="9880" y="50"/>
                  </a:cubicBezTo>
                  <a:cubicBezTo>
                    <a:pt x="9759" y="95"/>
                    <a:pt x="9638" y="157"/>
                    <a:pt x="9531" y="230"/>
                  </a:cubicBezTo>
                  <a:cubicBezTo>
                    <a:pt x="9229" y="435"/>
                    <a:pt x="8921" y="632"/>
                    <a:pt x="8639" y="860"/>
                  </a:cubicBezTo>
                  <a:cubicBezTo>
                    <a:pt x="7741" y="1583"/>
                    <a:pt x="6846" y="2308"/>
                    <a:pt x="5966" y="3051"/>
                  </a:cubicBezTo>
                  <a:cubicBezTo>
                    <a:pt x="4272" y="4481"/>
                    <a:pt x="2614" y="5955"/>
                    <a:pt x="1139" y="7617"/>
                  </a:cubicBezTo>
                  <a:cubicBezTo>
                    <a:pt x="792" y="8009"/>
                    <a:pt x="487" y="8439"/>
                    <a:pt x="181" y="8864"/>
                  </a:cubicBezTo>
                  <a:cubicBezTo>
                    <a:pt x="38" y="9063"/>
                    <a:pt x="0" y="9298"/>
                    <a:pt x="148" y="9523"/>
                  </a:cubicBezTo>
                  <a:cubicBezTo>
                    <a:pt x="265" y="9700"/>
                    <a:pt x="429" y="9756"/>
                    <a:pt x="609" y="9756"/>
                  </a:cubicBezTo>
                  <a:cubicBezTo>
                    <a:pt x="661" y="9756"/>
                    <a:pt x="714" y="9751"/>
                    <a:pt x="768" y="9743"/>
                  </a:cubicBezTo>
                  <a:cubicBezTo>
                    <a:pt x="911" y="9723"/>
                    <a:pt x="1060" y="9703"/>
                    <a:pt x="1195" y="9652"/>
                  </a:cubicBezTo>
                  <a:cubicBezTo>
                    <a:pt x="1547" y="9514"/>
                    <a:pt x="1902" y="9374"/>
                    <a:pt x="2238" y="9205"/>
                  </a:cubicBezTo>
                  <a:cubicBezTo>
                    <a:pt x="2941" y="8850"/>
                    <a:pt x="3630" y="8469"/>
                    <a:pt x="4329" y="8105"/>
                  </a:cubicBezTo>
                  <a:cubicBezTo>
                    <a:pt x="5453" y="7518"/>
                    <a:pt x="6578" y="6937"/>
                    <a:pt x="7705" y="6356"/>
                  </a:cubicBezTo>
                  <a:cubicBezTo>
                    <a:pt x="7797" y="6307"/>
                    <a:pt x="7903" y="6285"/>
                    <a:pt x="8002" y="6251"/>
                  </a:cubicBezTo>
                  <a:lnTo>
                    <a:pt x="8002" y="6251"/>
                  </a:lnTo>
                  <a:cubicBezTo>
                    <a:pt x="7962" y="6378"/>
                    <a:pt x="7897" y="6457"/>
                    <a:pt x="7827" y="6529"/>
                  </a:cubicBezTo>
                  <a:cubicBezTo>
                    <a:pt x="6550" y="7820"/>
                    <a:pt x="5454" y="9255"/>
                    <a:pt x="4476" y="10783"/>
                  </a:cubicBezTo>
                  <a:cubicBezTo>
                    <a:pt x="4011" y="11512"/>
                    <a:pt x="3617" y="12276"/>
                    <a:pt x="3355" y="13100"/>
                  </a:cubicBezTo>
                  <a:cubicBezTo>
                    <a:pt x="3249" y="13430"/>
                    <a:pt x="3165" y="13777"/>
                    <a:pt x="3141" y="14121"/>
                  </a:cubicBezTo>
                  <a:cubicBezTo>
                    <a:pt x="3102" y="14656"/>
                    <a:pt x="3401" y="15000"/>
                    <a:pt x="3935" y="15011"/>
                  </a:cubicBezTo>
                  <a:cubicBezTo>
                    <a:pt x="3964" y="15012"/>
                    <a:pt x="3993" y="15012"/>
                    <a:pt x="4022" y="15012"/>
                  </a:cubicBezTo>
                  <a:cubicBezTo>
                    <a:pt x="4353" y="15012"/>
                    <a:pt x="4706" y="14973"/>
                    <a:pt x="4999" y="14847"/>
                  </a:cubicBezTo>
                  <a:cubicBezTo>
                    <a:pt x="5586" y="14593"/>
                    <a:pt x="6156" y="14288"/>
                    <a:pt x="6692" y="13940"/>
                  </a:cubicBezTo>
                  <a:cubicBezTo>
                    <a:pt x="7963" y="13115"/>
                    <a:pt x="9213" y="12252"/>
                    <a:pt x="10472" y="11407"/>
                  </a:cubicBezTo>
                  <a:cubicBezTo>
                    <a:pt x="10598" y="11321"/>
                    <a:pt x="10731" y="11248"/>
                    <a:pt x="10861" y="11169"/>
                  </a:cubicBezTo>
                  <a:lnTo>
                    <a:pt x="10861" y="11169"/>
                  </a:lnTo>
                  <a:cubicBezTo>
                    <a:pt x="10815" y="11333"/>
                    <a:pt x="10725" y="11442"/>
                    <a:pt x="10641" y="11555"/>
                  </a:cubicBezTo>
                  <a:cubicBezTo>
                    <a:pt x="10011" y="12394"/>
                    <a:pt x="9362" y="13221"/>
                    <a:pt x="8758" y="14078"/>
                  </a:cubicBezTo>
                  <a:cubicBezTo>
                    <a:pt x="8347" y="14665"/>
                    <a:pt x="8070" y="15328"/>
                    <a:pt x="7923" y="16036"/>
                  </a:cubicBezTo>
                  <a:cubicBezTo>
                    <a:pt x="7733" y="16942"/>
                    <a:pt x="8083" y="17454"/>
                    <a:pt x="8855" y="17454"/>
                  </a:cubicBezTo>
                  <a:cubicBezTo>
                    <a:pt x="8983" y="17454"/>
                    <a:pt x="9123" y="17440"/>
                    <a:pt x="9273" y="17411"/>
                  </a:cubicBezTo>
                  <a:cubicBezTo>
                    <a:pt x="9885" y="17295"/>
                    <a:pt x="10447" y="17053"/>
                    <a:pt x="10954" y="16702"/>
                  </a:cubicBezTo>
                  <a:cubicBezTo>
                    <a:pt x="11528" y="16303"/>
                    <a:pt x="12093" y="15886"/>
                    <a:pt x="12630" y="15438"/>
                  </a:cubicBezTo>
                  <a:cubicBezTo>
                    <a:pt x="14212" y="14121"/>
                    <a:pt x="15672" y="12673"/>
                    <a:pt x="17133" y="11225"/>
                  </a:cubicBezTo>
                  <a:cubicBezTo>
                    <a:pt x="18931" y="9443"/>
                    <a:pt x="20850" y="7813"/>
                    <a:pt x="23047" y="6534"/>
                  </a:cubicBezTo>
                  <a:cubicBezTo>
                    <a:pt x="23323" y="6373"/>
                    <a:pt x="23585" y="6185"/>
                    <a:pt x="23848" y="6002"/>
                  </a:cubicBezTo>
                  <a:cubicBezTo>
                    <a:pt x="23954" y="5929"/>
                    <a:pt x="24060" y="5844"/>
                    <a:pt x="24139" y="5743"/>
                  </a:cubicBezTo>
                  <a:cubicBezTo>
                    <a:pt x="24285" y="5551"/>
                    <a:pt x="24299" y="5333"/>
                    <a:pt x="24171" y="5128"/>
                  </a:cubicBezTo>
                  <a:cubicBezTo>
                    <a:pt x="24064" y="4961"/>
                    <a:pt x="23908" y="4873"/>
                    <a:pt x="23725" y="4873"/>
                  </a:cubicBezTo>
                  <a:cubicBezTo>
                    <a:pt x="23686" y="4873"/>
                    <a:pt x="23646" y="4877"/>
                    <a:pt x="23605" y="4885"/>
                  </a:cubicBezTo>
                  <a:cubicBezTo>
                    <a:pt x="23466" y="4914"/>
                    <a:pt x="23323" y="4968"/>
                    <a:pt x="23201" y="5042"/>
                  </a:cubicBezTo>
                  <a:cubicBezTo>
                    <a:pt x="21824" y="5894"/>
                    <a:pt x="20439" y="6729"/>
                    <a:pt x="19180" y="7759"/>
                  </a:cubicBezTo>
                  <a:cubicBezTo>
                    <a:pt x="17710" y="8962"/>
                    <a:pt x="16374" y="10307"/>
                    <a:pt x="15025" y="11639"/>
                  </a:cubicBezTo>
                  <a:cubicBezTo>
                    <a:pt x="13726" y="12921"/>
                    <a:pt x="12409" y="14182"/>
                    <a:pt x="10977" y="15313"/>
                  </a:cubicBezTo>
                  <a:cubicBezTo>
                    <a:pt x="10568" y="15637"/>
                    <a:pt x="10117" y="15909"/>
                    <a:pt x="9667" y="16180"/>
                  </a:cubicBezTo>
                  <a:cubicBezTo>
                    <a:pt x="9478" y="16294"/>
                    <a:pt x="9249" y="16340"/>
                    <a:pt x="8954" y="16450"/>
                  </a:cubicBezTo>
                  <a:cubicBezTo>
                    <a:pt x="9006" y="16217"/>
                    <a:pt x="9027" y="16078"/>
                    <a:pt x="9063" y="15939"/>
                  </a:cubicBezTo>
                  <a:cubicBezTo>
                    <a:pt x="9252" y="15320"/>
                    <a:pt x="9574" y="14768"/>
                    <a:pt x="9945" y="14239"/>
                  </a:cubicBezTo>
                  <a:cubicBezTo>
                    <a:pt x="10910" y="12863"/>
                    <a:pt x="11990" y="11582"/>
                    <a:pt x="13172" y="10388"/>
                  </a:cubicBezTo>
                  <a:cubicBezTo>
                    <a:pt x="13582" y="9974"/>
                    <a:pt x="14010" y="9577"/>
                    <a:pt x="14417" y="9158"/>
                  </a:cubicBezTo>
                  <a:cubicBezTo>
                    <a:pt x="14597" y="8970"/>
                    <a:pt x="14760" y="8761"/>
                    <a:pt x="14896" y="8539"/>
                  </a:cubicBezTo>
                  <a:cubicBezTo>
                    <a:pt x="15018" y="8340"/>
                    <a:pt x="15005" y="8117"/>
                    <a:pt x="14855" y="7923"/>
                  </a:cubicBezTo>
                  <a:cubicBezTo>
                    <a:pt x="14745" y="7780"/>
                    <a:pt x="14601" y="7715"/>
                    <a:pt x="14445" y="7715"/>
                  </a:cubicBezTo>
                  <a:cubicBezTo>
                    <a:pt x="14387" y="7715"/>
                    <a:pt x="14327" y="7724"/>
                    <a:pt x="14266" y="7742"/>
                  </a:cubicBezTo>
                  <a:cubicBezTo>
                    <a:pt x="14087" y="7795"/>
                    <a:pt x="13911" y="7876"/>
                    <a:pt x="13751" y="7974"/>
                  </a:cubicBezTo>
                  <a:cubicBezTo>
                    <a:pt x="13151" y="8334"/>
                    <a:pt x="12548" y="8689"/>
                    <a:pt x="11968" y="9080"/>
                  </a:cubicBezTo>
                  <a:cubicBezTo>
                    <a:pt x="9951" y="10445"/>
                    <a:pt x="7946" y="11827"/>
                    <a:pt x="5928" y="13193"/>
                  </a:cubicBezTo>
                  <a:cubicBezTo>
                    <a:pt x="5532" y="13460"/>
                    <a:pt x="5112" y="13698"/>
                    <a:pt x="4690" y="13927"/>
                  </a:cubicBezTo>
                  <a:cubicBezTo>
                    <a:pt x="4534" y="14012"/>
                    <a:pt x="4343" y="14026"/>
                    <a:pt x="4073" y="14098"/>
                  </a:cubicBezTo>
                  <a:cubicBezTo>
                    <a:pt x="4202" y="13690"/>
                    <a:pt x="4287" y="13372"/>
                    <a:pt x="4403" y="13065"/>
                  </a:cubicBezTo>
                  <a:cubicBezTo>
                    <a:pt x="4890" y="11782"/>
                    <a:pt x="5691" y="10683"/>
                    <a:pt x="6493" y="9589"/>
                  </a:cubicBezTo>
                  <a:cubicBezTo>
                    <a:pt x="7559" y="8135"/>
                    <a:pt x="8825" y="6868"/>
                    <a:pt x="10167" y="5671"/>
                  </a:cubicBezTo>
                  <a:cubicBezTo>
                    <a:pt x="10450" y="5420"/>
                    <a:pt x="10715" y="5147"/>
                    <a:pt x="10963" y="4862"/>
                  </a:cubicBezTo>
                  <a:cubicBezTo>
                    <a:pt x="11153" y="4646"/>
                    <a:pt x="11153" y="4404"/>
                    <a:pt x="11024" y="4218"/>
                  </a:cubicBezTo>
                  <a:cubicBezTo>
                    <a:pt x="10931" y="4084"/>
                    <a:pt x="10794" y="4006"/>
                    <a:pt x="10622" y="4006"/>
                  </a:cubicBezTo>
                  <a:cubicBezTo>
                    <a:pt x="10553" y="4006"/>
                    <a:pt x="10479" y="4018"/>
                    <a:pt x="10400" y="4044"/>
                  </a:cubicBezTo>
                  <a:cubicBezTo>
                    <a:pt x="10082" y="4150"/>
                    <a:pt x="9773" y="4281"/>
                    <a:pt x="9469" y="4420"/>
                  </a:cubicBezTo>
                  <a:cubicBezTo>
                    <a:pt x="6975" y="5561"/>
                    <a:pt x="4551" y="6832"/>
                    <a:pt x="2167" y="8190"/>
                  </a:cubicBezTo>
                  <a:cubicBezTo>
                    <a:pt x="2091" y="8233"/>
                    <a:pt x="2009" y="8257"/>
                    <a:pt x="1928" y="8291"/>
                  </a:cubicBezTo>
                  <a:cubicBezTo>
                    <a:pt x="2075" y="8045"/>
                    <a:pt x="2250" y="7853"/>
                    <a:pt x="2429" y="7663"/>
                  </a:cubicBezTo>
                  <a:cubicBezTo>
                    <a:pt x="4023" y="5972"/>
                    <a:pt x="5814" y="4495"/>
                    <a:pt x="7559" y="2969"/>
                  </a:cubicBezTo>
                  <a:cubicBezTo>
                    <a:pt x="8449" y="2192"/>
                    <a:pt x="9348" y="1424"/>
                    <a:pt x="10240" y="651"/>
                  </a:cubicBezTo>
                  <a:cubicBezTo>
                    <a:pt x="10386" y="523"/>
                    <a:pt x="10530" y="386"/>
                    <a:pt x="10424" y="166"/>
                  </a:cubicBezTo>
                  <a:cubicBezTo>
                    <a:pt x="10373" y="58"/>
                    <a:pt x="10264" y="1"/>
                    <a:pt x="1012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4" name="Google Shape;1384;p33"/>
            <p:cNvSpPr/>
            <p:nvPr/>
          </p:nvSpPr>
          <p:spPr>
            <a:xfrm flipH="1">
              <a:off x="228069" y="519178"/>
              <a:ext cx="121955" cy="126985"/>
            </a:xfrm>
            <a:custGeom>
              <a:avLst/>
              <a:gdLst/>
              <a:ahLst/>
              <a:cxnLst/>
              <a:rect l="l" t="t" r="r" b="b"/>
              <a:pathLst>
                <a:path w="3887" h="4047" extrusionOk="0">
                  <a:moveTo>
                    <a:pt x="2240" y="753"/>
                  </a:moveTo>
                  <a:cubicBezTo>
                    <a:pt x="2713" y="753"/>
                    <a:pt x="2980" y="1165"/>
                    <a:pt x="3086" y="1549"/>
                  </a:cubicBezTo>
                  <a:cubicBezTo>
                    <a:pt x="3238" y="2100"/>
                    <a:pt x="3091" y="2592"/>
                    <a:pt x="2744" y="3034"/>
                  </a:cubicBezTo>
                  <a:cubicBezTo>
                    <a:pt x="2584" y="3237"/>
                    <a:pt x="2221" y="3401"/>
                    <a:pt x="1852" y="3403"/>
                  </a:cubicBezTo>
                  <a:cubicBezTo>
                    <a:pt x="1556" y="3372"/>
                    <a:pt x="1265" y="3206"/>
                    <a:pt x="1087" y="2904"/>
                  </a:cubicBezTo>
                  <a:cubicBezTo>
                    <a:pt x="940" y="2656"/>
                    <a:pt x="825" y="2377"/>
                    <a:pt x="758" y="2095"/>
                  </a:cubicBezTo>
                  <a:cubicBezTo>
                    <a:pt x="645" y="1628"/>
                    <a:pt x="876" y="1248"/>
                    <a:pt x="1319" y="1068"/>
                  </a:cubicBezTo>
                  <a:cubicBezTo>
                    <a:pt x="1510" y="991"/>
                    <a:pt x="1692" y="895"/>
                    <a:pt x="1884" y="823"/>
                  </a:cubicBezTo>
                  <a:cubicBezTo>
                    <a:pt x="2014" y="775"/>
                    <a:pt x="2132" y="753"/>
                    <a:pt x="2240" y="753"/>
                  </a:cubicBezTo>
                  <a:close/>
                  <a:moveTo>
                    <a:pt x="2310" y="1"/>
                  </a:moveTo>
                  <a:cubicBezTo>
                    <a:pt x="2228" y="1"/>
                    <a:pt x="2144" y="8"/>
                    <a:pt x="2058" y="24"/>
                  </a:cubicBezTo>
                  <a:cubicBezTo>
                    <a:pt x="1533" y="120"/>
                    <a:pt x="1039" y="326"/>
                    <a:pt x="632" y="677"/>
                  </a:cubicBezTo>
                  <a:cubicBezTo>
                    <a:pt x="210" y="1042"/>
                    <a:pt x="1" y="1516"/>
                    <a:pt x="88" y="2092"/>
                  </a:cubicBezTo>
                  <a:cubicBezTo>
                    <a:pt x="158" y="2549"/>
                    <a:pt x="330" y="2967"/>
                    <a:pt x="608" y="3326"/>
                  </a:cubicBezTo>
                  <a:cubicBezTo>
                    <a:pt x="987" y="3822"/>
                    <a:pt x="1483" y="4046"/>
                    <a:pt x="1974" y="4046"/>
                  </a:cubicBezTo>
                  <a:cubicBezTo>
                    <a:pt x="2357" y="4046"/>
                    <a:pt x="2736" y="3910"/>
                    <a:pt x="3055" y="3660"/>
                  </a:cubicBezTo>
                  <a:cubicBezTo>
                    <a:pt x="3587" y="3240"/>
                    <a:pt x="3860" y="2636"/>
                    <a:pt x="3864" y="1940"/>
                  </a:cubicBezTo>
                  <a:cubicBezTo>
                    <a:pt x="3887" y="1377"/>
                    <a:pt x="3705" y="890"/>
                    <a:pt x="3328" y="484"/>
                  </a:cubicBezTo>
                  <a:cubicBezTo>
                    <a:pt x="3046" y="179"/>
                    <a:pt x="2704" y="1"/>
                    <a:pt x="231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5" name="Google Shape;1385;p33"/>
            <p:cNvSpPr/>
            <p:nvPr/>
          </p:nvSpPr>
          <p:spPr>
            <a:xfrm flipH="1">
              <a:off x="797520" y="23079"/>
              <a:ext cx="264899" cy="274522"/>
            </a:xfrm>
            <a:custGeom>
              <a:avLst/>
              <a:gdLst/>
              <a:ahLst/>
              <a:cxnLst/>
              <a:rect l="l" t="t" r="r" b="b"/>
              <a:pathLst>
                <a:path w="8443" h="8749" extrusionOk="0">
                  <a:moveTo>
                    <a:pt x="4211" y="1"/>
                  </a:moveTo>
                  <a:cubicBezTo>
                    <a:pt x="1609" y="1"/>
                    <a:pt x="1" y="2952"/>
                    <a:pt x="732" y="5424"/>
                  </a:cubicBezTo>
                  <a:cubicBezTo>
                    <a:pt x="1192" y="6978"/>
                    <a:pt x="2522" y="8241"/>
                    <a:pt x="4096" y="8629"/>
                  </a:cubicBezTo>
                  <a:cubicBezTo>
                    <a:pt x="4409" y="8705"/>
                    <a:pt x="4735" y="8748"/>
                    <a:pt x="5058" y="8748"/>
                  </a:cubicBezTo>
                  <a:cubicBezTo>
                    <a:pt x="5526" y="8748"/>
                    <a:pt x="5989" y="8659"/>
                    <a:pt x="6408" y="8455"/>
                  </a:cubicBezTo>
                  <a:cubicBezTo>
                    <a:pt x="7503" y="7923"/>
                    <a:pt x="8115" y="6697"/>
                    <a:pt x="8284" y="5488"/>
                  </a:cubicBezTo>
                  <a:cubicBezTo>
                    <a:pt x="8443" y="4353"/>
                    <a:pt x="8269" y="3157"/>
                    <a:pt x="7708" y="2159"/>
                  </a:cubicBezTo>
                  <a:cubicBezTo>
                    <a:pt x="7148" y="1158"/>
                    <a:pt x="6187" y="371"/>
                    <a:pt x="5072" y="105"/>
                  </a:cubicBezTo>
                  <a:cubicBezTo>
                    <a:pt x="4775" y="34"/>
                    <a:pt x="4487" y="1"/>
                    <a:pt x="421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6" name="Google Shape;1386;p33"/>
            <p:cNvSpPr/>
            <p:nvPr/>
          </p:nvSpPr>
          <p:spPr>
            <a:xfrm flipH="1">
              <a:off x="841039" y="50126"/>
              <a:ext cx="264711" cy="282900"/>
            </a:xfrm>
            <a:custGeom>
              <a:avLst/>
              <a:gdLst/>
              <a:ahLst/>
              <a:cxnLst/>
              <a:rect l="l" t="t" r="r" b="b"/>
              <a:pathLst>
                <a:path w="8437" h="9016" extrusionOk="0">
                  <a:moveTo>
                    <a:pt x="4060" y="271"/>
                  </a:moveTo>
                  <a:cubicBezTo>
                    <a:pt x="4332" y="271"/>
                    <a:pt x="4612" y="302"/>
                    <a:pt x="4894" y="369"/>
                  </a:cubicBezTo>
                  <a:cubicBezTo>
                    <a:pt x="5932" y="617"/>
                    <a:pt x="6887" y="1360"/>
                    <a:pt x="7445" y="2358"/>
                  </a:cubicBezTo>
                  <a:cubicBezTo>
                    <a:pt x="7968" y="3293"/>
                    <a:pt x="8166" y="4446"/>
                    <a:pt x="8004" y="5606"/>
                  </a:cubicBezTo>
                  <a:cubicBezTo>
                    <a:pt x="7815" y="6943"/>
                    <a:pt x="7142" y="8013"/>
                    <a:pt x="6201" y="8471"/>
                  </a:cubicBezTo>
                  <a:cubicBezTo>
                    <a:pt x="5820" y="8656"/>
                    <a:pt x="5377" y="8750"/>
                    <a:pt x="4906" y="8750"/>
                  </a:cubicBezTo>
                  <a:cubicBezTo>
                    <a:pt x="4605" y="8750"/>
                    <a:pt x="4293" y="8712"/>
                    <a:pt x="3977" y="8634"/>
                  </a:cubicBezTo>
                  <a:cubicBezTo>
                    <a:pt x="2441" y="8256"/>
                    <a:pt x="1157" y="7036"/>
                    <a:pt x="710" y="5521"/>
                  </a:cubicBezTo>
                  <a:cubicBezTo>
                    <a:pt x="283" y="4081"/>
                    <a:pt x="681" y="2390"/>
                    <a:pt x="1698" y="1316"/>
                  </a:cubicBezTo>
                  <a:cubicBezTo>
                    <a:pt x="2349" y="629"/>
                    <a:pt x="3168" y="271"/>
                    <a:pt x="4060" y="271"/>
                  </a:cubicBezTo>
                  <a:close/>
                  <a:moveTo>
                    <a:pt x="4055" y="0"/>
                  </a:moveTo>
                  <a:cubicBezTo>
                    <a:pt x="3092" y="0"/>
                    <a:pt x="2208" y="387"/>
                    <a:pt x="1504" y="1131"/>
                  </a:cubicBezTo>
                  <a:cubicBezTo>
                    <a:pt x="423" y="2272"/>
                    <a:pt x="1" y="4067"/>
                    <a:pt x="453" y="5597"/>
                  </a:cubicBezTo>
                  <a:cubicBezTo>
                    <a:pt x="927" y="7198"/>
                    <a:pt x="2286" y="8493"/>
                    <a:pt x="3913" y="8892"/>
                  </a:cubicBezTo>
                  <a:cubicBezTo>
                    <a:pt x="4249" y="8974"/>
                    <a:pt x="4584" y="9015"/>
                    <a:pt x="4907" y="9015"/>
                  </a:cubicBezTo>
                  <a:cubicBezTo>
                    <a:pt x="5419" y="9015"/>
                    <a:pt x="5900" y="8913"/>
                    <a:pt x="6317" y="8707"/>
                  </a:cubicBezTo>
                  <a:cubicBezTo>
                    <a:pt x="7338" y="8212"/>
                    <a:pt x="8067" y="7065"/>
                    <a:pt x="8266" y="5640"/>
                  </a:cubicBezTo>
                  <a:cubicBezTo>
                    <a:pt x="8436" y="4423"/>
                    <a:pt x="8227" y="3210"/>
                    <a:pt x="7676" y="2227"/>
                  </a:cubicBezTo>
                  <a:cubicBezTo>
                    <a:pt x="7080" y="1166"/>
                    <a:pt x="6062" y="372"/>
                    <a:pt x="4952" y="109"/>
                  </a:cubicBezTo>
                  <a:cubicBezTo>
                    <a:pt x="4648" y="36"/>
                    <a:pt x="4348" y="0"/>
                    <a:pt x="405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BLANK_1_1_1">
    <p:spTree>
      <p:nvGrpSpPr>
        <p:cNvPr id="1" name="Shape 1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88" name="Google Shape;1388;p34"/>
          <p:cNvGrpSpPr/>
          <p:nvPr/>
        </p:nvGrpSpPr>
        <p:grpSpPr>
          <a:xfrm>
            <a:off x="-468775" y="-228574"/>
            <a:ext cx="10355010" cy="8969950"/>
            <a:chOff x="-468775" y="-228574"/>
            <a:chExt cx="10355010" cy="8969950"/>
          </a:xfrm>
        </p:grpSpPr>
        <p:sp>
          <p:nvSpPr>
            <p:cNvPr id="1389" name="Google Shape;1389;p34"/>
            <p:cNvSpPr/>
            <p:nvPr/>
          </p:nvSpPr>
          <p:spPr>
            <a:xfrm rot="-4535296">
              <a:off x="2446743" y="600185"/>
              <a:ext cx="4523974" cy="9528946"/>
            </a:xfrm>
            <a:custGeom>
              <a:avLst/>
              <a:gdLst/>
              <a:ahLst/>
              <a:cxnLst/>
              <a:rect l="l" t="t" r="r" b="b"/>
              <a:pathLst>
                <a:path w="34146" h="41384" extrusionOk="0">
                  <a:moveTo>
                    <a:pt x="8767" y="1"/>
                  </a:moveTo>
                  <a:cubicBezTo>
                    <a:pt x="8380" y="1"/>
                    <a:pt x="7990" y="31"/>
                    <a:pt x="7600" y="94"/>
                  </a:cubicBezTo>
                  <a:cubicBezTo>
                    <a:pt x="5611" y="416"/>
                    <a:pt x="4951" y="2449"/>
                    <a:pt x="4114" y="4126"/>
                  </a:cubicBezTo>
                  <a:cubicBezTo>
                    <a:pt x="2070" y="8234"/>
                    <a:pt x="814" y="12735"/>
                    <a:pt x="463" y="17309"/>
                  </a:cubicBezTo>
                  <a:cubicBezTo>
                    <a:pt x="1" y="23355"/>
                    <a:pt x="1229" y="29762"/>
                    <a:pt x="5091" y="34433"/>
                  </a:cubicBezTo>
                  <a:cubicBezTo>
                    <a:pt x="8599" y="38680"/>
                    <a:pt x="14063" y="41119"/>
                    <a:pt x="19567" y="41365"/>
                  </a:cubicBezTo>
                  <a:cubicBezTo>
                    <a:pt x="19842" y="41377"/>
                    <a:pt x="20119" y="41383"/>
                    <a:pt x="20396" y="41383"/>
                  </a:cubicBezTo>
                  <a:cubicBezTo>
                    <a:pt x="24848" y="41383"/>
                    <a:pt x="29505" y="39789"/>
                    <a:pt x="32000" y="36137"/>
                  </a:cubicBezTo>
                  <a:cubicBezTo>
                    <a:pt x="33600" y="33797"/>
                    <a:pt x="34145" y="30812"/>
                    <a:pt x="33687" y="28017"/>
                  </a:cubicBezTo>
                  <a:cubicBezTo>
                    <a:pt x="33229" y="25221"/>
                    <a:pt x="31807" y="22625"/>
                    <a:pt x="29855" y="20573"/>
                  </a:cubicBezTo>
                  <a:cubicBezTo>
                    <a:pt x="27629" y="18233"/>
                    <a:pt x="24745" y="16582"/>
                    <a:pt x="22599" y="14165"/>
                  </a:cubicBezTo>
                  <a:cubicBezTo>
                    <a:pt x="20903" y="12256"/>
                    <a:pt x="19736" y="9950"/>
                    <a:pt x="18479" y="7729"/>
                  </a:cubicBezTo>
                  <a:cubicBezTo>
                    <a:pt x="17220" y="5508"/>
                    <a:pt x="15806" y="3299"/>
                    <a:pt x="13771" y="1758"/>
                  </a:cubicBezTo>
                  <a:cubicBezTo>
                    <a:pt x="12317" y="657"/>
                    <a:pt x="10569" y="1"/>
                    <a:pt x="87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390" name="Google Shape;1390;p34"/>
            <p:cNvGrpSpPr/>
            <p:nvPr/>
          </p:nvGrpSpPr>
          <p:grpSpPr>
            <a:xfrm flipH="1">
              <a:off x="7942371" y="-126241"/>
              <a:ext cx="1145145" cy="927285"/>
              <a:chOff x="3554175" y="449475"/>
              <a:chExt cx="647450" cy="524275"/>
            </a:xfrm>
          </p:grpSpPr>
          <p:sp>
            <p:nvSpPr>
              <p:cNvPr id="1391" name="Google Shape;1391;p34"/>
              <p:cNvSpPr/>
              <p:nvPr/>
            </p:nvSpPr>
            <p:spPr>
              <a:xfrm>
                <a:off x="3624500" y="449475"/>
                <a:ext cx="577125" cy="472375"/>
              </a:xfrm>
              <a:custGeom>
                <a:avLst/>
                <a:gdLst/>
                <a:ahLst/>
                <a:cxnLst/>
                <a:rect l="l" t="t" r="r" b="b"/>
                <a:pathLst>
                  <a:path w="23085" h="18895" extrusionOk="0">
                    <a:moveTo>
                      <a:pt x="9168" y="1"/>
                    </a:moveTo>
                    <a:cubicBezTo>
                      <a:pt x="6230" y="1"/>
                      <a:pt x="3312" y="717"/>
                      <a:pt x="552" y="1744"/>
                    </a:cubicBezTo>
                    <a:cubicBezTo>
                      <a:pt x="572" y="2105"/>
                      <a:pt x="244" y="2745"/>
                      <a:pt x="384" y="3081"/>
                    </a:cubicBezTo>
                    <a:cubicBezTo>
                      <a:pt x="824" y="4148"/>
                      <a:pt x="1002" y="5323"/>
                      <a:pt x="891" y="6472"/>
                    </a:cubicBezTo>
                    <a:cubicBezTo>
                      <a:pt x="737" y="8131"/>
                      <a:pt x="1" y="9721"/>
                      <a:pt x="57" y="11387"/>
                    </a:cubicBezTo>
                    <a:cubicBezTo>
                      <a:pt x="140" y="13889"/>
                      <a:pt x="2265" y="16161"/>
                      <a:pt x="4755" y="16412"/>
                    </a:cubicBezTo>
                    <a:cubicBezTo>
                      <a:pt x="4955" y="16432"/>
                      <a:pt x="5156" y="16441"/>
                      <a:pt x="5358" y="16441"/>
                    </a:cubicBezTo>
                    <a:cubicBezTo>
                      <a:pt x="6695" y="16441"/>
                      <a:pt x="8068" y="16056"/>
                      <a:pt x="9375" y="16056"/>
                    </a:cubicBezTo>
                    <a:cubicBezTo>
                      <a:pt x="9986" y="16056"/>
                      <a:pt x="10582" y="16140"/>
                      <a:pt x="11154" y="16387"/>
                    </a:cubicBezTo>
                    <a:cubicBezTo>
                      <a:pt x="12389" y="16923"/>
                      <a:pt x="13244" y="18137"/>
                      <a:pt x="14491" y="18646"/>
                    </a:cubicBezTo>
                    <a:cubicBezTo>
                      <a:pt x="14911" y="18817"/>
                      <a:pt x="15351" y="18894"/>
                      <a:pt x="15794" y="18894"/>
                    </a:cubicBezTo>
                    <a:cubicBezTo>
                      <a:pt x="17080" y="18894"/>
                      <a:pt x="18391" y="18238"/>
                      <a:pt x="19311" y="17295"/>
                    </a:cubicBezTo>
                    <a:cubicBezTo>
                      <a:pt x="20548" y="16028"/>
                      <a:pt x="21230" y="14337"/>
                      <a:pt x="21883" y="12690"/>
                    </a:cubicBezTo>
                    <a:cubicBezTo>
                      <a:pt x="23084" y="9662"/>
                      <a:pt x="21258" y="5956"/>
                      <a:pt x="18944" y="3662"/>
                    </a:cubicBezTo>
                    <a:cubicBezTo>
                      <a:pt x="16631" y="1367"/>
                      <a:pt x="13359" y="199"/>
                      <a:pt x="10104" y="25"/>
                    </a:cubicBezTo>
                    <a:cubicBezTo>
                      <a:pt x="9792" y="9"/>
                      <a:pt x="9480" y="1"/>
                      <a:pt x="916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2" name="Google Shape;1392;p34"/>
              <p:cNvSpPr/>
              <p:nvPr/>
            </p:nvSpPr>
            <p:spPr>
              <a:xfrm>
                <a:off x="3554175" y="711125"/>
                <a:ext cx="61825" cy="94800"/>
              </a:xfrm>
              <a:custGeom>
                <a:avLst/>
                <a:gdLst/>
                <a:ahLst/>
                <a:cxnLst/>
                <a:rect l="l" t="t" r="r" b="b"/>
                <a:pathLst>
                  <a:path w="2473" h="3792" extrusionOk="0">
                    <a:moveTo>
                      <a:pt x="1033" y="1"/>
                    </a:moveTo>
                    <a:cubicBezTo>
                      <a:pt x="910" y="1"/>
                      <a:pt x="784" y="89"/>
                      <a:pt x="692" y="181"/>
                    </a:cubicBezTo>
                    <a:cubicBezTo>
                      <a:pt x="241" y="631"/>
                      <a:pt x="0" y="1282"/>
                      <a:pt x="52" y="1917"/>
                    </a:cubicBezTo>
                    <a:cubicBezTo>
                      <a:pt x="102" y="2549"/>
                      <a:pt x="444" y="3155"/>
                      <a:pt x="959" y="3527"/>
                    </a:cubicBezTo>
                    <a:cubicBezTo>
                      <a:pt x="1174" y="3682"/>
                      <a:pt x="1452" y="3791"/>
                      <a:pt x="1713" y="3791"/>
                    </a:cubicBezTo>
                    <a:cubicBezTo>
                      <a:pt x="1888" y="3791"/>
                      <a:pt x="2055" y="3742"/>
                      <a:pt x="2189" y="3625"/>
                    </a:cubicBezTo>
                    <a:cubicBezTo>
                      <a:pt x="2414" y="3427"/>
                      <a:pt x="2473" y="3091"/>
                      <a:pt x="2413" y="2794"/>
                    </a:cubicBezTo>
                    <a:cubicBezTo>
                      <a:pt x="2311" y="2307"/>
                      <a:pt x="1955" y="1884"/>
                      <a:pt x="1710" y="1461"/>
                    </a:cubicBezTo>
                    <a:cubicBezTo>
                      <a:pt x="1498" y="1106"/>
                      <a:pt x="1419" y="793"/>
                      <a:pt x="1336" y="383"/>
                    </a:cubicBezTo>
                    <a:cubicBezTo>
                      <a:pt x="1306" y="243"/>
                      <a:pt x="1264" y="82"/>
                      <a:pt x="1133" y="22"/>
                    </a:cubicBezTo>
                    <a:cubicBezTo>
                      <a:pt x="1100" y="7"/>
                      <a:pt x="1067" y="1"/>
                      <a:pt x="103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3" name="Google Shape;1393;p34"/>
              <p:cNvSpPr/>
              <p:nvPr/>
            </p:nvSpPr>
            <p:spPr>
              <a:xfrm>
                <a:off x="3936075" y="902325"/>
                <a:ext cx="73125" cy="71425"/>
              </a:xfrm>
              <a:custGeom>
                <a:avLst/>
                <a:gdLst/>
                <a:ahLst/>
                <a:cxnLst/>
                <a:rect l="l" t="t" r="r" b="b"/>
                <a:pathLst>
                  <a:path w="2925" h="2857" extrusionOk="0">
                    <a:moveTo>
                      <a:pt x="437" y="1"/>
                    </a:moveTo>
                    <a:cubicBezTo>
                      <a:pt x="0" y="1"/>
                      <a:pt x="291" y="971"/>
                      <a:pt x="460" y="1335"/>
                    </a:cubicBezTo>
                    <a:cubicBezTo>
                      <a:pt x="770" y="2002"/>
                      <a:pt x="1347" y="2551"/>
                      <a:pt x="2044" y="2790"/>
                    </a:cubicBezTo>
                    <a:cubicBezTo>
                      <a:pt x="2154" y="2827"/>
                      <a:pt x="2276" y="2856"/>
                      <a:pt x="2393" y="2856"/>
                    </a:cubicBezTo>
                    <a:cubicBezTo>
                      <a:pt x="2511" y="2856"/>
                      <a:pt x="2622" y="2827"/>
                      <a:pt x="2710" y="2750"/>
                    </a:cubicBezTo>
                    <a:cubicBezTo>
                      <a:pt x="2925" y="2563"/>
                      <a:pt x="2866" y="2215"/>
                      <a:pt x="2744" y="1959"/>
                    </a:cubicBezTo>
                    <a:cubicBezTo>
                      <a:pt x="2369" y="1170"/>
                      <a:pt x="1600" y="655"/>
                      <a:pt x="869" y="176"/>
                    </a:cubicBezTo>
                    <a:cubicBezTo>
                      <a:pt x="679" y="53"/>
                      <a:pt x="538" y="1"/>
                      <a:pt x="43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394" name="Google Shape;1394;p34"/>
            <p:cNvSpPr/>
            <p:nvPr/>
          </p:nvSpPr>
          <p:spPr>
            <a:xfrm rot="10800000" flipH="1">
              <a:off x="-389224" y="-228574"/>
              <a:ext cx="2126093" cy="1774065"/>
            </a:xfrm>
            <a:custGeom>
              <a:avLst/>
              <a:gdLst/>
              <a:ahLst/>
              <a:cxnLst/>
              <a:rect l="l" t="t" r="r" b="b"/>
              <a:pathLst>
                <a:path w="34057" h="28418" extrusionOk="0">
                  <a:moveTo>
                    <a:pt x="6332" y="1"/>
                  </a:moveTo>
                  <a:cubicBezTo>
                    <a:pt x="5686" y="1"/>
                    <a:pt x="5070" y="56"/>
                    <a:pt x="4545" y="196"/>
                  </a:cubicBezTo>
                  <a:cubicBezTo>
                    <a:pt x="3410" y="503"/>
                    <a:pt x="2539" y="2178"/>
                    <a:pt x="2004" y="3160"/>
                  </a:cubicBezTo>
                  <a:cubicBezTo>
                    <a:pt x="552" y="5829"/>
                    <a:pt x="0" y="8935"/>
                    <a:pt x="58" y="11949"/>
                  </a:cubicBezTo>
                  <a:cubicBezTo>
                    <a:pt x="159" y="17287"/>
                    <a:pt x="2300" y="22870"/>
                    <a:pt x="6756" y="25812"/>
                  </a:cubicBezTo>
                  <a:cubicBezTo>
                    <a:pt x="9852" y="27859"/>
                    <a:pt x="13681" y="28418"/>
                    <a:pt x="17412" y="28418"/>
                  </a:cubicBezTo>
                  <a:cubicBezTo>
                    <a:pt x="17696" y="28418"/>
                    <a:pt x="17980" y="28415"/>
                    <a:pt x="18263" y="28408"/>
                  </a:cubicBezTo>
                  <a:cubicBezTo>
                    <a:pt x="21463" y="28340"/>
                    <a:pt x="24652" y="27946"/>
                    <a:pt x="27790" y="27313"/>
                  </a:cubicBezTo>
                  <a:cubicBezTo>
                    <a:pt x="29703" y="26926"/>
                    <a:pt x="31790" y="26319"/>
                    <a:pt x="32819" y="24660"/>
                  </a:cubicBezTo>
                  <a:cubicBezTo>
                    <a:pt x="34056" y="22667"/>
                    <a:pt x="33154" y="19920"/>
                    <a:pt x="31449" y="18309"/>
                  </a:cubicBezTo>
                  <a:cubicBezTo>
                    <a:pt x="29742" y="16699"/>
                    <a:pt x="27432" y="15933"/>
                    <a:pt x="25229" y="15129"/>
                  </a:cubicBezTo>
                  <a:cubicBezTo>
                    <a:pt x="23024" y="14326"/>
                    <a:pt x="20747" y="13361"/>
                    <a:pt x="19301" y="11514"/>
                  </a:cubicBezTo>
                  <a:cubicBezTo>
                    <a:pt x="17419" y="9110"/>
                    <a:pt x="17305" y="5657"/>
                    <a:pt x="15376" y="3290"/>
                  </a:cubicBezTo>
                  <a:cubicBezTo>
                    <a:pt x="14084" y="1710"/>
                    <a:pt x="12113" y="809"/>
                    <a:pt x="10109" y="425"/>
                  </a:cubicBezTo>
                  <a:cubicBezTo>
                    <a:pt x="9052" y="224"/>
                    <a:pt x="7630" y="1"/>
                    <a:pt x="633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395" name="Google Shape;1395;p34"/>
            <p:cNvGrpSpPr/>
            <p:nvPr/>
          </p:nvGrpSpPr>
          <p:grpSpPr>
            <a:xfrm rot="10800000" flipH="1">
              <a:off x="218246" y="219310"/>
              <a:ext cx="543806" cy="1037795"/>
              <a:chOff x="3477800" y="4260375"/>
              <a:chExt cx="217775" cy="415600"/>
            </a:xfrm>
          </p:grpSpPr>
          <p:sp>
            <p:nvSpPr>
              <p:cNvPr id="1396" name="Google Shape;1396;p34"/>
              <p:cNvSpPr/>
              <p:nvPr/>
            </p:nvSpPr>
            <p:spPr>
              <a:xfrm>
                <a:off x="3477800" y="4260375"/>
                <a:ext cx="217775" cy="415600"/>
              </a:xfrm>
              <a:custGeom>
                <a:avLst/>
                <a:gdLst/>
                <a:ahLst/>
                <a:cxnLst/>
                <a:rect l="l" t="t" r="r" b="b"/>
                <a:pathLst>
                  <a:path w="8711" h="16624" extrusionOk="0">
                    <a:moveTo>
                      <a:pt x="5891" y="1"/>
                    </a:moveTo>
                    <a:cubicBezTo>
                      <a:pt x="5879" y="1"/>
                      <a:pt x="5868" y="1"/>
                      <a:pt x="5857" y="1"/>
                    </a:cubicBezTo>
                    <a:cubicBezTo>
                      <a:pt x="5326" y="10"/>
                      <a:pt x="4851" y="173"/>
                      <a:pt x="4424" y="482"/>
                    </a:cubicBezTo>
                    <a:cubicBezTo>
                      <a:pt x="3867" y="887"/>
                      <a:pt x="3435" y="1406"/>
                      <a:pt x="3075" y="1986"/>
                    </a:cubicBezTo>
                    <a:cubicBezTo>
                      <a:pt x="2670" y="2637"/>
                      <a:pt x="2342" y="3330"/>
                      <a:pt x="2091" y="4053"/>
                    </a:cubicBezTo>
                    <a:cubicBezTo>
                      <a:pt x="1171" y="6708"/>
                      <a:pt x="637" y="9449"/>
                      <a:pt x="299" y="12229"/>
                    </a:cubicBezTo>
                    <a:cubicBezTo>
                      <a:pt x="186" y="13151"/>
                      <a:pt x="95" y="14076"/>
                      <a:pt x="35" y="15001"/>
                    </a:cubicBezTo>
                    <a:cubicBezTo>
                      <a:pt x="1" y="15541"/>
                      <a:pt x="54" y="16083"/>
                      <a:pt x="65" y="16624"/>
                    </a:cubicBezTo>
                    <a:lnTo>
                      <a:pt x="531" y="16624"/>
                    </a:lnTo>
                    <a:cubicBezTo>
                      <a:pt x="531" y="16237"/>
                      <a:pt x="499" y="15846"/>
                      <a:pt x="536" y="15464"/>
                    </a:cubicBezTo>
                    <a:cubicBezTo>
                      <a:pt x="654" y="14250"/>
                      <a:pt x="784" y="13037"/>
                      <a:pt x="930" y="11827"/>
                    </a:cubicBezTo>
                    <a:cubicBezTo>
                      <a:pt x="1198" y="9622"/>
                      <a:pt x="1650" y="7454"/>
                      <a:pt x="2269" y="5322"/>
                    </a:cubicBezTo>
                    <a:cubicBezTo>
                      <a:pt x="2561" y="4315"/>
                      <a:pt x="2942" y="3343"/>
                      <a:pt x="3462" y="2430"/>
                    </a:cubicBezTo>
                    <a:cubicBezTo>
                      <a:pt x="3744" y="1928"/>
                      <a:pt x="4095" y="1480"/>
                      <a:pt x="4527" y="1097"/>
                    </a:cubicBezTo>
                    <a:cubicBezTo>
                      <a:pt x="4766" y="882"/>
                      <a:pt x="5031" y="703"/>
                      <a:pt x="5346" y="617"/>
                    </a:cubicBezTo>
                    <a:cubicBezTo>
                      <a:pt x="5544" y="563"/>
                      <a:pt x="5732" y="535"/>
                      <a:pt x="5909" y="535"/>
                    </a:cubicBezTo>
                    <a:cubicBezTo>
                      <a:pt x="6436" y="535"/>
                      <a:pt x="6866" y="784"/>
                      <a:pt x="7156" y="1351"/>
                    </a:cubicBezTo>
                    <a:cubicBezTo>
                      <a:pt x="7195" y="1427"/>
                      <a:pt x="7236" y="1505"/>
                      <a:pt x="7271" y="1585"/>
                    </a:cubicBezTo>
                    <a:cubicBezTo>
                      <a:pt x="7782" y="2790"/>
                      <a:pt x="8081" y="4048"/>
                      <a:pt x="8130" y="5356"/>
                    </a:cubicBezTo>
                    <a:cubicBezTo>
                      <a:pt x="8168" y="6402"/>
                      <a:pt x="8173" y="7450"/>
                      <a:pt x="8085" y="8492"/>
                    </a:cubicBezTo>
                    <a:cubicBezTo>
                      <a:pt x="7992" y="9592"/>
                      <a:pt x="7906" y="10692"/>
                      <a:pt x="7810" y="11791"/>
                    </a:cubicBezTo>
                    <a:cubicBezTo>
                      <a:pt x="7716" y="12891"/>
                      <a:pt x="7608" y="13989"/>
                      <a:pt x="7520" y="15089"/>
                    </a:cubicBezTo>
                    <a:cubicBezTo>
                      <a:pt x="7478" y="15599"/>
                      <a:pt x="7471" y="16110"/>
                      <a:pt x="7448" y="16622"/>
                    </a:cubicBezTo>
                    <a:cubicBezTo>
                      <a:pt x="7623" y="16622"/>
                      <a:pt x="7796" y="16622"/>
                      <a:pt x="7972" y="16619"/>
                    </a:cubicBezTo>
                    <a:cubicBezTo>
                      <a:pt x="7972" y="16562"/>
                      <a:pt x="7968" y="16503"/>
                      <a:pt x="7974" y="16446"/>
                    </a:cubicBezTo>
                    <a:cubicBezTo>
                      <a:pt x="8044" y="15617"/>
                      <a:pt x="8115" y="14790"/>
                      <a:pt x="8187" y="13960"/>
                    </a:cubicBezTo>
                    <a:cubicBezTo>
                      <a:pt x="8261" y="13083"/>
                      <a:pt x="8339" y="12206"/>
                      <a:pt x="8410" y="11329"/>
                    </a:cubicBezTo>
                    <a:cubicBezTo>
                      <a:pt x="8496" y="10269"/>
                      <a:pt x="8598" y="9208"/>
                      <a:pt x="8655" y="8147"/>
                    </a:cubicBezTo>
                    <a:cubicBezTo>
                      <a:pt x="8697" y="7357"/>
                      <a:pt x="8668" y="6561"/>
                      <a:pt x="8685" y="5769"/>
                    </a:cubicBezTo>
                    <a:cubicBezTo>
                      <a:pt x="8711" y="4652"/>
                      <a:pt x="8511" y="3572"/>
                      <a:pt x="8198" y="2508"/>
                    </a:cubicBezTo>
                    <a:cubicBezTo>
                      <a:pt x="8047" y="1989"/>
                      <a:pt x="7862" y="1480"/>
                      <a:pt x="7594" y="1005"/>
                    </a:cubicBezTo>
                    <a:cubicBezTo>
                      <a:pt x="7219" y="344"/>
                      <a:pt x="6658" y="1"/>
                      <a:pt x="589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7" name="Google Shape;1397;p34"/>
              <p:cNvSpPr/>
              <p:nvPr/>
            </p:nvSpPr>
            <p:spPr>
              <a:xfrm>
                <a:off x="3510175" y="4312100"/>
                <a:ext cx="144025" cy="363850"/>
              </a:xfrm>
              <a:custGeom>
                <a:avLst/>
                <a:gdLst/>
                <a:ahLst/>
                <a:cxnLst/>
                <a:rect l="l" t="t" r="r" b="b"/>
                <a:pathLst>
                  <a:path w="5761" h="14554" extrusionOk="0">
                    <a:moveTo>
                      <a:pt x="4327" y="1"/>
                    </a:moveTo>
                    <a:cubicBezTo>
                      <a:pt x="4096" y="1"/>
                      <a:pt x="3861" y="92"/>
                      <a:pt x="3657" y="278"/>
                    </a:cubicBezTo>
                    <a:cubicBezTo>
                      <a:pt x="3465" y="452"/>
                      <a:pt x="3292" y="653"/>
                      <a:pt x="3142" y="865"/>
                    </a:cubicBezTo>
                    <a:cubicBezTo>
                      <a:pt x="2669" y="1530"/>
                      <a:pt x="2316" y="2262"/>
                      <a:pt x="2032" y="3027"/>
                    </a:cubicBezTo>
                    <a:cubicBezTo>
                      <a:pt x="1289" y="5027"/>
                      <a:pt x="712" y="7073"/>
                      <a:pt x="418" y="9188"/>
                    </a:cubicBezTo>
                    <a:cubicBezTo>
                      <a:pt x="268" y="10272"/>
                      <a:pt x="156" y="11360"/>
                      <a:pt x="70" y="12448"/>
                    </a:cubicBezTo>
                    <a:cubicBezTo>
                      <a:pt x="15" y="13150"/>
                      <a:pt x="0" y="13859"/>
                      <a:pt x="168" y="14553"/>
                    </a:cubicBezTo>
                    <a:lnTo>
                      <a:pt x="457" y="14553"/>
                    </a:lnTo>
                    <a:cubicBezTo>
                      <a:pt x="441" y="13293"/>
                      <a:pt x="491" y="12036"/>
                      <a:pt x="648" y="10785"/>
                    </a:cubicBezTo>
                    <a:cubicBezTo>
                      <a:pt x="958" y="8277"/>
                      <a:pt x="1517" y="5830"/>
                      <a:pt x="2382" y="3456"/>
                    </a:cubicBezTo>
                    <a:cubicBezTo>
                      <a:pt x="2675" y="2652"/>
                      <a:pt x="3017" y="1874"/>
                      <a:pt x="3504" y="1168"/>
                    </a:cubicBezTo>
                    <a:cubicBezTo>
                      <a:pt x="3640" y="972"/>
                      <a:pt x="3798" y="783"/>
                      <a:pt x="3971" y="617"/>
                    </a:cubicBezTo>
                    <a:cubicBezTo>
                      <a:pt x="4088" y="504"/>
                      <a:pt x="4212" y="449"/>
                      <a:pt x="4333" y="449"/>
                    </a:cubicBezTo>
                    <a:cubicBezTo>
                      <a:pt x="4481" y="449"/>
                      <a:pt x="4624" y="532"/>
                      <a:pt x="4740" y="696"/>
                    </a:cubicBezTo>
                    <a:cubicBezTo>
                      <a:pt x="4846" y="845"/>
                      <a:pt x="4925" y="1015"/>
                      <a:pt x="4990" y="1184"/>
                    </a:cubicBezTo>
                    <a:cubicBezTo>
                      <a:pt x="5177" y="1668"/>
                      <a:pt x="5260" y="2176"/>
                      <a:pt x="5267" y="2690"/>
                    </a:cubicBezTo>
                    <a:cubicBezTo>
                      <a:pt x="5275" y="3231"/>
                      <a:pt x="5254" y="3774"/>
                      <a:pt x="5231" y="4315"/>
                    </a:cubicBezTo>
                    <a:cubicBezTo>
                      <a:pt x="5168" y="5813"/>
                      <a:pt x="5102" y="7312"/>
                      <a:pt x="5030" y="8812"/>
                    </a:cubicBezTo>
                    <a:cubicBezTo>
                      <a:pt x="4967" y="10116"/>
                      <a:pt x="4890" y="11420"/>
                      <a:pt x="4826" y="12726"/>
                    </a:cubicBezTo>
                    <a:cubicBezTo>
                      <a:pt x="4796" y="13335"/>
                      <a:pt x="4780" y="13945"/>
                      <a:pt x="4758" y="14553"/>
                    </a:cubicBezTo>
                    <a:lnTo>
                      <a:pt x="5283" y="14553"/>
                    </a:lnTo>
                    <a:lnTo>
                      <a:pt x="5444" y="11133"/>
                    </a:lnTo>
                    <a:cubicBezTo>
                      <a:pt x="5504" y="9878"/>
                      <a:pt x="5566" y="8621"/>
                      <a:pt x="5623" y="7365"/>
                    </a:cubicBezTo>
                    <a:cubicBezTo>
                      <a:pt x="5661" y="6543"/>
                      <a:pt x="5699" y="5722"/>
                      <a:pt x="5724" y="4900"/>
                    </a:cubicBezTo>
                    <a:cubicBezTo>
                      <a:pt x="5745" y="4126"/>
                      <a:pt x="5761" y="3352"/>
                      <a:pt x="5754" y="2579"/>
                    </a:cubicBezTo>
                    <a:cubicBezTo>
                      <a:pt x="5748" y="2013"/>
                      <a:pt x="5626" y="1463"/>
                      <a:pt x="5403" y="943"/>
                    </a:cubicBezTo>
                    <a:cubicBezTo>
                      <a:pt x="5318" y="747"/>
                      <a:pt x="5217" y="557"/>
                      <a:pt x="5086" y="392"/>
                    </a:cubicBezTo>
                    <a:cubicBezTo>
                      <a:pt x="4880" y="133"/>
                      <a:pt x="4606" y="1"/>
                      <a:pt x="4327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8" name="Google Shape;1398;p34"/>
              <p:cNvSpPr/>
              <p:nvPr/>
            </p:nvSpPr>
            <p:spPr>
              <a:xfrm>
                <a:off x="3540500" y="4394725"/>
                <a:ext cx="84525" cy="281225"/>
              </a:xfrm>
              <a:custGeom>
                <a:avLst/>
                <a:gdLst/>
                <a:ahLst/>
                <a:cxnLst/>
                <a:rect l="l" t="t" r="r" b="b"/>
                <a:pathLst>
                  <a:path w="3381" h="11249" extrusionOk="0">
                    <a:moveTo>
                      <a:pt x="2902" y="1"/>
                    </a:moveTo>
                    <a:cubicBezTo>
                      <a:pt x="2784" y="1"/>
                      <a:pt x="2651" y="66"/>
                      <a:pt x="2520" y="199"/>
                    </a:cubicBezTo>
                    <a:cubicBezTo>
                      <a:pt x="2453" y="267"/>
                      <a:pt x="2386" y="342"/>
                      <a:pt x="2338" y="425"/>
                    </a:cubicBezTo>
                    <a:cubicBezTo>
                      <a:pt x="2195" y="677"/>
                      <a:pt x="2035" y="925"/>
                      <a:pt x="1935" y="1192"/>
                    </a:cubicBezTo>
                    <a:cubicBezTo>
                      <a:pt x="1734" y="1726"/>
                      <a:pt x="1548" y="2266"/>
                      <a:pt x="1393" y="2816"/>
                    </a:cubicBezTo>
                    <a:cubicBezTo>
                      <a:pt x="932" y="4466"/>
                      <a:pt x="632" y="6152"/>
                      <a:pt x="348" y="7842"/>
                    </a:cubicBezTo>
                    <a:cubicBezTo>
                      <a:pt x="160" y="8969"/>
                      <a:pt x="12" y="10101"/>
                      <a:pt x="0" y="11247"/>
                    </a:cubicBezTo>
                    <a:lnTo>
                      <a:pt x="405" y="11247"/>
                    </a:lnTo>
                    <a:cubicBezTo>
                      <a:pt x="475" y="10525"/>
                      <a:pt x="510" y="9798"/>
                      <a:pt x="623" y="9082"/>
                    </a:cubicBezTo>
                    <a:cubicBezTo>
                      <a:pt x="841" y="7697"/>
                      <a:pt x="1084" y="6317"/>
                      <a:pt x="1353" y="4941"/>
                    </a:cubicBezTo>
                    <a:cubicBezTo>
                      <a:pt x="1585" y="3745"/>
                      <a:pt x="1873" y="2560"/>
                      <a:pt x="2327" y="1424"/>
                    </a:cubicBezTo>
                    <a:cubicBezTo>
                      <a:pt x="2423" y="1182"/>
                      <a:pt x="2552" y="955"/>
                      <a:pt x="2673" y="724"/>
                    </a:cubicBezTo>
                    <a:cubicBezTo>
                      <a:pt x="2706" y="661"/>
                      <a:pt x="2765" y="612"/>
                      <a:pt x="2840" y="526"/>
                    </a:cubicBezTo>
                    <a:cubicBezTo>
                      <a:pt x="2937" y="1131"/>
                      <a:pt x="2967" y="1689"/>
                      <a:pt x="2944" y="2249"/>
                    </a:cubicBezTo>
                    <a:cubicBezTo>
                      <a:pt x="2917" y="2906"/>
                      <a:pt x="2893" y="3565"/>
                      <a:pt x="2845" y="4219"/>
                    </a:cubicBezTo>
                    <a:cubicBezTo>
                      <a:pt x="2771" y="5300"/>
                      <a:pt x="2681" y="6380"/>
                      <a:pt x="2595" y="7460"/>
                    </a:cubicBezTo>
                    <a:cubicBezTo>
                      <a:pt x="2530" y="8279"/>
                      <a:pt x="2453" y="9096"/>
                      <a:pt x="2393" y="9917"/>
                    </a:cubicBezTo>
                    <a:cubicBezTo>
                      <a:pt x="2360" y="10361"/>
                      <a:pt x="2346" y="10804"/>
                      <a:pt x="2324" y="11248"/>
                    </a:cubicBezTo>
                    <a:cubicBezTo>
                      <a:pt x="2480" y="11248"/>
                      <a:pt x="2635" y="11248"/>
                      <a:pt x="2788" y="11245"/>
                    </a:cubicBezTo>
                    <a:cubicBezTo>
                      <a:pt x="2787" y="11158"/>
                      <a:pt x="2778" y="11071"/>
                      <a:pt x="2785" y="10985"/>
                    </a:cubicBezTo>
                    <a:cubicBezTo>
                      <a:pt x="2850" y="10097"/>
                      <a:pt x="2915" y="9209"/>
                      <a:pt x="2983" y="8322"/>
                    </a:cubicBezTo>
                    <a:cubicBezTo>
                      <a:pt x="3094" y="6845"/>
                      <a:pt x="3219" y="5370"/>
                      <a:pt x="3315" y="3893"/>
                    </a:cubicBezTo>
                    <a:cubicBezTo>
                      <a:pt x="3366" y="3111"/>
                      <a:pt x="3381" y="2328"/>
                      <a:pt x="3379" y="1543"/>
                    </a:cubicBezTo>
                    <a:cubicBezTo>
                      <a:pt x="3379" y="1161"/>
                      <a:pt x="3334" y="770"/>
                      <a:pt x="3259" y="392"/>
                    </a:cubicBezTo>
                    <a:cubicBezTo>
                      <a:pt x="3208" y="133"/>
                      <a:pt x="3071" y="1"/>
                      <a:pt x="29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399" name="Google Shape;1399;p34"/>
            <p:cNvGrpSpPr/>
            <p:nvPr/>
          </p:nvGrpSpPr>
          <p:grpSpPr>
            <a:xfrm rot="10800000" flipH="1">
              <a:off x="-162624" y="1380399"/>
              <a:ext cx="1377525" cy="1490332"/>
              <a:chOff x="3325275" y="3614175"/>
              <a:chExt cx="551650" cy="596825"/>
            </a:xfrm>
          </p:grpSpPr>
          <p:sp>
            <p:nvSpPr>
              <p:cNvPr id="1400" name="Google Shape;1400;p34"/>
              <p:cNvSpPr/>
              <p:nvPr/>
            </p:nvSpPr>
            <p:spPr>
              <a:xfrm>
                <a:off x="3325275" y="3614175"/>
                <a:ext cx="551650" cy="406100"/>
              </a:xfrm>
              <a:custGeom>
                <a:avLst/>
                <a:gdLst/>
                <a:ahLst/>
                <a:cxnLst/>
                <a:rect l="l" t="t" r="r" b="b"/>
                <a:pathLst>
                  <a:path w="22066" h="16244" extrusionOk="0">
                    <a:moveTo>
                      <a:pt x="19085" y="1"/>
                    </a:moveTo>
                    <a:cubicBezTo>
                      <a:pt x="18174" y="1"/>
                      <a:pt x="17263" y="204"/>
                      <a:pt x="16437" y="589"/>
                    </a:cubicBezTo>
                    <a:cubicBezTo>
                      <a:pt x="14975" y="1274"/>
                      <a:pt x="13858" y="2472"/>
                      <a:pt x="12627" y="3482"/>
                    </a:cubicBezTo>
                    <a:cubicBezTo>
                      <a:pt x="11311" y="4560"/>
                      <a:pt x="9770" y="5283"/>
                      <a:pt x="8380" y="6250"/>
                    </a:cubicBezTo>
                    <a:cubicBezTo>
                      <a:pt x="6912" y="7269"/>
                      <a:pt x="5462" y="8316"/>
                      <a:pt x="4084" y="9454"/>
                    </a:cubicBezTo>
                    <a:cubicBezTo>
                      <a:pt x="2684" y="10610"/>
                      <a:pt x="924" y="11987"/>
                      <a:pt x="243" y="13733"/>
                    </a:cubicBezTo>
                    <a:cubicBezTo>
                      <a:pt x="35" y="14264"/>
                      <a:pt x="1" y="14894"/>
                      <a:pt x="291" y="15386"/>
                    </a:cubicBezTo>
                    <a:cubicBezTo>
                      <a:pt x="677" y="16037"/>
                      <a:pt x="1465" y="16244"/>
                      <a:pt x="2250" y="16244"/>
                    </a:cubicBezTo>
                    <a:cubicBezTo>
                      <a:pt x="2482" y="16244"/>
                      <a:pt x="2714" y="16226"/>
                      <a:pt x="2936" y="16195"/>
                    </a:cubicBezTo>
                    <a:cubicBezTo>
                      <a:pt x="4375" y="15998"/>
                      <a:pt x="5760" y="15510"/>
                      <a:pt x="7110" y="14974"/>
                    </a:cubicBezTo>
                    <a:cubicBezTo>
                      <a:pt x="9322" y="14099"/>
                      <a:pt x="11483" y="13095"/>
                      <a:pt x="13578" y="11966"/>
                    </a:cubicBezTo>
                    <a:cubicBezTo>
                      <a:pt x="15504" y="10928"/>
                      <a:pt x="17381" y="9779"/>
                      <a:pt x="19042" y="8356"/>
                    </a:cubicBezTo>
                    <a:cubicBezTo>
                      <a:pt x="20618" y="7006"/>
                      <a:pt x="21963" y="5312"/>
                      <a:pt x="22030" y="3147"/>
                    </a:cubicBezTo>
                    <a:cubicBezTo>
                      <a:pt x="22066" y="1958"/>
                      <a:pt x="21664" y="844"/>
                      <a:pt x="20540" y="282"/>
                    </a:cubicBezTo>
                    <a:cubicBezTo>
                      <a:pt x="20110" y="68"/>
                      <a:pt x="19622" y="4"/>
                      <a:pt x="19142" y="1"/>
                    </a:cubicBezTo>
                    <a:cubicBezTo>
                      <a:pt x="19123" y="1"/>
                      <a:pt x="19104" y="1"/>
                      <a:pt x="190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1" name="Google Shape;1401;p34"/>
              <p:cNvSpPr/>
              <p:nvPr/>
            </p:nvSpPr>
            <p:spPr>
              <a:xfrm>
                <a:off x="3490800" y="3739375"/>
                <a:ext cx="323800" cy="378050"/>
              </a:xfrm>
              <a:custGeom>
                <a:avLst/>
                <a:gdLst/>
                <a:ahLst/>
                <a:cxnLst/>
                <a:rect l="l" t="t" r="r" b="b"/>
                <a:pathLst>
                  <a:path w="12952" h="15122" extrusionOk="0">
                    <a:moveTo>
                      <a:pt x="7915" y="0"/>
                    </a:moveTo>
                    <a:cubicBezTo>
                      <a:pt x="7716" y="0"/>
                      <a:pt x="7512" y="12"/>
                      <a:pt x="7305" y="35"/>
                    </a:cubicBezTo>
                    <a:cubicBezTo>
                      <a:pt x="6450" y="129"/>
                      <a:pt x="5780" y="570"/>
                      <a:pt x="5339" y="1325"/>
                    </a:cubicBezTo>
                    <a:cubicBezTo>
                      <a:pt x="5125" y="1687"/>
                      <a:pt x="4946" y="2062"/>
                      <a:pt x="4828" y="2464"/>
                    </a:cubicBezTo>
                    <a:cubicBezTo>
                      <a:pt x="4664" y="3023"/>
                      <a:pt x="4475" y="3523"/>
                      <a:pt x="4124" y="3995"/>
                    </a:cubicBezTo>
                    <a:cubicBezTo>
                      <a:pt x="2872" y="5686"/>
                      <a:pt x="1017" y="6938"/>
                      <a:pt x="353" y="9025"/>
                    </a:cubicBezTo>
                    <a:cubicBezTo>
                      <a:pt x="48" y="9992"/>
                      <a:pt x="1" y="10960"/>
                      <a:pt x="359" y="11925"/>
                    </a:cubicBezTo>
                    <a:cubicBezTo>
                      <a:pt x="866" y="13291"/>
                      <a:pt x="1849" y="14197"/>
                      <a:pt x="3155" y="14781"/>
                    </a:cubicBezTo>
                    <a:cubicBezTo>
                      <a:pt x="3709" y="15029"/>
                      <a:pt x="4303" y="15105"/>
                      <a:pt x="4909" y="15119"/>
                    </a:cubicBezTo>
                    <a:cubicBezTo>
                      <a:pt x="4965" y="15121"/>
                      <a:pt x="5020" y="15121"/>
                      <a:pt x="5076" y="15121"/>
                    </a:cubicBezTo>
                    <a:cubicBezTo>
                      <a:pt x="5808" y="15121"/>
                      <a:pt x="6517" y="14996"/>
                      <a:pt x="7194" y="14697"/>
                    </a:cubicBezTo>
                    <a:cubicBezTo>
                      <a:pt x="8036" y="14323"/>
                      <a:pt x="8798" y="13818"/>
                      <a:pt x="9507" y="13234"/>
                    </a:cubicBezTo>
                    <a:cubicBezTo>
                      <a:pt x="10266" y="12606"/>
                      <a:pt x="10916" y="11886"/>
                      <a:pt x="11397" y="11024"/>
                    </a:cubicBezTo>
                    <a:cubicBezTo>
                      <a:pt x="11743" y="10401"/>
                      <a:pt x="12050" y="9758"/>
                      <a:pt x="12306" y="9093"/>
                    </a:cubicBezTo>
                    <a:cubicBezTo>
                      <a:pt x="12706" y="8054"/>
                      <a:pt x="12949" y="6985"/>
                      <a:pt x="12951" y="5868"/>
                    </a:cubicBezTo>
                    <a:cubicBezTo>
                      <a:pt x="12951" y="5776"/>
                      <a:pt x="12952" y="5685"/>
                      <a:pt x="12951" y="5595"/>
                    </a:cubicBezTo>
                    <a:cubicBezTo>
                      <a:pt x="12943" y="5454"/>
                      <a:pt x="12939" y="5314"/>
                      <a:pt x="12923" y="5176"/>
                    </a:cubicBezTo>
                    <a:cubicBezTo>
                      <a:pt x="12772" y="3816"/>
                      <a:pt x="12240" y="2618"/>
                      <a:pt x="11343" y="1588"/>
                    </a:cubicBezTo>
                    <a:cubicBezTo>
                      <a:pt x="10413" y="519"/>
                      <a:pt x="9257" y="0"/>
                      <a:pt x="791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1402" name="Google Shape;1402;p34"/>
              <p:cNvGrpSpPr/>
              <p:nvPr/>
            </p:nvGrpSpPr>
            <p:grpSpPr>
              <a:xfrm>
                <a:off x="3652725" y="3943375"/>
                <a:ext cx="178050" cy="267625"/>
                <a:chOff x="3652725" y="3943375"/>
                <a:chExt cx="178050" cy="267625"/>
              </a:xfrm>
            </p:grpSpPr>
            <p:sp>
              <p:nvSpPr>
                <p:cNvPr id="1403" name="Google Shape;1403;p34"/>
                <p:cNvSpPr/>
                <p:nvPr/>
              </p:nvSpPr>
              <p:spPr>
                <a:xfrm>
                  <a:off x="3652725" y="3963150"/>
                  <a:ext cx="49100" cy="53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64" h="2129" extrusionOk="0">
                      <a:moveTo>
                        <a:pt x="1092" y="0"/>
                      </a:moveTo>
                      <a:cubicBezTo>
                        <a:pt x="425" y="0"/>
                        <a:pt x="1" y="1098"/>
                        <a:pt x="318" y="1667"/>
                      </a:cubicBezTo>
                      <a:cubicBezTo>
                        <a:pt x="476" y="1950"/>
                        <a:pt x="803" y="2129"/>
                        <a:pt x="1120" y="2129"/>
                      </a:cubicBezTo>
                      <a:cubicBezTo>
                        <a:pt x="1258" y="2129"/>
                        <a:pt x="1395" y="2095"/>
                        <a:pt x="1515" y="2020"/>
                      </a:cubicBezTo>
                      <a:cubicBezTo>
                        <a:pt x="1826" y="1828"/>
                        <a:pt x="1963" y="1440"/>
                        <a:pt x="1957" y="1077"/>
                      </a:cubicBezTo>
                      <a:cubicBezTo>
                        <a:pt x="1952" y="704"/>
                        <a:pt x="1797" y="316"/>
                        <a:pt x="1479" y="120"/>
                      </a:cubicBezTo>
                      <a:cubicBezTo>
                        <a:pt x="1344" y="37"/>
                        <a:pt x="1214" y="0"/>
                        <a:pt x="1092" y="0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04" name="Google Shape;1404;p34"/>
                <p:cNvSpPr/>
                <p:nvPr/>
              </p:nvSpPr>
              <p:spPr>
                <a:xfrm>
                  <a:off x="3659875" y="4044450"/>
                  <a:ext cx="38475" cy="474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39" h="1897" extrusionOk="0">
                      <a:moveTo>
                        <a:pt x="821" y="0"/>
                      </a:moveTo>
                      <a:cubicBezTo>
                        <a:pt x="488" y="0"/>
                        <a:pt x="144" y="257"/>
                        <a:pt x="62" y="767"/>
                      </a:cubicBezTo>
                      <a:cubicBezTo>
                        <a:pt x="9" y="1102"/>
                        <a:pt x="0" y="1490"/>
                        <a:pt x="240" y="1728"/>
                      </a:cubicBezTo>
                      <a:cubicBezTo>
                        <a:pt x="357" y="1843"/>
                        <a:pt x="517" y="1897"/>
                        <a:pt x="681" y="1897"/>
                      </a:cubicBezTo>
                      <a:cubicBezTo>
                        <a:pt x="856" y="1897"/>
                        <a:pt x="1034" y="1836"/>
                        <a:pt x="1169" y="1725"/>
                      </a:cubicBezTo>
                      <a:cubicBezTo>
                        <a:pt x="1429" y="1507"/>
                        <a:pt x="1538" y="1147"/>
                        <a:pt x="1520" y="806"/>
                      </a:cubicBezTo>
                      <a:cubicBezTo>
                        <a:pt x="1491" y="267"/>
                        <a:pt x="1162" y="0"/>
                        <a:pt x="821" y="0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05" name="Google Shape;1405;p34"/>
                <p:cNvSpPr/>
                <p:nvPr/>
              </p:nvSpPr>
              <p:spPr>
                <a:xfrm>
                  <a:off x="3705825" y="4007875"/>
                  <a:ext cx="40625" cy="3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25" h="1539" extrusionOk="0">
                      <a:moveTo>
                        <a:pt x="716" y="0"/>
                      </a:moveTo>
                      <a:cubicBezTo>
                        <a:pt x="259" y="0"/>
                        <a:pt x="1" y="607"/>
                        <a:pt x="247" y="1105"/>
                      </a:cubicBezTo>
                      <a:cubicBezTo>
                        <a:pt x="374" y="1359"/>
                        <a:pt x="647" y="1539"/>
                        <a:pt x="930" y="1539"/>
                      </a:cubicBezTo>
                      <a:cubicBezTo>
                        <a:pt x="947" y="1539"/>
                        <a:pt x="964" y="1538"/>
                        <a:pt x="980" y="1537"/>
                      </a:cubicBezTo>
                      <a:cubicBezTo>
                        <a:pt x="1281" y="1514"/>
                        <a:pt x="1557" y="1266"/>
                        <a:pt x="1589" y="966"/>
                      </a:cubicBezTo>
                      <a:cubicBezTo>
                        <a:pt x="1625" y="641"/>
                        <a:pt x="1396" y="340"/>
                        <a:pt x="1128" y="150"/>
                      </a:cubicBezTo>
                      <a:cubicBezTo>
                        <a:pt x="980" y="45"/>
                        <a:pt x="840" y="0"/>
                        <a:pt x="716" y="0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06" name="Google Shape;1406;p34"/>
                <p:cNvSpPr/>
                <p:nvPr/>
              </p:nvSpPr>
              <p:spPr>
                <a:xfrm>
                  <a:off x="3697050" y="4083425"/>
                  <a:ext cx="68050" cy="51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22" h="2072" extrusionOk="0">
                      <a:moveTo>
                        <a:pt x="1471" y="1"/>
                      </a:moveTo>
                      <a:cubicBezTo>
                        <a:pt x="1448" y="1"/>
                        <a:pt x="1424" y="1"/>
                        <a:pt x="1400" y="3"/>
                      </a:cubicBezTo>
                      <a:cubicBezTo>
                        <a:pt x="169" y="76"/>
                        <a:pt x="0" y="2072"/>
                        <a:pt x="1313" y="2072"/>
                      </a:cubicBezTo>
                      <a:cubicBezTo>
                        <a:pt x="1333" y="2072"/>
                        <a:pt x="1353" y="2071"/>
                        <a:pt x="1373" y="2070"/>
                      </a:cubicBezTo>
                      <a:cubicBezTo>
                        <a:pt x="2637" y="2011"/>
                        <a:pt x="2722" y="1"/>
                        <a:pt x="1471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07" name="Google Shape;1407;p34"/>
                <p:cNvSpPr/>
                <p:nvPr/>
              </p:nvSpPr>
              <p:spPr>
                <a:xfrm>
                  <a:off x="3731875" y="3943375"/>
                  <a:ext cx="39750" cy="40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90" h="1602" extrusionOk="0">
                      <a:moveTo>
                        <a:pt x="816" y="1"/>
                      </a:moveTo>
                      <a:cubicBezTo>
                        <a:pt x="403" y="1"/>
                        <a:pt x="0" y="474"/>
                        <a:pt x="72" y="874"/>
                      </a:cubicBezTo>
                      <a:cubicBezTo>
                        <a:pt x="125" y="1179"/>
                        <a:pt x="368" y="1427"/>
                        <a:pt x="654" y="1540"/>
                      </a:cubicBezTo>
                      <a:cubicBezTo>
                        <a:pt x="753" y="1579"/>
                        <a:pt x="863" y="1602"/>
                        <a:pt x="971" y="1602"/>
                      </a:cubicBezTo>
                      <a:cubicBezTo>
                        <a:pt x="1105" y="1602"/>
                        <a:pt x="1235" y="1566"/>
                        <a:pt x="1337" y="1482"/>
                      </a:cubicBezTo>
                      <a:cubicBezTo>
                        <a:pt x="1589" y="1275"/>
                        <a:pt x="1568" y="880"/>
                        <a:pt x="1453" y="575"/>
                      </a:cubicBezTo>
                      <a:cubicBezTo>
                        <a:pt x="1376" y="371"/>
                        <a:pt x="1259" y="169"/>
                        <a:pt x="1067" y="65"/>
                      </a:cubicBezTo>
                      <a:cubicBezTo>
                        <a:pt x="985" y="21"/>
                        <a:pt x="900" y="1"/>
                        <a:pt x="816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08" name="Google Shape;1408;p34"/>
                <p:cNvSpPr/>
                <p:nvPr/>
              </p:nvSpPr>
              <p:spPr>
                <a:xfrm>
                  <a:off x="3767000" y="4014950"/>
                  <a:ext cx="63775" cy="60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51" h="2437" extrusionOk="0">
                      <a:moveTo>
                        <a:pt x="1301" y="1"/>
                      </a:moveTo>
                      <a:cubicBezTo>
                        <a:pt x="1124" y="1"/>
                        <a:pt x="937" y="68"/>
                        <a:pt x="753" y="225"/>
                      </a:cubicBezTo>
                      <a:cubicBezTo>
                        <a:pt x="1" y="865"/>
                        <a:pt x="187" y="2437"/>
                        <a:pt x="1336" y="2437"/>
                      </a:cubicBezTo>
                      <a:cubicBezTo>
                        <a:pt x="1339" y="2437"/>
                        <a:pt x="1341" y="2437"/>
                        <a:pt x="1343" y="2437"/>
                      </a:cubicBezTo>
                      <a:cubicBezTo>
                        <a:pt x="1778" y="2435"/>
                        <a:pt x="2198" y="2129"/>
                        <a:pt x="2331" y="1712"/>
                      </a:cubicBezTo>
                      <a:cubicBezTo>
                        <a:pt x="2551" y="1024"/>
                        <a:pt x="1995" y="1"/>
                        <a:pt x="1301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09" name="Google Shape;1409;p34"/>
                <p:cNvSpPr/>
                <p:nvPr/>
              </p:nvSpPr>
              <p:spPr>
                <a:xfrm>
                  <a:off x="3695300" y="4155250"/>
                  <a:ext cx="56125" cy="55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45" h="2230" extrusionOk="0">
                      <a:moveTo>
                        <a:pt x="1198" y="0"/>
                      </a:moveTo>
                      <a:cubicBezTo>
                        <a:pt x="1055" y="0"/>
                        <a:pt x="903" y="46"/>
                        <a:pt x="746" y="152"/>
                      </a:cubicBezTo>
                      <a:cubicBezTo>
                        <a:pt x="1" y="654"/>
                        <a:pt x="226" y="1937"/>
                        <a:pt x="1063" y="2187"/>
                      </a:cubicBezTo>
                      <a:cubicBezTo>
                        <a:pt x="1154" y="2214"/>
                        <a:pt x="1249" y="2230"/>
                        <a:pt x="1343" y="2230"/>
                      </a:cubicBezTo>
                      <a:cubicBezTo>
                        <a:pt x="1468" y="2230"/>
                        <a:pt x="1591" y="2203"/>
                        <a:pt x="1701" y="2143"/>
                      </a:cubicBezTo>
                      <a:cubicBezTo>
                        <a:pt x="1950" y="2007"/>
                        <a:pt x="2082" y="1722"/>
                        <a:pt x="2134" y="1443"/>
                      </a:cubicBezTo>
                      <a:cubicBezTo>
                        <a:pt x="2245" y="847"/>
                        <a:pt x="1809" y="0"/>
                        <a:pt x="1198" y="0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1410" name="Google Shape;1410;p34"/>
              <p:cNvSpPr/>
              <p:nvPr/>
            </p:nvSpPr>
            <p:spPr>
              <a:xfrm>
                <a:off x="3433450" y="3882625"/>
                <a:ext cx="153275" cy="161050"/>
              </a:xfrm>
              <a:custGeom>
                <a:avLst/>
                <a:gdLst/>
                <a:ahLst/>
                <a:cxnLst/>
                <a:rect l="l" t="t" r="r" b="b"/>
                <a:pathLst>
                  <a:path w="6131" h="6442" extrusionOk="0">
                    <a:moveTo>
                      <a:pt x="3261" y="1"/>
                    </a:moveTo>
                    <a:cubicBezTo>
                      <a:pt x="3037" y="1"/>
                      <a:pt x="2814" y="25"/>
                      <a:pt x="2603" y="74"/>
                    </a:cubicBezTo>
                    <a:cubicBezTo>
                      <a:pt x="1952" y="224"/>
                      <a:pt x="1342" y="580"/>
                      <a:pt x="917" y="1099"/>
                    </a:cubicBezTo>
                    <a:cubicBezTo>
                      <a:pt x="118" y="2072"/>
                      <a:pt x="1" y="3534"/>
                      <a:pt x="595" y="4644"/>
                    </a:cubicBezTo>
                    <a:cubicBezTo>
                      <a:pt x="1180" y="5737"/>
                      <a:pt x="2407" y="6442"/>
                      <a:pt x="3644" y="6442"/>
                    </a:cubicBezTo>
                    <a:cubicBezTo>
                      <a:pt x="3662" y="6442"/>
                      <a:pt x="3681" y="6441"/>
                      <a:pt x="3699" y="6441"/>
                    </a:cubicBezTo>
                    <a:cubicBezTo>
                      <a:pt x="4583" y="6427"/>
                      <a:pt x="5529" y="5997"/>
                      <a:pt x="5851" y="5174"/>
                    </a:cubicBezTo>
                    <a:cubicBezTo>
                      <a:pt x="6131" y="4464"/>
                      <a:pt x="5884" y="3696"/>
                      <a:pt x="5753" y="2982"/>
                    </a:cubicBezTo>
                    <a:cubicBezTo>
                      <a:pt x="5661" y="2481"/>
                      <a:pt x="5714" y="1915"/>
                      <a:pt x="5556" y="1430"/>
                    </a:cubicBezTo>
                    <a:cubicBezTo>
                      <a:pt x="5238" y="456"/>
                      <a:pt x="4229" y="1"/>
                      <a:pt x="326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411" name="Google Shape;1411;p34"/>
            <p:cNvSpPr/>
            <p:nvPr/>
          </p:nvSpPr>
          <p:spPr>
            <a:xfrm rot="-5400000" flipH="1">
              <a:off x="7586926" y="3388114"/>
              <a:ext cx="1565734" cy="2127726"/>
            </a:xfrm>
            <a:custGeom>
              <a:avLst/>
              <a:gdLst/>
              <a:ahLst/>
              <a:cxnLst/>
              <a:rect l="l" t="t" r="r" b="b"/>
              <a:pathLst>
                <a:path w="20118" h="27339" extrusionOk="0">
                  <a:moveTo>
                    <a:pt x="12618" y="0"/>
                  </a:moveTo>
                  <a:cubicBezTo>
                    <a:pt x="12282" y="0"/>
                    <a:pt x="11946" y="17"/>
                    <a:pt x="11613" y="47"/>
                  </a:cubicBezTo>
                  <a:cubicBezTo>
                    <a:pt x="7725" y="404"/>
                    <a:pt x="4072" y="2747"/>
                    <a:pt x="2128" y="6130"/>
                  </a:cubicBezTo>
                  <a:cubicBezTo>
                    <a:pt x="185" y="9515"/>
                    <a:pt x="0" y="13851"/>
                    <a:pt x="1651" y="17389"/>
                  </a:cubicBezTo>
                  <a:cubicBezTo>
                    <a:pt x="2247" y="18665"/>
                    <a:pt x="3093" y="19866"/>
                    <a:pt x="4280" y="20625"/>
                  </a:cubicBezTo>
                  <a:cubicBezTo>
                    <a:pt x="6407" y="21986"/>
                    <a:pt x="11604" y="27339"/>
                    <a:pt x="14304" y="27339"/>
                  </a:cubicBezTo>
                  <a:cubicBezTo>
                    <a:pt x="14417" y="27339"/>
                    <a:pt x="14525" y="27330"/>
                    <a:pt x="14628" y="27310"/>
                  </a:cubicBezTo>
                  <a:cubicBezTo>
                    <a:pt x="18141" y="26657"/>
                    <a:pt x="17748" y="18599"/>
                    <a:pt x="18934" y="15230"/>
                  </a:cubicBezTo>
                  <a:cubicBezTo>
                    <a:pt x="20118" y="11862"/>
                    <a:pt x="19803" y="8169"/>
                    <a:pt x="19257" y="4640"/>
                  </a:cubicBezTo>
                  <a:cubicBezTo>
                    <a:pt x="19007" y="3020"/>
                    <a:pt x="17841" y="1628"/>
                    <a:pt x="16394" y="859"/>
                  </a:cubicBezTo>
                  <a:cubicBezTo>
                    <a:pt x="15241" y="249"/>
                    <a:pt x="13929" y="0"/>
                    <a:pt x="1261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412" name="Google Shape;1412;p34"/>
            <p:cNvGrpSpPr/>
            <p:nvPr/>
          </p:nvGrpSpPr>
          <p:grpSpPr>
            <a:xfrm flipH="1">
              <a:off x="8044027" y="112135"/>
              <a:ext cx="753157" cy="406889"/>
              <a:chOff x="3718325" y="584250"/>
              <a:chExt cx="425825" cy="230050"/>
            </a:xfrm>
          </p:grpSpPr>
          <p:sp>
            <p:nvSpPr>
              <p:cNvPr id="1413" name="Google Shape;1413;p34"/>
              <p:cNvSpPr/>
              <p:nvPr/>
            </p:nvSpPr>
            <p:spPr>
              <a:xfrm>
                <a:off x="3718325" y="584250"/>
                <a:ext cx="401775" cy="137175"/>
              </a:xfrm>
              <a:custGeom>
                <a:avLst/>
                <a:gdLst/>
                <a:ahLst/>
                <a:cxnLst/>
                <a:rect l="l" t="t" r="r" b="b"/>
                <a:pathLst>
                  <a:path w="16071" h="5487" extrusionOk="0">
                    <a:moveTo>
                      <a:pt x="15773" y="0"/>
                    </a:moveTo>
                    <a:cubicBezTo>
                      <a:pt x="15708" y="0"/>
                      <a:pt x="15644" y="23"/>
                      <a:pt x="15592" y="70"/>
                    </a:cubicBezTo>
                    <a:cubicBezTo>
                      <a:pt x="12146" y="3210"/>
                      <a:pt x="7546" y="4950"/>
                      <a:pt x="2907" y="4950"/>
                    </a:cubicBezTo>
                    <a:cubicBezTo>
                      <a:pt x="2046" y="4950"/>
                      <a:pt x="1183" y="4890"/>
                      <a:pt x="326" y="4768"/>
                    </a:cubicBezTo>
                    <a:cubicBezTo>
                      <a:pt x="314" y="4766"/>
                      <a:pt x="302" y="4766"/>
                      <a:pt x="290" y="4766"/>
                    </a:cubicBezTo>
                    <a:cubicBezTo>
                      <a:pt x="157" y="4766"/>
                      <a:pt x="42" y="4861"/>
                      <a:pt x="22" y="4996"/>
                    </a:cubicBezTo>
                    <a:cubicBezTo>
                      <a:pt x="1" y="5143"/>
                      <a:pt x="104" y="5276"/>
                      <a:pt x="248" y="5298"/>
                    </a:cubicBezTo>
                    <a:cubicBezTo>
                      <a:pt x="1132" y="5424"/>
                      <a:pt x="2021" y="5486"/>
                      <a:pt x="2909" y="5486"/>
                    </a:cubicBezTo>
                    <a:cubicBezTo>
                      <a:pt x="4556" y="5486"/>
                      <a:pt x="6197" y="5273"/>
                      <a:pt x="7787" y="4859"/>
                    </a:cubicBezTo>
                    <a:cubicBezTo>
                      <a:pt x="10801" y="4078"/>
                      <a:pt x="13631" y="2580"/>
                      <a:pt x="15952" y="465"/>
                    </a:cubicBezTo>
                    <a:cubicBezTo>
                      <a:pt x="16062" y="365"/>
                      <a:pt x="16071" y="197"/>
                      <a:pt x="15970" y="87"/>
                    </a:cubicBezTo>
                    <a:cubicBezTo>
                      <a:pt x="15917" y="29"/>
                      <a:pt x="15845" y="0"/>
                      <a:pt x="157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4" name="Google Shape;1414;p34"/>
              <p:cNvSpPr/>
              <p:nvPr/>
            </p:nvSpPr>
            <p:spPr>
              <a:xfrm>
                <a:off x="3730400" y="630700"/>
                <a:ext cx="401775" cy="137150"/>
              </a:xfrm>
              <a:custGeom>
                <a:avLst/>
                <a:gdLst/>
                <a:ahLst/>
                <a:cxnLst/>
                <a:rect l="l" t="t" r="r" b="b"/>
                <a:pathLst>
                  <a:path w="16071" h="5486" extrusionOk="0">
                    <a:moveTo>
                      <a:pt x="15773" y="1"/>
                    </a:moveTo>
                    <a:cubicBezTo>
                      <a:pt x="15708" y="1"/>
                      <a:pt x="15644" y="24"/>
                      <a:pt x="15592" y="70"/>
                    </a:cubicBezTo>
                    <a:cubicBezTo>
                      <a:pt x="12145" y="3210"/>
                      <a:pt x="7545" y="4951"/>
                      <a:pt x="2905" y="4951"/>
                    </a:cubicBezTo>
                    <a:cubicBezTo>
                      <a:pt x="2044" y="4951"/>
                      <a:pt x="1181" y="4891"/>
                      <a:pt x="324" y="4768"/>
                    </a:cubicBezTo>
                    <a:cubicBezTo>
                      <a:pt x="311" y="4767"/>
                      <a:pt x="299" y="4766"/>
                      <a:pt x="287" y="4766"/>
                    </a:cubicBezTo>
                    <a:cubicBezTo>
                      <a:pt x="157" y="4766"/>
                      <a:pt x="41" y="4861"/>
                      <a:pt x="22" y="4996"/>
                    </a:cubicBezTo>
                    <a:cubicBezTo>
                      <a:pt x="0" y="5142"/>
                      <a:pt x="102" y="5277"/>
                      <a:pt x="247" y="5298"/>
                    </a:cubicBezTo>
                    <a:cubicBezTo>
                      <a:pt x="1129" y="5424"/>
                      <a:pt x="2017" y="5486"/>
                      <a:pt x="2904" y="5486"/>
                    </a:cubicBezTo>
                    <a:cubicBezTo>
                      <a:pt x="4551" y="5486"/>
                      <a:pt x="6194" y="5272"/>
                      <a:pt x="7785" y="4860"/>
                    </a:cubicBezTo>
                    <a:cubicBezTo>
                      <a:pt x="10801" y="4077"/>
                      <a:pt x="13629" y="2579"/>
                      <a:pt x="15953" y="466"/>
                    </a:cubicBezTo>
                    <a:cubicBezTo>
                      <a:pt x="16062" y="365"/>
                      <a:pt x="16070" y="196"/>
                      <a:pt x="15970" y="88"/>
                    </a:cubicBezTo>
                    <a:cubicBezTo>
                      <a:pt x="15917" y="30"/>
                      <a:pt x="15845" y="1"/>
                      <a:pt x="15773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5" name="Google Shape;1415;p34"/>
              <p:cNvSpPr/>
              <p:nvPr/>
            </p:nvSpPr>
            <p:spPr>
              <a:xfrm>
                <a:off x="3742425" y="677150"/>
                <a:ext cx="401725" cy="137150"/>
              </a:xfrm>
              <a:custGeom>
                <a:avLst/>
                <a:gdLst/>
                <a:ahLst/>
                <a:cxnLst/>
                <a:rect l="l" t="t" r="r" b="b"/>
                <a:pathLst>
                  <a:path w="16069" h="5486" extrusionOk="0">
                    <a:moveTo>
                      <a:pt x="15771" y="0"/>
                    </a:moveTo>
                    <a:cubicBezTo>
                      <a:pt x="15707" y="0"/>
                      <a:pt x="15642" y="23"/>
                      <a:pt x="15591" y="70"/>
                    </a:cubicBezTo>
                    <a:cubicBezTo>
                      <a:pt x="12145" y="3209"/>
                      <a:pt x="7546" y="4950"/>
                      <a:pt x="2906" y="4950"/>
                    </a:cubicBezTo>
                    <a:cubicBezTo>
                      <a:pt x="2044" y="4950"/>
                      <a:pt x="1181" y="4890"/>
                      <a:pt x="324" y="4768"/>
                    </a:cubicBezTo>
                    <a:cubicBezTo>
                      <a:pt x="312" y="4766"/>
                      <a:pt x="301" y="4765"/>
                      <a:pt x="289" y="4765"/>
                    </a:cubicBezTo>
                    <a:cubicBezTo>
                      <a:pt x="157" y="4765"/>
                      <a:pt x="42" y="4861"/>
                      <a:pt x="22" y="4995"/>
                    </a:cubicBezTo>
                    <a:cubicBezTo>
                      <a:pt x="0" y="5143"/>
                      <a:pt x="102" y="5276"/>
                      <a:pt x="247" y="5297"/>
                    </a:cubicBezTo>
                    <a:cubicBezTo>
                      <a:pt x="1130" y="5424"/>
                      <a:pt x="2020" y="5486"/>
                      <a:pt x="2908" y="5486"/>
                    </a:cubicBezTo>
                    <a:cubicBezTo>
                      <a:pt x="4555" y="5486"/>
                      <a:pt x="6197" y="5272"/>
                      <a:pt x="7785" y="4859"/>
                    </a:cubicBezTo>
                    <a:cubicBezTo>
                      <a:pt x="10802" y="4077"/>
                      <a:pt x="13630" y="2580"/>
                      <a:pt x="15951" y="465"/>
                    </a:cubicBezTo>
                    <a:cubicBezTo>
                      <a:pt x="16060" y="365"/>
                      <a:pt x="16069" y="197"/>
                      <a:pt x="15969" y="88"/>
                    </a:cubicBezTo>
                    <a:cubicBezTo>
                      <a:pt x="15915" y="30"/>
                      <a:pt x="15843" y="0"/>
                      <a:pt x="1577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16" name="Google Shape;1416;p34"/>
            <p:cNvGrpSpPr/>
            <p:nvPr/>
          </p:nvGrpSpPr>
          <p:grpSpPr>
            <a:xfrm rot="-5400000" flipH="1">
              <a:off x="7129104" y="3042758"/>
              <a:ext cx="1866148" cy="2299413"/>
              <a:chOff x="3546150" y="988550"/>
              <a:chExt cx="599450" cy="738625"/>
            </a:xfrm>
          </p:grpSpPr>
          <p:sp>
            <p:nvSpPr>
              <p:cNvPr id="1417" name="Google Shape;1417;p34"/>
              <p:cNvSpPr/>
              <p:nvPr/>
            </p:nvSpPr>
            <p:spPr>
              <a:xfrm>
                <a:off x="3776750" y="1087500"/>
                <a:ext cx="368800" cy="639675"/>
              </a:xfrm>
              <a:custGeom>
                <a:avLst/>
                <a:gdLst/>
                <a:ahLst/>
                <a:cxnLst/>
                <a:rect l="l" t="t" r="r" b="b"/>
                <a:pathLst>
                  <a:path w="14752" h="25587" extrusionOk="0">
                    <a:moveTo>
                      <a:pt x="14752" y="0"/>
                    </a:moveTo>
                    <a:cubicBezTo>
                      <a:pt x="14129" y="156"/>
                      <a:pt x="13527" y="377"/>
                      <a:pt x="13041" y="804"/>
                    </a:cubicBezTo>
                    <a:cubicBezTo>
                      <a:pt x="12474" y="1301"/>
                      <a:pt x="11937" y="1830"/>
                      <a:pt x="11394" y="2353"/>
                    </a:cubicBezTo>
                    <a:cubicBezTo>
                      <a:pt x="11000" y="2732"/>
                      <a:pt x="10689" y="3173"/>
                      <a:pt x="10419" y="3646"/>
                    </a:cubicBezTo>
                    <a:cubicBezTo>
                      <a:pt x="9905" y="4541"/>
                      <a:pt x="9425" y="5450"/>
                      <a:pt x="9030" y="6405"/>
                    </a:cubicBezTo>
                    <a:cubicBezTo>
                      <a:pt x="8915" y="6679"/>
                      <a:pt x="8789" y="6951"/>
                      <a:pt x="8643" y="7208"/>
                    </a:cubicBezTo>
                    <a:cubicBezTo>
                      <a:pt x="8155" y="8066"/>
                      <a:pt x="7668" y="8927"/>
                      <a:pt x="7153" y="9767"/>
                    </a:cubicBezTo>
                    <a:cubicBezTo>
                      <a:pt x="6875" y="10218"/>
                      <a:pt x="6561" y="10652"/>
                      <a:pt x="6226" y="11062"/>
                    </a:cubicBezTo>
                    <a:cubicBezTo>
                      <a:pt x="5442" y="12028"/>
                      <a:pt x="4615" y="12959"/>
                      <a:pt x="3533" y="13615"/>
                    </a:cubicBezTo>
                    <a:cubicBezTo>
                      <a:pt x="3344" y="13729"/>
                      <a:pt x="3159" y="13855"/>
                      <a:pt x="2973" y="13980"/>
                    </a:cubicBezTo>
                    <a:cubicBezTo>
                      <a:pt x="2396" y="14364"/>
                      <a:pt x="1876" y="14817"/>
                      <a:pt x="1422" y="15343"/>
                    </a:cubicBezTo>
                    <a:cubicBezTo>
                      <a:pt x="1135" y="15677"/>
                      <a:pt x="907" y="16045"/>
                      <a:pt x="764" y="16461"/>
                    </a:cubicBezTo>
                    <a:cubicBezTo>
                      <a:pt x="297" y="17827"/>
                      <a:pt x="1" y="19228"/>
                      <a:pt x="31" y="20677"/>
                    </a:cubicBezTo>
                    <a:cubicBezTo>
                      <a:pt x="51" y="21655"/>
                      <a:pt x="81" y="22631"/>
                      <a:pt x="158" y="23605"/>
                    </a:cubicBezTo>
                    <a:cubicBezTo>
                      <a:pt x="211" y="24269"/>
                      <a:pt x="354" y="24927"/>
                      <a:pt x="459" y="25587"/>
                    </a:cubicBezTo>
                    <a:lnTo>
                      <a:pt x="1799" y="25587"/>
                    </a:lnTo>
                    <a:cubicBezTo>
                      <a:pt x="1792" y="25481"/>
                      <a:pt x="1786" y="25375"/>
                      <a:pt x="1777" y="25270"/>
                    </a:cubicBezTo>
                    <a:cubicBezTo>
                      <a:pt x="1719" y="24571"/>
                      <a:pt x="1630" y="23876"/>
                      <a:pt x="1606" y="23175"/>
                    </a:cubicBezTo>
                    <a:cubicBezTo>
                      <a:pt x="1576" y="22303"/>
                      <a:pt x="1604" y="21433"/>
                      <a:pt x="1594" y="20561"/>
                    </a:cubicBezTo>
                    <a:cubicBezTo>
                      <a:pt x="1583" y="19375"/>
                      <a:pt x="1840" y="18241"/>
                      <a:pt x="2177" y="17117"/>
                    </a:cubicBezTo>
                    <a:cubicBezTo>
                      <a:pt x="2279" y="16775"/>
                      <a:pt x="2459" y="16480"/>
                      <a:pt x="2695" y="16214"/>
                    </a:cubicBezTo>
                    <a:cubicBezTo>
                      <a:pt x="3122" y="15730"/>
                      <a:pt x="3632" y="15350"/>
                      <a:pt x="4170" y="15005"/>
                    </a:cubicBezTo>
                    <a:cubicBezTo>
                      <a:pt x="4860" y="14561"/>
                      <a:pt x="5529" y="14090"/>
                      <a:pt x="6097" y="13493"/>
                    </a:cubicBezTo>
                    <a:cubicBezTo>
                      <a:pt x="7044" y="12499"/>
                      <a:pt x="7942" y="11465"/>
                      <a:pt x="8639" y="10273"/>
                    </a:cubicBezTo>
                    <a:cubicBezTo>
                      <a:pt x="9391" y="8988"/>
                      <a:pt x="10147" y="7711"/>
                      <a:pt x="10734" y="6336"/>
                    </a:cubicBezTo>
                    <a:cubicBezTo>
                      <a:pt x="11045" y="5606"/>
                      <a:pt x="11457" y="4919"/>
                      <a:pt x="11838" y="4219"/>
                    </a:cubicBezTo>
                    <a:cubicBezTo>
                      <a:pt x="11954" y="4007"/>
                      <a:pt x="12097" y="3801"/>
                      <a:pt x="12265" y="3625"/>
                    </a:cubicBezTo>
                    <a:cubicBezTo>
                      <a:pt x="12724" y="3139"/>
                      <a:pt x="13197" y="2665"/>
                      <a:pt x="13676" y="2198"/>
                    </a:cubicBezTo>
                    <a:cubicBezTo>
                      <a:pt x="13984" y="1899"/>
                      <a:pt x="14341" y="1669"/>
                      <a:pt x="14752" y="1531"/>
                    </a:cubicBezTo>
                    <a:lnTo>
                      <a:pt x="14752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8" name="Google Shape;1418;p34"/>
              <p:cNvSpPr/>
              <p:nvPr/>
            </p:nvSpPr>
            <p:spPr>
              <a:xfrm>
                <a:off x="3640575" y="988550"/>
                <a:ext cx="504975" cy="738625"/>
              </a:xfrm>
              <a:custGeom>
                <a:avLst/>
                <a:gdLst/>
                <a:ahLst/>
                <a:cxnLst/>
                <a:rect l="l" t="t" r="r" b="b"/>
                <a:pathLst>
                  <a:path w="20199" h="29545" extrusionOk="0">
                    <a:moveTo>
                      <a:pt x="20199" y="4"/>
                    </a:moveTo>
                    <a:cubicBezTo>
                      <a:pt x="20074" y="11"/>
                      <a:pt x="19942" y="1"/>
                      <a:pt x="19824" y="32"/>
                    </a:cubicBezTo>
                    <a:cubicBezTo>
                      <a:pt x="19225" y="183"/>
                      <a:pt x="18624" y="321"/>
                      <a:pt x="18037" y="502"/>
                    </a:cubicBezTo>
                    <a:cubicBezTo>
                      <a:pt x="16881" y="858"/>
                      <a:pt x="15860" y="1454"/>
                      <a:pt x="15008" y="2325"/>
                    </a:cubicBezTo>
                    <a:cubicBezTo>
                      <a:pt x="14801" y="2538"/>
                      <a:pt x="14564" y="2721"/>
                      <a:pt x="14351" y="2929"/>
                    </a:cubicBezTo>
                    <a:cubicBezTo>
                      <a:pt x="13795" y="3469"/>
                      <a:pt x="13208" y="3984"/>
                      <a:pt x="12697" y="4566"/>
                    </a:cubicBezTo>
                    <a:cubicBezTo>
                      <a:pt x="11885" y="5491"/>
                      <a:pt x="11132" y="6470"/>
                      <a:pt x="10463" y="7509"/>
                    </a:cubicBezTo>
                    <a:cubicBezTo>
                      <a:pt x="9802" y="8542"/>
                      <a:pt x="8980" y="9450"/>
                      <a:pt x="8194" y="10386"/>
                    </a:cubicBezTo>
                    <a:cubicBezTo>
                      <a:pt x="8079" y="10524"/>
                      <a:pt x="7942" y="10644"/>
                      <a:pt x="7807" y="10766"/>
                    </a:cubicBezTo>
                    <a:cubicBezTo>
                      <a:pt x="6951" y="11546"/>
                      <a:pt x="5959" y="12132"/>
                      <a:pt x="4929" y="12637"/>
                    </a:cubicBezTo>
                    <a:cubicBezTo>
                      <a:pt x="4137" y="13028"/>
                      <a:pt x="3419" y="13508"/>
                      <a:pt x="2787" y="14115"/>
                    </a:cubicBezTo>
                    <a:cubicBezTo>
                      <a:pt x="2037" y="14834"/>
                      <a:pt x="1390" y="15633"/>
                      <a:pt x="1016" y="16618"/>
                    </a:cubicBezTo>
                    <a:cubicBezTo>
                      <a:pt x="639" y="17604"/>
                      <a:pt x="354" y="18615"/>
                      <a:pt x="182" y="19658"/>
                    </a:cubicBezTo>
                    <a:cubicBezTo>
                      <a:pt x="1" y="20756"/>
                      <a:pt x="25" y="21835"/>
                      <a:pt x="476" y="22881"/>
                    </a:cubicBezTo>
                    <a:cubicBezTo>
                      <a:pt x="624" y="23221"/>
                      <a:pt x="725" y="23581"/>
                      <a:pt x="833" y="23937"/>
                    </a:cubicBezTo>
                    <a:cubicBezTo>
                      <a:pt x="1153" y="25004"/>
                      <a:pt x="1259" y="26067"/>
                      <a:pt x="953" y="27169"/>
                    </a:cubicBezTo>
                    <a:cubicBezTo>
                      <a:pt x="738" y="27944"/>
                      <a:pt x="638" y="28751"/>
                      <a:pt x="486" y="29545"/>
                    </a:cubicBezTo>
                    <a:lnTo>
                      <a:pt x="1443" y="29545"/>
                    </a:lnTo>
                    <a:cubicBezTo>
                      <a:pt x="1457" y="29440"/>
                      <a:pt x="1463" y="29336"/>
                      <a:pt x="1490" y="29235"/>
                    </a:cubicBezTo>
                    <a:cubicBezTo>
                      <a:pt x="1650" y="28608"/>
                      <a:pt x="1821" y="27982"/>
                      <a:pt x="1984" y="27355"/>
                    </a:cubicBezTo>
                    <a:cubicBezTo>
                      <a:pt x="2158" y="26684"/>
                      <a:pt x="2329" y="26006"/>
                      <a:pt x="2252" y="25312"/>
                    </a:cubicBezTo>
                    <a:cubicBezTo>
                      <a:pt x="2184" y="24701"/>
                      <a:pt x="2068" y="24092"/>
                      <a:pt x="1921" y="23496"/>
                    </a:cubicBezTo>
                    <a:cubicBezTo>
                      <a:pt x="1786" y="22952"/>
                      <a:pt x="1589" y="22422"/>
                      <a:pt x="1412" y="21887"/>
                    </a:cubicBezTo>
                    <a:cubicBezTo>
                      <a:pt x="1278" y="21477"/>
                      <a:pt x="1226" y="21062"/>
                      <a:pt x="1254" y="20631"/>
                    </a:cubicBezTo>
                    <a:cubicBezTo>
                      <a:pt x="1314" y="19670"/>
                      <a:pt x="1547" y="18747"/>
                      <a:pt x="1812" y="17825"/>
                    </a:cubicBezTo>
                    <a:cubicBezTo>
                      <a:pt x="2061" y="16953"/>
                      <a:pt x="2445" y="16159"/>
                      <a:pt x="3045" y="15475"/>
                    </a:cubicBezTo>
                    <a:cubicBezTo>
                      <a:pt x="3652" y="14782"/>
                      <a:pt x="4318" y="14169"/>
                      <a:pt x="5161" y="13765"/>
                    </a:cubicBezTo>
                    <a:cubicBezTo>
                      <a:pt x="5677" y="13518"/>
                      <a:pt x="6175" y="13230"/>
                      <a:pt x="6672" y="12943"/>
                    </a:cubicBezTo>
                    <a:cubicBezTo>
                      <a:pt x="7548" y="12435"/>
                      <a:pt x="8393" y="11875"/>
                      <a:pt x="9072" y="11115"/>
                    </a:cubicBezTo>
                    <a:cubicBezTo>
                      <a:pt x="9851" y="10241"/>
                      <a:pt x="10628" y="9368"/>
                      <a:pt x="11282" y="8394"/>
                    </a:cubicBezTo>
                    <a:cubicBezTo>
                      <a:pt x="12303" y="6871"/>
                      <a:pt x="13457" y="5459"/>
                      <a:pt x="14805" y="4209"/>
                    </a:cubicBezTo>
                    <a:cubicBezTo>
                      <a:pt x="15317" y="3734"/>
                      <a:pt x="15831" y="3254"/>
                      <a:pt x="16370" y="2806"/>
                    </a:cubicBezTo>
                    <a:cubicBezTo>
                      <a:pt x="17355" y="1990"/>
                      <a:pt x="18539" y="1617"/>
                      <a:pt x="19761" y="1338"/>
                    </a:cubicBezTo>
                    <a:cubicBezTo>
                      <a:pt x="19904" y="1307"/>
                      <a:pt x="20051" y="1297"/>
                      <a:pt x="20199" y="1278"/>
                    </a:cubicBezTo>
                    <a:lnTo>
                      <a:pt x="20199" y="4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9" name="Google Shape;1419;p34"/>
              <p:cNvSpPr/>
              <p:nvPr/>
            </p:nvSpPr>
            <p:spPr>
              <a:xfrm>
                <a:off x="3919300" y="1285250"/>
                <a:ext cx="226250" cy="441850"/>
              </a:xfrm>
              <a:custGeom>
                <a:avLst/>
                <a:gdLst/>
                <a:ahLst/>
                <a:cxnLst/>
                <a:rect l="l" t="t" r="r" b="b"/>
                <a:pathLst>
                  <a:path w="9050" h="17674" extrusionOk="0">
                    <a:moveTo>
                      <a:pt x="9048" y="0"/>
                    </a:moveTo>
                    <a:cubicBezTo>
                      <a:pt x="9018" y="9"/>
                      <a:pt x="8985" y="12"/>
                      <a:pt x="8961" y="29"/>
                    </a:cubicBezTo>
                    <a:cubicBezTo>
                      <a:pt x="7682" y="881"/>
                      <a:pt x="6637" y="1933"/>
                      <a:pt x="5993" y="3359"/>
                    </a:cubicBezTo>
                    <a:cubicBezTo>
                      <a:pt x="5605" y="4218"/>
                      <a:pt x="5161" y="5056"/>
                      <a:pt x="4701" y="5881"/>
                    </a:cubicBezTo>
                    <a:cubicBezTo>
                      <a:pt x="4246" y="6697"/>
                      <a:pt x="3739" y="7479"/>
                      <a:pt x="3107" y="8180"/>
                    </a:cubicBezTo>
                    <a:cubicBezTo>
                      <a:pt x="2540" y="8810"/>
                      <a:pt x="1983" y="9458"/>
                      <a:pt x="1484" y="10142"/>
                    </a:cubicBezTo>
                    <a:cubicBezTo>
                      <a:pt x="829" y="11041"/>
                      <a:pt x="351" y="12036"/>
                      <a:pt x="152" y="13146"/>
                    </a:cubicBezTo>
                    <a:cubicBezTo>
                      <a:pt x="0" y="13992"/>
                      <a:pt x="52" y="14839"/>
                      <a:pt x="152" y="15686"/>
                    </a:cubicBezTo>
                    <a:cubicBezTo>
                      <a:pt x="235" y="16375"/>
                      <a:pt x="380" y="17048"/>
                      <a:pt x="692" y="17674"/>
                    </a:cubicBezTo>
                    <a:lnTo>
                      <a:pt x="1968" y="17674"/>
                    </a:lnTo>
                    <a:cubicBezTo>
                      <a:pt x="1567" y="16769"/>
                      <a:pt x="1365" y="15819"/>
                      <a:pt x="1300" y="14836"/>
                    </a:cubicBezTo>
                    <a:cubicBezTo>
                      <a:pt x="1233" y="13806"/>
                      <a:pt x="1389" y="12828"/>
                      <a:pt x="1856" y="11899"/>
                    </a:cubicBezTo>
                    <a:cubicBezTo>
                      <a:pt x="2244" y="11124"/>
                      <a:pt x="2712" y="10401"/>
                      <a:pt x="3311" y="9776"/>
                    </a:cubicBezTo>
                    <a:cubicBezTo>
                      <a:pt x="4528" y="8508"/>
                      <a:pt x="5490" y="7061"/>
                      <a:pt x="6325" y="5524"/>
                    </a:cubicBezTo>
                    <a:cubicBezTo>
                      <a:pt x="6707" y="4826"/>
                      <a:pt x="7074" y="4118"/>
                      <a:pt x="7445" y="3412"/>
                    </a:cubicBezTo>
                    <a:cubicBezTo>
                      <a:pt x="7833" y="2678"/>
                      <a:pt x="8370" y="2073"/>
                      <a:pt x="9050" y="1597"/>
                    </a:cubicBezTo>
                    <a:cubicBezTo>
                      <a:pt x="9050" y="1065"/>
                      <a:pt x="9050" y="533"/>
                      <a:pt x="904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0" name="Google Shape;1420;p34"/>
              <p:cNvSpPr/>
              <p:nvPr/>
            </p:nvSpPr>
            <p:spPr>
              <a:xfrm>
                <a:off x="4046300" y="1462325"/>
                <a:ext cx="99300" cy="264850"/>
              </a:xfrm>
              <a:custGeom>
                <a:avLst/>
                <a:gdLst/>
                <a:ahLst/>
                <a:cxnLst/>
                <a:rect l="l" t="t" r="r" b="b"/>
                <a:pathLst>
                  <a:path w="3972" h="10594" extrusionOk="0">
                    <a:moveTo>
                      <a:pt x="3971" y="1"/>
                    </a:moveTo>
                    <a:lnTo>
                      <a:pt x="3971" y="1"/>
                    </a:lnTo>
                    <a:cubicBezTo>
                      <a:pt x="3649" y="433"/>
                      <a:pt x="3297" y="845"/>
                      <a:pt x="3015" y="1302"/>
                    </a:cubicBezTo>
                    <a:cubicBezTo>
                      <a:pt x="2356" y="2369"/>
                      <a:pt x="1763" y="3476"/>
                      <a:pt x="1255" y="4624"/>
                    </a:cubicBezTo>
                    <a:cubicBezTo>
                      <a:pt x="948" y="5316"/>
                      <a:pt x="653" y="6007"/>
                      <a:pt x="459" y="6740"/>
                    </a:cubicBezTo>
                    <a:cubicBezTo>
                      <a:pt x="119" y="8003"/>
                      <a:pt x="1" y="9289"/>
                      <a:pt x="79" y="10594"/>
                    </a:cubicBezTo>
                    <a:lnTo>
                      <a:pt x="1228" y="10594"/>
                    </a:lnTo>
                    <a:cubicBezTo>
                      <a:pt x="1233" y="10499"/>
                      <a:pt x="1246" y="10403"/>
                      <a:pt x="1243" y="10309"/>
                    </a:cubicBezTo>
                    <a:cubicBezTo>
                      <a:pt x="1219" y="8988"/>
                      <a:pt x="1461" y="7711"/>
                      <a:pt x="1922" y="6483"/>
                    </a:cubicBezTo>
                    <a:cubicBezTo>
                      <a:pt x="2471" y="5024"/>
                      <a:pt x="3174" y="3636"/>
                      <a:pt x="3970" y="2297"/>
                    </a:cubicBezTo>
                    <a:cubicBezTo>
                      <a:pt x="3970" y="1533"/>
                      <a:pt x="3970" y="767"/>
                      <a:pt x="397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1" name="Google Shape;1421;p34"/>
              <p:cNvSpPr/>
              <p:nvPr/>
            </p:nvSpPr>
            <p:spPr>
              <a:xfrm>
                <a:off x="3546150" y="1269550"/>
                <a:ext cx="76975" cy="66725"/>
              </a:xfrm>
              <a:custGeom>
                <a:avLst/>
                <a:gdLst/>
                <a:ahLst/>
                <a:cxnLst/>
                <a:rect l="l" t="t" r="r" b="b"/>
                <a:pathLst>
                  <a:path w="3079" h="2669" extrusionOk="0">
                    <a:moveTo>
                      <a:pt x="1540" y="1"/>
                    </a:moveTo>
                    <a:lnTo>
                      <a:pt x="0" y="2669"/>
                    </a:lnTo>
                    <a:lnTo>
                      <a:pt x="3079" y="2669"/>
                    </a:lnTo>
                    <a:lnTo>
                      <a:pt x="1540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2" name="Google Shape;1422;p34"/>
              <p:cNvSpPr/>
              <p:nvPr/>
            </p:nvSpPr>
            <p:spPr>
              <a:xfrm>
                <a:off x="3546150" y="1346275"/>
                <a:ext cx="76975" cy="66650"/>
              </a:xfrm>
              <a:custGeom>
                <a:avLst/>
                <a:gdLst/>
                <a:ahLst/>
                <a:cxnLst/>
                <a:rect l="l" t="t" r="r" b="b"/>
                <a:pathLst>
                  <a:path w="3079" h="2666" extrusionOk="0">
                    <a:moveTo>
                      <a:pt x="1540" y="0"/>
                    </a:moveTo>
                    <a:lnTo>
                      <a:pt x="0" y="2665"/>
                    </a:lnTo>
                    <a:lnTo>
                      <a:pt x="3079" y="2665"/>
                    </a:lnTo>
                    <a:lnTo>
                      <a:pt x="154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3" name="Google Shape;1423;p34"/>
              <p:cNvSpPr/>
              <p:nvPr/>
            </p:nvSpPr>
            <p:spPr>
              <a:xfrm>
                <a:off x="3546150" y="1422925"/>
                <a:ext cx="76975" cy="66675"/>
              </a:xfrm>
              <a:custGeom>
                <a:avLst/>
                <a:gdLst/>
                <a:ahLst/>
                <a:cxnLst/>
                <a:rect l="l" t="t" r="r" b="b"/>
                <a:pathLst>
                  <a:path w="3079" h="2667" extrusionOk="0">
                    <a:moveTo>
                      <a:pt x="1540" y="0"/>
                    </a:moveTo>
                    <a:lnTo>
                      <a:pt x="0" y="2666"/>
                    </a:lnTo>
                    <a:lnTo>
                      <a:pt x="3079" y="2666"/>
                    </a:lnTo>
                    <a:lnTo>
                      <a:pt x="154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424" name="Google Shape;1424;p34"/>
            <p:cNvSpPr/>
            <p:nvPr/>
          </p:nvSpPr>
          <p:spPr>
            <a:xfrm rot="10800000">
              <a:off x="1353581" y="3759447"/>
              <a:ext cx="1606291" cy="1153753"/>
            </a:xfrm>
            <a:custGeom>
              <a:avLst/>
              <a:gdLst/>
              <a:ahLst/>
              <a:cxnLst/>
              <a:rect l="l" t="t" r="r" b="b"/>
              <a:pathLst>
                <a:path w="24300" h="17454" extrusionOk="0">
                  <a:moveTo>
                    <a:pt x="10124" y="1"/>
                  </a:moveTo>
                  <a:cubicBezTo>
                    <a:pt x="10050" y="1"/>
                    <a:pt x="9968" y="17"/>
                    <a:pt x="9880" y="50"/>
                  </a:cubicBezTo>
                  <a:cubicBezTo>
                    <a:pt x="9759" y="95"/>
                    <a:pt x="9638" y="157"/>
                    <a:pt x="9531" y="230"/>
                  </a:cubicBezTo>
                  <a:cubicBezTo>
                    <a:pt x="9229" y="435"/>
                    <a:pt x="8921" y="632"/>
                    <a:pt x="8639" y="860"/>
                  </a:cubicBezTo>
                  <a:cubicBezTo>
                    <a:pt x="7741" y="1583"/>
                    <a:pt x="6846" y="2308"/>
                    <a:pt x="5966" y="3051"/>
                  </a:cubicBezTo>
                  <a:cubicBezTo>
                    <a:pt x="4272" y="4481"/>
                    <a:pt x="2614" y="5955"/>
                    <a:pt x="1139" y="7617"/>
                  </a:cubicBezTo>
                  <a:cubicBezTo>
                    <a:pt x="792" y="8009"/>
                    <a:pt x="487" y="8439"/>
                    <a:pt x="181" y="8864"/>
                  </a:cubicBezTo>
                  <a:cubicBezTo>
                    <a:pt x="38" y="9063"/>
                    <a:pt x="0" y="9298"/>
                    <a:pt x="148" y="9523"/>
                  </a:cubicBezTo>
                  <a:cubicBezTo>
                    <a:pt x="265" y="9700"/>
                    <a:pt x="429" y="9756"/>
                    <a:pt x="609" y="9756"/>
                  </a:cubicBezTo>
                  <a:cubicBezTo>
                    <a:pt x="661" y="9756"/>
                    <a:pt x="714" y="9751"/>
                    <a:pt x="768" y="9743"/>
                  </a:cubicBezTo>
                  <a:cubicBezTo>
                    <a:pt x="911" y="9723"/>
                    <a:pt x="1060" y="9703"/>
                    <a:pt x="1195" y="9652"/>
                  </a:cubicBezTo>
                  <a:cubicBezTo>
                    <a:pt x="1547" y="9514"/>
                    <a:pt x="1902" y="9374"/>
                    <a:pt x="2238" y="9205"/>
                  </a:cubicBezTo>
                  <a:cubicBezTo>
                    <a:pt x="2941" y="8850"/>
                    <a:pt x="3630" y="8469"/>
                    <a:pt x="4329" y="8105"/>
                  </a:cubicBezTo>
                  <a:cubicBezTo>
                    <a:pt x="5453" y="7518"/>
                    <a:pt x="6578" y="6937"/>
                    <a:pt x="7705" y="6356"/>
                  </a:cubicBezTo>
                  <a:cubicBezTo>
                    <a:pt x="7797" y="6307"/>
                    <a:pt x="7903" y="6285"/>
                    <a:pt x="8002" y="6251"/>
                  </a:cubicBezTo>
                  <a:lnTo>
                    <a:pt x="8002" y="6251"/>
                  </a:lnTo>
                  <a:cubicBezTo>
                    <a:pt x="7962" y="6378"/>
                    <a:pt x="7897" y="6457"/>
                    <a:pt x="7827" y="6529"/>
                  </a:cubicBezTo>
                  <a:cubicBezTo>
                    <a:pt x="6550" y="7820"/>
                    <a:pt x="5454" y="9255"/>
                    <a:pt x="4476" y="10783"/>
                  </a:cubicBezTo>
                  <a:cubicBezTo>
                    <a:pt x="4011" y="11512"/>
                    <a:pt x="3617" y="12276"/>
                    <a:pt x="3355" y="13100"/>
                  </a:cubicBezTo>
                  <a:cubicBezTo>
                    <a:pt x="3249" y="13430"/>
                    <a:pt x="3165" y="13777"/>
                    <a:pt x="3141" y="14121"/>
                  </a:cubicBezTo>
                  <a:cubicBezTo>
                    <a:pt x="3102" y="14656"/>
                    <a:pt x="3401" y="15000"/>
                    <a:pt x="3935" y="15011"/>
                  </a:cubicBezTo>
                  <a:cubicBezTo>
                    <a:pt x="3964" y="15012"/>
                    <a:pt x="3993" y="15012"/>
                    <a:pt x="4022" y="15012"/>
                  </a:cubicBezTo>
                  <a:cubicBezTo>
                    <a:pt x="4353" y="15012"/>
                    <a:pt x="4706" y="14973"/>
                    <a:pt x="4999" y="14847"/>
                  </a:cubicBezTo>
                  <a:cubicBezTo>
                    <a:pt x="5586" y="14593"/>
                    <a:pt x="6156" y="14288"/>
                    <a:pt x="6692" y="13940"/>
                  </a:cubicBezTo>
                  <a:cubicBezTo>
                    <a:pt x="7963" y="13115"/>
                    <a:pt x="9213" y="12252"/>
                    <a:pt x="10472" y="11407"/>
                  </a:cubicBezTo>
                  <a:cubicBezTo>
                    <a:pt x="10598" y="11321"/>
                    <a:pt x="10731" y="11248"/>
                    <a:pt x="10861" y="11169"/>
                  </a:cubicBezTo>
                  <a:lnTo>
                    <a:pt x="10861" y="11169"/>
                  </a:lnTo>
                  <a:cubicBezTo>
                    <a:pt x="10815" y="11333"/>
                    <a:pt x="10725" y="11442"/>
                    <a:pt x="10641" y="11555"/>
                  </a:cubicBezTo>
                  <a:cubicBezTo>
                    <a:pt x="10011" y="12394"/>
                    <a:pt x="9362" y="13221"/>
                    <a:pt x="8758" y="14078"/>
                  </a:cubicBezTo>
                  <a:cubicBezTo>
                    <a:pt x="8347" y="14665"/>
                    <a:pt x="8070" y="15328"/>
                    <a:pt x="7923" y="16036"/>
                  </a:cubicBezTo>
                  <a:cubicBezTo>
                    <a:pt x="7733" y="16942"/>
                    <a:pt x="8083" y="17454"/>
                    <a:pt x="8855" y="17454"/>
                  </a:cubicBezTo>
                  <a:cubicBezTo>
                    <a:pt x="8983" y="17454"/>
                    <a:pt x="9123" y="17440"/>
                    <a:pt x="9273" y="17411"/>
                  </a:cubicBezTo>
                  <a:cubicBezTo>
                    <a:pt x="9885" y="17295"/>
                    <a:pt x="10447" y="17053"/>
                    <a:pt x="10954" y="16702"/>
                  </a:cubicBezTo>
                  <a:cubicBezTo>
                    <a:pt x="11528" y="16303"/>
                    <a:pt x="12093" y="15886"/>
                    <a:pt x="12630" y="15438"/>
                  </a:cubicBezTo>
                  <a:cubicBezTo>
                    <a:pt x="14212" y="14121"/>
                    <a:pt x="15672" y="12673"/>
                    <a:pt x="17133" y="11225"/>
                  </a:cubicBezTo>
                  <a:cubicBezTo>
                    <a:pt x="18931" y="9443"/>
                    <a:pt x="20850" y="7813"/>
                    <a:pt x="23047" y="6534"/>
                  </a:cubicBezTo>
                  <a:cubicBezTo>
                    <a:pt x="23323" y="6373"/>
                    <a:pt x="23585" y="6185"/>
                    <a:pt x="23848" y="6002"/>
                  </a:cubicBezTo>
                  <a:cubicBezTo>
                    <a:pt x="23954" y="5929"/>
                    <a:pt x="24060" y="5844"/>
                    <a:pt x="24139" y="5743"/>
                  </a:cubicBezTo>
                  <a:cubicBezTo>
                    <a:pt x="24285" y="5551"/>
                    <a:pt x="24299" y="5333"/>
                    <a:pt x="24171" y="5128"/>
                  </a:cubicBezTo>
                  <a:cubicBezTo>
                    <a:pt x="24064" y="4961"/>
                    <a:pt x="23908" y="4873"/>
                    <a:pt x="23725" y="4873"/>
                  </a:cubicBezTo>
                  <a:cubicBezTo>
                    <a:pt x="23686" y="4873"/>
                    <a:pt x="23646" y="4877"/>
                    <a:pt x="23605" y="4885"/>
                  </a:cubicBezTo>
                  <a:cubicBezTo>
                    <a:pt x="23466" y="4914"/>
                    <a:pt x="23323" y="4968"/>
                    <a:pt x="23201" y="5042"/>
                  </a:cubicBezTo>
                  <a:cubicBezTo>
                    <a:pt x="21824" y="5894"/>
                    <a:pt x="20439" y="6729"/>
                    <a:pt x="19180" y="7759"/>
                  </a:cubicBezTo>
                  <a:cubicBezTo>
                    <a:pt x="17710" y="8962"/>
                    <a:pt x="16374" y="10307"/>
                    <a:pt x="15025" y="11639"/>
                  </a:cubicBezTo>
                  <a:cubicBezTo>
                    <a:pt x="13726" y="12921"/>
                    <a:pt x="12409" y="14182"/>
                    <a:pt x="10977" y="15313"/>
                  </a:cubicBezTo>
                  <a:cubicBezTo>
                    <a:pt x="10568" y="15637"/>
                    <a:pt x="10117" y="15909"/>
                    <a:pt x="9667" y="16180"/>
                  </a:cubicBezTo>
                  <a:cubicBezTo>
                    <a:pt x="9478" y="16294"/>
                    <a:pt x="9249" y="16340"/>
                    <a:pt x="8954" y="16450"/>
                  </a:cubicBezTo>
                  <a:cubicBezTo>
                    <a:pt x="9006" y="16217"/>
                    <a:pt x="9027" y="16078"/>
                    <a:pt x="9063" y="15939"/>
                  </a:cubicBezTo>
                  <a:cubicBezTo>
                    <a:pt x="9252" y="15320"/>
                    <a:pt x="9574" y="14768"/>
                    <a:pt x="9945" y="14239"/>
                  </a:cubicBezTo>
                  <a:cubicBezTo>
                    <a:pt x="10910" y="12863"/>
                    <a:pt x="11990" y="11582"/>
                    <a:pt x="13172" y="10388"/>
                  </a:cubicBezTo>
                  <a:cubicBezTo>
                    <a:pt x="13582" y="9974"/>
                    <a:pt x="14010" y="9577"/>
                    <a:pt x="14417" y="9158"/>
                  </a:cubicBezTo>
                  <a:cubicBezTo>
                    <a:pt x="14597" y="8970"/>
                    <a:pt x="14760" y="8761"/>
                    <a:pt x="14896" y="8539"/>
                  </a:cubicBezTo>
                  <a:cubicBezTo>
                    <a:pt x="15018" y="8340"/>
                    <a:pt x="15005" y="8117"/>
                    <a:pt x="14855" y="7923"/>
                  </a:cubicBezTo>
                  <a:cubicBezTo>
                    <a:pt x="14745" y="7780"/>
                    <a:pt x="14601" y="7715"/>
                    <a:pt x="14445" y="7715"/>
                  </a:cubicBezTo>
                  <a:cubicBezTo>
                    <a:pt x="14387" y="7715"/>
                    <a:pt x="14327" y="7724"/>
                    <a:pt x="14266" y="7742"/>
                  </a:cubicBezTo>
                  <a:cubicBezTo>
                    <a:pt x="14087" y="7795"/>
                    <a:pt x="13911" y="7876"/>
                    <a:pt x="13751" y="7974"/>
                  </a:cubicBezTo>
                  <a:cubicBezTo>
                    <a:pt x="13151" y="8334"/>
                    <a:pt x="12548" y="8689"/>
                    <a:pt x="11968" y="9080"/>
                  </a:cubicBezTo>
                  <a:cubicBezTo>
                    <a:pt x="9951" y="10445"/>
                    <a:pt x="7946" y="11827"/>
                    <a:pt x="5928" y="13193"/>
                  </a:cubicBezTo>
                  <a:cubicBezTo>
                    <a:pt x="5532" y="13460"/>
                    <a:pt x="5112" y="13698"/>
                    <a:pt x="4690" y="13927"/>
                  </a:cubicBezTo>
                  <a:cubicBezTo>
                    <a:pt x="4534" y="14012"/>
                    <a:pt x="4343" y="14026"/>
                    <a:pt x="4073" y="14098"/>
                  </a:cubicBezTo>
                  <a:cubicBezTo>
                    <a:pt x="4202" y="13690"/>
                    <a:pt x="4287" y="13372"/>
                    <a:pt x="4403" y="13065"/>
                  </a:cubicBezTo>
                  <a:cubicBezTo>
                    <a:pt x="4890" y="11782"/>
                    <a:pt x="5691" y="10683"/>
                    <a:pt x="6493" y="9589"/>
                  </a:cubicBezTo>
                  <a:cubicBezTo>
                    <a:pt x="7559" y="8135"/>
                    <a:pt x="8825" y="6868"/>
                    <a:pt x="10167" y="5671"/>
                  </a:cubicBezTo>
                  <a:cubicBezTo>
                    <a:pt x="10450" y="5420"/>
                    <a:pt x="10715" y="5147"/>
                    <a:pt x="10963" y="4862"/>
                  </a:cubicBezTo>
                  <a:cubicBezTo>
                    <a:pt x="11153" y="4646"/>
                    <a:pt x="11153" y="4404"/>
                    <a:pt x="11024" y="4218"/>
                  </a:cubicBezTo>
                  <a:cubicBezTo>
                    <a:pt x="10931" y="4084"/>
                    <a:pt x="10794" y="4006"/>
                    <a:pt x="10622" y="4006"/>
                  </a:cubicBezTo>
                  <a:cubicBezTo>
                    <a:pt x="10553" y="4006"/>
                    <a:pt x="10479" y="4018"/>
                    <a:pt x="10400" y="4044"/>
                  </a:cubicBezTo>
                  <a:cubicBezTo>
                    <a:pt x="10082" y="4150"/>
                    <a:pt x="9773" y="4281"/>
                    <a:pt x="9469" y="4420"/>
                  </a:cubicBezTo>
                  <a:cubicBezTo>
                    <a:pt x="6975" y="5561"/>
                    <a:pt x="4551" y="6832"/>
                    <a:pt x="2167" y="8190"/>
                  </a:cubicBezTo>
                  <a:cubicBezTo>
                    <a:pt x="2091" y="8233"/>
                    <a:pt x="2009" y="8257"/>
                    <a:pt x="1928" y="8291"/>
                  </a:cubicBezTo>
                  <a:cubicBezTo>
                    <a:pt x="2075" y="8045"/>
                    <a:pt x="2250" y="7853"/>
                    <a:pt x="2429" y="7663"/>
                  </a:cubicBezTo>
                  <a:cubicBezTo>
                    <a:pt x="4023" y="5972"/>
                    <a:pt x="5814" y="4495"/>
                    <a:pt x="7559" y="2969"/>
                  </a:cubicBezTo>
                  <a:cubicBezTo>
                    <a:pt x="8449" y="2192"/>
                    <a:pt x="9348" y="1424"/>
                    <a:pt x="10240" y="651"/>
                  </a:cubicBezTo>
                  <a:cubicBezTo>
                    <a:pt x="10386" y="523"/>
                    <a:pt x="10530" y="386"/>
                    <a:pt x="10424" y="166"/>
                  </a:cubicBezTo>
                  <a:cubicBezTo>
                    <a:pt x="10373" y="58"/>
                    <a:pt x="10264" y="1"/>
                    <a:pt x="1012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" name="Google Shape;1425;p34"/>
            <p:cNvSpPr/>
            <p:nvPr/>
          </p:nvSpPr>
          <p:spPr>
            <a:xfrm rot="10800000">
              <a:off x="3254759" y="4196914"/>
              <a:ext cx="558103" cy="578331"/>
            </a:xfrm>
            <a:custGeom>
              <a:avLst/>
              <a:gdLst/>
              <a:ahLst/>
              <a:cxnLst/>
              <a:rect l="l" t="t" r="r" b="b"/>
              <a:pathLst>
                <a:path w="8443" h="8749" extrusionOk="0">
                  <a:moveTo>
                    <a:pt x="4211" y="1"/>
                  </a:moveTo>
                  <a:cubicBezTo>
                    <a:pt x="1609" y="1"/>
                    <a:pt x="1" y="2952"/>
                    <a:pt x="732" y="5424"/>
                  </a:cubicBezTo>
                  <a:cubicBezTo>
                    <a:pt x="1192" y="6978"/>
                    <a:pt x="2522" y="8241"/>
                    <a:pt x="4096" y="8629"/>
                  </a:cubicBezTo>
                  <a:cubicBezTo>
                    <a:pt x="4409" y="8705"/>
                    <a:pt x="4735" y="8748"/>
                    <a:pt x="5058" y="8748"/>
                  </a:cubicBezTo>
                  <a:cubicBezTo>
                    <a:pt x="5526" y="8748"/>
                    <a:pt x="5989" y="8659"/>
                    <a:pt x="6408" y="8455"/>
                  </a:cubicBezTo>
                  <a:cubicBezTo>
                    <a:pt x="7503" y="7923"/>
                    <a:pt x="8115" y="6697"/>
                    <a:pt x="8284" y="5488"/>
                  </a:cubicBezTo>
                  <a:cubicBezTo>
                    <a:pt x="8443" y="4353"/>
                    <a:pt x="8269" y="3157"/>
                    <a:pt x="7708" y="2159"/>
                  </a:cubicBezTo>
                  <a:cubicBezTo>
                    <a:pt x="7148" y="1158"/>
                    <a:pt x="6187" y="371"/>
                    <a:pt x="5072" y="105"/>
                  </a:cubicBezTo>
                  <a:cubicBezTo>
                    <a:pt x="4775" y="34"/>
                    <a:pt x="4487" y="1"/>
                    <a:pt x="42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6" name="Google Shape;1426;p34"/>
            <p:cNvSpPr/>
            <p:nvPr/>
          </p:nvSpPr>
          <p:spPr>
            <a:xfrm rot="10800000">
              <a:off x="3346443" y="4122284"/>
              <a:ext cx="557707" cy="595980"/>
            </a:xfrm>
            <a:custGeom>
              <a:avLst/>
              <a:gdLst/>
              <a:ahLst/>
              <a:cxnLst/>
              <a:rect l="l" t="t" r="r" b="b"/>
              <a:pathLst>
                <a:path w="8437" h="9016" extrusionOk="0">
                  <a:moveTo>
                    <a:pt x="4060" y="271"/>
                  </a:moveTo>
                  <a:cubicBezTo>
                    <a:pt x="4332" y="271"/>
                    <a:pt x="4612" y="302"/>
                    <a:pt x="4894" y="369"/>
                  </a:cubicBezTo>
                  <a:cubicBezTo>
                    <a:pt x="5932" y="617"/>
                    <a:pt x="6887" y="1360"/>
                    <a:pt x="7445" y="2358"/>
                  </a:cubicBezTo>
                  <a:cubicBezTo>
                    <a:pt x="7968" y="3293"/>
                    <a:pt x="8166" y="4446"/>
                    <a:pt x="8004" y="5606"/>
                  </a:cubicBezTo>
                  <a:cubicBezTo>
                    <a:pt x="7815" y="6943"/>
                    <a:pt x="7142" y="8013"/>
                    <a:pt x="6201" y="8471"/>
                  </a:cubicBezTo>
                  <a:cubicBezTo>
                    <a:pt x="5820" y="8656"/>
                    <a:pt x="5377" y="8750"/>
                    <a:pt x="4906" y="8750"/>
                  </a:cubicBezTo>
                  <a:cubicBezTo>
                    <a:pt x="4605" y="8750"/>
                    <a:pt x="4293" y="8712"/>
                    <a:pt x="3977" y="8634"/>
                  </a:cubicBezTo>
                  <a:cubicBezTo>
                    <a:pt x="2441" y="8256"/>
                    <a:pt x="1157" y="7036"/>
                    <a:pt x="710" y="5521"/>
                  </a:cubicBezTo>
                  <a:cubicBezTo>
                    <a:pt x="283" y="4081"/>
                    <a:pt x="681" y="2390"/>
                    <a:pt x="1698" y="1316"/>
                  </a:cubicBezTo>
                  <a:cubicBezTo>
                    <a:pt x="2349" y="629"/>
                    <a:pt x="3168" y="271"/>
                    <a:pt x="4060" y="271"/>
                  </a:cubicBezTo>
                  <a:close/>
                  <a:moveTo>
                    <a:pt x="4055" y="0"/>
                  </a:moveTo>
                  <a:cubicBezTo>
                    <a:pt x="3092" y="0"/>
                    <a:pt x="2208" y="387"/>
                    <a:pt x="1504" y="1131"/>
                  </a:cubicBezTo>
                  <a:cubicBezTo>
                    <a:pt x="423" y="2272"/>
                    <a:pt x="1" y="4067"/>
                    <a:pt x="453" y="5597"/>
                  </a:cubicBezTo>
                  <a:cubicBezTo>
                    <a:pt x="927" y="7198"/>
                    <a:pt x="2286" y="8493"/>
                    <a:pt x="3913" y="8892"/>
                  </a:cubicBezTo>
                  <a:cubicBezTo>
                    <a:pt x="4249" y="8974"/>
                    <a:pt x="4584" y="9015"/>
                    <a:pt x="4907" y="9015"/>
                  </a:cubicBezTo>
                  <a:cubicBezTo>
                    <a:pt x="5419" y="9015"/>
                    <a:pt x="5900" y="8913"/>
                    <a:pt x="6317" y="8707"/>
                  </a:cubicBezTo>
                  <a:cubicBezTo>
                    <a:pt x="7338" y="8212"/>
                    <a:pt x="8067" y="7065"/>
                    <a:pt x="8266" y="5640"/>
                  </a:cubicBezTo>
                  <a:cubicBezTo>
                    <a:pt x="8436" y="4423"/>
                    <a:pt x="8227" y="3210"/>
                    <a:pt x="7676" y="2227"/>
                  </a:cubicBezTo>
                  <a:cubicBezTo>
                    <a:pt x="7080" y="1166"/>
                    <a:pt x="6062" y="372"/>
                    <a:pt x="4952" y="109"/>
                  </a:cubicBezTo>
                  <a:cubicBezTo>
                    <a:pt x="4648" y="36"/>
                    <a:pt x="4348" y="0"/>
                    <a:pt x="405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SECTION_HEADER_1_1">
    <p:bg>
      <p:bgPr>
        <a:solidFill>
          <a:schemeClr val="accent3"/>
        </a:solidFill>
        <a:effectLst/>
      </p:bgPr>
    </p:bg>
    <p:spTree>
      <p:nvGrpSpPr>
        <p:cNvPr id="1" name="Shape 1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28" name="Google Shape;1428;p35"/>
          <p:cNvGrpSpPr/>
          <p:nvPr/>
        </p:nvGrpSpPr>
        <p:grpSpPr>
          <a:xfrm>
            <a:off x="2633097" y="-688811"/>
            <a:ext cx="3877811" cy="6456948"/>
            <a:chOff x="971084" y="-688811"/>
            <a:chExt cx="3877811" cy="6456948"/>
          </a:xfrm>
        </p:grpSpPr>
        <p:grpSp>
          <p:nvGrpSpPr>
            <p:cNvPr id="1429" name="Google Shape;1429;p35"/>
            <p:cNvGrpSpPr/>
            <p:nvPr/>
          </p:nvGrpSpPr>
          <p:grpSpPr>
            <a:xfrm>
              <a:off x="971084" y="-688811"/>
              <a:ext cx="3877811" cy="2217278"/>
              <a:chOff x="521725" y="781875"/>
              <a:chExt cx="1309275" cy="748625"/>
            </a:xfrm>
          </p:grpSpPr>
          <p:sp>
            <p:nvSpPr>
              <p:cNvPr id="1430" name="Google Shape;1430;p35"/>
              <p:cNvSpPr/>
              <p:nvPr/>
            </p:nvSpPr>
            <p:spPr>
              <a:xfrm rot="5400000">
                <a:off x="1144063" y="709263"/>
                <a:ext cx="466475" cy="786100"/>
              </a:xfrm>
              <a:custGeom>
                <a:avLst/>
                <a:gdLst/>
                <a:ahLst/>
                <a:cxnLst/>
                <a:rect l="l" t="t" r="r" b="b"/>
                <a:pathLst>
                  <a:path w="18659" h="31444" extrusionOk="0">
                    <a:moveTo>
                      <a:pt x="11176" y="1"/>
                    </a:moveTo>
                    <a:cubicBezTo>
                      <a:pt x="8853" y="1"/>
                      <a:pt x="6498" y="846"/>
                      <a:pt x="4690" y="2329"/>
                    </a:cubicBezTo>
                    <a:cubicBezTo>
                      <a:pt x="1844" y="4666"/>
                      <a:pt x="309" y="8365"/>
                      <a:pt x="154" y="12043"/>
                    </a:cubicBezTo>
                    <a:cubicBezTo>
                      <a:pt x="1" y="15722"/>
                      <a:pt x="1123" y="19370"/>
                      <a:pt x="2863" y="22615"/>
                    </a:cubicBezTo>
                    <a:cubicBezTo>
                      <a:pt x="4059" y="24844"/>
                      <a:pt x="5541" y="26906"/>
                      <a:pt x="7132" y="28868"/>
                    </a:cubicBezTo>
                    <a:cubicBezTo>
                      <a:pt x="7713" y="29586"/>
                      <a:pt x="8412" y="30812"/>
                      <a:pt x="9239" y="31259"/>
                    </a:cubicBezTo>
                    <a:cubicBezTo>
                      <a:pt x="9487" y="31393"/>
                      <a:pt x="9789" y="31444"/>
                      <a:pt x="10110" y="31444"/>
                    </a:cubicBezTo>
                    <a:cubicBezTo>
                      <a:pt x="10807" y="31444"/>
                      <a:pt x="11597" y="31203"/>
                      <a:pt x="12139" y="31041"/>
                    </a:cubicBezTo>
                    <a:cubicBezTo>
                      <a:pt x="13357" y="30679"/>
                      <a:pt x="14497" y="30060"/>
                      <a:pt x="15451" y="29223"/>
                    </a:cubicBezTo>
                    <a:cubicBezTo>
                      <a:pt x="17205" y="27684"/>
                      <a:pt x="18306" y="25424"/>
                      <a:pt x="18438" y="23096"/>
                    </a:cubicBezTo>
                    <a:cubicBezTo>
                      <a:pt x="18658" y="19220"/>
                      <a:pt x="16343" y="15630"/>
                      <a:pt x="15979" y="11763"/>
                    </a:cubicBezTo>
                    <a:cubicBezTo>
                      <a:pt x="15773" y="9562"/>
                      <a:pt x="16208" y="7351"/>
                      <a:pt x="16787" y="5217"/>
                    </a:cubicBezTo>
                    <a:cubicBezTo>
                      <a:pt x="16989" y="4470"/>
                      <a:pt x="17211" y="3687"/>
                      <a:pt x="17019" y="2936"/>
                    </a:cubicBezTo>
                    <a:cubicBezTo>
                      <a:pt x="16775" y="1983"/>
                      <a:pt x="15916" y="1316"/>
                      <a:pt x="15036" y="876"/>
                    </a:cubicBezTo>
                    <a:cubicBezTo>
                      <a:pt x="13833" y="279"/>
                      <a:pt x="12510" y="1"/>
                      <a:pt x="1117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1" name="Google Shape;1431;p35"/>
              <p:cNvSpPr/>
              <p:nvPr/>
            </p:nvSpPr>
            <p:spPr>
              <a:xfrm rot="5400000">
                <a:off x="1367200" y="1011625"/>
                <a:ext cx="486725" cy="423575"/>
              </a:xfrm>
              <a:custGeom>
                <a:avLst/>
                <a:gdLst/>
                <a:ahLst/>
                <a:cxnLst/>
                <a:rect l="l" t="t" r="r" b="b"/>
                <a:pathLst>
                  <a:path w="19469" h="16943" extrusionOk="0">
                    <a:moveTo>
                      <a:pt x="2719" y="0"/>
                    </a:moveTo>
                    <a:cubicBezTo>
                      <a:pt x="2411" y="0"/>
                      <a:pt x="2103" y="34"/>
                      <a:pt x="1799" y="111"/>
                    </a:cubicBezTo>
                    <a:cubicBezTo>
                      <a:pt x="665" y="401"/>
                      <a:pt x="1" y="1308"/>
                      <a:pt x="85" y="2472"/>
                    </a:cubicBezTo>
                    <a:cubicBezTo>
                      <a:pt x="110" y="2807"/>
                      <a:pt x="165" y="3144"/>
                      <a:pt x="238" y="3470"/>
                    </a:cubicBezTo>
                    <a:cubicBezTo>
                      <a:pt x="493" y="4600"/>
                      <a:pt x="1004" y="5618"/>
                      <a:pt x="1587" y="6597"/>
                    </a:cubicBezTo>
                    <a:cubicBezTo>
                      <a:pt x="2580" y="8255"/>
                      <a:pt x="3867" y="9640"/>
                      <a:pt x="5377" y="10806"/>
                    </a:cubicBezTo>
                    <a:cubicBezTo>
                      <a:pt x="7820" y="12690"/>
                      <a:pt x="10429" y="14321"/>
                      <a:pt x="13195" y="15691"/>
                    </a:cubicBezTo>
                    <a:cubicBezTo>
                      <a:pt x="14095" y="16138"/>
                      <a:pt x="15011" y="16540"/>
                      <a:pt x="15988" y="16778"/>
                    </a:cubicBezTo>
                    <a:cubicBezTo>
                      <a:pt x="16415" y="16882"/>
                      <a:pt x="16848" y="16942"/>
                      <a:pt x="17283" y="16942"/>
                    </a:cubicBezTo>
                    <a:cubicBezTo>
                      <a:pt x="17508" y="16942"/>
                      <a:pt x="17735" y="16926"/>
                      <a:pt x="17961" y="16891"/>
                    </a:cubicBezTo>
                    <a:cubicBezTo>
                      <a:pt x="18932" y="16738"/>
                      <a:pt x="19469" y="16081"/>
                      <a:pt x="19345" y="15110"/>
                    </a:cubicBezTo>
                    <a:cubicBezTo>
                      <a:pt x="19132" y="13427"/>
                      <a:pt x="18552" y="11889"/>
                      <a:pt x="17392" y="10608"/>
                    </a:cubicBezTo>
                    <a:cubicBezTo>
                      <a:pt x="16612" y="9747"/>
                      <a:pt x="15727" y="9010"/>
                      <a:pt x="14815" y="8295"/>
                    </a:cubicBezTo>
                    <a:cubicBezTo>
                      <a:pt x="14478" y="8033"/>
                      <a:pt x="14126" y="7779"/>
                      <a:pt x="13830" y="7475"/>
                    </a:cubicBezTo>
                    <a:cubicBezTo>
                      <a:pt x="13168" y="6796"/>
                      <a:pt x="12531" y="6095"/>
                      <a:pt x="11897" y="5392"/>
                    </a:cubicBezTo>
                    <a:cubicBezTo>
                      <a:pt x="10468" y="3812"/>
                      <a:pt x="8893" y="2410"/>
                      <a:pt x="7036" y="1349"/>
                    </a:cubicBezTo>
                    <a:cubicBezTo>
                      <a:pt x="5863" y="681"/>
                      <a:pt x="4623" y="195"/>
                      <a:pt x="3271" y="34"/>
                    </a:cubicBezTo>
                    <a:cubicBezTo>
                      <a:pt x="3087" y="12"/>
                      <a:pt x="2903" y="0"/>
                      <a:pt x="271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2" name="Google Shape;1432;p35"/>
              <p:cNvSpPr/>
              <p:nvPr/>
            </p:nvSpPr>
            <p:spPr>
              <a:xfrm rot="5400000">
                <a:off x="1294075" y="912550"/>
                <a:ext cx="667600" cy="406250"/>
              </a:xfrm>
              <a:custGeom>
                <a:avLst/>
                <a:gdLst/>
                <a:ahLst/>
                <a:cxnLst/>
                <a:rect l="l" t="t" r="r" b="b"/>
                <a:pathLst>
                  <a:path w="26704" h="16250" extrusionOk="0">
                    <a:moveTo>
                      <a:pt x="21742" y="0"/>
                    </a:moveTo>
                    <a:cubicBezTo>
                      <a:pt x="19251" y="0"/>
                      <a:pt x="16780" y="1003"/>
                      <a:pt x="14507" y="2116"/>
                    </a:cubicBezTo>
                    <a:cubicBezTo>
                      <a:pt x="11018" y="3829"/>
                      <a:pt x="7674" y="5849"/>
                      <a:pt x="4581" y="8205"/>
                    </a:cubicBezTo>
                    <a:cubicBezTo>
                      <a:pt x="3515" y="9018"/>
                      <a:pt x="2471" y="9880"/>
                      <a:pt x="1599" y="10907"/>
                    </a:cubicBezTo>
                    <a:cubicBezTo>
                      <a:pt x="854" y="11782"/>
                      <a:pt x="1" y="12827"/>
                      <a:pt x="168" y="14052"/>
                    </a:cubicBezTo>
                    <a:cubicBezTo>
                      <a:pt x="309" y="15062"/>
                      <a:pt x="1583" y="15671"/>
                      <a:pt x="2479" y="15934"/>
                    </a:cubicBezTo>
                    <a:cubicBezTo>
                      <a:pt x="3241" y="16156"/>
                      <a:pt x="4053" y="16249"/>
                      <a:pt x="4880" y="16249"/>
                    </a:cubicBezTo>
                    <a:cubicBezTo>
                      <a:pt x="4905" y="16249"/>
                      <a:pt x="4930" y="16249"/>
                      <a:pt x="4955" y="16249"/>
                    </a:cubicBezTo>
                    <a:cubicBezTo>
                      <a:pt x="6955" y="16235"/>
                      <a:pt x="9057" y="15683"/>
                      <a:pt x="10836" y="15131"/>
                    </a:cubicBezTo>
                    <a:cubicBezTo>
                      <a:pt x="13478" y="14304"/>
                      <a:pt x="16016" y="13072"/>
                      <a:pt x="18406" y="11734"/>
                    </a:cubicBezTo>
                    <a:cubicBezTo>
                      <a:pt x="20570" y="10523"/>
                      <a:pt x="22699" y="9198"/>
                      <a:pt x="24472" y="7463"/>
                    </a:cubicBezTo>
                    <a:cubicBezTo>
                      <a:pt x="25229" y="6720"/>
                      <a:pt x="25928" y="5885"/>
                      <a:pt x="26307" y="4894"/>
                    </a:cubicBezTo>
                    <a:cubicBezTo>
                      <a:pt x="26685" y="3905"/>
                      <a:pt x="26704" y="2732"/>
                      <a:pt x="26150" y="1826"/>
                    </a:cubicBezTo>
                    <a:cubicBezTo>
                      <a:pt x="25540" y="828"/>
                      <a:pt x="24359" y="319"/>
                      <a:pt x="23206" y="122"/>
                    </a:cubicBezTo>
                    <a:cubicBezTo>
                      <a:pt x="22718" y="38"/>
                      <a:pt x="22230" y="0"/>
                      <a:pt x="2174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3" name="Google Shape;1433;p35"/>
              <p:cNvSpPr/>
              <p:nvPr/>
            </p:nvSpPr>
            <p:spPr>
              <a:xfrm rot="5400000">
                <a:off x="551338" y="900788"/>
                <a:ext cx="584275" cy="643500"/>
              </a:xfrm>
              <a:custGeom>
                <a:avLst/>
                <a:gdLst/>
                <a:ahLst/>
                <a:cxnLst/>
                <a:rect l="l" t="t" r="r" b="b"/>
                <a:pathLst>
                  <a:path w="23371" h="25740" extrusionOk="0">
                    <a:moveTo>
                      <a:pt x="7121" y="0"/>
                    </a:moveTo>
                    <a:cubicBezTo>
                      <a:pt x="5923" y="0"/>
                      <a:pt x="4708" y="443"/>
                      <a:pt x="3719" y="1143"/>
                    </a:cubicBezTo>
                    <a:cubicBezTo>
                      <a:pt x="2464" y="2032"/>
                      <a:pt x="1049" y="3529"/>
                      <a:pt x="582" y="5039"/>
                    </a:cubicBezTo>
                    <a:cubicBezTo>
                      <a:pt x="1" y="6908"/>
                      <a:pt x="191" y="9056"/>
                      <a:pt x="568" y="10939"/>
                    </a:cubicBezTo>
                    <a:cubicBezTo>
                      <a:pt x="910" y="12653"/>
                      <a:pt x="1404" y="14351"/>
                      <a:pt x="2236" y="15889"/>
                    </a:cubicBezTo>
                    <a:cubicBezTo>
                      <a:pt x="3069" y="17426"/>
                      <a:pt x="2658" y="23445"/>
                      <a:pt x="4182" y="24304"/>
                    </a:cubicBezTo>
                    <a:cubicBezTo>
                      <a:pt x="6287" y="25492"/>
                      <a:pt x="8808" y="25608"/>
                      <a:pt x="11224" y="25696"/>
                    </a:cubicBezTo>
                    <a:cubicBezTo>
                      <a:pt x="11842" y="25718"/>
                      <a:pt x="12470" y="25739"/>
                      <a:pt x="13096" y="25739"/>
                    </a:cubicBezTo>
                    <a:cubicBezTo>
                      <a:pt x="14982" y="25739"/>
                      <a:pt x="16864" y="25551"/>
                      <a:pt x="18502" y="24663"/>
                    </a:cubicBezTo>
                    <a:cubicBezTo>
                      <a:pt x="19640" y="24046"/>
                      <a:pt x="22212" y="18444"/>
                      <a:pt x="22742" y="17266"/>
                    </a:cubicBezTo>
                    <a:cubicBezTo>
                      <a:pt x="23370" y="15867"/>
                      <a:pt x="23343" y="14210"/>
                      <a:pt x="22755" y="12796"/>
                    </a:cubicBezTo>
                    <a:cubicBezTo>
                      <a:pt x="22166" y="11382"/>
                      <a:pt x="21042" y="10216"/>
                      <a:pt x="19693" y="9487"/>
                    </a:cubicBezTo>
                    <a:cubicBezTo>
                      <a:pt x="18237" y="8699"/>
                      <a:pt x="16527" y="8400"/>
                      <a:pt x="15180" y="7439"/>
                    </a:cubicBezTo>
                    <a:cubicBezTo>
                      <a:pt x="13847" y="6488"/>
                      <a:pt x="13019" y="5005"/>
                      <a:pt x="12140" y="3623"/>
                    </a:cubicBezTo>
                    <a:cubicBezTo>
                      <a:pt x="11262" y="2241"/>
                      <a:pt x="10204" y="845"/>
                      <a:pt x="8671" y="273"/>
                    </a:cubicBezTo>
                    <a:cubicBezTo>
                      <a:pt x="8171" y="86"/>
                      <a:pt x="7648" y="0"/>
                      <a:pt x="712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1434" name="Google Shape;1434;p35"/>
              <p:cNvGrpSpPr/>
              <p:nvPr/>
            </p:nvGrpSpPr>
            <p:grpSpPr>
              <a:xfrm rot="5400000">
                <a:off x="1075513" y="859838"/>
                <a:ext cx="364100" cy="715875"/>
                <a:chOff x="1055900" y="717050"/>
                <a:chExt cx="364100" cy="715875"/>
              </a:xfrm>
            </p:grpSpPr>
            <p:sp>
              <p:nvSpPr>
                <p:cNvPr id="1435" name="Google Shape;1435;p35"/>
                <p:cNvSpPr/>
                <p:nvPr/>
              </p:nvSpPr>
              <p:spPr>
                <a:xfrm>
                  <a:off x="1121375" y="773925"/>
                  <a:ext cx="87600" cy="112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04" h="4480" extrusionOk="0">
                      <a:moveTo>
                        <a:pt x="1429" y="0"/>
                      </a:moveTo>
                      <a:cubicBezTo>
                        <a:pt x="936" y="0"/>
                        <a:pt x="575" y="262"/>
                        <a:pt x="415" y="732"/>
                      </a:cubicBezTo>
                      <a:cubicBezTo>
                        <a:pt x="0" y="1949"/>
                        <a:pt x="434" y="3381"/>
                        <a:pt x="1481" y="4137"/>
                      </a:cubicBezTo>
                      <a:cubicBezTo>
                        <a:pt x="1697" y="4294"/>
                        <a:pt x="1970" y="4408"/>
                        <a:pt x="2234" y="4458"/>
                      </a:cubicBezTo>
                      <a:cubicBezTo>
                        <a:pt x="2310" y="4472"/>
                        <a:pt x="2385" y="4479"/>
                        <a:pt x="2457" y="4479"/>
                      </a:cubicBezTo>
                      <a:cubicBezTo>
                        <a:pt x="3042" y="4479"/>
                        <a:pt x="3477" y="4022"/>
                        <a:pt x="3504" y="3378"/>
                      </a:cubicBezTo>
                      <a:cubicBezTo>
                        <a:pt x="3428" y="3176"/>
                        <a:pt x="3379" y="2956"/>
                        <a:pt x="3266" y="2778"/>
                      </a:cubicBezTo>
                      <a:cubicBezTo>
                        <a:pt x="3125" y="2559"/>
                        <a:pt x="2946" y="2358"/>
                        <a:pt x="2752" y="2185"/>
                      </a:cubicBezTo>
                      <a:cubicBezTo>
                        <a:pt x="2304" y="1784"/>
                        <a:pt x="2066" y="1289"/>
                        <a:pt x="2001" y="700"/>
                      </a:cubicBezTo>
                      <a:cubicBezTo>
                        <a:pt x="1989" y="600"/>
                        <a:pt x="1990" y="494"/>
                        <a:pt x="1962" y="397"/>
                      </a:cubicBezTo>
                      <a:cubicBezTo>
                        <a:pt x="1892" y="158"/>
                        <a:pt x="1683" y="2"/>
                        <a:pt x="1445" y="0"/>
                      </a:cubicBezTo>
                      <a:cubicBezTo>
                        <a:pt x="1440" y="0"/>
                        <a:pt x="1434" y="0"/>
                        <a:pt x="1429" y="0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36" name="Google Shape;1436;p35"/>
                <p:cNvSpPr/>
                <p:nvPr/>
              </p:nvSpPr>
              <p:spPr>
                <a:xfrm>
                  <a:off x="1203075" y="831975"/>
                  <a:ext cx="79625" cy="100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185" h="4038" extrusionOk="0">
                      <a:moveTo>
                        <a:pt x="2246" y="1"/>
                      </a:moveTo>
                      <a:cubicBezTo>
                        <a:pt x="2091" y="1"/>
                        <a:pt x="1927" y="54"/>
                        <a:pt x="1761" y="157"/>
                      </a:cubicBezTo>
                      <a:cubicBezTo>
                        <a:pt x="1417" y="372"/>
                        <a:pt x="1172" y="642"/>
                        <a:pt x="1019" y="1019"/>
                      </a:cubicBezTo>
                      <a:cubicBezTo>
                        <a:pt x="938" y="1215"/>
                        <a:pt x="779" y="1380"/>
                        <a:pt x="673" y="1570"/>
                      </a:cubicBezTo>
                      <a:cubicBezTo>
                        <a:pt x="517" y="1849"/>
                        <a:pt x="332" y="2121"/>
                        <a:pt x="245" y="2422"/>
                      </a:cubicBezTo>
                      <a:cubicBezTo>
                        <a:pt x="0" y="3283"/>
                        <a:pt x="550" y="4037"/>
                        <a:pt x="1362" y="4037"/>
                      </a:cubicBezTo>
                      <a:cubicBezTo>
                        <a:pt x="1411" y="4037"/>
                        <a:pt x="1462" y="4034"/>
                        <a:pt x="1513" y="4029"/>
                      </a:cubicBezTo>
                      <a:cubicBezTo>
                        <a:pt x="2004" y="3973"/>
                        <a:pt x="2374" y="3692"/>
                        <a:pt x="2649" y="3293"/>
                      </a:cubicBezTo>
                      <a:cubicBezTo>
                        <a:pt x="3007" y="2776"/>
                        <a:pt x="3164" y="2193"/>
                        <a:pt x="3184" y="1627"/>
                      </a:cubicBezTo>
                      <a:cubicBezTo>
                        <a:pt x="3180" y="1122"/>
                        <a:pt x="3105" y="697"/>
                        <a:pt x="2832" y="331"/>
                      </a:cubicBezTo>
                      <a:cubicBezTo>
                        <a:pt x="2665" y="107"/>
                        <a:pt x="2464" y="1"/>
                        <a:pt x="2246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37" name="Google Shape;1437;p35"/>
                <p:cNvSpPr/>
                <p:nvPr/>
              </p:nvSpPr>
              <p:spPr>
                <a:xfrm>
                  <a:off x="1209075" y="739625"/>
                  <a:ext cx="76950" cy="75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78" h="3032" extrusionOk="0">
                      <a:moveTo>
                        <a:pt x="964" y="1"/>
                      </a:moveTo>
                      <a:cubicBezTo>
                        <a:pt x="659" y="1"/>
                        <a:pt x="400" y="162"/>
                        <a:pt x="145" y="503"/>
                      </a:cubicBezTo>
                      <a:cubicBezTo>
                        <a:pt x="60" y="613"/>
                        <a:pt x="0" y="807"/>
                        <a:pt x="35" y="934"/>
                      </a:cubicBezTo>
                      <a:cubicBezTo>
                        <a:pt x="285" y="1878"/>
                        <a:pt x="759" y="2644"/>
                        <a:pt x="1754" y="2967"/>
                      </a:cubicBezTo>
                      <a:cubicBezTo>
                        <a:pt x="1886" y="3010"/>
                        <a:pt x="2013" y="3031"/>
                        <a:pt x="2134" y="3031"/>
                      </a:cubicBezTo>
                      <a:cubicBezTo>
                        <a:pt x="2664" y="3031"/>
                        <a:pt x="3062" y="2627"/>
                        <a:pt x="3077" y="1915"/>
                      </a:cubicBezTo>
                      <a:cubicBezTo>
                        <a:pt x="3032" y="1799"/>
                        <a:pt x="2973" y="1557"/>
                        <a:pt x="2855" y="1345"/>
                      </a:cubicBezTo>
                      <a:cubicBezTo>
                        <a:pt x="2563" y="825"/>
                        <a:pt x="2125" y="450"/>
                        <a:pt x="1591" y="181"/>
                      </a:cubicBezTo>
                      <a:cubicBezTo>
                        <a:pt x="1358" y="62"/>
                        <a:pt x="1152" y="1"/>
                        <a:pt x="964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38" name="Google Shape;1438;p35"/>
                <p:cNvSpPr/>
                <p:nvPr/>
              </p:nvSpPr>
              <p:spPr>
                <a:xfrm>
                  <a:off x="1302025" y="800575"/>
                  <a:ext cx="46025" cy="109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41" h="4368" extrusionOk="0">
                      <a:moveTo>
                        <a:pt x="668" y="1"/>
                      </a:moveTo>
                      <a:cubicBezTo>
                        <a:pt x="559" y="1"/>
                        <a:pt x="445" y="34"/>
                        <a:pt x="329" y="110"/>
                      </a:cubicBezTo>
                      <a:cubicBezTo>
                        <a:pt x="72" y="274"/>
                        <a:pt x="1" y="611"/>
                        <a:pt x="77" y="890"/>
                      </a:cubicBezTo>
                      <a:cubicBezTo>
                        <a:pt x="134" y="1103"/>
                        <a:pt x="251" y="1295"/>
                        <a:pt x="336" y="1497"/>
                      </a:cubicBezTo>
                      <a:cubicBezTo>
                        <a:pt x="565" y="2050"/>
                        <a:pt x="545" y="2700"/>
                        <a:pt x="280" y="3237"/>
                      </a:cubicBezTo>
                      <a:cubicBezTo>
                        <a:pt x="204" y="3394"/>
                        <a:pt x="105" y="3545"/>
                        <a:pt x="54" y="3714"/>
                      </a:cubicBezTo>
                      <a:cubicBezTo>
                        <a:pt x="1" y="3881"/>
                        <a:pt x="5" y="4080"/>
                        <a:pt x="117" y="4216"/>
                      </a:cubicBezTo>
                      <a:cubicBezTo>
                        <a:pt x="205" y="4321"/>
                        <a:pt x="342" y="4368"/>
                        <a:pt x="481" y="4368"/>
                      </a:cubicBezTo>
                      <a:cubicBezTo>
                        <a:pt x="535" y="4368"/>
                        <a:pt x="590" y="4360"/>
                        <a:pt x="642" y="4347"/>
                      </a:cubicBezTo>
                      <a:cubicBezTo>
                        <a:pt x="1168" y="4205"/>
                        <a:pt x="1451" y="3740"/>
                        <a:pt x="1623" y="3261"/>
                      </a:cubicBezTo>
                      <a:cubicBezTo>
                        <a:pt x="1762" y="2876"/>
                        <a:pt x="1837" y="2468"/>
                        <a:pt x="1839" y="2057"/>
                      </a:cubicBezTo>
                      <a:cubicBezTo>
                        <a:pt x="1841" y="1868"/>
                        <a:pt x="1829" y="1681"/>
                        <a:pt x="1802" y="1496"/>
                      </a:cubicBezTo>
                      <a:cubicBezTo>
                        <a:pt x="1729" y="1012"/>
                        <a:pt x="1268" y="1"/>
                        <a:pt x="668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39" name="Google Shape;1439;p35"/>
                <p:cNvSpPr/>
                <p:nvPr/>
              </p:nvSpPr>
              <p:spPr>
                <a:xfrm>
                  <a:off x="1157875" y="908425"/>
                  <a:ext cx="61825" cy="86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73" h="3459" extrusionOk="0">
                      <a:moveTo>
                        <a:pt x="712" y="1"/>
                      </a:moveTo>
                      <a:cubicBezTo>
                        <a:pt x="634" y="1"/>
                        <a:pt x="556" y="16"/>
                        <a:pt x="486" y="51"/>
                      </a:cubicBezTo>
                      <a:cubicBezTo>
                        <a:pt x="98" y="247"/>
                        <a:pt x="1" y="1300"/>
                        <a:pt x="32" y="1672"/>
                      </a:cubicBezTo>
                      <a:cubicBezTo>
                        <a:pt x="101" y="2471"/>
                        <a:pt x="601" y="2958"/>
                        <a:pt x="1256" y="3317"/>
                      </a:cubicBezTo>
                      <a:cubicBezTo>
                        <a:pt x="1429" y="3412"/>
                        <a:pt x="1590" y="3458"/>
                        <a:pt x="1732" y="3458"/>
                      </a:cubicBezTo>
                      <a:cubicBezTo>
                        <a:pt x="1913" y="3458"/>
                        <a:pt x="2062" y="3383"/>
                        <a:pt x="2166" y="3239"/>
                      </a:cubicBezTo>
                      <a:cubicBezTo>
                        <a:pt x="2472" y="2812"/>
                        <a:pt x="1998" y="2453"/>
                        <a:pt x="1753" y="2142"/>
                      </a:cubicBezTo>
                      <a:cubicBezTo>
                        <a:pt x="1529" y="1857"/>
                        <a:pt x="1398" y="1499"/>
                        <a:pt x="1390" y="1137"/>
                      </a:cubicBezTo>
                      <a:cubicBezTo>
                        <a:pt x="1388" y="1091"/>
                        <a:pt x="1388" y="1042"/>
                        <a:pt x="1390" y="993"/>
                      </a:cubicBezTo>
                      <a:cubicBezTo>
                        <a:pt x="1395" y="734"/>
                        <a:pt x="1418" y="464"/>
                        <a:pt x="1268" y="260"/>
                      </a:cubicBezTo>
                      <a:cubicBezTo>
                        <a:pt x="1176" y="137"/>
                        <a:pt x="1033" y="58"/>
                        <a:pt x="883" y="23"/>
                      </a:cubicBezTo>
                      <a:cubicBezTo>
                        <a:pt x="827" y="9"/>
                        <a:pt x="769" y="1"/>
                        <a:pt x="712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40" name="Google Shape;1440;p35"/>
                <p:cNvSpPr/>
                <p:nvPr/>
              </p:nvSpPr>
              <p:spPr>
                <a:xfrm>
                  <a:off x="1283200" y="934600"/>
                  <a:ext cx="55275" cy="70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11" h="2816" extrusionOk="0">
                      <a:moveTo>
                        <a:pt x="538" y="1"/>
                      </a:moveTo>
                      <a:cubicBezTo>
                        <a:pt x="484" y="1"/>
                        <a:pt x="428" y="10"/>
                        <a:pt x="372" y="28"/>
                      </a:cubicBezTo>
                      <a:cubicBezTo>
                        <a:pt x="127" y="107"/>
                        <a:pt x="1" y="319"/>
                        <a:pt x="2" y="790"/>
                      </a:cubicBezTo>
                      <a:cubicBezTo>
                        <a:pt x="154" y="1288"/>
                        <a:pt x="301" y="1921"/>
                        <a:pt x="616" y="2500"/>
                      </a:cubicBezTo>
                      <a:cubicBezTo>
                        <a:pt x="624" y="2512"/>
                        <a:pt x="635" y="2522"/>
                        <a:pt x="644" y="2534"/>
                      </a:cubicBezTo>
                      <a:cubicBezTo>
                        <a:pt x="798" y="2722"/>
                        <a:pt x="1000" y="2816"/>
                        <a:pt x="1204" y="2816"/>
                      </a:cubicBezTo>
                      <a:cubicBezTo>
                        <a:pt x="1396" y="2816"/>
                        <a:pt x="1590" y="2732"/>
                        <a:pt x="1745" y="2563"/>
                      </a:cubicBezTo>
                      <a:cubicBezTo>
                        <a:pt x="2210" y="2054"/>
                        <a:pt x="2121" y="1268"/>
                        <a:pt x="1539" y="899"/>
                      </a:cubicBezTo>
                      <a:cubicBezTo>
                        <a:pt x="1319" y="761"/>
                        <a:pt x="1159" y="601"/>
                        <a:pt x="1039" y="373"/>
                      </a:cubicBezTo>
                      <a:cubicBezTo>
                        <a:pt x="906" y="122"/>
                        <a:pt x="733" y="1"/>
                        <a:pt x="538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41" name="Google Shape;1441;p35"/>
                <p:cNvSpPr/>
                <p:nvPr/>
              </p:nvSpPr>
              <p:spPr>
                <a:xfrm>
                  <a:off x="1228575" y="953500"/>
                  <a:ext cx="40975" cy="85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39" h="3420" extrusionOk="0">
                      <a:moveTo>
                        <a:pt x="842" y="0"/>
                      </a:moveTo>
                      <a:cubicBezTo>
                        <a:pt x="833" y="0"/>
                        <a:pt x="824" y="0"/>
                        <a:pt x="815" y="1"/>
                      </a:cubicBezTo>
                      <a:cubicBezTo>
                        <a:pt x="469" y="20"/>
                        <a:pt x="276" y="342"/>
                        <a:pt x="314" y="664"/>
                      </a:cubicBezTo>
                      <a:cubicBezTo>
                        <a:pt x="344" y="920"/>
                        <a:pt x="469" y="1155"/>
                        <a:pt x="512" y="1407"/>
                      </a:cubicBezTo>
                      <a:cubicBezTo>
                        <a:pt x="619" y="2037"/>
                        <a:pt x="65" y="2296"/>
                        <a:pt x="22" y="2846"/>
                      </a:cubicBezTo>
                      <a:cubicBezTo>
                        <a:pt x="1" y="3114"/>
                        <a:pt x="197" y="3400"/>
                        <a:pt x="466" y="3419"/>
                      </a:cubicBezTo>
                      <a:cubicBezTo>
                        <a:pt x="475" y="3419"/>
                        <a:pt x="485" y="3420"/>
                        <a:pt x="494" y="3420"/>
                      </a:cubicBezTo>
                      <a:cubicBezTo>
                        <a:pt x="676" y="3420"/>
                        <a:pt x="842" y="3303"/>
                        <a:pt x="977" y="3175"/>
                      </a:cubicBezTo>
                      <a:cubicBezTo>
                        <a:pt x="1417" y="2756"/>
                        <a:pt x="1639" y="2169"/>
                        <a:pt x="1632" y="1567"/>
                      </a:cubicBezTo>
                      <a:cubicBezTo>
                        <a:pt x="1629" y="1260"/>
                        <a:pt x="1571" y="952"/>
                        <a:pt x="1484" y="670"/>
                      </a:cubicBezTo>
                      <a:cubicBezTo>
                        <a:pt x="1388" y="364"/>
                        <a:pt x="1203" y="0"/>
                        <a:pt x="842" y="0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42" name="Google Shape;1442;p35"/>
                <p:cNvSpPr/>
                <p:nvPr/>
              </p:nvSpPr>
              <p:spPr>
                <a:xfrm>
                  <a:off x="1299850" y="729575"/>
                  <a:ext cx="68575" cy="53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43" h="2151" extrusionOk="0">
                      <a:moveTo>
                        <a:pt x="1655" y="0"/>
                      </a:moveTo>
                      <a:cubicBezTo>
                        <a:pt x="1266" y="0"/>
                        <a:pt x="891" y="168"/>
                        <a:pt x="596" y="415"/>
                      </a:cubicBezTo>
                      <a:cubicBezTo>
                        <a:pt x="248" y="707"/>
                        <a:pt x="1" y="1136"/>
                        <a:pt x="6" y="1597"/>
                      </a:cubicBezTo>
                      <a:cubicBezTo>
                        <a:pt x="9" y="1866"/>
                        <a:pt x="117" y="2045"/>
                        <a:pt x="321" y="2119"/>
                      </a:cubicBezTo>
                      <a:cubicBezTo>
                        <a:pt x="376" y="2140"/>
                        <a:pt x="431" y="2150"/>
                        <a:pt x="486" y="2150"/>
                      </a:cubicBezTo>
                      <a:cubicBezTo>
                        <a:pt x="635" y="2150"/>
                        <a:pt x="780" y="2072"/>
                        <a:pt x="883" y="1902"/>
                      </a:cubicBezTo>
                      <a:cubicBezTo>
                        <a:pt x="1185" y="1407"/>
                        <a:pt x="1573" y="1090"/>
                        <a:pt x="2173" y="1090"/>
                      </a:cubicBezTo>
                      <a:cubicBezTo>
                        <a:pt x="2191" y="1090"/>
                        <a:pt x="2210" y="1091"/>
                        <a:pt x="2229" y="1091"/>
                      </a:cubicBezTo>
                      <a:cubicBezTo>
                        <a:pt x="2234" y="1091"/>
                        <a:pt x="2238" y="1091"/>
                        <a:pt x="2243" y="1091"/>
                      </a:cubicBezTo>
                      <a:cubicBezTo>
                        <a:pt x="2441" y="1091"/>
                        <a:pt x="2585" y="953"/>
                        <a:pt x="2634" y="750"/>
                      </a:cubicBezTo>
                      <a:cubicBezTo>
                        <a:pt x="2743" y="294"/>
                        <a:pt x="2183" y="57"/>
                        <a:pt x="1825" y="12"/>
                      </a:cubicBezTo>
                      <a:cubicBezTo>
                        <a:pt x="1812" y="10"/>
                        <a:pt x="1802" y="10"/>
                        <a:pt x="1790" y="7"/>
                      </a:cubicBezTo>
                      <a:cubicBezTo>
                        <a:pt x="1745" y="3"/>
                        <a:pt x="1700" y="0"/>
                        <a:pt x="1655" y="0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43" name="Google Shape;1443;p35"/>
                <p:cNvSpPr/>
                <p:nvPr/>
              </p:nvSpPr>
              <p:spPr>
                <a:xfrm>
                  <a:off x="1097350" y="884450"/>
                  <a:ext cx="45550" cy="62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22" h="2516" extrusionOk="0">
                      <a:moveTo>
                        <a:pt x="1088" y="0"/>
                      </a:moveTo>
                      <a:cubicBezTo>
                        <a:pt x="615" y="0"/>
                        <a:pt x="272" y="411"/>
                        <a:pt x="126" y="874"/>
                      </a:cubicBezTo>
                      <a:cubicBezTo>
                        <a:pt x="68" y="1062"/>
                        <a:pt x="19" y="1292"/>
                        <a:pt x="9" y="1520"/>
                      </a:cubicBezTo>
                      <a:cubicBezTo>
                        <a:pt x="0" y="1722"/>
                        <a:pt x="22" y="1922"/>
                        <a:pt x="93" y="2089"/>
                      </a:cubicBezTo>
                      <a:cubicBezTo>
                        <a:pt x="185" y="2304"/>
                        <a:pt x="399" y="2515"/>
                        <a:pt x="628" y="2515"/>
                      </a:cubicBezTo>
                      <a:cubicBezTo>
                        <a:pt x="708" y="2515"/>
                        <a:pt x="790" y="2490"/>
                        <a:pt x="870" y="2429"/>
                      </a:cubicBezTo>
                      <a:cubicBezTo>
                        <a:pt x="1091" y="2259"/>
                        <a:pt x="1143" y="1891"/>
                        <a:pt x="1246" y="1649"/>
                      </a:cubicBezTo>
                      <a:cubicBezTo>
                        <a:pt x="1369" y="1355"/>
                        <a:pt x="1573" y="1092"/>
                        <a:pt x="1720" y="810"/>
                      </a:cubicBezTo>
                      <a:cubicBezTo>
                        <a:pt x="1793" y="668"/>
                        <a:pt x="1822" y="493"/>
                        <a:pt x="1757" y="349"/>
                      </a:cubicBezTo>
                      <a:cubicBezTo>
                        <a:pt x="1690" y="190"/>
                        <a:pt x="1525" y="95"/>
                        <a:pt x="1361" y="44"/>
                      </a:cubicBezTo>
                      <a:cubicBezTo>
                        <a:pt x="1266" y="14"/>
                        <a:pt x="1175" y="0"/>
                        <a:pt x="1088" y="0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44" name="Google Shape;1444;p35"/>
                <p:cNvSpPr/>
                <p:nvPr/>
              </p:nvSpPr>
              <p:spPr>
                <a:xfrm>
                  <a:off x="1055900" y="825025"/>
                  <a:ext cx="61200" cy="48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48" h="1929" extrusionOk="0">
                      <a:moveTo>
                        <a:pt x="1777" y="0"/>
                      </a:moveTo>
                      <a:cubicBezTo>
                        <a:pt x="1151" y="0"/>
                        <a:pt x="254" y="654"/>
                        <a:pt x="70" y="1255"/>
                      </a:cubicBezTo>
                      <a:cubicBezTo>
                        <a:pt x="0" y="1486"/>
                        <a:pt x="70" y="1713"/>
                        <a:pt x="252" y="1838"/>
                      </a:cubicBezTo>
                      <a:cubicBezTo>
                        <a:pt x="337" y="1897"/>
                        <a:pt x="433" y="1928"/>
                        <a:pt x="529" y="1928"/>
                      </a:cubicBezTo>
                      <a:cubicBezTo>
                        <a:pt x="656" y="1928"/>
                        <a:pt x="782" y="1873"/>
                        <a:pt x="881" y="1752"/>
                      </a:cubicBezTo>
                      <a:cubicBezTo>
                        <a:pt x="1182" y="1387"/>
                        <a:pt x="1547" y="1168"/>
                        <a:pt x="2011" y="1065"/>
                      </a:cubicBezTo>
                      <a:cubicBezTo>
                        <a:pt x="2307" y="1000"/>
                        <a:pt x="2447" y="783"/>
                        <a:pt x="2442" y="535"/>
                      </a:cubicBezTo>
                      <a:cubicBezTo>
                        <a:pt x="2434" y="230"/>
                        <a:pt x="2182" y="17"/>
                        <a:pt x="1813" y="1"/>
                      </a:cubicBezTo>
                      <a:cubicBezTo>
                        <a:pt x="1801" y="0"/>
                        <a:pt x="1789" y="0"/>
                        <a:pt x="1777" y="0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45" name="Google Shape;1445;p35"/>
                <p:cNvSpPr/>
                <p:nvPr/>
              </p:nvSpPr>
              <p:spPr>
                <a:xfrm>
                  <a:off x="1122475" y="717050"/>
                  <a:ext cx="64075" cy="41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63" h="1679" extrusionOk="0">
                      <a:moveTo>
                        <a:pt x="897" y="0"/>
                      </a:moveTo>
                      <a:cubicBezTo>
                        <a:pt x="724" y="0"/>
                        <a:pt x="556" y="29"/>
                        <a:pt x="403" y="92"/>
                      </a:cubicBezTo>
                      <a:cubicBezTo>
                        <a:pt x="128" y="205"/>
                        <a:pt x="1" y="450"/>
                        <a:pt x="74" y="726"/>
                      </a:cubicBezTo>
                      <a:cubicBezTo>
                        <a:pt x="137" y="966"/>
                        <a:pt x="321" y="1113"/>
                        <a:pt x="571" y="1113"/>
                      </a:cubicBezTo>
                      <a:cubicBezTo>
                        <a:pt x="591" y="1113"/>
                        <a:pt x="611" y="1112"/>
                        <a:pt x="632" y="1110"/>
                      </a:cubicBezTo>
                      <a:cubicBezTo>
                        <a:pt x="761" y="1100"/>
                        <a:pt x="888" y="1058"/>
                        <a:pt x="1059" y="1021"/>
                      </a:cubicBezTo>
                      <a:cubicBezTo>
                        <a:pt x="1232" y="1332"/>
                        <a:pt x="1461" y="1529"/>
                        <a:pt x="1795" y="1624"/>
                      </a:cubicBezTo>
                      <a:cubicBezTo>
                        <a:pt x="1900" y="1653"/>
                        <a:pt x="1998" y="1679"/>
                        <a:pt x="2091" y="1679"/>
                      </a:cubicBezTo>
                      <a:cubicBezTo>
                        <a:pt x="2199" y="1679"/>
                        <a:pt x="2300" y="1644"/>
                        <a:pt x="2393" y="1539"/>
                      </a:cubicBezTo>
                      <a:cubicBezTo>
                        <a:pt x="2562" y="1353"/>
                        <a:pt x="2542" y="1141"/>
                        <a:pt x="2449" y="926"/>
                      </a:cubicBezTo>
                      <a:cubicBezTo>
                        <a:pt x="2211" y="379"/>
                        <a:pt x="1523" y="0"/>
                        <a:pt x="897" y="0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46" name="Google Shape;1446;p35"/>
                <p:cNvSpPr/>
                <p:nvPr/>
              </p:nvSpPr>
              <p:spPr>
                <a:xfrm>
                  <a:off x="1159450" y="1184850"/>
                  <a:ext cx="260550" cy="2480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22" h="9923" extrusionOk="0">
                      <a:moveTo>
                        <a:pt x="8074" y="709"/>
                      </a:moveTo>
                      <a:cubicBezTo>
                        <a:pt x="8544" y="709"/>
                        <a:pt x="8969" y="901"/>
                        <a:pt x="9255" y="1454"/>
                      </a:cubicBezTo>
                      <a:cubicBezTo>
                        <a:pt x="9947" y="2788"/>
                        <a:pt x="9769" y="4460"/>
                        <a:pt x="9119" y="5773"/>
                      </a:cubicBezTo>
                      <a:cubicBezTo>
                        <a:pt x="8253" y="7523"/>
                        <a:pt x="6338" y="9116"/>
                        <a:pt x="4362" y="9303"/>
                      </a:cubicBezTo>
                      <a:cubicBezTo>
                        <a:pt x="4233" y="9315"/>
                        <a:pt x="4103" y="9322"/>
                        <a:pt x="3974" y="9322"/>
                      </a:cubicBezTo>
                      <a:cubicBezTo>
                        <a:pt x="3169" y="9322"/>
                        <a:pt x="2364" y="9074"/>
                        <a:pt x="1630" y="8496"/>
                      </a:cubicBezTo>
                      <a:cubicBezTo>
                        <a:pt x="1055" y="8043"/>
                        <a:pt x="635" y="7374"/>
                        <a:pt x="558" y="6645"/>
                      </a:cubicBezTo>
                      <a:cubicBezTo>
                        <a:pt x="426" y="5405"/>
                        <a:pt x="1287" y="4532"/>
                        <a:pt x="2194" y="3837"/>
                      </a:cubicBezTo>
                      <a:cubicBezTo>
                        <a:pt x="3413" y="2902"/>
                        <a:pt x="4720" y="2079"/>
                        <a:pt x="6089" y="1383"/>
                      </a:cubicBezTo>
                      <a:cubicBezTo>
                        <a:pt x="6661" y="1092"/>
                        <a:pt x="7411" y="709"/>
                        <a:pt x="8074" y="709"/>
                      </a:cubicBezTo>
                      <a:close/>
                      <a:moveTo>
                        <a:pt x="7600" y="1"/>
                      </a:moveTo>
                      <a:cubicBezTo>
                        <a:pt x="7260" y="1"/>
                        <a:pt x="6913" y="56"/>
                        <a:pt x="6576" y="149"/>
                      </a:cubicBezTo>
                      <a:cubicBezTo>
                        <a:pt x="5635" y="408"/>
                        <a:pt x="4795" y="1015"/>
                        <a:pt x="3897" y="1389"/>
                      </a:cubicBezTo>
                      <a:cubicBezTo>
                        <a:pt x="2955" y="1782"/>
                        <a:pt x="2065" y="2328"/>
                        <a:pt x="1375" y="3085"/>
                      </a:cubicBezTo>
                      <a:cubicBezTo>
                        <a:pt x="519" y="4025"/>
                        <a:pt x="1" y="5321"/>
                        <a:pt x="187" y="6578"/>
                      </a:cubicBezTo>
                      <a:cubicBezTo>
                        <a:pt x="419" y="8156"/>
                        <a:pt x="1773" y="9452"/>
                        <a:pt x="3330" y="9808"/>
                      </a:cubicBezTo>
                      <a:cubicBezTo>
                        <a:pt x="3668" y="9886"/>
                        <a:pt x="4013" y="9923"/>
                        <a:pt x="4358" y="9923"/>
                      </a:cubicBezTo>
                      <a:cubicBezTo>
                        <a:pt x="5598" y="9923"/>
                        <a:pt x="6840" y="9444"/>
                        <a:pt x="7816" y="8665"/>
                      </a:cubicBezTo>
                      <a:cubicBezTo>
                        <a:pt x="9309" y="7476"/>
                        <a:pt x="10372" y="5607"/>
                        <a:pt x="10418" y="3694"/>
                      </a:cubicBezTo>
                      <a:cubicBezTo>
                        <a:pt x="10422" y="3479"/>
                        <a:pt x="10415" y="3264"/>
                        <a:pt x="10396" y="3055"/>
                      </a:cubicBezTo>
                      <a:cubicBezTo>
                        <a:pt x="10312" y="2155"/>
                        <a:pt x="9934" y="1251"/>
                        <a:pt x="9274" y="624"/>
                      </a:cubicBezTo>
                      <a:cubicBezTo>
                        <a:pt x="8803" y="178"/>
                        <a:pt x="8213" y="1"/>
                        <a:pt x="7600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447" name="Google Shape;1447;p35"/>
              <p:cNvGrpSpPr/>
              <p:nvPr/>
            </p:nvGrpSpPr>
            <p:grpSpPr>
              <a:xfrm rot="5400000">
                <a:off x="545600" y="1223500"/>
                <a:ext cx="419000" cy="195000"/>
                <a:chOff x="1131675" y="1479950"/>
                <a:chExt cx="419000" cy="195000"/>
              </a:xfrm>
            </p:grpSpPr>
            <p:sp>
              <p:nvSpPr>
                <p:cNvPr id="1448" name="Google Shape;1448;p35"/>
                <p:cNvSpPr/>
                <p:nvPr/>
              </p:nvSpPr>
              <p:spPr>
                <a:xfrm>
                  <a:off x="1134600" y="1545875"/>
                  <a:ext cx="416075" cy="71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43" h="2854" extrusionOk="0">
                      <a:moveTo>
                        <a:pt x="883" y="0"/>
                      </a:moveTo>
                      <a:cubicBezTo>
                        <a:pt x="714" y="0"/>
                        <a:pt x="544" y="30"/>
                        <a:pt x="376" y="78"/>
                      </a:cubicBezTo>
                      <a:cubicBezTo>
                        <a:pt x="158" y="141"/>
                        <a:pt x="1" y="267"/>
                        <a:pt x="35" y="579"/>
                      </a:cubicBezTo>
                      <a:cubicBezTo>
                        <a:pt x="142" y="591"/>
                        <a:pt x="249" y="626"/>
                        <a:pt x="345" y="626"/>
                      </a:cubicBezTo>
                      <a:cubicBezTo>
                        <a:pt x="371" y="626"/>
                        <a:pt x="397" y="623"/>
                        <a:pt x="422" y="616"/>
                      </a:cubicBezTo>
                      <a:cubicBezTo>
                        <a:pt x="521" y="592"/>
                        <a:pt x="616" y="581"/>
                        <a:pt x="708" y="581"/>
                      </a:cubicBezTo>
                      <a:cubicBezTo>
                        <a:pt x="1026" y="581"/>
                        <a:pt x="1307" y="714"/>
                        <a:pt x="1572" y="904"/>
                      </a:cubicBezTo>
                      <a:cubicBezTo>
                        <a:pt x="1779" y="1053"/>
                        <a:pt x="1981" y="1212"/>
                        <a:pt x="2166" y="1390"/>
                      </a:cubicBezTo>
                      <a:cubicBezTo>
                        <a:pt x="2397" y="1610"/>
                        <a:pt x="2601" y="1856"/>
                        <a:pt x="2823" y="2084"/>
                      </a:cubicBezTo>
                      <a:cubicBezTo>
                        <a:pt x="3276" y="2546"/>
                        <a:pt x="3741" y="2775"/>
                        <a:pt x="4258" y="2775"/>
                      </a:cubicBezTo>
                      <a:cubicBezTo>
                        <a:pt x="4558" y="2775"/>
                        <a:pt x="4876" y="2697"/>
                        <a:pt x="5220" y="2544"/>
                      </a:cubicBezTo>
                      <a:cubicBezTo>
                        <a:pt x="5466" y="2435"/>
                        <a:pt x="5703" y="2293"/>
                        <a:pt x="5935" y="2150"/>
                      </a:cubicBezTo>
                      <a:cubicBezTo>
                        <a:pt x="6167" y="2007"/>
                        <a:pt x="6389" y="1848"/>
                        <a:pt x="6611" y="1689"/>
                      </a:cubicBezTo>
                      <a:cubicBezTo>
                        <a:pt x="7182" y="1276"/>
                        <a:pt x="7836" y="1189"/>
                        <a:pt x="8513" y="1189"/>
                      </a:cubicBezTo>
                      <a:cubicBezTo>
                        <a:pt x="8866" y="1189"/>
                        <a:pt x="9158" y="1332"/>
                        <a:pt x="9373" y="1624"/>
                      </a:cubicBezTo>
                      <a:cubicBezTo>
                        <a:pt x="9497" y="1795"/>
                        <a:pt x="9633" y="1959"/>
                        <a:pt x="9772" y="2120"/>
                      </a:cubicBezTo>
                      <a:cubicBezTo>
                        <a:pt x="10195" y="2616"/>
                        <a:pt x="10601" y="2854"/>
                        <a:pt x="11090" y="2854"/>
                      </a:cubicBezTo>
                      <a:cubicBezTo>
                        <a:pt x="11339" y="2854"/>
                        <a:pt x="11610" y="2792"/>
                        <a:pt x="11916" y="2671"/>
                      </a:cubicBezTo>
                      <a:cubicBezTo>
                        <a:pt x="12660" y="2378"/>
                        <a:pt x="13432" y="2138"/>
                        <a:pt x="14114" y="1696"/>
                      </a:cubicBezTo>
                      <a:cubicBezTo>
                        <a:pt x="14264" y="1599"/>
                        <a:pt x="14447" y="1551"/>
                        <a:pt x="14613" y="1477"/>
                      </a:cubicBezTo>
                      <a:cubicBezTo>
                        <a:pt x="14720" y="1431"/>
                        <a:pt x="14825" y="1408"/>
                        <a:pt x="14926" y="1408"/>
                      </a:cubicBezTo>
                      <a:cubicBezTo>
                        <a:pt x="15085" y="1408"/>
                        <a:pt x="15238" y="1463"/>
                        <a:pt x="15387" y="1567"/>
                      </a:cubicBezTo>
                      <a:cubicBezTo>
                        <a:pt x="15561" y="1689"/>
                        <a:pt x="15733" y="1813"/>
                        <a:pt x="15919" y="1916"/>
                      </a:cubicBezTo>
                      <a:cubicBezTo>
                        <a:pt x="16019" y="1971"/>
                        <a:pt x="16113" y="1997"/>
                        <a:pt x="16198" y="1997"/>
                      </a:cubicBezTo>
                      <a:cubicBezTo>
                        <a:pt x="16317" y="1997"/>
                        <a:pt x="16419" y="1946"/>
                        <a:pt x="16496" y="1852"/>
                      </a:cubicBezTo>
                      <a:cubicBezTo>
                        <a:pt x="16642" y="1669"/>
                        <a:pt x="16621" y="1438"/>
                        <a:pt x="16406" y="1245"/>
                      </a:cubicBezTo>
                      <a:cubicBezTo>
                        <a:pt x="16238" y="1095"/>
                        <a:pt x="16039" y="979"/>
                        <a:pt x="15853" y="847"/>
                      </a:cubicBezTo>
                      <a:cubicBezTo>
                        <a:pt x="15559" y="642"/>
                        <a:pt x="15254" y="546"/>
                        <a:pt x="14940" y="546"/>
                      </a:cubicBezTo>
                      <a:cubicBezTo>
                        <a:pt x="14702" y="546"/>
                        <a:pt x="14458" y="602"/>
                        <a:pt x="14212" y="708"/>
                      </a:cubicBezTo>
                      <a:cubicBezTo>
                        <a:pt x="13920" y="833"/>
                        <a:pt x="13641" y="987"/>
                        <a:pt x="13348" y="1110"/>
                      </a:cubicBezTo>
                      <a:cubicBezTo>
                        <a:pt x="12733" y="1369"/>
                        <a:pt x="12118" y="1620"/>
                        <a:pt x="11499" y="1869"/>
                      </a:cubicBezTo>
                      <a:cubicBezTo>
                        <a:pt x="11368" y="1922"/>
                        <a:pt x="11244" y="1949"/>
                        <a:pt x="11127" y="1949"/>
                      </a:cubicBezTo>
                      <a:cubicBezTo>
                        <a:pt x="10886" y="1949"/>
                        <a:pt x="10674" y="1834"/>
                        <a:pt x="10497" y="1591"/>
                      </a:cubicBezTo>
                      <a:cubicBezTo>
                        <a:pt x="10381" y="1432"/>
                        <a:pt x="10245" y="1288"/>
                        <a:pt x="10130" y="1129"/>
                      </a:cubicBezTo>
                      <a:cubicBezTo>
                        <a:pt x="9766" y="621"/>
                        <a:pt x="9247" y="394"/>
                        <a:pt x="8648" y="363"/>
                      </a:cubicBezTo>
                      <a:cubicBezTo>
                        <a:pt x="8562" y="358"/>
                        <a:pt x="8476" y="356"/>
                        <a:pt x="8390" y="356"/>
                      </a:cubicBezTo>
                      <a:cubicBezTo>
                        <a:pt x="7648" y="356"/>
                        <a:pt x="6946" y="538"/>
                        <a:pt x="6311" y="966"/>
                      </a:cubicBezTo>
                      <a:cubicBezTo>
                        <a:pt x="5996" y="1176"/>
                        <a:pt x="5693" y="1405"/>
                        <a:pt x="5376" y="1611"/>
                      </a:cubicBezTo>
                      <a:cubicBezTo>
                        <a:pt x="5173" y="1742"/>
                        <a:pt x="4964" y="1869"/>
                        <a:pt x="4742" y="1962"/>
                      </a:cubicBezTo>
                      <a:cubicBezTo>
                        <a:pt x="4559" y="2038"/>
                        <a:pt x="4376" y="2081"/>
                        <a:pt x="4197" y="2081"/>
                      </a:cubicBezTo>
                      <a:cubicBezTo>
                        <a:pt x="3953" y="2081"/>
                        <a:pt x="3718" y="2001"/>
                        <a:pt x="3505" y="1813"/>
                      </a:cubicBezTo>
                      <a:cubicBezTo>
                        <a:pt x="3187" y="1537"/>
                        <a:pt x="2886" y="1233"/>
                        <a:pt x="2596" y="926"/>
                      </a:cubicBezTo>
                      <a:cubicBezTo>
                        <a:pt x="2256" y="565"/>
                        <a:pt x="1841" y="320"/>
                        <a:pt x="1400" y="112"/>
                      </a:cubicBezTo>
                      <a:cubicBezTo>
                        <a:pt x="1232" y="33"/>
                        <a:pt x="1058" y="0"/>
                        <a:pt x="883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49" name="Google Shape;1449;p35"/>
                <p:cNvSpPr/>
                <p:nvPr/>
              </p:nvSpPr>
              <p:spPr>
                <a:xfrm>
                  <a:off x="1133075" y="1590800"/>
                  <a:ext cx="413700" cy="84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48" h="3366" extrusionOk="0">
                      <a:moveTo>
                        <a:pt x="340" y="1"/>
                      </a:moveTo>
                      <a:cubicBezTo>
                        <a:pt x="328" y="1"/>
                        <a:pt x="317" y="3"/>
                        <a:pt x="308" y="8"/>
                      </a:cubicBezTo>
                      <a:cubicBezTo>
                        <a:pt x="208" y="64"/>
                        <a:pt x="62" y="107"/>
                        <a:pt x="29" y="192"/>
                      </a:cubicBezTo>
                      <a:cubicBezTo>
                        <a:pt x="0" y="265"/>
                        <a:pt x="79" y="423"/>
                        <a:pt x="156" y="482"/>
                      </a:cubicBezTo>
                      <a:cubicBezTo>
                        <a:pt x="313" y="599"/>
                        <a:pt x="494" y="686"/>
                        <a:pt x="675" y="761"/>
                      </a:cubicBezTo>
                      <a:cubicBezTo>
                        <a:pt x="1016" y="901"/>
                        <a:pt x="1255" y="1138"/>
                        <a:pt x="1408" y="1470"/>
                      </a:cubicBezTo>
                      <a:cubicBezTo>
                        <a:pt x="1465" y="1596"/>
                        <a:pt x="1527" y="1717"/>
                        <a:pt x="1597" y="1833"/>
                      </a:cubicBezTo>
                      <a:cubicBezTo>
                        <a:pt x="2001" y="2505"/>
                        <a:pt x="2585" y="2838"/>
                        <a:pt x="3327" y="2838"/>
                      </a:cubicBezTo>
                      <a:cubicBezTo>
                        <a:pt x="3399" y="2838"/>
                        <a:pt x="3471" y="2835"/>
                        <a:pt x="3546" y="2829"/>
                      </a:cubicBezTo>
                      <a:cubicBezTo>
                        <a:pt x="3876" y="2801"/>
                        <a:pt x="4210" y="2734"/>
                        <a:pt x="4522" y="2625"/>
                      </a:cubicBezTo>
                      <a:cubicBezTo>
                        <a:pt x="5281" y="2360"/>
                        <a:pt x="6026" y="2060"/>
                        <a:pt x="6777" y="1775"/>
                      </a:cubicBezTo>
                      <a:cubicBezTo>
                        <a:pt x="7031" y="1677"/>
                        <a:pt x="7289" y="1591"/>
                        <a:pt x="7545" y="1501"/>
                      </a:cubicBezTo>
                      <a:cubicBezTo>
                        <a:pt x="7631" y="1490"/>
                        <a:pt x="7715" y="1484"/>
                        <a:pt x="7797" y="1484"/>
                      </a:cubicBezTo>
                      <a:cubicBezTo>
                        <a:pt x="8116" y="1484"/>
                        <a:pt x="8402" y="1575"/>
                        <a:pt x="8653" y="1819"/>
                      </a:cubicBezTo>
                      <a:cubicBezTo>
                        <a:pt x="8998" y="2161"/>
                        <a:pt x="9348" y="2496"/>
                        <a:pt x="9694" y="2834"/>
                      </a:cubicBezTo>
                      <a:cubicBezTo>
                        <a:pt x="10047" y="3181"/>
                        <a:pt x="10442" y="3366"/>
                        <a:pt x="10875" y="3366"/>
                      </a:cubicBezTo>
                      <a:cubicBezTo>
                        <a:pt x="11072" y="3366"/>
                        <a:pt x="11277" y="3327"/>
                        <a:pt x="11490" y="3248"/>
                      </a:cubicBezTo>
                      <a:cubicBezTo>
                        <a:pt x="12041" y="3042"/>
                        <a:pt x="12572" y="2774"/>
                        <a:pt x="13122" y="2562"/>
                      </a:cubicBezTo>
                      <a:cubicBezTo>
                        <a:pt x="13629" y="2365"/>
                        <a:pt x="14144" y="2186"/>
                        <a:pt x="14664" y="2031"/>
                      </a:cubicBezTo>
                      <a:cubicBezTo>
                        <a:pt x="14794" y="1992"/>
                        <a:pt x="14924" y="1974"/>
                        <a:pt x="15054" y="1974"/>
                      </a:cubicBezTo>
                      <a:cubicBezTo>
                        <a:pt x="15283" y="1974"/>
                        <a:pt x="15511" y="2029"/>
                        <a:pt x="15734" y="2118"/>
                      </a:cubicBezTo>
                      <a:cubicBezTo>
                        <a:pt x="15858" y="2168"/>
                        <a:pt x="15992" y="2213"/>
                        <a:pt x="16123" y="2231"/>
                      </a:cubicBezTo>
                      <a:cubicBezTo>
                        <a:pt x="16148" y="2235"/>
                        <a:pt x="16172" y="2236"/>
                        <a:pt x="16196" y="2236"/>
                      </a:cubicBezTo>
                      <a:cubicBezTo>
                        <a:pt x="16350" y="2236"/>
                        <a:pt x="16493" y="2171"/>
                        <a:pt x="16524" y="2012"/>
                      </a:cubicBezTo>
                      <a:cubicBezTo>
                        <a:pt x="16547" y="1889"/>
                        <a:pt x="16486" y="1716"/>
                        <a:pt x="16403" y="1611"/>
                      </a:cubicBezTo>
                      <a:cubicBezTo>
                        <a:pt x="16314" y="1501"/>
                        <a:pt x="16165" y="1424"/>
                        <a:pt x="16027" y="1367"/>
                      </a:cubicBezTo>
                      <a:cubicBezTo>
                        <a:pt x="15702" y="1232"/>
                        <a:pt x="15366" y="1159"/>
                        <a:pt x="15019" y="1159"/>
                      </a:cubicBezTo>
                      <a:cubicBezTo>
                        <a:pt x="14926" y="1159"/>
                        <a:pt x="14833" y="1164"/>
                        <a:pt x="14739" y="1175"/>
                      </a:cubicBezTo>
                      <a:cubicBezTo>
                        <a:pt x="14034" y="1253"/>
                        <a:pt x="13386" y="1495"/>
                        <a:pt x="12746" y="1783"/>
                      </a:cubicBezTo>
                      <a:cubicBezTo>
                        <a:pt x="12221" y="2020"/>
                        <a:pt x="11690" y="2243"/>
                        <a:pt x="11153" y="2449"/>
                      </a:cubicBezTo>
                      <a:cubicBezTo>
                        <a:pt x="11040" y="2492"/>
                        <a:pt x="10931" y="2514"/>
                        <a:pt x="10827" y="2514"/>
                      </a:cubicBezTo>
                      <a:cubicBezTo>
                        <a:pt x="10583" y="2514"/>
                        <a:pt x="10365" y="2398"/>
                        <a:pt x="10171" y="2183"/>
                      </a:cubicBezTo>
                      <a:cubicBezTo>
                        <a:pt x="9906" y="1891"/>
                        <a:pt x="9614" y="1624"/>
                        <a:pt x="9336" y="1345"/>
                      </a:cubicBezTo>
                      <a:cubicBezTo>
                        <a:pt x="8894" y="902"/>
                        <a:pt x="8395" y="722"/>
                        <a:pt x="7858" y="722"/>
                      </a:cubicBezTo>
                      <a:cubicBezTo>
                        <a:pt x="7587" y="722"/>
                        <a:pt x="7305" y="768"/>
                        <a:pt x="7017" y="850"/>
                      </a:cubicBezTo>
                      <a:cubicBezTo>
                        <a:pt x="6815" y="907"/>
                        <a:pt x="6617" y="993"/>
                        <a:pt x="6421" y="1069"/>
                      </a:cubicBezTo>
                      <a:cubicBezTo>
                        <a:pt x="5744" y="1332"/>
                        <a:pt x="5069" y="1610"/>
                        <a:pt x="4388" y="1861"/>
                      </a:cubicBezTo>
                      <a:cubicBezTo>
                        <a:pt x="4104" y="1967"/>
                        <a:pt x="3806" y="2045"/>
                        <a:pt x="3509" y="2088"/>
                      </a:cubicBezTo>
                      <a:cubicBezTo>
                        <a:pt x="3443" y="2097"/>
                        <a:pt x="3378" y="2102"/>
                        <a:pt x="3314" y="2102"/>
                      </a:cubicBezTo>
                      <a:cubicBezTo>
                        <a:pt x="2821" y="2102"/>
                        <a:pt x="2394" y="1833"/>
                        <a:pt x="2145" y="1387"/>
                      </a:cubicBezTo>
                      <a:cubicBezTo>
                        <a:pt x="2087" y="1281"/>
                        <a:pt x="2025" y="1175"/>
                        <a:pt x="1974" y="1066"/>
                      </a:cubicBezTo>
                      <a:cubicBezTo>
                        <a:pt x="1657" y="402"/>
                        <a:pt x="1016" y="224"/>
                        <a:pt x="398" y="12"/>
                      </a:cubicBezTo>
                      <a:cubicBezTo>
                        <a:pt x="381" y="6"/>
                        <a:pt x="359" y="1"/>
                        <a:pt x="340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50" name="Google Shape;1450;p35"/>
                <p:cNvSpPr/>
                <p:nvPr/>
              </p:nvSpPr>
              <p:spPr>
                <a:xfrm>
                  <a:off x="1131675" y="1479950"/>
                  <a:ext cx="409150" cy="76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366" h="3075" extrusionOk="0">
                      <a:moveTo>
                        <a:pt x="1878" y="0"/>
                      </a:moveTo>
                      <a:cubicBezTo>
                        <a:pt x="1786" y="0"/>
                        <a:pt x="1691" y="9"/>
                        <a:pt x="1593" y="27"/>
                      </a:cubicBezTo>
                      <a:cubicBezTo>
                        <a:pt x="1020" y="140"/>
                        <a:pt x="542" y="412"/>
                        <a:pt x="200" y="892"/>
                      </a:cubicBezTo>
                      <a:cubicBezTo>
                        <a:pt x="124" y="1001"/>
                        <a:pt x="59" y="1133"/>
                        <a:pt x="32" y="1262"/>
                      </a:cubicBezTo>
                      <a:cubicBezTo>
                        <a:pt x="1" y="1414"/>
                        <a:pt x="101" y="1528"/>
                        <a:pt x="232" y="1528"/>
                      </a:cubicBezTo>
                      <a:cubicBezTo>
                        <a:pt x="268" y="1528"/>
                        <a:pt x="307" y="1519"/>
                        <a:pt x="346" y="1499"/>
                      </a:cubicBezTo>
                      <a:cubicBezTo>
                        <a:pt x="449" y="1448"/>
                        <a:pt x="525" y="1340"/>
                        <a:pt x="619" y="1266"/>
                      </a:cubicBezTo>
                      <a:cubicBezTo>
                        <a:pt x="832" y="1100"/>
                        <a:pt x="1030" y="904"/>
                        <a:pt x="1269" y="782"/>
                      </a:cubicBezTo>
                      <a:cubicBezTo>
                        <a:pt x="1459" y="685"/>
                        <a:pt x="1630" y="636"/>
                        <a:pt x="1788" y="636"/>
                      </a:cubicBezTo>
                      <a:cubicBezTo>
                        <a:pt x="2056" y="636"/>
                        <a:pt x="2288" y="775"/>
                        <a:pt x="2518" y="1050"/>
                      </a:cubicBezTo>
                      <a:cubicBezTo>
                        <a:pt x="2781" y="1365"/>
                        <a:pt x="3020" y="1698"/>
                        <a:pt x="3295" y="2002"/>
                      </a:cubicBezTo>
                      <a:cubicBezTo>
                        <a:pt x="3678" y="2430"/>
                        <a:pt x="4132" y="2637"/>
                        <a:pt x="4643" y="2637"/>
                      </a:cubicBezTo>
                      <a:cubicBezTo>
                        <a:pt x="4833" y="2637"/>
                        <a:pt x="5032" y="2608"/>
                        <a:pt x="5237" y="2552"/>
                      </a:cubicBezTo>
                      <a:cubicBezTo>
                        <a:pt x="5903" y="2367"/>
                        <a:pt x="6497" y="2035"/>
                        <a:pt x="7061" y="1644"/>
                      </a:cubicBezTo>
                      <a:cubicBezTo>
                        <a:pt x="7567" y="1293"/>
                        <a:pt x="8114" y="1064"/>
                        <a:pt x="8744" y="1020"/>
                      </a:cubicBezTo>
                      <a:cubicBezTo>
                        <a:pt x="8793" y="1016"/>
                        <a:pt x="8841" y="1014"/>
                        <a:pt x="8888" y="1014"/>
                      </a:cubicBezTo>
                      <a:cubicBezTo>
                        <a:pt x="9373" y="1014"/>
                        <a:pt x="9734" y="1206"/>
                        <a:pt x="10015" y="1634"/>
                      </a:cubicBezTo>
                      <a:cubicBezTo>
                        <a:pt x="10336" y="2121"/>
                        <a:pt x="10778" y="2493"/>
                        <a:pt x="11251" y="2831"/>
                      </a:cubicBezTo>
                      <a:cubicBezTo>
                        <a:pt x="11480" y="2995"/>
                        <a:pt x="11724" y="3074"/>
                        <a:pt x="11988" y="3074"/>
                      </a:cubicBezTo>
                      <a:cubicBezTo>
                        <a:pt x="12071" y="3074"/>
                        <a:pt x="12155" y="3067"/>
                        <a:pt x="12242" y="3051"/>
                      </a:cubicBezTo>
                      <a:cubicBezTo>
                        <a:pt x="12706" y="2968"/>
                        <a:pt x="13084" y="2729"/>
                        <a:pt x="13465" y="2473"/>
                      </a:cubicBezTo>
                      <a:cubicBezTo>
                        <a:pt x="13817" y="2238"/>
                        <a:pt x="14178" y="2010"/>
                        <a:pt x="14554" y="1821"/>
                      </a:cubicBezTo>
                      <a:cubicBezTo>
                        <a:pt x="14683" y="1756"/>
                        <a:pt x="14812" y="1723"/>
                        <a:pt x="14939" y="1723"/>
                      </a:cubicBezTo>
                      <a:cubicBezTo>
                        <a:pt x="15129" y="1723"/>
                        <a:pt x="15315" y="1796"/>
                        <a:pt x="15489" y="1943"/>
                      </a:cubicBezTo>
                      <a:cubicBezTo>
                        <a:pt x="15627" y="2059"/>
                        <a:pt x="15776" y="2181"/>
                        <a:pt x="15942" y="2240"/>
                      </a:cubicBezTo>
                      <a:cubicBezTo>
                        <a:pt x="15978" y="2253"/>
                        <a:pt x="16017" y="2258"/>
                        <a:pt x="16058" y="2258"/>
                      </a:cubicBezTo>
                      <a:cubicBezTo>
                        <a:pt x="16156" y="2258"/>
                        <a:pt x="16265" y="2230"/>
                        <a:pt x="16365" y="2224"/>
                      </a:cubicBezTo>
                      <a:cubicBezTo>
                        <a:pt x="16355" y="2081"/>
                        <a:pt x="16354" y="1936"/>
                        <a:pt x="16330" y="1796"/>
                      </a:cubicBezTo>
                      <a:cubicBezTo>
                        <a:pt x="16321" y="1744"/>
                        <a:pt x="16264" y="1698"/>
                        <a:pt x="16225" y="1651"/>
                      </a:cubicBezTo>
                      <a:cubicBezTo>
                        <a:pt x="15847" y="1199"/>
                        <a:pt x="15404" y="964"/>
                        <a:pt x="14909" y="964"/>
                      </a:cubicBezTo>
                      <a:cubicBezTo>
                        <a:pt x="14666" y="964"/>
                        <a:pt x="14412" y="1020"/>
                        <a:pt x="14146" y="1136"/>
                      </a:cubicBezTo>
                      <a:cubicBezTo>
                        <a:pt x="13774" y="1299"/>
                        <a:pt x="13437" y="1541"/>
                        <a:pt x="13085" y="1748"/>
                      </a:cubicBezTo>
                      <a:cubicBezTo>
                        <a:pt x="12836" y="1893"/>
                        <a:pt x="12598" y="2058"/>
                        <a:pt x="12340" y="2181"/>
                      </a:cubicBezTo>
                      <a:cubicBezTo>
                        <a:pt x="12232" y="2233"/>
                        <a:pt x="12124" y="2262"/>
                        <a:pt x="12017" y="2262"/>
                      </a:cubicBezTo>
                      <a:cubicBezTo>
                        <a:pt x="11864" y="2262"/>
                        <a:pt x="11716" y="2203"/>
                        <a:pt x="11583" y="2072"/>
                      </a:cubicBezTo>
                      <a:cubicBezTo>
                        <a:pt x="11271" y="1764"/>
                        <a:pt x="10936" y="1476"/>
                        <a:pt x="10649" y="1147"/>
                      </a:cubicBezTo>
                      <a:cubicBezTo>
                        <a:pt x="10181" y="611"/>
                        <a:pt x="9649" y="278"/>
                        <a:pt x="8909" y="278"/>
                      </a:cubicBezTo>
                      <a:cubicBezTo>
                        <a:pt x="8900" y="278"/>
                        <a:pt x="8891" y="278"/>
                        <a:pt x="8881" y="278"/>
                      </a:cubicBezTo>
                      <a:cubicBezTo>
                        <a:pt x="8039" y="289"/>
                        <a:pt x="7307" y="564"/>
                        <a:pt x="6629" y="1028"/>
                      </a:cubicBezTo>
                      <a:cubicBezTo>
                        <a:pt x="6139" y="1365"/>
                        <a:pt x="5626" y="1652"/>
                        <a:pt x="5054" y="1827"/>
                      </a:cubicBezTo>
                      <a:cubicBezTo>
                        <a:pt x="4909" y="1871"/>
                        <a:pt x="4770" y="1893"/>
                        <a:pt x="4638" y="1893"/>
                      </a:cubicBezTo>
                      <a:cubicBezTo>
                        <a:pt x="4313" y="1893"/>
                        <a:pt x="4026" y="1758"/>
                        <a:pt x="3778" y="1476"/>
                      </a:cubicBezTo>
                      <a:cubicBezTo>
                        <a:pt x="3487" y="1144"/>
                        <a:pt x="3197" y="818"/>
                        <a:pt x="2903" y="488"/>
                      </a:cubicBezTo>
                      <a:cubicBezTo>
                        <a:pt x="2618" y="168"/>
                        <a:pt x="2278" y="0"/>
                        <a:pt x="1878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1451" name="Google Shape;1451;p35"/>
              <p:cNvSpPr/>
              <p:nvPr/>
            </p:nvSpPr>
            <p:spPr>
              <a:xfrm rot="5400000">
                <a:off x="1237250" y="1310175"/>
                <a:ext cx="67075" cy="118125"/>
              </a:xfrm>
              <a:custGeom>
                <a:avLst/>
                <a:gdLst/>
                <a:ahLst/>
                <a:cxnLst/>
                <a:rect l="l" t="t" r="r" b="b"/>
                <a:pathLst>
                  <a:path w="2683" h="4725" extrusionOk="0">
                    <a:moveTo>
                      <a:pt x="1011" y="0"/>
                    </a:moveTo>
                    <a:cubicBezTo>
                      <a:pt x="886" y="0"/>
                      <a:pt x="762" y="22"/>
                      <a:pt x="646" y="70"/>
                    </a:cubicBezTo>
                    <a:cubicBezTo>
                      <a:pt x="0" y="335"/>
                      <a:pt x="181" y="845"/>
                      <a:pt x="280" y="1345"/>
                    </a:cubicBezTo>
                    <a:cubicBezTo>
                      <a:pt x="416" y="2031"/>
                      <a:pt x="294" y="2853"/>
                      <a:pt x="294" y="3550"/>
                    </a:cubicBezTo>
                    <a:cubicBezTo>
                      <a:pt x="294" y="3948"/>
                      <a:pt x="330" y="4415"/>
                      <a:pt x="665" y="4628"/>
                    </a:cubicBezTo>
                    <a:cubicBezTo>
                      <a:pt x="770" y="4695"/>
                      <a:pt x="892" y="4725"/>
                      <a:pt x="1016" y="4725"/>
                    </a:cubicBezTo>
                    <a:cubicBezTo>
                      <a:pt x="1149" y="4725"/>
                      <a:pt x="1283" y="4691"/>
                      <a:pt x="1402" y="4631"/>
                    </a:cubicBezTo>
                    <a:cubicBezTo>
                      <a:pt x="1631" y="4516"/>
                      <a:pt x="1807" y="4316"/>
                      <a:pt x="1955" y="4105"/>
                    </a:cubicBezTo>
                    <a:cubicBezTo>
                      <a:pt x="2513" y="3298"/>
                      <a:pt x="2682" y="2233"/>
                      <a:pt x="2399" y="1292"/>
                    </a:cubicBezTo>
                    <a:cubicBezTo>
                      <a:pt x="2283" y="907"/>
                      <a:pt x="2088" y="533"/>
                      <a:pt x="1776" y="280"/>
                    </a:cubicBezTo>
                    <a:cubicBezTo>
                      <a:pt x="1561" y="107"/>
                      <a:pt x="1283" y="0"/>
                      <a:pt x="101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52" name="Google Shape;1452;p35"/>
            <p:cNvGrpSpPr/>
            <p:nvPr/>
          </p:nvGrpSpPr>
          <p:grpSpPr>
            <a:xfrm rot="5400000">
              <a:off x="1881192" y="3157539"/>
              <a:ext cx="2057577" cy="3163618"/>
              <a:chOff x="5710025" y="1891650"/>
              <a:chExt cx="818350" cy="1258250"/>
            </a:xfrm>
          </p:grpSpPr>
          <p:sp>
            <p:nvSpPr>
              <p:cNvPr id="1453" name="Google Shape;1453;p35"/>
              <p:cNvSpPr/>
              <p:nvPr/>
            </p:nvSpPr>
            <p:spPr>
              <a:xfrm>
                <a:off x="5738850" y="1901850"/>
                <a:ext cx="387700" cy="369875"/>
              </a:xfrm>
              <a:custGeom>
                <a:avLst/>
                <a:gdLst/>
                <a:ahLst/>
                <a:cxnLst/>
                <a:rect l="l" t="t" r="r" b="b"/>
                <a:pathLst>
                  <a:path w="15508" h="14795" extrusionOk="0">
                    <a:moveTo>
                      <a:pt x="10507" y="1"/>
                    </a:moveTo>
                    <a:cubicBezTo>
                      <a:pt x="9385" y="1"/>
                      <a:pt x="8375" y="479"/>
                      <a:pt x="7482" y="1253"/>
                    </a:cubicBezTo>
                    <a:cubicBezTo>
                      <a:pt x="6380" y="2208"/>
                      <a:pt x="5336" y="3258"/>
                      <a:pt x="4252" y="4241"/>
                    </a:cubicBezTo>
                    <a:cubicBezTo>
                      <a:pt x="3086" y="5300"/>
                      <a:pt x="1978" y="6438"/>
                      <a:pt x="1086" y="7741"/>
                    </a:cubicBezTo>
                    <a:cubicBezTo>
                      <a:pt x="659" y="8362"/>
                      <a:pt x="274" y="9044"/>
                      <a:pt x="188" y="9793"/>
                    </a:cubicBezTo>
                    <a:cubicBezTo>
                      <a:pt x="1" y="11419"/>
                      <a:pt x="1265" y="12886"/>
                      <a:pt x="2687" y="13697"/>
                    </a:cubicBezTo>
                    <a:cubicBezTo>
                      <a:pt x="3967" y="14428"/>
                      <a:pt x="5440" y="14794"/>
                      <a:pt x="6912" y="14794"/>
                    </a:cubicBezTo>
                    <a:cubicBezTo>
                      <a:pt x="8343" y="14794"/>
                      <a:pt x="9774" y="14448"/>
                      <a:pt x="11026" y="13755"/>
                    </a:cubicBezTo>
                    <a:cubicBezTo>
                      <a:pt x="13844" y="12195"/>
                      <a:pt x="15502" y="9031"/>
                      <a:pt x="15506" y="5851"/>
                    </a:cubicBezTo>
                    <a:cubicBezTo>
                      <a:pt x="15508" y="4768"/>
                      <a:pt x="15286" y="3703"/>
                      <a:pt x="14775" y="2748"/>
                    </a:cubicBezTo>
                    <a:cubicBezTo>
                      <a:pt x="14116" y="1517"/>
                      <a:pt x="12978" y="526"/>
                      <a:pt x="11632" y="158"/>
                    </a:cubicBezTo>
                    <a:cubicBezTo>
                      <a:pt x="11245" y="51"/>
                      <a:pt x="10870" y="1"/>
                      <a:pt x="1050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4" name="Google Shape;1454;p35"/>
              <p:cNvSpPr/>
              <p:nvPr/>
            </p:nvSpPr>
            <p:spPr>
              <a:xfrm>
                <a:off x="6063850" y="2086800"/>
                <a:ext cx="359975" cy="367850"/>
              </a:xfrm>
              <a:custGeom>
                <a:avLst/>
                <a:gdLst/>
                <a:ahLst/>
                <a:cxnLst/>
                <a:rect l="l" t="t" r="r" b="b"/>
                <a:pathLst>
                  <a:path w="14399" h="14714" extrusionOk="0">
                    <a:moveTo>
                      <a:pt x="7896" y="0"/>
                    </a:moveTo>
                    <a:cubicBezTo>
                      <a:pt x="4018" y="0"/>
                      <a:pt x="0" y="3459"/>
                      <a:pt x="523" y="7746"/>
                    </a:cubicBezTo>
                    <a:cubicBezTo>
                      <a:pt x="870" y="10597"/>
                      <a:pt x="3094" y="12988"/>
                      <a:pt x="5743" y="14100"/>
                    </a:cubicBezTo>
                    <a:cubicBezTo>
                      <a:pt x="6618" y="14468"/>
                      <a:pt x="7575" y="14714"/>
                      <a:pt x="8518" y="14714"/>
                    </a:cubicBezTo>
                    <a:cubicBezTo>
                      <a:pt x="9037" y="14714"/>
                      <a:pt x="9553" y="14639"/>
                      <a:pt x="10048" y="14468"/>
                    </a:cubicBezTo>
                    <a:cubicBezTo>
                      <a:pt x="12014" y="13792"/>
                      <a:pt x="13218" y="11771"/>
                      <a:pt x="13745" y="9762"/>
                    </a:cubicBezTo>
                    <a:cubicBezTo>
                      <a:pt x="14398" y="7270"/>
                      <a:pt x="14203" y="4429"/>
                      <a:pt x="12646" y="2376"/>
                    </a:cubicBezTo>
                    <a:cubicBezTo>
                      <a:pt x="11381" y="711"/>
                      <a:pt x="9653" y="0"/>
                      <a:pt x="7896" y="0"/>
                    </a:cubicBezTo>
                    <a:close/>
                  </a:path>
                </a:pathLst>
              </a:custGeom>
              <a:solidFill>
                <a:srgbClr val="FFF5D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5" name="Google Shape;1455;p35"/>
              <p:cNvSpPr/>
              <p:nvPr/>
            </p:nvSpPr>
            <p:spPr>
              <a:xfrm>
                <a:off x="6001400" y="1891650"/>
                <a:ext cx="434275" cy="454125"/>
              </a:xfrm>
              <a:custGeom>
                <a:avLst/>
                <a:gdLst/>
                <a:ahLst/>
                <a:cxnLst/>
                <a:rect l="l" t="t" r="r" b="b"/>
                <a:pathLst>
                  <a:path w="17371" h="18165" extrusionOk="0">
                    <a:moveTo>
                      <a:pt x="15030" y="1"/>
                    </a:moveTo>
                    <a:cubicBezTo>
                      <a:pt x="14873" y="1"/>
                      <a:pt x="14723" y="9"/>
                      <a:pt x="14585" y="22"/>
                    </a:cubicBezTo>
                    <a:cubicBezTo>
                      <a:pt x="13926" y="82"/>
                      <a:pt x="13274" y="264"/>
                      <a:pt x="12635" y="523"/>
                    </a:cubicBezTo>
                    <a:cubicBezTo>
                      <a:pt x="11139" y="1131"/>
                      <a:pt x="9725" y="2169"/>
                      <a:pt x="8561" y="3116"/>
                    </a:cubicBezTo>
                    <a:cubicBezTo>
                      <a:pt x="6824" y="4523"/>
                      <a:pt x="5288" y="6203"/>
                      <a:pt x="3896" y="7918"/>
                    </a:cubicBezTo>
                    <a:cubicBezTo>
                      <a:pt x="2632" y="9472"/>
                      <a:pt x="1432" y="11099"/>
                      <a:pt x="620" y="12930"/>
                    </a:cubicBezTo>
                    <a:cubicBezTo>
                      <a:pt x="275" y="13712"/>
                      <a:pt x="0" y="14548"/>
                      <a:pt x="10" y="15403"/>
                    </a:cubicBezTo>
                    <a:cubicBezTo>
                      <a:pt x="23" y="16259"/>
                      <a:pt x="358" y="17142"/>
                      <a:pt x="1044" y="17657"/>
                    </a:cubicBezTo>
                    <a:cubicBezTo>
                      <a:pt x="1534" y="18024"/>
                      <a:pt x="2144" y="18165"/>
                      <a:pt x="2765" y="18165"/>
                    </a:cubicBezTo>
                    <a:cubicBezTo>
                      <a:pt x="3098" y="18165"/>
                      <a:pt x="3436" y="18124"/>
                      <a:pt x="3759" y="18056"/>
                    </a:cubicBezTo>
                    <a:cubicBezTo>
                      <a:pt x="6146" y="17549"/>
                      <a:pt x="8047" y="15778"/>
                      <a:pt x="9687" y="13968"/>
                    </a:cubicBezTo>
                    <a:cubicBezTo>
                      <a:pt x="11793" y="11644"/>
                      <a:pt x="13697" y="9131"/>
                      <a:pt x="15314" y="6444"/>
                    </a:cubicBezTo>
                    <a:cubicBezTo>
                      <a:pt x="15871" y="5516"/>
                      <a:pt x="16396" y="4559"/>
                      <a:pt x="16744" y="3530"/>
                    </a:cubicBezTo>
                    <a:cubicBezTo>
                      <a:pt x="17041" y="2652"/>
                      <a:pt x="17370" y="1614"/>
                      <a:pt x="16878" y="745"/>
                    </a:cubicBezTo>
                    <a:cubicBezTo>
                      <a:pt x="16548" y="159"/>
                      <a:pt x="15728" y="1"/>
                      <a:pt x="150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6" name="Google Shape;1456;p35"/>
              <p:cNvSpPr/>
              <p:nvPr/>
            </p:nvSpPr>
            <p:spPr>
              <a:xfrm>
                <a:off x="5945175" y="2617475"/>
                <a:ext cx="583200" cy="532425"/>
              </a:xfrm>
              <a:custGeom>
                <a:avLst/>
                <a:gdLst/>
                <a:ahLst/>
                <a:cxnLst/>
                <a:rect l="l" t="t" r="r" b="b"/>
                <a:pathLst>
                  <a:path w="23328" h="21297" extrusionOk="0">
                    <a:moveTo>
                      <a:pt x="9090" y="1"/>
                    </a:moveTo>
                    <a:cubicBezTo>
                      <a:pt x="7483" y="1"/>
                      <a:pt x="5862" y="480"/>
                      <a:pt x="4490" y="1330"/>
                    </a:cubicBezTo>
                    <a:cubicBezTo>
                      <a:pt x="1970" y="2889"/>
                      <a:pt x="1" y="5381"/>
                      <a:pt x="458" y="8385"/>
                    </a:cubicBezTo>
                    <a:cubicBezTo>
                      <a:pt x="978" y="11811"/>
                      <a:pt x="1769" y="14934"/>
                      <a:pt x="4289" y="17487"/>
                    </a:cubicBezTo>
                    <a:cubicBezTo>
                      <a:pt x="6688" y="19916"/>
                      <a:pt x="10096" y="21297"/>
                      <a:pt x="13504" y="21297"/>
                    </a:cubicBezTo>
                    <a:cubicBezTo>
                      <a:pt x="14134" y="21297"/>
                      <a:pt x="14764" y="21249"/>
                      <a:pt x="15388" y="21153"/>
                    </a:cubicBezTo>
                    <a:cubicBezTo>
                      <a:pt x="17536" y="20819"/>
                      <a:pt x="19642" y="19896"/>
                      <a:pt x="21113" y="18293"/>
                    </a:cubicBezTo>
                    <a:cubicBezTo>
                      <a:pt x="22580" y="16693"/>
                      <a:pt x="23328" y="14366"/>
                      <a:pt x="22756" y="12268"/>
                    </a:cubicBezTo>
                    <a:cubicBezTo>
                      <a:pt x="22154" y="10053"/>
                      <a:pt x="20286" y="8464"/>
                      <a:pt x="18726" y="6780"/>
                    </a:cubicBezTo>
                    <a:cubicBezTo>
                      <a:pt x="16564" y="4444"/>
                      <a:pt x="14691" y="1575"/>
                      <a:pt x="11709" y="462"/>
                    </a:cubicBezTo>
                    <a:cubicBezTo>
                      <a:pt x="10870" y="148"/>
                      <a:pt x="9982" y="1"/>
                      <a:pt x="909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7" name="Google Shape;1457;p35"/>
              <p:cNvSpPr/>
              <p:nvPr/>
            </p:nvSpPr>
            <p:spPr>
              <a:xfrm>
                <a:off x="6008475" y="2173750"/>
                <a:ext cx="301150" cy="271675"/>
              </a:xfrm>
              <a:custGeom>
                <a:avLst/>
                <a:gdLst/>
                <a:ahLst/>
                <a:cxnLst/>
                <a:rect l="l" t="t" r="r" b="b"/>
                <a:pathLst>
                  <a:path w="12046" h="10867" extrusionOk="0">
                    <a:moveTo>
                      <a:pt x="8994" y="0"/>
                    </a:moveTo>
                    <a:cubicBezTo>
                      <a:pt x="8368" y="0"/>
                      <a:pt x="7727" y="109"/>
                      <a:pt x="7169" y="266"/>
                    </a:cubicBezTo>
                    <a:cubicBezTo>
                      <a:pt x="5250" y="803"/>
                      <a:pt x="2554" y="2054"/>
                      <a:pt x="1176" y="3908"/>
                    </a:cubicBezTo>
                    <a:cubicBezTo>
                      <a:pt x="757" y="4474"/>
                      <a:pt x="460" y="5095"/>
                      <a:pt x="343" y="5770"/>
                    </a:cubicBezTo>
                    <a:cubicBezTo>
                      <a:pt x="1" y="7763"/>
                      <a:pt x="1652" y="9597"/>
                      <a:pt x="3323" y="10405"/>
                    </a:cubicBezTo>
                    <a:cubicBezTo>
                      <a:pt x="3945" y="10706"/>
                      <a:pt x="4642" y="10866"/>
                      <a:pt x="5334" y="10866"/>
                    </a:cubicBezTo>
                    <a:cubicBezTo>
                      <a:pt x="6062" y="10866"/>
                      <a:pt x="6785" y="10688"/>
                      <a:pt x="7408" y="10310"/>
                    </a:cubicBezTo>
                    <a:cubicBezTo>
                      <a:pt x="8333" y="9749"/>
                      <a:pt x="8964" y="8818"/>
                      <a:pt x="9568" y="7918"/>
                    </a:cubicBezTo>
                    <a:cubicBezTo>
                      <a:pt x="10299" y="6825"/>
                      <a:pt x="11033" y="5722"/>
                      <a:pt x="11511" y="4498"/>
                    </a:cubicBezTo>
                    <a:cubicBezTo>
                      <a:pt x="11842" y="3651"/>
                      <a:pt x="12046" y="2711"/>
                      <a:pt x="11819" y="1828"/>
                    </a:cubicBezTo>
                    <a:cubicBezTo>
                      <a:pt x="11465" y="443"/>
                      <a:pt x="10259" y="0"/>
                      <a:pt x="899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8" name="Google Shape;1458;p35"/>
              <p:cNvSpPr/>
              <p:nvPr/>
            </p:nvSpPr>
            <p:spPr>
              <a:xfrm>
                <a:off x="5779475" y="2012925"/>
                <a:ext cx="266075" cy="71150"/>
              </a:xfrm>
              <a:custGeom>
                <a:avLst/>
                <a:gdLst/>
                <a:ahLst/>
                <a:cxnLst/>
                <a:rect l="l" t="t" r="r" b="b"/>
                <a:pathLst>
                  <a:path w="10643" h="2846" extrusionOk="0">
                    <a:moveTo>
                      <a:pt x="451" y="1"/>
                    </a:moveTo>
                    <a:cubicBezTo>
                      <a:pt x="391" y="1"/>
                      <a:pt x="331" y="5"/>
                      <a:pt x="270" y="13"/>
                    </a:cubicBezTo>
                    <a:cubicBezTo>
                      <a:pt x="123" y="33"/>
                      <a:pt x="8" y="99"/>
                      <a:pt x="1" y="305"/>
                    </a:cubicBezTo>
                    <a:cubicBezTo>
                      <a:pt x="76" y="325"/>
                      <a:pt x="150" y="364"/>
                      <a:pt x="217" y="364"/>
                    </a:cubicBezTo>
                    <a:cubicBezTo>
                      <a:pt x="227" y="364"/>
                      <a:pt x="236" y="363"/>
                      <a:pt x="246" y="361"/>
                    </a:cubicBezTo>
                    <a:cubicBezTo>
                      <a:pt x="271" y="359"/>
                      <a:pt x="297" y="358"/>
                      <a:pt x="321" y="358"/>
                    </a:cubicBezTo>
                    <a:cubicBezTo>
                      <a:pt x="579" y="358"/>
                      <a:pt x="780" y="484"/>
                      <a:pt x="962" y="657"/>
                    </a:cubicBezTo>
                    <a:cubicBezTo>
                      <a:pt x="1082" y="773"/>
                      <a:pt x="1198" y="895"/>
                      <a:pt x="1300" y="1028"/>
                    </a:cubicBezTo>
                    <a:cubicBezTo>
                      <a:pt x="1427" y="1193"/>
                      <a:pt x="1536" y="1372"/>
                      <a:pt x="1658" y="1540"/>
                    </a:cubicBezTo>
                    <a:cubicBezTo>
                      <a:pt x="1949" y="1942"/>
                      <a:pt x="2283" y="2138"/>
                      <a:pt x="2699" y="2138"/>
                    </a:cubicBezTo>
                    <a:cubicBezTo>
                      <a:pt x="2844" y="2138"/>
                      <a:pt x="2998" y="2114"/>
                      <a:pt x="3164" y="2068"/>
                    </a:cubicBezTo>
                    <a:cubicBezTo>
                      <a:pt x="3333" y="2022"/>
                      <a:pt x="3500" y="1952"/>
                      <a:pt x="3662" y="1882"/>
                    </a:cubicBezTo>
                    <a:cubicBezTo>
                      <a:pt x="3827" y="1812"/>
                      <a:pt x="3984" y="1731"/>
                      <a:pt x="4145" y="1650"/>
                    </a:cubicBezTo>
                    <a:cubicBezTo>
                      <a:pt x="4403" y="1517"/>
                      <a:pt x="4671" y="1470"/>
                      <a:pt x="4943" y="1470"/>
                    </a:cubicBezTo>
                    <a:cubicBezTo>
                      <a:pt x="5101" y="1470"/>
                      <a:pt x="5261" y="1486"/>
                      <a:pt x="5422" y="1509"/>
                    </a:cubicBezTo>
                    <a:cubicBezTo>
                      <a:pt x="5650" y="1544"/>
                      <a:pt x="5824" y="1664"/>
                      <a:pt x="5936" y="1873"/>
                    </a:cubicBezTo>
                    <a:cubicBezTo>
                      <a:pt x="6000" y="1996"/>
                      <a:pt x="6073" y="2115"/>
                      <a:pt x="6146" y="2233"/>
                    </a:cubicBezTo>
                    <a:cubicBezTo>
                      <a:pt x="6410" y="2653"/>
                      <a:pt x="6691" y="2846"/>
                      <a:pt x="7090" y="2846"/>
                    </a:cubicBezTo>
                    <a:cubicBezTo>
                      <a:pt x="7209" y="2846"/>
                      <a:pt x="7338" y="2828"/>
                      <a:pt x="7481" y="2795"/>
                    </a:cubicBezTo>
                    <a:cubicBezTo>
                      <a:pt x="7991" y="2675"/>
                      <a:pt x="8512" y="2595"/>
                      <a:pt x="8994" y="2374"/>
                    </a:cubicBezTo>
                    <a:cubicBezTo>
                      <a:pt x="9102" y="2326"/>
                      <a:pt x="9224" y="2311"/>
                      <a:pt x="9338" y="2281"/>
                    </a:cubicBezTo>
                    <a:cubicBezTo>
                      <a:pt x="9387" y="2268"/>
                      <a:pt x="9434" y="2262"/>
                      <a:pt x="9479" y="2262"/>
                    </a:cubicBezTo>
                    <a:cubicBezTo>
                      <a:pt x="9609" y="2262"/>
                      <a:pt x="9725" y="2315"/>
                      <a:pt x="9831" y="2413"/>
                    </a:cubicBezTo>
                    <a:cubicBezTo>
                      <a:pt x="9932" y="2509"/>
                      <a:pt x="10033" y="2605"/>
                      <a:pt x="10141" y="2689"/>
                    </a:cubicBezTo>
                    <a:cubicBezTo>
                      <a:pt x="10215" y="2745"/>
                      <a:pt x="10287" y="2772"/>
                      <a:pt x="10353" y="2772"/>
                    </a:cubicBezTo>
                    <a:cubicBezTo>
                      <a:pt x="10415" y="2772"/>
                      <a:pt x="10472" y="2749"/>
                      <a:pt x="10521" y="2704"/>
                    </a:cubicBezTo>
                    <a:cubicBezTo>
                      <a:pt x="10633" y="2599"/>
                      <a:pt x="10643" y="2447"/>
                      <a:pt x="10521" y="2303"/>
                    </a:cubicBezTo>
                    <a:cubicBezTo>
                      <a:pt x="10428" y="2190"/>
                      <a:pt x="10310" y="2095"/>
                      <a:pt x="10203" y="1993"/>
                    </a:cubicBezTo>
                    <a:cubicBezTo>
                      <a:pt x="9989" y="1792"/>
                      <a:pt x="9749" y="1700"/>
                      <a:pt x="9488" y="1700"/>
                    </a:cubicBezTo>
                    <a:cubicBezTo>
                      <a:pt x="9380" y="1700"/>
                      <a:pt x="9268" y="1716"/>
                      <a:pt x="9153" y="1746"/>
                    </a:cubicBezTo>
                    <a:cubicBezTo>
                      <a:pt x="8954" y="1800"/>
                      <a:pt x="8757" y="1872"/>
                      <a:pt x="8556" y="1923"/>
                    </a:cubicBezTo>
                    <a:cubicBezTo>
                      <a:pt x="8134" y="2032"/>
                      <a:pt x="7711" y="2137"/>
                      <a:pt x="7288" y="2238"/>
                    </a:cubicBezTo>
                    <a:cubicBezTo>
                      <a:pt x="7229" y="2252"/>
                      <a:pt x="7173" y="2259"/>
                      <a:pt x="7120" y="2259"/>
                    </a:cubicBezTo>
                    <a:cubicBezTo>
                      <a:pt x="6926" y="2259"/>
                      <a:pt x="6773" y="2164"/>
                      <a:pt x="6666" y="1962"/>
                    </a:cubicBezTo>
                    <a:cubicBezTo>
                      <a:pt x="6605" y="1847"/>
                      <a:pt x="6532" y="1743"/>
                      <a:pt x="6473" y="1628"/>
                    </a:cubicBezTo>
                    <a:cubicBezTo>
                      <a:pt x="6287" y="1265"/>
                      <a:pt x="5973" y="1070"/>
                      <a:pt x="5589" y="991"/>
                    </a:cubicBezTo>
                    <a:cubicBezTo>
                      <a:pt x="5400" y="952"/>
                      <a:pt x="5212" y="932"/>
                      <a:pt x="5026" y="932"/>
                    </a:cubicBezTo>
                    <a:cubicBezTo>
                      <a:pt x="4683" y="932"/>
                      <a:pt x="4346" y="1001"/>
                      <a:pt x="4020" y="1157"/>
                    </a:cubicBezTo>
                    <a:cubicBezTo>
                      <a:pt x="3798" y="1263"/>
                      <a:pt x="3581" y="1381"/>
                      <a:pt x="3354" y="1485"/>
                    </a:cubicBezTo>
                    <a:cubicBezTo>
                      <a:pt x="3211" y="1551"/>
                      <a:pt x="3064" y="1614"/>
                      <a:pt x="2910" y="1651"/>
                    </a:cubicBezTo>
                    <a:cubicBezTo>
                      <a:pt x="2826" y="1673"/>
                      <a:pt x="2742" y="1685"/>
                      <a:pt x="2661" y="1685"/>
                    </a:cubicBezTo>
                    <a:cubicBezTo>
                      <a:pt x="2460" y="1685"/>
                      <a:pt x="2274" y="1611"/>
                      <a:pt x="2126" y="1436"/>
                    </a:cubicBezTo>
                    <a:cubicBezTo>
                      <a:pt x="1947" y="1226"/>
                      <a:pt x="1779" y="1001"/>
                      <a:pt x="1622" y="775"/>
                    </a:cubicBezTo>
                    <a:cubicBezTo>
                      <a:pt x="1438" y="507"/>
                      <a:pt x="1192" y="310"/>
                      <a:pt x="929" y="133"/>
                    </a:cubicBezTo>
                    <a:cubicBezTo>
                      <a:pt x="782" y="36"/>
                      <a:pt x="619" y="1"/>
                      <a:pt x="45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9" name="Google Shape;1459;p35"/>
              <p:cNvSpPr/>
              <p:nvPr/>
            </p:nvSpPr>
            <p:spPr>
              <a:xfrm>
                <a:off x="5774425" y="2040900"/>
                <a:ext cx="263575" cy="79850"/>
              </a:xfrm>
              <a:custGeom>
                <a:avLst/>
                <a:gdLst/>
                <a:ahLst/>
                <a:cxnLst/>
                <a:rect l="l" t="t" r="r" b="b"/>
                <a:pathLst>
                  <a:path w="10543" h="3194" extrusionOk="0">
                    <a:moveTo>
                      <a:pt x="237" y="0"/>
                    </a:moveTo>
                    <a:cubicBezTo>
                      <a:pt x="233" y="0"/>
                      <a:pt x="228" y="1"/>
                      <a:pt x="224" y="2"/>
                    </a:cubicBezTo>
                    <a:cubicBezTo>
                      <a:pt x="154" y="30"/>
                      <a:pt x="54" y="44"/>
                      <a:pt x="25" y="95"/>
                    </a:cubicBezTo>
                    <a:cubicBezTo>
                      <a:pt x="1" y="138"/>
                      <a:pt x="34" y="250"/>
                      <a:pt x="80" y="295"/>
                    </a:cubicBezTo>
                    <a:cubicBezTo>
                      <a:pt x="168" y="386"/>
                      <a:pt x="279" y="459"/>
                      <a:pt x="388" y="525"/>
                    </a:cubicBezTo>
                    <a:cubicBezTo>
                      <a:pt x="595" y="648"/>
                      <a:pt x="727" y="824"/>
                      <a:pt x="794" y="1053"/>
                    </a:cubicBezTo>
                    <a:cubicBezTo>
                      <a:pt x="819" y="1139"/>
                      <a:pt x="847" y="1224"/>
                      <a:pt x="882" y="1305"/>
                    </a:cubicBezTo>
                    <a:cubicBezTo>
                      <a:pt x="1098" y="1825"/>
                      <a:pt x="1493" y="2100"/>
                      <a:pt x="2047" y="2136"/>
                    </a:cubicBezTo>
                    <a:cubicBezTo>
                      <a:pt x="2103" y="2139"/>
                      <a:pt x="2159" y="2141"/>
                      <a:pt x="2216" y="2141"/>
                    </a:cubicBezTo>
                    <a:cubicBezTo>
                      <a:pt x="2378" y="2141"/>
                      <a:pt x="2542" y="2127"/>
                      <a:pt x="2699" y="2097"/>
                    </a:cubicBezTo>
                    <a:cubicBezTo>
                      <a:pt x="3214" y="1997"/>
                      <a:pt x="3724" y="1872"/>
                      <a:pt x="4238" y="1762"/>
                    </a:cubicBezTo>
                    <a:cubicBezTo>
                      <a:pt x="4411" y="1725"/>
                      <a:pt x="4586" y="1692"/>
                      <a:pt x="4760" y="1658"/>
                    </a:cubicBezTo>
                    <a:cubicBezTo>
                      <a:pt x="5037" y="1665"/>
                      <a:pt x="5272" y="1742"/>
                      <a:pt x="5442" y="1971"/>
                    </a:cubicBezTo>
                    <a:cubicBezTo>
                      <a:pt x="5631" y="2223"/>
                      <a:pt x="5827" y="2474"/>
                      <a:pt x="6018" y="2727"/>
                    </a:cubicBezTo>
                    <a:cubicBezTo>
                      <a:pt x="6248" y="3029"/>
                      <a:pt x="6538" y="3194"/>
                      <a:pt x="6884" y="3194"/>
                    </a:cubicBezTo>
                    <a:cubicBezTo>
                      <a:pt x="6966" y="3194"/>
                      <a:pt x="7052" y="3184"/>
                      <a:pt x="7140" y="3165"/>
                    </a:cubicBezTo>
                    <a:cubicBezTo>
                      <a:pt x="7518" y="3082"/>
                      <a:pt x="7886" y="2964"/>
                      <a:pt x="8263" y="2878"/>
                    </a:cubicBezTo>
                    <a:cubicBezTo>
                      <a:pt x="8609" y="2799"/>
                      <a:pt x="8959" y="2732"/>
                      <a:pt x="9311" y="2681"/>
                    </a:cubicBezTo>
                    <a:cubicBezTo>
                      <a:pt x="9352" y="2676"/>
                      <a:pt x="9392" y="2673"/>
                      <a:pt x="9432" y="2673"/>
                    </a:cubicBezTo>
                    <a:cubicBezTo>
                      <a:pt x="9630" y="2673"/>
                      <a:pt x="9818" y="2738"/>
                      <a:pt x="9995" y="2842"/>
                    </a:cubicBezTo>
                    <a:cubicBezTo>
                      <a:pt x="10073" y="2886"/>
                      <a:pt x="10153" y="2929"/>
                      <a:pt x="10237" y="2952"/>
                    </a:cubicBezTo>
                    <a:cubicBezTo>
                      <a:pt x="10269" y="2961"/>
                      <a:pt x="10301" y="2966"/>
                      <a:pt x="10332" y="2966"/>
                    </a:cubicBezTo>
                    <a:cubicBezTo>
                      <a:pt x="10413" y="2966"/>
                      <a:pt x="10487" y="2933"/>
                      <a:pt x="10517" y="2850"/>
                    </a:cubicBezTo>
                    <a:cubicBezTo>
                      <a:pt x="10542" y="2773"/>
                      <a:pt x="10518" y="2656"/>
                      <a:pt x="10475" y="2580"/>
                    </a:cubicBezTo>
                    <a:cubicBezTo>
                      <a:pt x="10428" y="2500"/>
                      <a:pt x="10341" y="2435"/>
                      <a:pt x="10256" y="2385"/>
                    </a:cubicBezTo>
                    <a:cubicBezTo>
                      <a:pt x="10008" y="2235"/>
                      <a:pt x="9738" y="2149"/>
                      <a:pt x="9443" y="2137"/>
                    </a:cubicBezTo>
                    <a:cubicBezTo>
                      <a:pt x="9406" y="2136"/>
                      <a:pt x="9370" y="2135"/>
                      <a:pt x="9333" y="2135"/>
                    </a:cubicBezTo>
                    <a:cubicBezTo>
                      <a:pt x="8910" y="2135"/>
                      <a:pt x="8502" y="2225"/>
                      <a:pt x="8097" y="2341"/>
                    </a:cubicBezTo>
                    <a:cubicBezTo>
                      <a:pt x="7735" y="2442"/>
                      <a:pt x="7369" y="2535"/>
                      <a:pt x="7003" y="2617"/>
                    </a:cubicBezTo>
                    <a:cubicBezTo>
                      <a:pt x="6954" y="2628"/>
                      <a:pt x="6907" y="2633"/>
                      <a:pt x="6863" y="2633"/>
                    </a:cubicBezTo>
                    <a:cubicBezTo>
                      <a:pt x="6670" y="2633"/>
                      <a:pt x="6515" y="2534"/>
                      <a:pt x="6393" y="2351"/>
                    </a:cubicBezTo>
                    <a:cubicBezTo>
                      <a:pt x="6251" y="2136"/>
                      <a:pt x="6088" y="1937"/>
                      <a:pt x="5935" y="1729"/>
                    </a:cubicBezTo>
                    <a:cubicBezTo>
                      <a:pt x="5634" y="1323"/>
                      <a:pt x="5237" y="1167"/>
                      <a:pt x="4783" y="1167"/>
                    </a:cubicBezTo>
                    <a:cubicBezTo>
                      <a:pt x="4685" y="1167"/>
                      <a:pt x="4585" y="1175"/>
                      <a:pt x="4483" y="1188"/>
                    </a:cubicBezTo>
                    <a:cubicBezTo>
                      <a:pt x="4347" y="1205"/>
                      <a:pt x="4211" y="1242"/>
                      <a:pt x="4076" y="1274"/>
                    </a:cubicBezTo>
                    <a:cubicBezTo>
                      <a:pt x="3612" y="1378"/>
                      <a:pt x="3151" y="1493"/>
                      <a:pt x="2686" y="1590"/>
                    </a:cubicBezTo>
                    <a:cubicBezTo>
                      <a:pt x="2498" y="1631"/>
                      <a:pt x="2304" y="1653"/>
                      <a:pt x="2112" y="1653"/>
                    </a:cubicBezTo>
                    <a:cubicBezTo>
                      <a:pt x="2106" y="1653"/>
                      <a:pt x="2100" y="1653"/>
                      <a:pt x="2094" y="1653"/>
                    </a:cubicBezTo>
                    <a:cubicBezTo>
                      <a:pt x="1716" y="1651"/>
                      <a:pt x="1414" y="1424"/>
                      <a:pt x="1281" y="1069"/>
                    </a:cubicBezTo>
                    <a:cubicBezTo>
                      <a:pt x="1251" y="996"/>
                      <a:pt x="1222" y="920"/>
                      <a:pt x="1199" y="846"/>
                    </a:cubicBezTo>
                    <a:cubicBezTo>
                      <a:pt x="1059" y="386"/>
                      <a:pt x="661" y="210"/>
                      <a:pt x="282" y="14"/>
                    </a:cubicBezTo>
                    <a:cubicBezTo>
                      <a:pt x="270" y="6"/>
                      <a:pt x="252" y="0"/>
                      <a:pt x="237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0" name="Google Shape;1460;p35"/>
              <p:cNvSpPr/>
              <p:nvPr/>
            </p:nvSpPr>
            <p:spPr>
              <a:xfrm>
                <a:off x="5781450" y="1972475"/>
                <a:ext cx="263075" cy="74375"/>
              </a:xfrm>
              <a:custGeom>
                <a:avLst/>
                <a:gdLst/>
                <a:ahLst/>
                <a:cxnLst/>
                <a:rect l="l" t="t" r="r" b="b"/>
                <a:pathLst>
                  <a:path w="10523" h="2975" extrusionOk="0">
                    <a:moveTo>
                      <a:pt x="1201" y="1"/>
                    </a:moveTo>
                    <a:cubicBezTo>
                      <a:pt x="1187" y="1"/>
                      <a:pt x="1173" y="1"/>
                      <a:pt x="1159" y="2"/>
                    </a:cubicBezTo>
                    <a:cubicBezTo>
                      <a:pt x="778" y="19"/>
                      <a:pt x="443" y="148"/>
                      <a:pt x="181" y="428"/>
                    </a:cubicBezTo>
                    <a:cubicBezTo>
                      <a:pt x="122" y="491"/>
                      <a:pt x="69" y="570"/>
                      <a:pt x="38" y="650"/>
                    </a:cubicBezTo>
                    <a:cubicBezTo>
                      <a:pt x="0" y="753"/>
                      <a:pt x="66" y="843"/>
                      <a:pt x="162" y="843"/>
                    </a:cubicBezTo>
                    <a:cubicBezTo>
                      <a:pt x="179" y="843"/>
                      <a:pt x="198" y="840"/>
                      <a:pt x="217" y="834"/>
                    </a:cubicBezTo>
                    <a:cubicBezTo>
                      <a:pt x="288" y="811"/>
                      <a:pt x="349" y="749"/>
                      <a:pt x="416" y="710"/>
                    </a:cubicBezTo>
                    <a:cubicBezTo>
                      <a:pt x="568" y="625"/>
                      <a:pt x="717" y="514"/>
                      <a:pt x="881" y="460"/>
                    </a:cubicBezTo>
                    <a:cubicBezTo>
                      <a:pt x="980" y="427"/>
                      <a:pt x="1070" y="410"/>
                      <a:pt x="1151" y="410"/>
                    </a:cubicBezTo>
                    <a:cubicBezTo>
                      <a:pt x="1364" y="410"/>
                      <a:pt x="1523" y="524"/>
                      <a:pt x="1663" y="753"/>
                    </a:cubicBezTo>
                    <a:cubicBezTo>
                      <a:pt x="1803" y="980"/>
                      <a:pt x="1926" y="1219"/>
                      <a:pt x="2074" y="1442"/>
                    </a:cubicBezTo>
                    <a:cubicBezTo>
                      <a:pt x="2320" y="1815"/>
                      <a:pt x="2660" y="1995"/>
                      <a:pt x="3079" y="1995"/>
                    </a:cubicBezTo>
                    <a:cubicBezTo>
                      <a:pt x="3143" y="1995"/>
                      <a:pt x="3209" y="1990"/>
                      <a:pt x="3277" y="1982"/>
                    </a:cubicBezTo>
                    <a:cubicBezTo>
                      <a:pt x="3723" y="1925"/>
                      <a:pt x="4139" y="1767"/>
                      <a:pt x="4541" y="1570"/>
                    </a:cubicBezTo>
                    <a:cubicBezTo>
                      <a:pt x="4855" y="1414"/>
                      <a:pt x="5180" y="1320"/>
                      <a:pt x="5531" y="1320"/>
                    </a:cubicBezTo>
                    <a:cubicBezTo>
                      <a:pt x="5583" y="1320"/>
                      <a:pt x="5636" y="1322"/>
                      <a:pt x="5689" y="1326"/>
                    </a:cubicBezTo>
                    <a:cubicBezTo>
                      <a:pt x="6055" y="1355"/>
                      <a:pt x="6299" y="1512"/>
                      <a:pt x="6453" y="1845"/>
                    </a:cubicBezTo>
                    <a:cubicBezTo>
                      <a:pt x="6613" y="2192"/>
                      <a:pt x="6865" y="2475"/>
                      <a:pt x="7137" y="2738"/>
                    </a:cubicBezTo>
                    <a:cubicBezTo>
                      <a:pt x="7302" y="2897"/>
                      <a:pt x="7498" y="2975"/>
                      <a:pt x="7725" y="2975"/>
                    </a:cubicBezTo>
                    <a:cubicBezTo>
                      <a:pt x="7735" y="2975"/>
                      <a:pt x="7745" y="2975"/>
                      <a:pt x="7756" y="2974"/>
                    </a:cubicBezTo>
                    <a:cubicBezTo>
                      <a:pt x="8063" y="2967"/>
                      <a:pt x="8333" y="2847"/>
                      <a:pt x="8603" y="2718"/>
                    </a:cubicBezTo>
                    <a:cubicBezTo>
                      <a:pt x="8851" y="2601"/>
                      <a:pt x="9107" y="2489"/>
                      <a:pt x="9369" y="2402"/>
                    </a:cubicBezTo>
                    <a:cubicBezTo>
                      <a:pt x="9433" y="2381"/>
                      <a:pt x="9495" y="2370"/>
                      <a:pt x="9555" y="2370"/>
                    </a:cubicBezTo>
                    <a:cubicBezTo>
                      <a:pt x="9706" y="2370"/>
                      <a:pt x="9845" y="2436"/>
                      <a:pt x="9961" y="2569"/>
                    </a:cubicBezTo>
                    <a:cubicBezTo>
                      <a:pt x="10039" y="2659"/>
                      <a:pt x="10124" y="2752"/>
                      <a:pt x="10226" y="2805"/>
                    </a:cubicBezTo>
                    <a:cubicBezTo>
                      <a:pt x="10302" y="2847"/>
                      <a:pt x="10409" y="2830"/>
                      <a:pt x="10502" y="2837"/>
                    </a:cubicBezTo>
                    <a:cubicBezTo>
                      <a:pt x="10509" y="2744"/>
                      <a:pt x="10522" y="2651"/>
                      <a:pt x="10519" y="2558"/>
                    </a:cubicBezTo>
                    <a:cubicBezTo>
                      <a:pt x="10518" y="2523"/>
                      <a:pt x="10486" y="2487"/>
                      <a:pt x="10465" y="2453"/>
                    </a:cubicBezTo>
                    <a:cubicBezTo>
                      <a:pt x="10232" y="2072"/>
                      <a:pt x="9913" y="1871"/>
                      <a:pt x="9522" y="1871"/>
                    </a:cubicBezTo>
                    <a:cubicBezTo>
                      <a:pt x="9410" y="1871"/>
                      <a:pt x="9293" y="1887"/>
                      <a:pt x="9170" y="1920"/>
                    </a:cubicBezTo>
                    <a:cubicBezTo>
                      <a:pt x="8914" y="1988"/>
                      <a:pt x="8672" y="2114"/>
                      <a:pt x="8426" y="2214"/>
                    </a:cubicBezTo>
                    <a:cubicBezTo>
                      <a:pt x="8252" y="2283"/>
                      <a:pt x="8082" y="2367"/>
                      <a:pt x="7903" y="2423"/>
                    </a:cubicBezTo>
                    <a:cubicBezTo>
                      <a:pt x="7850" y="2440"/>
                      <a:pt x="7797" y="2448"/>
                      <a:pt x="7747" y="2448"/>
                    </a:cubicBezTo>
                    <a:cubicBezTo>
                      <a:pt x="7624" y="2448"/>
                      <a:pt x="7512" y="2396"/>
                      <a:pt x="7423" y="2280"/>
                    </a:cubicBezTo>
                    <a:cubicBezTo>
                      <a:pt x="7250" y="2052"/>
                      <a:pt x="7061" y="1832"/>
                      <a:pt x="6908" y="1592"/>
                    </a:cubicBezTo>
                    <a:cubicBezTo>
                      <a:pt x="6653" y="1197"/>
                      <a:pt x="6337" y="928"/>
                      <a:pt x="5848" y="862"/>
                    </a:cubicBezTo>
                    <a:cubicBezTo>
                      <a:pt x="5733" y="846"/>
                      <a:pt x="5620" y="838"/>
                      <a:pt x="5509" y="838"/>
                    </a:cubicBezTo>
                    <a:cubicBezTo>
                      <a:pt x="5094" y="838"/>
                      <a:pt x="4703" y="946"/>
                      <a:pt x="4322" y="1130"/>
                    </a:cubicBezTo>
                    <a:cubicBezTo>
                      <a:pt x="3973" y="1300"/>
                      <a:pt x="3613" y="1438"/>
                      <a:pt x="3227" y="1495"/>
                    </a:cubicBezTo>
                    <a:cubicBezTo>
                      <a:pt x="3174" y="1503"/>
                      <a:pt x="3123" y="1507"/>
                      <a:pt x="3073" y="1507"/>
                    </a:cubicBezTo>
                    <a:cubicBezTo>
                      <a:pt x="2806" y="1507"/>
                      <a:pt x="2593" y="1391"/>
                      <a:pt x="2435" y="1147"/>
                    </a:cubicBezTo>
                    <a:cubicBezTo>
                      <a:pt x="2277" y="905"/>
                      <a:pt x="2120" y="663"/>
                      <a:pt x="1962" y="424"/>
                    </a:cubicBezTo>
                    <a:cubicBezTo>
                      <a:pt x="1781" y="147"/>
                      <a:pt x="1530" y="1"/>
                      <a:pt x="120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1" name="Google Shape;1461;p35"/>
              <p:cNvSpPr/>
              <p:nvPr/>
            </p:nvSpPr>
            <p:spPr>
              <a:xfrm>
                <a:off x="5917850" y="2138025"/>
                <a:ext cx="381250" cy="520350"/>
              </a:xfrm>
              <a:custGeom>
                <a:avLst/>
                <a:gdLst/>
                <a:ahLst/>
                <a:cxnLst/>
                <a:rect l="l" t="t" r="r" b="b"/>
                <a:pathLst>
                  <a:path w="15250" h="20814" extrusionOk="0">
                    <a:moveTo>
                      <a:pt x="2432" y="0"/>
                    </a:moveTo>
                    <a:cubicBezTo>
                      <a:pt x="1326" y="0"/>
                      <a:pt x="483" y="665"/>
                      <a:pt x="233" y="1760"/>
                    </a:cubicBezTo>
                    <a:cubicBezTo>
                      <a:pt x="158" y="2088"/>
                      <a:pt x="113" y="2425"/>
                      <a:pt x="87" y="2761"/>
                    </a:cubicBezTo>
                    <a:cubicBezTo>
                      <a:pt x="0" y="3915"/>
                      <a:pt x="192" y="5042"/>
                      <a:pt x="463" y="6148"/>
                    </a:cubicBezTo>
                    <a:cubicBezTo>
                      <a:pt x="928" y="8023"/>
                      <a:pt x="1753" y="9726"/>
                      <a:pt x="2857" y="11287"/>
                    </a:cubicBezTo>
                    <a:cubicBezTo>
                      <a:pt x="4642" y="13805"/>
                      <a:pt x="6660" y="16128"/>
                      <a:pt x="8906" y="18248"/>
                    </a:cubicBezTo>
                    <a:cubicBezTo>
                      <a:pt x="9637" y="18939"/>
                      <a:pt x="10395" y="19592"/>
                      <a:pt x="11260" y="20106"/>
                    </a:cubicBezTo>
                    <a:cubicBezTo>
                      <a:pt x="11835" y="20446"/>
                      <a:pt x="12450" y="20696"/>
                      <a:pt x="13115" y="20790"/>
                    </a:cubicBezTo>
                    <a:cubicBezTo>
                      <a:pt x="13227" y="20806"/>
                      <a:pt x="13335" y="20814"/>
                      <a:pt x="13440" y="20814"/>
                    </a:cubicBezTo>
                    <a:cubicBezTo>
                      <a:pt x="14245" y="20814"/>
                      <a:pt x="14815" y="20346"/>
                      <a:pt x="14962" y="19491"/>
                    </a:cubicBezTo>
                    <a:cubicBezTo>
                      <a:pt x="15250" y="17817"/>
                      <a:pt x="15144" y="16177"/>
                      <a:pt x="14410" y="14612"/>
                    </a:cubicBezTo>
                    <a:cubicBezTo>
                      <a:pt x="13918" y="13559"/>
                      <a:pt x="13285" y="12593"/>
                      <a:pt x="12622" y="11645"/>
                    </a:cubicBezTo>
                    <a:cubicBezTo>
                      <a:pt x="12377" y="11292"/>
                      <a:pt x="12114" y="10949"/>
                      <a:pt x="11919" y="10569"/>
                    </a:cubicBezTo>
                    <a:cubicBezTo>
                      <a:pt x="11484" y="9726"/>
                      <a:pt x="11081" y="8868"/>
                      <a:pt x="10679" y="8009"/>
                    </a:cubicBezTo>
                    <a:cubicBezTo>
                      <a:pt x="9774" y="6080"/>
                      <a:pt x="8677" y="4279"/>
                      <a:pt x="7210" y="2720"/>
                    </a:cubicBezTo>
                    <a:cubicBezTo>
                      <a:pt x="6285" y="1738"/>
                      <a:pt x="5239" y="911"/>
                      <a:pt x="3994" y="362"/>
                    </a:cubicBezTo>
                    <a:cubicBezTo>
                      <a:pt x="3537" y="160"/>
                      <a:pt x="3063" y="26"/>
                      <a:pt x="2563" y="4"/>
                    </a:cubicBezTo>
                    <a:cubicBezTo>
                      <a:pt x="2519" y="1"/>
                      <a:pt x="2475" y="0"/>
                      <a:pt x="243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2" name="Google Shape;1462;p35"/>
              <p:cNvSpPr/>
              <p:nvPr/>
            </p:nvSpPr>
            <p:spPr>
              <a:xfrm>
                <a:off x="5710025" y="2546425"/>
                <a:ext cx="667925" cy="406475"/>
              </a:xfrm>
              <a:custGeom>
                <a:avLst/>
                <a:gdLst/>
                <a:ahLst/>
                <a:cxnLst/>
                <a:rect l="l" t="t" r="r" b="b"/>
                <a:pathLst>
                  <a:path w="26717" h="16259" extrusionOk="0">
                    <a:moveTo>
                      <a:pt x="21751" y="0"/>
                    </a:moveTo>
                    <a:cubicBezTo>
                      <a:pt x="19258" y="0"/>
                      <a:pt x="16788" y="1003"/>
                      <a:pt x="14517" y="2117"/>
                    </a:cubicBezTo>
                    <a:cubicBezTo>
                      <a:pt x="11024" y="3830"/>
                      <a:pt x="7680" y="5853"/>
                      <a:pt x="4584" y="8210"/>
                    </a:cubicBezTo>
                    <a:cubicBezTo>
                      <a:pt x="3518" y="9022"/>
                      <a:pt x="2472" y="9887"/>
                      <a:pt x="1602" y="10912"/>
                    </a:cubicBezTo>
                    <a:cubicBezTo>
                      <a:pt x="857" y="11790"/>
                      <a:pt x="1" y="12832"/>
                      <a:pt x="170" y="14061"/>
                    </a:cubicBezTo>
                    <a:cubicBezTo>
                      <a:pt x="307" y="15071"/>
                      <a:pt x="1583" y="15680"/>
                      <a:pt x="2480" y="15943"/>
                    </a:cubicBezTo>
                    <a:cubicBezTo>
                      <a:pt x="3243" y="16166"/>
                      <a:pt x="4053" y="16259"/>
                      <a:pt x="4882" y="16259"/>
                    </a:cubicBezTo>
                    <a:cubicBezTo>
                      <a:pt x="4907" y="16259"/>
                      <a:pt x="4932" y="16259"/>
                      <a:pt x="4957" y="16258"/>
                    </a:cubicBezTo>
                    <a:cubicBezTo>
                      <a:pt x="6960" y="16244"/>
                      <a:pt x="9062" y="15693"/>
                      <a:pt x="10840" y="15139"/>
                    </a:cubicBezTo>
                    <a:cubicBezTo>
                      <a:pt x="13486" y="14311"/>
                      <a:pt x="16024" y="13078"/>
                      <a:pt x="18415" y="11741"/>
                    </a:cubicBezTo>
                    <a:cubicBezTo>
                      <a:pt x="20581" y="10530"/>
                      <a:pt x="22712" y="9205"/>
                      <a:pt x="24485" y="7467"/>
                    </a:cubicBezTo>
                    <a:cubicBezTo>
                      <a:pt x="25242" y="6724"/>
                      <a:pt x="25941" y="5889"/>
                      <a:pt x="26320" y="4897"/>
                    </a:cubicBezTo>
                    <a:cubicBezTo>
                      <a:pt x="26698" y="3906"/>
                      <a:pt x="26717" y="2733"/>
                      <a:pt x="26163" y="1827"/>
                    </a:cubicBezTo>
                    <a:cubicBezTo>
                      <a:pt x="25553" y="830"/>
                      <a:pt x="24372" y="320"/>
                      <a:pt x="23219" y="123"/>
                    </a:cubicBezTo>
                    <a:cubicBezTo>
                      <a:pt x="22730" y="39"/>
                      <a:pt x="22240" y="0"/>
                      <a:pt x="2175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3" name="Google Shape;1463;p35"/>
              <p:cNvSpPr/>
              <p:nvPr/>
            </p:nvSpPr>
            <p:spPr>
              <a:xfrm>
                <a:off x="6204900" y="2567725"/>
                <a:ext cx="266425" cy="254250"/>
              </a:xfrm>
              <a:custGeom>
                <a:avLst/>
                <a:gdLst/>
                <a:ahLst/>
                <a:cxnLst/>
                <a:rect l="l" t="t" r="r" b="b"/>
                <a:pathLst>
                  <a:path w="10657" h="10170" extrusionOk="0">
                    <a:moveTo>
                      <a:pt x="7221" y="0"/>
                    </a:moveTo>
                    <a:cubicBezTo>
                      <a:pt x="6450" y="0"/>
                      <a:pt x="5754" y="328"/>
                      <a:pt x="5141" y="860"/>
                    </a:cubicBezTo>
                    <a:cubicBezTo>
                      <a:pt x="4383" y="1517"/>
                      <a:pt x="3666" y="2239"/>
                      <a:pt x="2921" y="2915"/>
                    </a:cubicBezTo>
                    <a:cubicBezTo>
                      <a:pt x="2119" y="3644"/>
                      <a:pt x="1358" y="4425"/>
                      <a:pt x="745" y="5320"/>
                    </a:cubicBezTo>
                    <a:cubicBezTo>
                      <a:pt x="451" y="5748"/>
                      <a:pt x="188" y="6218"/>
                      <a:pt x="129" y="6731"/>
                    </a:cubicBezTo>
                    <a:cubicBezTo>
                      <a:pt x="0" y="7850"/>
                      <a:pt x="868" y="8857"/>
                      <a:pt x="1846" y="9415"/>
                    </a:cubicBezTo>
                    <a:cubicBezTo>
                      <a:pt x="2725" y="9918"/>
                      <a:pt x="3737" y="10170"/>
                      <a:pt x="4749" y="10170"/>
                    </a:cubicBezTo>
                    <a:cubicBezTo>
                      <a:pt x="5732" y="10170"/>
                      <a:pt x="6715" y="9932"/>
                      <a:pt x="7576" y="9456"/>
                    </a:cubicBezTo>
                    <a:cubicBezTo>
                      <a:pt x="9514" y="8383"/>
                      <a:pt x="10653" y="6208"/>
                      <a:pt x="10655" y="4023"/>
                    </a:cubicBezTo>
                    <a:cubicBezTo>
                      <a:pt x="10656" y="3278"/>
                      <a:pt x="10505" y="2548"/>
                      <a:pt x="10152" y="1885"/>
                    </a:cubicBezTo>
                    <a:cubicBezTo>
                      <a:pt x="9698" y="1040"/>
                      <a:pt x="8917" y="360"/>
                      <a:pt x="7992" y="107"/>
                    </a:cubicBezTo>
                    <a:cubicBezTo>
                      <a:pt x="7727" y="34"/>
                      <a:pt x="7470" y="0"/>
                      <a:pt x="722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4" name="Google Shape;1464;p35"/>
              <p:cNvSpPr/>
              <p:nvPr/>
            </p:nvSpPr>
            <p:spPr>
              <a:xfrm>
                <a:off x="5954750" y="2472625"/>
                <a:ext cx="73300" cy="93625"/>
              </a:xfrm>
              <a:custGeom>
                <a:avLst/>
                <a:gdLst/>
                <a:ahLst/>
                <a:cxnLst/>
                <a:rect l="l" t="t" r="r" b="b"/>
                <a:pathLst>
                  <a:path w="2932" h="3745" extrusionOk="0">
                    <a:moveTo>
                      <a:pt x="1197" y="0"/>
                    </a:moveTo>
                    <a:cubicBezTo>
                      <a:pt x="786" y="0"/>
                      <a:pt x="484" y="216"/>
                      <a:pt x="350" y="612"/>
                    </a:cubicBezTo>
                    <a:cubicBezTo>
                      <a:pt x="0" y="1628"/>
                      <a:pt x="365" y="2828"/>
                      <a:pt x="1239" y="3458"/>
                    </a:cubicBezTo>
                    <a:cubicBezTo>
                      <a:pt x="1421" y="3590"/>
                      <a:pt x="1650" y="3683"/>
                      <a:pt x="1869" y="3726"/>
                    </a:cubicBezTo>
                    <a:cubicBezTo>
                      <a:pt x="1933" y="3739"/>
                      <a:pt x="1996" y="3745"/>
                      <a:pt x="2057" y="3745"/>
                    </a:cubicBezTo>
                    <a:cubicBezTo>
                      <a:pt x="2545" y="3745"/>
                      <a:pt x="2907" y="3362"/>
                      <a:pt x="2931" y="2824"/>
                    </a:cubicBezTo>
                    <a:cubicBezTo>
                      <a:pt x="2867" y="2657"/>
                      <a:pt x="2825" y="2473"/>
                      <a:pt x="2732" y="2324"/>
                    </a:cubicBezTo>
                    <a:cubicBezTo>
                      <a:pt x="2613" y="2142"/>
                      <a:pt x="2466" y="1974"/>
                      <a:pt x="2303" y="1829"/>
                    </a:cubicBezTo>
                    <a:cubicBezTo>
                      <a:pt x="1929" y="1494"/>
                      <a:pt x="1730" y="1079"/>
                      <a:pt x="1674" y="587"/>
                    </a:cubicBezTo>
                    <a:cubicBezTo>
                      <a:pt x="1666" y="502"/>
                      <a:pt x="1666" y="414"/>
                      <a:pt x="1643" y="333"/>
                    </a:cubicBezTo>
                    <a:cubicBezTo>
                      <a:pt x="1583" y="131"/>
                      <a:pt x="1408" y="2"/>
                      <a:pt x="1209" y="0"/>
                    </a:cubicBezTo>
                    <a:cubicBezTo>
                      <a:pt x="1205" y="0"/>
                      <a:pt x="1201" y="0"/>
                      <a:pt x="119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5" name="Google Shape;1465;p35"/>
              <p:cNvSpPr/>
              <p:nvPr/>
            </p:nvSpPr>
            <p:spPr>
              <a:xfrm>
                <a:off x="6023075" y="2521100"/>
                <a:ext cx="66575" cy="84425"/>
              </a:xfrm>
              <a:custGeom>
                <a:avLst/>
                <a:gdLst/>
                <a:ahLst/>
                <a:cxnLst/>
                <a:rect l="l" t="t" r="r" b="b"/>
                <a:pathLst>
                  <a:path w="2663" h="3377" extrusionOk="0">
                    <a:moveTo>
                      <a:pt x="1875" y="1"/>
                    </a:moveTo>
                    <a:cubicBezTo>
                      <a:pt x="1746" y="1"/>
                      <a:pt x="1609" y="46"/>
                      <a:pt x="1470" y="132"/>
                    </a:cubicBezTo>
                    <a:cubicBezTo>
                      <a:pt x="1182" y="311"/>
                      <a:pt x="979" y="536"/>
                      <a:pt x="850" y="852"/>
                    </a:cubicBezTo>
                    <a:cubicBezTo>
                      <a:pt x="781" y="1018"/>
                      <a:pt x="648" y="1154"/>
                      <a:pt x="561" y="1313"/>
                    </a:cubicBezTo>
                    <a:cubicBezTo>
                      <a:pt x="432" y="1547"/>
                      <a:pt x="277" y="1776"/>
                      <a:pt x="206" y="2026"/>
                    </a:cubicBezTo>
                    <a:cubicBezTo>
                      <a:pt x="0" y="2746"/>
                      <a:pt x="460" y="3376"/>
                      <a:pt x="1139" y="3376"/>
                    </a:cubicBezTo>
                    <a:cubicBezTo>
                      <a:pt x="1180" y="3376"/>
                      <a:pt x="1222" y="3374"/>
                      <a:pt x="1265" y="3369"/>
                    </a:cubicBezTo>
                    <a:cubicBezTo>
                      <a:pt x="1676" y="3325"/>
                      <a:pt x="1984" y="3090"/>
                      <a:pt x="2214" y="2757"/>
                    </a:cubicBezTo>
                    <a:cubicBezTo>
                      <a:pt x="2514" y="2323"/>
                      <a:pt x="2644" y="1836"/>
                      <a:pt x="2663" y="1363"/>
                    </a:cubicBezTo>
                    <a:cubicBezTo>
                      <a:pt x="2658" y="941"/>
                      <a:pt x="2594" y="584"/>
                      <a:pt x="2365" y="277"/>
                    </a:cubicBezTo>
                    <a:cubicBezTo>
                      <a:pt x="2226" y="90"/>
                      <a:pt x="2058" y="1"/>
                      <a:pt x="187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6" name="Google Shape;1466;p35"/>
              <p:cNvSpPr/>
              <p:nvPr/>
            </p:nvSpPr>
            <p:spPr>
              <a:xfrm>
                <a:off x="6028100" y="2444050"/>
                <a:ext cx="64275" cy="63350"/>
              </a:xfrm>
              <a:custGeom>
                <a:avLst/>
                <a:gdLst/>
                <a:ahLst/>
                <a:cxnLst/>
                <a:rect l="l" t="t" r="r" b="b"/>
                <a:pathLst>
                  <a:path w="2571" h="2534" extrusionOk="0">
                    <a:moveTo>
                      <a:pt x="808" y="1"/>
                    </a:moveTo>
                    <a:cubicBezTo>
                      <a:pt x="552" y="1"/>
                      <a:pt x="335" y="136"/>
                      <a:pt x="122" y="420"/>
                    </a:cubicBezTo>
                    <a:cubicBezTo>
                      <a:pt x="52" y="515"/>
                      <a:pt x="0" y="674"/>
                      <a:pt x="29" y="781"/>
                    </a:cubicBezTo>
                    <a:cubicBezTo>
                      <a:pt x="238" y="1569"/>
                      <a:pt x="635" y="2209"/>
                      <a:pt x="1466" y="2481"/>
                    </a:cubicBezTo>
                    <a:cubicBezTo>
                      <a:pt x="1576" y="2516"/>
                      <a:pt x="1682" y="2534"/>
                      <a:pt x="1783" y="2534"/>
                    </a:cubicBezTo>
                    <a:cubicBezTo>
                      <a:pt x="2226" y="2534"/>
                      <a:pt x="2559" y="2195"/>
                      <a:pt x="2570" y="1600"/>
                    </a:cubicBezTo>
                    <a:cubicBezTo>
                      <a:pt x="2535" y="1501"/>
                      <a:pt x="2485" y="1299"/>
                      <a:pt x="2386" y="1123"/>
                    </a:cubicBezTo>
                    <a:cubicBezTo>
                      <a:pt x="2142" y="688"/>
                      <a:pt x="1776" y="376"/>
                      <a:pt x="1330" y="150"/>
                    </a:cubicBezTo>
                    <a:cubicBezTo>
                      <a:pt x="1137" y="52"/>
                      <a:pt x="965" y="1"/>
                      <a:pt x="80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7" name="Google Shape;1467;p35"/>
              <p:cNvSpPr/>
              <p:nvPr/>
            </p:nvSpPr>
            <p:spPr>
              <a:xfrm>
                <a:off x="6105800" y="2494900"/>
                <a:ext cx="38475" cy="91325"/>
              </a:xfrm>
              <a:custGeom>
                <a:avLst/>
                <a:gdLst/>
                <a:ahLst/>
                <a:cxnLst/>
                <a:rect l="l" t="t" r="r" b="b"/>
                <a:pathLst>
                  <a:path w="1539" h="3653" extrusionOk="0">
                    <a:moveTo>
                      <a:pt x="560" y="1"/>
                    </a:moveTo>
                    <a:cubicBezTo>
                      <a:pt x="469" y="1"/>
                      <a:pt x="374" y="29"/>
                      <a:pt x="277" y="92"/>
                    </a:cubicBezTo>
                    <a:cubicBezTo>
                      <a:pt x="62" y="232"/>
                      <a:pt x="4" y="510"/>
                      <a:pt x="65" y="745"/>
                    </a:cubicBezTo>
                    <a:cubicBezTo>
                      <a:pt x="114" y="922"/>
                      <a:pt x="211" y="1081"/>
                      <a:pt x="283" y="1251"/>
                    </a:cubicBezTo>
                    <a:cubicBezTo>
                      <a:pt x="473" y="1711"/>
                      <a:pt x="458" y="2258"/>
                      <a:pt x="236" y="2705"/>
                    </a:cubicBezTo>
                    <a:cubicBezTo>
                      <a:pt x="170" y="2838"/>
                      <a:pt x="87" y="2963"/>
                      <a:pt x="44" y="3104"/>
                    </a:cubicBezTo>
                    <a:cubicBezTo>
                      <a:pt x="1" y="3246"/>
                      <a:pt x="4" y="3412"/>
                      <a:pt x="98" y="3525"/>
                    </a:cubicBezTo>
                    <a:cubicBezTo>
                      <a:pt x="171" y="3613"/>
                      <a:pt x="286" y="3652"/>
                      <a:pt x="402" y="3652"/>
                    </a:cubicBezTo>
                    <a:cubicBezTo>
                      <a:pt x="447" y="3652"/>
                      <a:pt x="493" y="3646"/>
                      <a:pt x="536" y="3634"/>
                    </a:cubicBezTo>
                    <a:cubicBezTo>
                      <a:pt x="975" y="3518"/>
                      <a:pt x="1214" y="3127"/>
                      <a:pt x="1357" y="2728"/>
                    </a:cubicBezTo>
                    <a:cubicBezTo>
                      <a:pt x="1473" y="2406"/>
                      <a:pt x="1533" y="2065"/>
                      <a:pt x="1537" y="1723"/>
                    </a:cubicBezTo>
                    <a:cubicBezTo>
                      <a:pt x="1539" y="1564"/>
                      <a:pt x="1529" y="1405"/>
                      <a:pt x="1509" y="1250"/>
                    </a:cubicBezTo>
                    <a:cubicBezTo>
                      <a:pt x="1448" y="845"/>
                      <a:pt x="1061" y="1"/>
                      <a:pt x="56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8" name="Google Shape;1468;p35"/>
              <p:cNvSpPr/>
              <p:nvPr/>
            </p:nvSpPr>
            <p:spPr>
              <a:xfrm>
                <a:off x="5985325" y="2585075"/>
                <a:ext cx="51675" cy="72300"/>
              </a:xfrm>
              <a:custGeom>
                <a:avLst/>
                <a:gdLst/>
                <a:ahLst/>
                <a:cxnLst/>
                <a:rect l="l" t="t" r="r" b="b"/>
                <a:pathLst>
                  <a:path w="2067" h="2892" extrusionOk="0">
                    <a:moveTo>
                      <a:pt x="595" y="1"/>
                    </a:moveTo>
                    <a:cubicBezTo>
                      <a:pt x="529" y="1"/>
                      <a:pt x="463" y="13"/>
                      <a:pt x="404" y="43"/>
                    </a:cubicBezTo>
                    <a:cubicBezTo>
                      <a:pt x="82" y="208"/>
                      <a:pt x="0" y="1088"/>
                      <a:pt x="27" y="1399"/>
                    </a:cubicBezTo>
                    <a:cubicBezTo>
                      <a:pt x="85" y="2065"/>
                      <a:pt x="503" y="2473"/>
                      <a:pt x="1051" y="2773"/>
                    </a:cubicBezTo>
                    <a:cubicBezTo>
                      <a:pt x="1194" y="2853"/>
                      <a:pt x="1328" y="2892"/>
                      <a:pt x="1446" y="2892"/>
                    </a:cubicBezTo>
                    <a:cubicBezTo>
                      <a:pt x="1597" y="2892"/>
                      <a:pt x="1723" y="2828"/>
                      <a:pt x="1810" y="2708"/>
                    </a:cubicBezTo>
                    <a:cubicBezTo>
                      <a:pt x="2066" y="2354"/>
                      <a:pt x="1670" y="2050"/>
                      <a:pt x="1465" y="1791"/>
                    </a:cubicBezTo>
                    <a:cubicBezTo>
                      <a:pt x="1276" y="1554"/>
                      <a:pt x="1167" y="1254"/>
                      <a:pt x="1160" y="952"/>
                    </a:cubicBezTo>
                    <a:cubicBezTo>
                      <a:pt x="1159" y="912"/>
                      <a:pt x="1159" y="873"/>
                      <a:pt x="1160" y="832"/>
                    </a:cubicBezTo>
                    <a:cubicBezTo>
                      <a:pt x="1164" y="616"/>
                      <a:pt x="1183" y="388"/>
                      <a:pt x="1058" y="216"/>
                    </a:cubicBezTo>
                    <a:cubicBezTo>
                      <a:pt x="982" y="113"/>
                      <a:pt x="864" y="49"/>
                      <a:pt x="738" y="17"/>
                    </a:cubicBezTo>
                    <a:cubicBezTo>
                      <a:pt x="691" y="7"/>
                      <a:pt x="643" y="1"/>
                      <a:pt x="5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9" name="Google Shape;1469;p35"/>
              <p:cNvSpPr/>
              <p:nvPr/>
            </p:nvSpPr>
            <p:spPr>
              <a:xfrm>
                <a:off x="6090025" y="2607000"/>
                <a:ext cx="46200" cy="58875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2355" extrusionOk="0">
                    <a:moveTo>
                      <a:pt x="449" y="1"/>
                    </a:moveTo>
                    <a:cubicBezTo>
                      <a:pt x="404" y="1"/>
                      <a:pt x="357" y="8"/>
                      <a:pt x="310" y="24"/>
                    </a:cubicBezTo>
                    <a:cubicBezTo>
                      <a:pt x="106" y="89"/>
                      <a:pt x="0" y="267"/>
                      <a:pt x="2" y="661"/>
                    </a:cubicBezTo>
                    <a:cubicBezTo>
                      <a:pt x="129" y="1076"/>
                      <a:pt x="252" y="1606"/>
                      <a:pt x="516" y="2091"/>
                    </a:cubicBezTo>
                    <a:cubicBezTo>
                      <a:pt x="522" y="2101"/>
                      <a:pt x="530" y="2110"/>
                      <a:pt x="537" y="2120"/>
                    </a:cubicBezTo>
                    <a:cubicBezTo>
                      <a:pt x="667" y="2276"/>
                      <a:pt x="836" y="2355"/>
                      <a:pt x="1006" y="2355"/>
                    </a:cubicBezTo>
                    <a:cubicBezTo>
                      <a:pt x="1167" y="2355"/>
                      <a:pt x="1328" y="2285"/>
                      <a:pt x="1458" y="2143"/>
                    </a:cubicBezTo>
                    <a:cubicBezTo>
                      <a:pt x="1847" y="1716"/>
                      <a:pt x="1773" y="1060"/>
                      <a:pt x="1286" y="752"/>
                    </a:cubicBezTo>
                    <a:cubicBezTo>
                      <a:pt x="1103" y="635"/>
                      <a:pt x="968" y="502"/>
                      <a:pt x="868" y="311"/>
                    </a:cubicBezTo>
                    <a:cubicBezTo>
                      <a:pt x="758" y="102"/>
                      <a:pt x="613" y="1"/>
                      <a:pt x="44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0" name="Google Shape;1470;p35"/>
              <p:cNvSpPr/>
              <p:nvPr/>
            </p:nvSpPr>
            <p:spPr>
              <a:xfrm>
                <a:off x="6044425" y="2622775"/>
                <a:ext cx="34200" cy="71500"/>
              </a:xfrm>
              <a:custGeom>
                <a:avLst/>
                <a:gdLst/>
                <a:ahLst/>
                <a:cxnLst/>
                <a:rect l="l" t="t" r="r" b="b"/>
                <a:pathLst>
                  <a:path w="1368" h="2860" extrusionOk="0">
                    <a:moveTo>
                      <a:pt x="707" y="0"/>
                    </a:moveTo>
                    <a:cubicBezTo>
                      <a:pt x="698" y="0"/>
                      <a:pt x="689" y="1"/>
                      <a:pt x="680" y="1"/>
                    </a:cubicBezTo>
                    <a:cubicBezTo>
                      <a:pt x="392" y="17"/>
                      <a:pt x="229" y="287"/>
                      <a:pt x="262" y="555"/>
                    </a:cubicBezTo>
                    <a:cubicBezTo>
                      <a:pt x="287" y="769"/>
                      <a:pt x="392" y="965"/>
                      <a:pt x="428" y="1177"/>
                    </a:cubicBezTo>
                    <a:cubicBezTo>
                      <a:pt x="518" y="1702"/>
                      <a:pt x="55" y="1920"/>
                      <a:pt x="19" y="2379"/>
                    </a:cubicBezTo>
                    <a:cubicBezTo>
                      <a:pt x="0" y="2606"/>
                      <a:pt x="165" y="2845"/>
                      <a:pt x="390" y="2859"/>
                    </a:cubicBezTo>
                    <a:cubicBezTo>
                      <a:pt x="396" y="2859"/>
                      <a:pt x="403" y="2860"/>
                      <a:pt x="409" y="2860"/>
                    </a:cubicBezTo>
                    <a:cubicBezTo>
                      <a:pt x="562" y="2860"/>
                      <a:pt x="704" y="2763"/>
                      <a:pt x="816" y="2656"/>
                    </a:cubicBezTo>
                    <a:cubicBezTo>
                      <a:pt x="1181" y="2304"/>
                      <a:pt x="1368" y="1814"/>
                      <a:pt x="1363" y="1311"/>
                    </a:cubicBezTo>
                    <a:cubicBezTo>
                      <a:pt x="1359" y="1054"/>
                      <a:pt x="1313" y="797"/>
                      <a:pt x="1239" y="560"/>
                    </a:cubicBezTo>
                    <a:cubicBezTo>
                      <a:pt x="1161" y="305"/>
                      <a:pt x="1007" y="0"/>
                      <a:pt x="70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1" name="Google Shape;1471;p35"/>
              <p:cNvSpPr/>
              <p:nvPr/>
            </p:nvSpPr>
            <p:spPr>
              <a:xfrm>
                <a:off x="6103850" y="2435600"/>
                <a:ext cx="57400" cy="44950"/>
              </a:xfrm>
              <a:custGeom>
                <a:avLst/>
                <a:gdLst/>
                <a:ahLst/>
                <a:cxnLst/>
                <a:rect l="l" t="t" r="r" b="b"/>
                <a:pathLst>
                  <a:path w="2296" h="1798" extrusionOk="0">
                    <a:moveTo>
                      <a:pt x="1387" y="1"/>
                    </a:moveTo>
                    <a:cubicBezTo>
                      <a:pt x="1063" y="1"/>
                      <a:pt x="750" y="140"/>
                      <a:pt x="500" y="347"/>
                    </a:cubicBezTo>
                    <a:cubicBezTo>
                      <a:pt x="208" y="591"/>
                      <a:pt x="0" y="949"/>
                      <a:pt x="6" y="1335"/>
                    </a:cubicBezTo>
                    <a:cubicBezTo>
                      <a:pt x="10" y="1562"/>
                      <a:pt x="99" y="1711"/>
                      <a:pt x="269" y="1772"/>
                    </a:cubicBezTo>
                    <a:cubicBezTo>
                      <a:pt x="315" y="1789"/>
                      <a:pt x="361" y="1798"/>
                      <a:pt x="407" y="1798"/>
                    </a:cubicBezTo>
                    <a:cubicBezTo>
                      <a:pt x="532" y="1798"/>
                      <a:pt x="653" y="1732"/>
                      <a:pt x="740" y="1590"/>
                    </a:cubicBezTo>
                    <a:cubicBezTo>
                      <a:pt x="993" y="1176"/>
                      <a:pt x="1317" y="911"/>
                      <a:pt x="1818" y="911"/>
                    </a:cubicBezTo>
                    <a:cubicBezTo>
                      <a:pt x="1834" y="911"/>
                      <a:pt x="1850" y="911"/>
                      <a:pt x="1866" y="912"/>
                    </a:cubicBezTo>
                    <a:cubicBezTo>
                      <a:pt x="1870" y="912"/>
                      <a:pt x="1874" y="912"/>
                      <a:pt x="1878" y="912"/>
                    </a:cubicBezTo>
                    <a:cubicBezTo>
                      <a:pt x="2042" y="912"/>
                      <a:pt x="2163" y="797"/>
                      <a:pt x="2204" y="627"/>
                    </a:cubicBezTo>
                    <a:cubicBezTo>
                      <a:pt x="2295" y="246"/>
                      <a:pt x="1829" y="50"/>
                      <a:pt x="1528" y="9"/>
                    </a:cubicBezTo>
                    <a:cubicBezTo>
                      <a:pt x="1518" y="8"/>
                      <a:pt x="1509" y="8"/>
                      <a:pt x="1501" y="7"/>
                    </a:cubicBezTo>
                    <a:cubicBezTo>
                      <a:pt x="1463" y="3"/>
                      <a:pt x="1425" y="1"/>
                      <a:pt x="138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2" name="Google Shape;1472;p35"/>
              <p:cNvSpPr/>
              <p:nvPr/>
            </p:nvSpPr>
            <p:spPr>
              <a:xfrm>
                <a:off x="5934675" y="2565050"/>
                <a:ext cx="38100" cy="52600"/>
              </a:xfrm>
              <a:custGeom>
                <a:avLst/>
                <a:gdLst/>
                <a:ahLst/>
                <a:cxnLst/>
                <a:rect l="l" t="t" r="r" b="b"/>
                <a:pathLst>
                  <a:path w="1524" h="2104" extrusionOk="0">
                    <a:moveTo>
                      <a:pt x="910" y="1"/>
                    </a:moveTo>
                    <a:cubicBezTo>
                      <a:pt x="514" y="1"/>
                      <a:pt x="227" y="343"/>
                      <a:pt x="106" y="731"/>
                    </a:cubicBezTo>
                    <a:cubicBezTo>
                      <a:pt x="56" y="888"/>
                      <a:pt x="16" y="1082"/>
                      <a:pt x="7" y="1272"/>
                    </a:cubicBezTo>
                    <a:cubicBezTo>
                      <a:pt x="0" y="1440"/>
                      <a:pt x="19" y="1609"/>
                      <a:pt x="77" y="1746"/>
                    </a:cubicBezTo>
                    <a:cubicBezTo>
                      <a:pt x="154" y="1926"/>
                      <a:pt x="333" y="2103"/>
                      <a:pt x="525" y="2103"/>
                    </a:cubicBezTo>
                    <a:cubicBezTo>
                      <a:pt x="592" y="2103"/>
                      <a:pt x="661" y="2082"/>
                      <a:pt x="727" y="2031"/>
                    </a:cubicBezTo>
                    <a:cubicBezTo>
                      <a:pt x="911" y="1889"/>
                      <a:pt x="954" y="1581"/>
                      <a:pt x="1040" y="1379"/>
                    </a:cubicBezTo>
                    <a:cubicBezTo>
                      <a:pt x="1144" y="1135"/>
                      <a:pt x="1314" y="914"/>
                      <a:pt x="1438" y="678"/>
                    </a:cubicBezTo>
                    <a:cubicBezTo>
                      <a:pt x="1501" y="559"/>
                      <a:pt x="1524" y="414"/>
                      <a:pt x="1469" y="293"/>
                    </a:cubicBezTo>
                    <a:cubicBezTo>
                      <a:pt x="1410" y="159"/>
                      <a:pt x="1274" y="79"/>
                      <a:pt x="1137" y="36"/>
                    </a:cubicBezTo>
                    <a:cubicBezTo>
                      <a:pt x="1058" y="12"/>
                      <a:pt x="982" y="1"/>
                      <a:pt x="9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3" name="Google Shape;1473;p35"/>
              <p:cNvSpPr/>
              <p:nvPr/>
            </p:nvSpPr>
            <p:spPr>
              <a:xfrm>
                <a:off x="5899975" y="2515425"/>
                <a:ext cx="51225" cy="40325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1613" extrusionOk="0">
                    <a:moveTo>
                      <a:pt x="1489" y="0"/>
                    </a:moveTo>
                    <a:cubicBezTo>
                      <a:pt x="964" y="0"/>
                      <a:pt x="215" y="547"/>
                      <a:pt x="61" y="1050"/>
                    </a:cubicBezTo>
                    <a:cubicBezTo>
                      <a:pt x="1" y="1241"/>
                      <a:pt x="61" y="1433"/>
                      <a:pt x="212" y="1537"/>
                    </a:cubicBezTo>
                    <a:cubicBezTo>
                      <a:pt x="283" y="1586"/>
                      <a:pt x="363" y="1612"/>
                      <a:pt x="443" y="1612"/>
                    </a:cubicBezTo>
                    <a:cubicBezTo>
                      <a:pt x="549" y="1612"/>
                      <a:pt x="655" y="1566"/>
                      <a:pt x="738" y="1466"/>
                    </a:cubicBezTo>
                    <a:cubicBezTo>
                      <a:pt x="990" y="1159"/>
                      <a:pt x="1296" y="976"/>
                      <a:pt x="1683" y="890"/>
                    </a:cubicBezTo>
                    <a:cubicBezTo>
                      <a:pt x="1931" y="834"/>
                      <a:pt x="2048" y="654"/>
                      <a:pt x="2044" y="446"/>
                    </a:cubicBezTo>
                    <a:cubicBezTo>
                      <a:pt x="2037" y="190"/>
                      <a:pt x="1826" y="11"/>
                      <a:pt x="1517" y="1"/>
                    </a:cubicBezTo>
                    <a:cubicBezTo>
                      <a:pt x="1508" y="1"/>
                      <a:pt x="1498" y="0"/>
                      <a:pt x="1489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4" name="Google Shape;1474;p35"/>
              <p:cNvSpPr/>
              <p:nvPr/>
            </p:nvSpPr>
            <p:spPr>
              <a:xfrm>
                <a:off x="5955700" y="2425125"/>
                <a:ext cx="53550" cy="35100"/>
              </a:xfrm>
              <a:custGeom>
                <a:avLst/>
                <a:gdLst/>
                <a:ahLst/>
                <a:cxnLst/>
                <a:rect l="l" t="t" r="r" b="b"/>
                <a:pathLst>
                  <a:path w="2142" h="1404" extrusionOk="0">
                    <a:moveTo>
                      <a:pt x="748" y="1"/>
                    </a:moveTo>
                    <a:cubicBezTo>
                      <a:pt x="604" y="1"/>
                      <a:pt x="464" y="25"/>
                      <a:pt x="337" y="76"/>
                    </a:cubicBezTo>
                    <a:cubicBezTo>
                      <a:pt x="105" y="171"/>
                      <a:pt x="1" y="375"/>
                      <a:pt x="61" y="606"/>
                    </a:cubicBezTo>
                    <a:cubicBezTo>
                      <a:pt x="114" y="806"/>
                      <a:pt x="269" y="931"/>
                      <a:pt x="478" y="931"/>
                    </a:cubicBezTo>
                    <a:cubicBezTo>
                      <a:pt x="494" y="931"/>
                      <a:pt x="511" y="930"/>
                      <a:pt x="528" y="928"/>
                    </a:cubicBezTo>
                    <a:cubicBezTo>
                      <a:pt x="638" y="918"/>
                      <a:pt x="741" y="884"/>
                      <a:pt x="884" y="854"/>
                    </a:cubicBezTo>
                    <a:cubicBezTo>
                      <a:pt x="1029" y="1114"/>
                      <a:pt x="1219" y="1278"/>
                      <a:pt x="1500" y="1358"/>
                    </a:cubicBezTo>
                    <a:cubicBezTo>
                      <a:pt x="1589" y="1382"/>
                      <a:pt x="1672" y="1404"/>
                      <a:pt x="1749" y="1404"/>
                    </a:cubicBezTo>
                    <a:cubicBezTo>
                      <a:pt x="1840" y="1404"/>
                      <a:pt x="1924" y="1375"/>
                      <a:pt x="2001" y="1288"/>
                    </a:cubicBezTo>
                    <a:cubicBezTo>
                      <a:pt x="2142" y="1133"/>
                      <a:pt x="2127" y="954"/>
                      <a:pt x="2049" y="775"/>
                    </a:cubicBezTo>
                    <a:cubicBezTo>
                      <a:pt x="1849" y="317"/>
                      <a:pt x="1271" y="1"/>
                      <a:pt x="74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5" name="Google Shape;1475;p35"/>
              <p:cNvSpPr/>
              <p:nvPr/>
            </p:nvSpPr>
            <p:spPr>
              <a:xfrm>
                <a:off x="6163550" y="2567725"/>
                <a:ext cx="176675" cy="172625"/>
              </a:xfrm>
              <a:custGeom>
                <a:avLst/>
                <a:gdLst/>
                <a:ahLst/>
                <a:cxnLst/>
                <a:rect l="l" t="t" r="r" b="b"/>
                <a:pathLst>
                  <a:path w="7067" h="6905" extrusionOk="0">
                    <a:moveTo>
                      <a:pt x="4315" y="386"/>
                    </a:moveTo>
                    <a:cubicBezTo>
                      <a:pt x="4893" y="386"/>
                      <a:pt x="5410" y="642"/>
                      <a:pt x="5864" y="1106"/>
                    </a:cubicBezTo>
                    <a:cubicBezTo>
                      <a:pt x="6400" y="1652"/>
                      <a:pt x="6682" y="2313"/>
                      <a:pt x="6653" y="3472"/>
                    </a:cubicBezTo>
                    <a:cubicBezTo>
                      <a:pt x="6619" y="4211"/>
                      <a:pt x="6130" y="5117"/>
                      <a:pt x="5270" y="5804"/>
                    </a:cubicBezTo>
                    <a:cubicBezTo>
                      <a:pt x="4645" y="6301"/>
                      <a:pt x="3975" y="6554"/>
                      <a:pt x="3273" y="6554"/>
                    </a:cubicBezTo>
                    <a:cubicBezTo>
                      <a:pt x="2834" y="6554"/>
                      <a:pt x="2382" y="6455"/>
                      <a:pt x="1921" y="6257"/>
                    </a:cubicBezTo>
                    <a:cubicBezTo>
                      <a:pt x="789" y="5770"/>
                      <a:pt x="280" y="4421"/>
                      <a:pt x="672" y="3347"/>
                    </a:cubicBezTo>
                    <a:cubicBezTo>
                      <a:pt x="1054" y="2302"/>
                      <a:pt x="1693" y="1474"/>
                      <a:pt x="2674" y="934"/>
                    </a:cubicBezTo>
                    <a:cubicBezTo>
                      <a:pt x="2959" y="778"/>
                      <a:pt x="3252" y="634"/>
                      <a:pt x="3559" y="524"/>
                    </a:cubicBezTo>
                    <a:cubicBezTo>
                      <a:pt x="3821" y="431"/>
                      <a:pt x="4073" y="386"/>
                      <a:pt x="4315" y="386"/>
                    </a:cubicBezTo>
                    <a:close/>
                    <a:moveTo>
                      <a:pt x="4325" y="0"/>
                    </a:moveTo>
                    <a:cubicBezTo>
                      <a:pt x="4044" y="0"/>
                      <a:pt x="3750" y="50"/>
                      <a:pt x="3444" y="151"/>
                    </a:cubicBezTo>
                    <a:cubicBezTo>
                      <a:pt x="1822" y="688"/>
                      <a:pt x="832" y="1852"/>
                      <a:pt x="331" y="3423"/>
                    </a:cubicBezTo>
                    <a:cubicBezTo>
                      <a:pt x="0" y="4457"/>
                      <a:pt x="337" y="5389"/>
                      <a:pt x="1132" y="6121"/>
                    </a:cubicBezTo>
                    <a:cubicBezTo>
                      <a:pt x="1715" y="6659"/>
                      <a:pt x="2422" y="6904"/>
                      <a:pt x="3190" y="6904"/>
                    </a:cubicBezTo>
                    <a:cubicBezTo>
                      <a:pt x="3282" y="6904"/>
                      <a:pt x="3374" y="6901"/>
                      <a:pt x="3467" y="6894"/>
                    </a:cubicBezTo>
                    <a:cubicBezTo>
                      <a:pt x="5744" y="6728"/>
                      <a:pt x="7067" y="4626"/>
                      <a:pt x="7040" y="2962"/>
                    </a:cubicBezTo>
                    <a:cubicBezTo>
                      <a:pt x="7058" y="2159"/>
                      <a:pt x="6722" y="1403"/>
                      <a:pt x="6093" y="786"/>
                    </a:cubicBezTo>
                    <a:cubicBezTo>
                      <a:pt x="5569" y="270"/>
                      <a:pt x="4980" y="0"/>
                      <a:pt x="4325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6" name="Google Shape;1476;p35"/>
              <p:cNvSpPr/>
              <p:nvPr/>
            </p:nvSpPr>
            <p:spPr>
              <a:xfrm>
                <a:off x="6201425" y="2486375"/>
                <a:ext cx="176725" cy="172650"/>
              </a:xfrm>
              <a:custGeom>
                <a:avLst/>
                <a:gdLst/>
                <a:ahLst/>
                <a:cxnLst/>
                <a:rect l="l" t="t" r="r" b="b"/>
                <a:pathLst>
                  <a:path w="7069" h="6906" extrusionOk="0">
                    <a:moveTo>
                      <a:pt x="4319" y="386"/>
                    </a:moveTo>
                    <a:cubicBezTo>
                      <a:pt x="4896" y="386"/>
                      <a:pt x="5413" y="642"/>
                      <a:pt x="5867" y="1106"/>
                    </a:cubicBezTo>
                    <a:cubicBezTo>
                      <a:pt x="6401" y="1651"/>
                      <a:pt x="6684" y="2314"/>
                      <a:pt x="6656" y="3473"/>
                    </a:cubicBezTo>
                    <a:cubicBezTo>
                      <a:pt x="6621" y="4211"/>
                      <a:pt x="6133" y="5116"/>
                      <a:pt x="5273" y="5804"/>
                    </a:cubicBezTo>
                    <a:cubicBezTo>
                      <a:pt x="4647" y="6301"/>
                      <a:pt x="3977" y="6554"/>
                      <a:pt x="3274" y="6554"/>
                    </a:cubicBezTo>
                    <a:cubicBezTo>
                      <a:pt x="2836" y="6554"/>
                      <a:pt x="2385" y="6456"/>
                      <a:pt x="1923" y="6258"/>
                    </a:cubicBezTo>
                    <a:cubicBezTo>
                      <a:pt x="792" y="5771"/>
                      <a:pt x="282" y="4420"/>
                      <a:pt x="675" y="3347"/>
                    </a:cubicBezTo>
                    <a:cubicBezTo>
                      <a:pt x="1057" y="2301"/>
                      <a:pt x="1696" y="1475"/>
                      <a:pt x="2677" y="934"/>
                    </a:cubicBezTo>
                    <a:cubicBezTo>
                      <a:pt x="2962" y="778"/>
                      <a:pt x="3255" y="633"/>
                      <a:pt x="3561" y="524"/>
                    </a:cubicBezTo>
                    <a:cubicBezTo>
                      <a:pt x="3825" y="431"/>
                      <a:pt x="4077" y="386"/>
                      <a:pt x="4319" y="386"/>
                    </a:cubicBezTo>
                    <a:close/>
                    <a:moveTo>
                      <a:pt x="4327" y="1"/>
                    </a:moveTo>
                    <a:cubicBezTo>
                      <a:pt x="4045" y="1"/>
                      <a:pt x="3751" y="51"/>
                      <a:pt x="3444" y="152"/>
                    </a:cubicBezTo>
                    <a:cubicBezTo>
                      <a:pt x="1823" y="689"/>
                      <a:pt x="834" y="1852"/>
                      <a:pt x="333" y="3424"/>
                    </a:cubicBezTo>
                    <a:cubicBezTo>
                      <a:pt x="0" y="4456"/>
                      <a:pt x="338" y="5388"/>
                      <a:pt x="1133" y="6122"/>
                    </a:cubicBezTo>
                    <a:cubicBezTo>
                      <a:pt x="1716" y="6660"/>
                      <a:pt x="2423" y="6905"/>
                      <a:pt x="3192" y="6905"/>
                    </a:cubicBezTo>
                    <a:cubicBezTo>
                      <a:pt x="3283" y="6905"/>
                      <a:pt x="3375" y="6902"/>
                      <a:pt x="3468" y="6895"/>
                    </a:cubicBezTo>
                    <a:cubicBezTo>
                      <a:pt x="5745" y="6727"/>
                      <a:pt x="7068" y="4627"/>
                      <a:pt x="7041" y="2961"/>
                    </a:cubicBezTo>
                    <a:cubicBezTo>
                      <a:pt x="7061" y="2158"/>
                      <a:pt x="6724" y="1403"/>
                      <a:pt x="6096" y="785"/>
                    </a:cubicBezTo>
                    <a:cubicBezTo>
                      <a:pt x="5571" y="269"/>
                      <a:pt x="4983" y="1"/>
                      <a:pt x="43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7" name="Google Shape;1477;p35"/>
              <p:cNvSpPr/>
              <p:nvPr/>
            </p:nvSpPr>
            <p:spPr>
              <a:xfrm>
                <a:off x="6072225" y="2046550"/>
                <a:ext cx="361625" cy="451050"/>
              </a:xfrm>
              <a:custGeom>
                <a:avLst/>
                <a:gdLst/>
                <a:ahLst/>
                <a:cxnLst/>
                <a:rect l="l" t="t" r="r" b="b"/>
                <a:pathLst>
                  <a:path w="14465" h="18042" extrusionOk="0">
                    <a:moveTo>
                      <a:pt x="3975" y="3944"/>
                    </a:moveTo>
                    <a:cubicBezTo>
                      <a:pt x="4280" y="3944"/>
                      <a:pt x="4591" y="3978"/>
                      <a:pt x="4908" y="4052"/>
                    </a:cubicBezTo>
                    <a:cubicBezTo>
                      <a:pt x="4714" y="4394"/>
                      <a:pt x="4447" y="4606"/>
                      <a:pt x="4146" y="4767"/>
                    </a:cubicBezTo>
                    <a:cubicBezTo>
                      <a:pt x="3686" y="5016"/>
                      <a:pt x="3203" y="5197"/>
                      <a:pt x="2674" y="5197"/>
                    </a:cubicBezTo>
                    <a:cubicBezTo>
                      <a:pt x="2637" y="5197"/>
                      <a:pt x="2601" y="5196"/>
                      <a:pt x="2564" y="5195"/>
                    </a:cubicBezTo>
                    <a:cubicBezTo>
                      <a:pt x="2496" y="5190"/>
                      <a:pt x="2431" y="5193"/>
                      <a:pt x="2366" y="5182"/>
                    </a:cubicBezTo>
                    <a:cubicBezTo>
                      <a:pt x="2051" y="5132"/>
                      <a:pt x="1812" y="4964"/>
                      <a:pt x="1799" y="4765"/>
                    </a:cubicBezTo>
                    <a:cubicBezTo>
                      <a:pt x="1783" y="4480"/>
                      <a:pt x="2020" y="4378"/>
                      <a:pt x="2217" y="4301"/>
                    </a:cubicBezTo>
                    <a:cubicBezTo>
                      <a:pt x="2790" y="4078"/>
                      <a:pt x="3372" y="3944"/>
                      <a:pt x="3975" y="3944"/>
                    </a:cubicBezTo>
                    <a:close/>
                    <a:moveTo>
                      <a:pt x="5208" y="7544"/>
                    </a:moveTo>
                    <a:cubicBezTo>
                      <a:pt x="5308" y="7544"/>
                      <a:pt x="5409" y="7546"/>
                      <a:pt x="5509" y="7552"/>
                    </a:cubicBezTo>
                    <a:cubicBezTo>
                      <a:pt x="5561" y="7553"/>
                      <a:pt x="5615" y="7557"/>
                      <a:pt x="5665" y="7567"/>
                    </a:cubicBezTo>
                    <a:cubicBezTo>
                      <a:pt x="5688" y="7573"/>
                      <a:pt x="5708" y="7596"/>
                      <a:pt x="5768" y="7639"/>
                    </a:cubicBezTo>
                    <a:cubicBezTo>
                      <a:pt x="5608" y="7811"/>
                      <a:pt x="5459" y="7990"/>
                      <a:pt x="5289" y="8144"/>
                    </a:cubicBezTo>
                    <a:cubicBezTo>
                      <a:pt x="4514" y="8852"/>
                      <a:pt x="3601" y="9165"/>
                      <a:pt x="2588" y="9165"/>
                    </a:cubicBezTo>
                    <a:cubicBezTo>
                      <a:pt x="2483" y="9165"/>
                      <a:pt x="2378" y="9162"/>
                      <a:pt x="2272" y="9155"/>
                    </a:cubicBezTo>
                    <a:cubicBezTo>
                      <a:pt x="2120" y="9147"/>
                      <a:pt x="1964" y="9089"/>
                      <a:pt x="1821" y="9028"/>
                    </a:cubicBezTo>
                    <a:cubicBezTo>
                      <a:pt x="1672" y="8963"/>
                      <a:pt x="1636" y="8824"/>
                      <a:pt x="1729" y="8701"/>
                    </a:cubicBezTo>
                    <a:cubicBezTo>
                      <a:pt x="1831" y="8568"/>
                      <a:pt x="1950" y="8424"/>
                      <a:pt x="2094" y="8353"/>
                    </a:cubicBezTo>
                    <a:cubicBezTo>
                      <a:pt x="2508" y="8154"/>
                      <a:pt x="2925" y="7950"/>
                      <a:pt x="3363" y="7821"/>
                    </a:cubicBezTo>
                    <a:cubicBezTo>
                      <a:pt x="3964" y="7643"/>
                      <a:pt x="4582" y="7544"/>
                      <a:pt x="5208" y="7544"/>
                    </a:cubicBezTo>
                    <a:close/>
                    <a:moveTo>
                      <a:pt x="8228" y="10300"/>
                    </a:moveTo>
                    <a:cubicBezTo>
                      <a:pt x="8422" y="10300"/>
                      <a:pt x="8611" y="10309"/>
                      <a:pt x="8792" y="10326"/>
                    </a:cubicBezTo>
                    <a:cubicBezTo>
                      <a:pt x="8775" y="10653"/>
                      <a:pt x="8635" y="10904"/>
                      <a:pt x="8463" y="11137"/>
                    </a:cubicBezTo>
                    <a:cubicBezTo>
                      <a:pt x="8031" y="11724"/>
                      <a:pt x="7432" y="12078"/>
                      <a:pt x="6762" y="12314"/>
                    </a:cubicBezTo>
                    <a:cubicBezTo>
                      <a:pt x="6214" y="12508"/>
                      <a:pt x="5650" y="12598"/>
                      <a:pt x="5076" y="12598"/>
                    </a:cubicBezTo>
                    <a:cubicBezTo>
                      <a:pt x="4910" y="12598"/>
                      <a:pt x="4743" y="12591"/>
                      <a:pt x="4576" y="12576"/>
                    </a:cubicBezTo>
                    <a:cubicBezTo>
                      <a:pt x="4392" y="12560"/>
                      <a:pt x="4208" y="12520"/>
                      <a:pt x="4034" y="12461"/>
                    </a:cubicBezTo>
                    <a:cubicBezTo>
                      <a:pt x="3769" y="12370"/>
                      <a:pt x="3716" y="12247"/>
                      <a:pt x="3881" y="12013"/>
                    </a:cubicBezTo>
                    <a:cubicBezTo>
                      <a:pt x="4039" y="11791"/>
                      <a:pt x="4229" y="11579"/>
                      <a:pt x="4450" y="11419"/>
                    </a:cubicBezTo>
                    <a:cubicBezTo>
                      <a:pt x="5012" y="11014"/>
                      <a:pt x="5661" y="10778"/>
                      <a:pt x="6320" y="10578"/>
                    </a:cubicBezTo>
                    <a:cubicBezTo>
                      <a:pt x="6929" y="10393"/>
                      <a:pt x="7602" y="10300"/>
                      <a:pt x="8228" y="10300"/>
                    </a:cubicBezTo>
                    <a:close/>
                    <a:moveTo>
                      <a:pt x="10421" y="14211"/>
                    </a:moveTo>
                    <a:cubicBezTo>
                      <a:pt x="10907" y="14211"/>
                      <a:pt x="11397" y="14267"/>
                      <a:pt x="11891" y="14374"/>
                    </a:cubicBezTo>
                    <a:cubicBezTo>
                      <a:pt x="11930" y="14383"/>
                      <a:pt x="11966" y="14402"/>
                      <a:pt x="12001" y="14419"/>
                    </a:cubicBezTo>
                    <a:cubicBezTo>
                      <a:pt x="12010" y="14423"/>
                      <a:pt x="12014" y="14440"/>
                      <a:pt x="12021" y="14452"/>
                    </a:cubicBezTo>
                    <a:cubicBezTo>
                      <a:pt x="11542" y="15374"/>
                      <a:pt x="10279" y="16010"/>
                      <a:pt x="9083" y="16010"/>
                    </a:cubicBezTo>
                    <a:cubicBezTo>
                      <a:pt x="8441" y="16010"/>
                      <a:pt x="7819" y="15827"/>
                      <a:pt x="7348" y="15407"/>
                    </a:cubicBezTo>
                    <a:cubicBezTo>
                      <a:pt x="7329" y="15212"/>
                      <a:pt x="7462" y="15092"/>
                      <a:pt x="7593" y="14989"/>
                    </a:cubicBezTo>
                    <a:cubicBezTo>
                      <a:pt x="7747" y="14867"/>
                      <a:pt x="7913" y="14751"/>
                      <a:pt x="8092" y="14675"/>
                    </a:cubicBezTo>
                    <a:cubicBezTo>
                      <a:pt x="8854" y="14359"/>
                      <a:pt x="9632" y="14211"/>
                      <a:pt x="10421" y="14211"/>
                    </a:cubicBezTo>
                    <a:close/>
                    <a:moveTo>
                      <a:pt x="1656" y="0"/>
                    </a:moveTo>
                    <a:cubicBezTo>
                      <a:pt x="1572" y="0"/>
                      <a:pt x="1488" y="2"/>
                      <a:pt x="1403" y="6"/>
                    </a:cubicBezTo>
                    <a:cubicBezTo>
                      <a:pt x="1019" y="21"/>
                      <a:pt x="648" y="140"/>
                      <a:pt x="324" y="361"/>
                    </a:cubicBezTo>
                    <a:cubicBezTo>
                      <a:pt x="157" y="472"/>
                      <a:pt x="1" y="607"/>
                      <a:pt x="157" y="886"/>
                    </a:cubicBezTo>
                    <a:cubicBezTo>
                      <a:pt x="299" y="857"/>
                      <a:pt x="449" y="833"/>
                      <a:pt x="598" y="797"/>
                    </a:cubicBezTo>
                    <a:cubicBezTo>
                      <a:pt x="777" y="756"/>
                      <a:pt x="951" y="684"/>
                      <a:pt x="1133" y="661"/>
                    </a:cubicBezTo>
                    <a:cubicBezTo>
                      <a:pt x="1344" y="634"/>
                      <a:pt x="1550" y="620"/>
                      <a:pt x="1751" y="620"/>
                    </a:cubicBezTo>
                    <a:cubicBezTo>
                      <a:pt x="2890" y="620"/>
                      <a:pt x="3894" y="1052"/>
                      <a:pt x="4786" y="1824"/>
                    </a:cubicBezTo>
                    <a:cubicBezTo>
                      <a:pt x="4941" y="1960"/>
                      <a:pt x="5070" y="2143"/>
                      <a:pt x="5164" y="2327"/>
                    </a:cubicBezTo>
                    <a:cubicBezTo>
                      <a:pt x="5342" y="2675"/>
                      <a:pt x="5396" y="3045"/>
                      <a:pt x="5257" y="3436"/>
                    </a:cubicBezTo>
                    <a:cubicBezTo>
                      <a:pt x="5187" y="3432"/>
                      <a:pt x="5134" y="3435"/>
                      <a:pt x="5087" y="3428"/>
                    </a:cubicBezTo>
                    <a:cubicBezTo>
                      <a:pt x="4715" y="3326"/>
                      <a:pt x="4346" y="3280"/>
                      <a:pt x="3978" y="3280"/>
                    </a:cubicBezTo>
                    <a:cubicBezTo>
                      <a:pt x="3447" y="3280"/>
                      <a:pt x="2918" y="3376"/>
                      <a:pt x="2393" y="3535"/>
                    </a:cubicBezTo>
                    <a:cubicBezTo>
                      <a:pt x="2038" y="3642"/>
                      <a:pt x="1699" y="3791"/>
                      <a:pt x="1423" y="4052"/>
                    </a:cubicBezTo>
                    <a:cubicBezTo>
                      <a:pt x="950" y="4499"/>
                      <a:pt x="984" y="5169"/>
                      <a:pt x="1497" y="5570"/>
                    </a:cubicBezTo>
                    <a:cubicBezTo>
                      <a:pt x="1733" y="5756"/>
                      <a:pt x="2007" y="5853"/>
                      <a:pt x="2302" y="5869"/>
                    </a:cubicBezTo>
                    <a:cubicBezTo>
                      <a:pt x="2393" y="5874"/>
                      <a:pt x="2483" y="5877"/>
                      <a:pt x="2573" y="5877"/>
                    </a:cubicBezTo>
                    <a:cubicBezTo>
                      <a:pt x="3645" y="5877"/>
                      <a:pt x="4574" y="5508"/>
                      <a:pt x="5317" y="4673"/>
                    </a:cubicBezTo>
                    <a:cubicBezTo>
                      <a:pt x="5410" y="4567"/>
                      <a:pt x="5502" y="4460"/>
                      <a:pt x="5589" y="4360"/>
                    </a:cubicBezTo>
                    <a:cubicBezTo>
                      <a:pt x="6437" y="4904"/>
                      <a:pt x="6709" y="6078"/>
                      <a:pt x="6208" y="6860"/>
                    </a:cubicBezTo>
                    <a:cubicBezTo>
                      <a:pt x="5835" y="6854"/>
                      <a:pt x="5466" y="6832"/>
                      <a:pt x="5101" y="6832"/>
                    </a:cubicBezTo>
                    <a:cubicBezTo>
                      <a:pt x="4967" y="6832"/>
                      <a:pt x="4833" y="6835"/>
                      <a:pt x="4699" y="6843"/>
                    </a:cubicBezTo>
                    <a:cubicBezTo>
                      <a:pt x="3631" y="6901"/>
                      <a:pt x="2617" y="7182"/>
                      <a:pt x="1680" y="7712"/>
                    </a:cubicBezTo>
                    <a:cubicBezTo>
                      <a:pt x="1401" y="7869"/>
                      <a:pt x="1163" y="8077"/>
                      <a:pt x="1007" y="8366"/>
                    </a:cubicBezTo>
                    <a:cubicBezTo>
                      <a:pt x="732" y="8875"/>
                      <a:pt x="854" y="9356"/>
                      <a:pt x="1340" y="9672"/>
                    </a:cubicBezTo>
                    <a:cubicBezTo>
                      <a:pt x="1636" y="9865"/>
                      <a:pt x="1972" y="9944"/>
                      <a:pt x="2318" y="9950"/>
                    </a:cubicBezTo>
                    <a:cubicBezTo>
                      <a:pt x="2347" y="9950"/>
                      <a:pt x="2377" y="9951"/>
                      <a:pt x="2407" y="9951"/>
                    </a:cubicBezTo>
                    <a:cubicBezTo>
                      <a:pt x="4005" y="9951"/>
                      <a:pt x="5319" y="9345"/>
                      <a:pt x="6315" y="8066"/>
                    </a:cubicBezTo>
                    <a:cubicBezTo>
                      <a:pt x="6403" y="7954"/>
                      <a:pt x="6487" y="7841"/>
                      <a:pt x="6566" y="7739"/>
                    </a:cubicBezTo>
                    <a:cubicBezTo>
                      <a:pt x="7664" y="8038"/>
                      <a:pt x="8523" y="8777"/>
                      <a:pt x="8644" y="9506"/>
                    </a:cubicBezTo>
                    <a:cubicBezTo>
                      <a:pt x="8618" y="9515"/>
                      <a:pt x="8595" y="9530"/>
                      <a:pt x="8572" y="9533"/>
                    </a:cubicBezTo>
                    <a:cubicBezTo>
                      <a:pt x="8466" y="9538"/>
                      <a:pt x="8360" y="9543"/>
                      <a:pt x="8256" y="9543"/>
                    </a:cubicBezTo>
                    <a:cubicBezTo>
                      <a:pt x="7157" y="9545"/>
                      <a:pt x="6105" y="9772"/>
                      <a:pt x="5094" y="10195"/>
                    </a:cubicBezTo>
                    <a:cubicBezTo>
                      <a:pt x="4505" y="10442"/>
                      <a:pt x="3943" y="10736"/>
                      <a:pt x="3509" y="11217"/>
                    </a:cubicBezTo>
                    <a:cubicBezTo>
                      <a:pt x="3351" y="11390"/>
                      <a:pt x="3200" y="11584"/>
                      <a:pt x="3096" y="11793"/>
                    </a:cubicBezTo>
                    <a:cubicBezTo>
                      <a:pt x="2833" y="12320"/>
                      <a:pt x="2982" y="12802"/>
                      <a:pt x="3506" y="13063"/>
                    </a:cubicBezTo>
                    <a:cubicBezTo>
                      <a:pt x="3772" y="13193"/>
                      <a:pt x="4076" y="13293"/>
                      <a:pt x="4371" y="13322"/>
                    </a:cubicBezTo>
                    <a:cubicBezTo>
                      <a:pt x="4583" y="13343"/>
                      <a:pt x="4793" y="13353"/>
                      <a:pt x="5001" y="13353"/>
                    </a:cubicBezTo>
                    <a:cubicBezTo>
                      <a:pt x="5997" y="13353"/>
                      <a:pt x="6951" y="13113"/>
                      <a:pt x="7846" y="12615"/>
                    </a:cubicBezTo>
                    <a:cubicBezTo>
                      <a:pt x="8423" y="12292"/>
                      <a:pt x="8896" y="11850"/>
                      <a:pt x="9209" y="11266"/>
                    </a:cubicBezTo>
                    <a:cubicBezTo>
                      <a:pt x="9351" y="11004"/>
                      <a:pt x="9434" y="10710"/>
                      <a:pt x="9544" y="10431"/>
                    </a:cubicBezTo>
                    <a:cubicBezTo>
                      <a:pt x="11241" y="10633"/>
                      <a:pt x="12683" y="12361"/>
                      <a:pt x="12311" y="13773"/>
                    </a:cubicBezTo>
                    <a:cubicBezTo>
                      <a:pt x="12238" y="13760"/>
                      <a:pt x="12160" y="13754"/>
                      <a:pt x="12086" y="13737"/>
                    </a:cubicBezTo>
                    <a:cubicBezTo>
                      <a:pt x="11535" y="13609"/>
                      <a:pt x="10987" y="13546"/>
                      <a:pt x="10441" y="13546"/>
                    </a:cubicBezTo>
                    <a:cubicBezTo>
                      <a:pt x="9707" y="13546"/>
                      <a:pt x="8977" y="13660"/>
                      <a:pt x="8253" y="13886"/>
                    </a:cubicBezTo>
                    <a:cubicBezTo>
                      <a:pt x="7733" y="14048"/>
                      <a:pt x="7240" y="14280"/>
                      <a:pt x="6848" y="14671"/>
                    </a:cubicBezTo>
                    <a:cubicBezTo>
                      <a:pt x="6437" y="15086"/>
                      <a:pt x="6441" y="15599"/>
                      <a:pt x="6867" y="16000"/>
                    </a:cubicBezTo>
                    <a:cubicBezTo>
                      <a:pt x="7017" y="16143"/>
                      <a:pt x="7196" y="16272"/>
                      <a:pt x="7383" y="16359"/>
                    </a:cubicBezTo>
                    <a:cubicBezTo>
                      <a:pt x="7956" y="16628"/>
                      <a:pt x="8546" y="16775"/>
                      <a:pt x="9146" y="16775"/>
                    </a:cubicBezTo>
                    <a:cubicBezTo>
                      <a:pt x="9508" y="16775"/>
                      <a:pt x="9873" y="16721"/>
                      <a:pt x="10239" y="16608"/>
                    </a:cubicBezTo>
                    <a:cubicBezTo>
                      <a:pt x="11244" y="16296"/>
                      <a:pt x="12110" y="15756"/>
                      <a:pt x="12673" y="14820"/>
                    </a:cubicBezTo>
                    <a:cubicBezTo>
                      <a:pt x="12690" y="14788"/>
                      <a:pt x="12726" y="14767"/>
                      <a:pt x="12782" y="14712"/>
                    </a:cubicBezTo>
                    <a:cubicBezTo>
                      <a:pt x="12964" y="14828"/>
                      <a:pt x="13161" y="14934"/>
                      <a:pt x="13336" y="15067"/>
                    </a:cubicBezTo>
                    <a:cubicBezTo>
                      <a:pt x="14029" y="15590"/>
                      <a:pt x="14183" y="16403"/>
                      <a:pt x="13722" y="17139"/>
                    </a:cubicBezTo>
                    <a:cubicBezTo>
                      <a:pt x="13576" y="17374"/>
                      <a:pt x="13390" y="17583"/>
                      <a:pt x="13227" y="17807"/>
                    </a:cubicBezTo>
                    <a:cubicBezTo>
                      <a:pt x="13178" y="17871"/>
                      <a:pt x="13150" y="17948"/>
                      <a:pt x="13100" y="18041"/>
                    </a:cubicBezTo>
                    <a:cubicBezTo>
                      <a:pt x="13920" y="17933"/>
                      <a:pt x="14364" y="17477"/>
                      <a:pt x="14408" y="16711"/>
                    </a:cubicBezTo>
                    <a:cubicBezTo>
                      <a:pt x="14464" y="15763"/>
                      <a:pt x="14131" y="14977"/>
                      <a:pt x="13377" y="14384"/>
                    </a:cubicBezTo>
                    <a:cubicBezTo>
                      <a:pt x="13254" y="14288"/>
                      <a:pt x="13111" y="14215"/>
                      <a:pt x="12988" y="14138"/>
                    </a:cubicBezTo>
                    <a:cubicBezTo>
                      <a:pt x="13012" y="13996"/>
                      <a:pt x="13027" y="13908"/>
                      <a:pt x="13042" y="13817"/>
                    </a:cubicBezTo>
                    <a:cubicBezTo>
                      <a:pt x="13138" y="13285"/>
                      <a:pt x="13085" y="12764"/>
                      <a:pt x="12882" y="12262"/>
                    </a:cubicBezTo>
                    <a:cubicBezTo>
                      <a:pt x="12326" y="10902"/>
                      <a:pt x="11313" y="10076"/>
                      <a:pt x="9899" y="9718"/>
                    </a:cubicBezTo>
                    <a:cubicBezTo>
                      <a:pt x="9749" y="9678"/>
                      <a:pt x="9597" y="9643"/>
                      <a:pt x="9448" y="9611"/>
                    </a:cubicBezTo>
                    <a:cubicBezTo>
                      <a:pt x="9097" y="8252"/>
                      <a:pt x="8124" y="7537"/>
                      <a:pt x="6921" y="7063"/>
                    </a:cubicBezTo>
                    <a:cubicBezTo>
                      <a:pt x="7352" y="5699"/>
                      <a:pt x="7047" y="4588"/>
                      <a:pt x="5916" y="3734"/>
                    </a:cubicBezTo>
                    <a:cubicBezTo>
                      <a:pt x="5917" y="3690"/>
                      <a:pt x="5912" y="3650"/>
                      <a:pt x="5920" y="3612"/>
                    </a:cubicBezTo>
                    <a:cubicBezTo>
                      <a:pt x="6169" y="2627"/>
                      <a:pt x="5840" y="1835"/>
                      <a:pt x="5081" y="1220"/>
                    </a:cubicBezTo>
                    <a:cubicBezTo>
                      <a:pt x="4080" y="407"/>
                      <a:pt x="2930" y="0"/>
                      <a:pt x="165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8" name="Google Shape;1478;p35"/>
              <p:cNvSpPr/>
              <p:nvPr/>
            </p:nvSpPr>
            <p:spPr>
              <a:xfrm>
                <a:off x="6302450" y="2153000"/>
                <a:ext cx="132150" cy="132550"/>
              </a:xfrm>
              <a:custGeom>
                <a:avLst/>
                <a:gdLst/>
                <a:ahLst/>
                <a:cxnLst/>
                <a:rect l="l" t="t" r="r" b="b"/>
                <a:pathLst>
                  <a:path w="5286" h="5302" extrusionOk="0">
                    <a:moveTo>
                      <a:pt x="2066" y="0"/>
                    </a:moveTo>
                    <a:cubicBezTo>
                      <a:pt x="0" y="0"/>
                      <a:pt x="1198" y="3096"/>
                      <a:pt x="1975" y="4196"/>
                    </a:cubicBezTo>
                    <a:cubicBezTo>
                      <a:pt x="2232" y="4562"/>
                      <a:pt x="2542" y="4904"/>
                      <a:pt x="2937" y="5112"/>
                    </a:cubicBezTo>
                    <a:cubicBezTo>
                      <a:pt x="3164" y="5232"/>
                      <a:pt x="3423" y="5302"/>
                      <a:pt x="3680" y="5302"/>
                    </a:cubicBezTo>
                    <a:cubicBezTo>
                      <a:pt x="3870" y="5302"/>
                      <a:pt x="4058" y="5263"/>
                      <a:pt x="4230" y="5178"/>
                    </a:cubicBezTo>
                    <a:cubicBezTo>
                      <a:pt x="4627" y="4982"/>
                      <a:pt x="4874" y="4568"/>
                      <a:pt x="5012" y="4147"/>
                    </a:cubicBezTo>
                    <a:cubicBezTo>
                      <a:pt x="5285" y="3304"/>
                      <a:pt x="5184" y="2347"/>
                      <a:pt x="4740" y="1578"/>
                    </a:cubicBezTo>
                    <a:cubicBezTo>
                      <a:pt x="4294" y="811"/>
                      <a:pt x="3514" y="246"/>
                      <a:pt x="2645" y="66"/>
                    </a:cubicBezTo>
                    <a:cubicBezTo>
                      <a:pt x="2428" y="21"/>
                      <a:pt x="2236" y="0"/>
                      <a:pt x="206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9" name="Google Shape;1479;p35"/>
              <p:cNvSpPr/>
              <p:nvPr/>
            </p:nvSpPr>
            <p:spPr>
              <a:xfrm>
                <a:off x="6363075" y="2055300"/>
                <a:ext cx="115750" cy="74900"/>
              </a:xfrm>
              <a:custGeom>
                <a:avLst/>
                <a:gdLst/>
                <a:ahLst/>
                <a:cxnLst/>
                <a:rect l="l" t="t" r="r" b="b"/>
                <a:pathLst>
                  <a:path w="4630" h="2996" extrusionOk="0">
                    <a:moveTo>
                      <a:pt x="2733" y="0"/>
                    </a:moveTo>
                    <a:cubicBezTo>
                      <a:pt x="2234" y="0"/>
                      <a:pt x="1729" y="126"/>
                      <a:pt x="1341" y="434"/>
                    </a:cubicBezTo>
                    <a:cubicBezTo>
                      <a:pt x="1" y="1503"/>
                      <a:pt x="1103" y="2804"/>
                      <a:pt x="2423" y="2977"/>
                    </a:cubicBezTo>
                    <a:cubicBezTo>
                      <a:pt x="2516" y="2990"/>
                      <a:pt x="2609" y="2996"/>
                      <a:pt x="2702" y="2996"/>
                    </a:cubicBezTo>
                    <a:cubicBezTo>
                      <a:pt x="3277" y="2996"/>
                      <a:pt x="3856" y="2765"/>
                      <a:pt x="4206" y="2313"/>
                    </a:cubicBezTo>
                    <a:cubicBezTo>
                      <a:pt x="4614" y="1789"/>
                      <a:pt x="4630" y="966"/>
                      <a:pt x="4169" y="487"/>
                    </a:cubicBezTo>
                    <a:cubicBezTo>
                      <a:pt x="3867" y="175"/>
                      <a:pt x="3417" y="44"/>
                      <a:pt x="2982" y="11"/>
                    </a:cubicBezTo>
                    <a:cubicBezTo>
                      <a:pt x="2900" y="4"/>
                      <a:pt x="2817" y="0"/>
                      <a:pt x="273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4">
  <p:cSld name="SECTION_HEADER_2_2">
    <p:bg>
      <p:bgPr>
        <a:solidFill>
          <a:schemeClr val="accent2"/>
        </a:solidFill>
        <a:effectLst/>
      </p:bgPr>
    </p:bg>
    <p:spTree>
      <p:nvGrpSpPr>
        <p:cNvPr id="1" name="Shape 1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81" name="Google Shape;1481;p36"/>
          <p:cNvGrpSpPr/>
          <p:nvPr/>
        </p:nvGrpSpPr>
        <p:grpSpPr>
          <a:xfrm>
            <a:off x="5664122" y="-218210"/>
            <a:ext cx="4080396" cy="5729488"/>
            <a:chOff x="2048150" y="525275"/>
            <a:chExt cx="909625" cy="1277250"/>
          </a:xfrm>
        </p:grpSpPr>
        <p:grpSp>
          <p:nvGrpSpPr>
            <p:cNvPr id="1482" name="Google Shape;1482;p36"/>
            <p:cNvGrpSpPr/>
            <p:nvPr/>
          </p:nvGrpSpPr>
          <p:grpSpPr>
            <a:xfrm>
              <a:off x="2048150" y="1387675"/>
              <a:ext cx="621950" cy="414850"/>
              <a:chOff x="2048150" y="1387675"/>
              <a:chExt cx="621950" cy="414850"/>
            </a:xfrm>
          </p:grpSpPr>
          <p:sp>
            <p:nvSpPr>
              <p:cNvPr id="1483" name="Google Shape;1483;p36"/>
              <p:cNvSpPr/>
              <p:nvPr/>
            </p:nvSpPr>
            <p:spPr>
              <a:xfrm>
                <a:off x="2103250" y="1426750"/>
                <a:ext cx="566850" cy="375775"/>
              </a:xfrm>
              <a:custGeom>
                <a:avLst/>
                <a:gdLst/>
                <a:ahLst/>
                <a:cxnLst/>
                <a:rect l="l" t="t" r="r" b="b"/>
                <a:pathLst>
                  <a:path w="22674" h="15031" extrusionOk="0">
                    <a:moveTo>
                      <a:pt x="7399" y="1"/>
                    </a:moveTo>
                    <a:cubicBezTo>
                      <a:pt x="7068" y="1"/>
                      <a:pt x="6739" y="16"/>
                      <a:pt x="6416" y="48"/>
                    </a:cubicBezTo>
                    <a:cubicBezTo>
                      <a:pt x="5262" y="161"/>
                      <a:pt x="4176" y="486"/>
                      <a:pt x="3223" y="1089"/>
                    </a:cubicBezTo>
                    <a:cubicBezTo>
                      <a:pt x="411" y="2877"/>
                      <a:pt x="0" y="6923"/>
                      <a:pt x="862" y="9856"/>
                    </a:cubicBezTo>
                    <a:cubicBezTo>
                      <a:pt x="1522" y="12101"/>
                      <a:pt x="3255" y="14073"/>
                      <a:pt x="5499" y="14739"/>
                    </a:cubicBezTo>
                    <a:cubicBezTo>
                      <a:pt x="6216" y="14952"/>
                      <a:pt x="6955" y="15030"/>
                      <a:pt x="7702" y="15030"/>
                    </a:cubicBezTo>
                    <a:cubicBezTo>
                      <a:pt x="8735" y="15030"/>
                      <a:pt x="9783" y="14880"/>
                      <a:pt x="10808" y="14729"/>
                    </a:cubicBezTo>
                    <a:cubicBezTo>
                      <a:pt x="12952" y="14414"/>
                      <a:pt x="15111" y="14091"/>
                      <a:pt x="17134" y="13320"/>
                    </a:cubicBezTo>
                    <a:cubicBezTo>
                      <a:pt x="18537" y="12784"/>
                      <a:pt x="19906" y="11994"/>
                      <a:pt x="20734" y="10741"/>
                    </a:cubicBezTo>
                    <a:cubicBezTo>
                      <a:pt x="22674" y="7800"/>
                      <a:pt x="19932" y="4867"/>
                      <a:pt x="17492" y="3332"/>
                    </a:cubicBezTo>
                    <a:cubicBezTo>
                      <a:pt x="14952" y="1734"/>
                      <a:pt x="10961" y="1"/>
                      <a:pt x="739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1484" name="Google Shape;1484;p36"/>
              <p:cNvGrpSpPr/>
              <p:nvPr/>
            </p:nvGrpSpPr>
            <p:grpSpPr>
              <a:xfrm>
                <a:off x="2048150" y="1387675"/>
                <a:ext cx="364875" cy="344975"/>
                <a:chOff x="2048150" y="1387675"/>
                <a:chExt cx="364875" cy="344975"/>
              </a:xfrm>
            </p:grpSpPr>
            <p:sp>
              <p:nvSpPr>
                <p:cNvPr id="1485" name="Google Shape;1485;p36"/>
                <p:cNvSpPr/>
                <p:nvPr/>
              </p:nvSpPr>
              <p:spPr>
                <a:xfrm>
                  <a:off x="2139475" y="1465400"/>
                  <a:ext cx="273550" cy="267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942" h="10690" extrusionOk="0">
                      <a:moveTo>
                        <a:pt x="6681" y="594"/>
                      </a:moveTo>
                      <a:cubicBezTo>
                        <a:pt x="7575" y="594"/>
                        <a:pt x="8376" y="990"/>
                        <a:pt x="9078" y="1708"/>
                      </a:cubicBezTo>
                      <a:cubicBezTo>
                        <a:pt x="9907" y="2554"/>
                        <a:pt x="10344" y="3579"/>
                        <a:pt x="10301" y="5373"/>
                      </a:cubicBezTo>
                      <a:cubicBezTo>
                        <a:pt x="10250" y="6519"/>
                        <a:pt x="9494" y="7922"/>
                        <a:pt x="8159" y="8984"/>
                      </a:cubicBezTo>
                      <a:cubicBezTo>
                        <a:pt x="7191" y="9755"/>
                        <a:pt x="6154" y="10147"/>
                        <a:pt x="5065" y="10147"/>
                      </a:cubicBezTo>
                      <a:cubicBezTo>
                        <a:pt x="4386" y="10147"/>
                        <a:pt x="3687" y="9994"/>
                        <a:pt x="2971" y="9686"/>
                      </a:cubicBezTo>
                      <a:cubicBezTo>
                        <a:pt x="1219" y="8933"/>
                        <a:pt x="430" y="6842"/>
                        <a:pt x="1037" y="5180"/>
                      </a:cubicBezTo>
                      <a:cubicBezTo>
                        <a:pt x="1630" y="3560"/>
                        <a:pt x="2619" y="2280"/>
                        <a:pt x="4138" y="1443"/>
                      </a:cubicBezTo>
                      <a:cubicBezTo>
                        <a:pt x="4579" y="1201"/>
                        <a:pt x="5038" y="976"/>
                        <a:pt x="5510" y="807"/>
                      </a:cubicBezTo>
                      <a:cubicBezTo>
                        <a:pt x="5917" y="663"/>
                        <a:pt x="6307" y="594"/>
                        <a:pt x="6681" y="594"/>
                      </a:cubicBezTo>
                      <a:close/>
                      <a:moveTo>
                        <a:pt x="6697" y="1"/>
                      </a:moveTo>
                      <a:cubicBezTo>
                        <a:pt x="6261" y="1"/>
                        <a:pt x="5806" y="78"/>
                        <a:pt x="5333" y="234"/>
                      </a:cubicBezTo>
                      <a:cubicBezTo>
                        <a:pt x="2820" y="1065"/>
                        <a:pt x="1287" y="2864"/>
                        <a:pt x="510" y="5300"/>
                      </a:cubicBezTo>
                      <a:cubicBezTo>
                        <a:pt x="0" y="6900"/>
                        <a:pt x="519" y="8343"/>
                        <a:pt x="1750" y="9477"/>
                      </a:cubicBezTo>
                      <a:cubicBezTo>
                        <a:pt x="2656" y="10310"/>
                        <a:pt x="3748" y="10690"/>
                        <a:pt x="4939" y="10690"/>
                      </a:cubicBezTo>
                      <a:cubicBezTo>
                        <a:pt x="5081" y="10690"/>
                        <a:pt x="5224" y="10685"/>
                        <a:pt x="5368" y="10674"/>
                      </a:cubicBezTo>
                      <a:cubicBezTo>
                        <a:pt x="8894" y="10415"/>
                        <a:pt x="10941" y="7163"/>
                        <a:pt x="10901" y="4584"/>
                      </a:cubicBezTo>
                      <a:cubicBezTo>
                        <a:pt x="10927" y="3341"/>
                        <a:pt x="10409" y="2171"/>
                        <a:pt x="9436" y="1215"/>
                      </a:cubicBezTo>
                      <a:cubicBezTo>
                        <a:pt x="8625" y="418"/>
                        <a:pt x="7712" y="1"/>
                        <a:pt x="6697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86" name="Google Shape;1486;p36"/>
                <p:cNvSpPr/>
                <p:nvPr/>
              </p:nvSpPr>
              <p:spPr>
                <a:xfrm>
                  <a:off x="2048150" y="1475950"/>
                  <a:ext cx="63525" cy="921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41" h="3685" extrusionOk="0">
                      <a:moveTo>
                        <a:pt x="1648" y="1"/>
                      </a:moveTo>
                      <a:cubicBezTo>
                        <a:pt x="1303" y="1"/>
                        <a:pt x="947" y="197"/>
                        <a:pt x="726" y="461"/>
                      </a:cubicBezTo>
                      <a:cubicBezTo>
                        <a:pt x="228" y="1055"/>
                        <a:pt x="1" y="1865"/>
                        <a:pt x="167" y="2626"/>
                      </a:cubicBezTo>
                      <a:cubicBezTo>
                        <a:pt x="225" y="2902"/>
                        <a:pt x="338" y="3171"/>
                        <a:pt x="532" y="3377"/>
                      </a:cubicBezTo>
                      <a:cubicBezTo>
                        <a:pt x="704" y="3561"/>
                        <a:pt x="948" y="3684"/>
                        <a:pt x="1196" y="3684"/>
                      </a:cubicBezTo>
                      <a:cubicBezTo>
                        <a:pt x="1227" y="3684"/>
                        <a:pt x="1258" y="3682"/>
                        <a:pt x="1289" y="3678"/>
                      </a:cubicBezTo>
                      <a:cubicBezTo>
                        <a:pt x="1706" y="3627"/>
                        <a:pt x="1998" y="3240"/>
                        <a:pt x="2176" y="2859"/>
                      </a:cubicBezTo>
                      <a:cubicBezTo>
                        <a:pt x="2408" y="2358"/>
                        <a:pt x="2531" y="1807"/>
                        <a:pt x="2536" y="1253"/>
                      </a:cubicBezTo>
                      <a:cubicBezTo>
                        <a:pt x="2541" y="895"/>
                        <a:pt x="2481" y="512"/>
                        <a:pt x="2236" y="253"/>
                      </a:cubicBezTo>
                      <a:cubicBezTo>
                        <a:pt x="2067" y="75"/>
                        <a:pt x="1860" y="1"/>
                        <a:pt x="1648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87" name="Google Shape;1487;p36"/>
                <p:cNvSpPr/>
                <p:nvPr/>
              </p:nvSpPr>
              <p:spPr>
                <a:xfrm>
                  <a:off x="2113700" y="1387675"/>
                  <a:ext cx="67325" cy="73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93" h="2938" extrusionOk="0">
                      <a:moveTo>
                        <a:pt x="1995" y="0"/>
                      </a:moveTo>
                      <a:cubicBezTo>
                        <a:pt x="1366" y="0"/>
                        <a:pt x="567" y="860"/>
                        <a:pt x="312" y="1261"/>
                      </a:cubicBezTo>
                      <a:cubicBezTo>
                        <a:pt x="135" y="1540"/>
                        <a:pt x="0" y="1865"/>
                        <a:pt x="27" y="2196"/>
                      </a:cubicBezTo>
                      <a:cubicBezTo>
                        <a:pt x="55" y="2526"/>
                        <a:pt x="277" y="2855"/>
                        <a:pt x="600" y="2924"/>
                      </a:cubicBezTo>
                      <a:cubicBezTo>
                        <a:pt x="646" y="2933"/>
                        <a:pt x="691" y="2938"/>
                        <a:pt x="737" y="2938"/>
                      </a:cubicBezTo>
                      <a:cubicBezTo>
                        <a:pt x="1009" y="2938"/>
                        <a:pt x="1270" y="2774"/>
                        <a:pt x="1495" y="2606"/>
                      </a:cubicBezTo>
                      <a:cubicBezTo>
                        <a:pt x="1992" y="2232"/>
                        <a:pt x="2465" y="1762"/>
                        <a:pt x="2621" y="1160"/>
                      </a:cubicBezTo>
                      <a:cubicBezTo>
                        <a:pt x="2692" y="882"/>
                        <a:pt x="2689" y="571"/>
                        <a:pt x="2536" y="328"/>
                      </a:cubicBezTo>
                      <a:cubicBezTo>
                        <a:pt x="2391" y="94"/>
                        <a:pt x="2202" y="0"/>
                        <a:pt x="1995" y="0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1488" name="Google Shape;1488;p36"/>
            <p:cNvSpPr/>
            <p:nvPr/>
          </p:nvSpPr>
          <p:spPr>
            <a:xfrm>
              <a:off x="2357175" y="1098100"/>
              <a:ext cx="345650" cy="345600"/>
            </a:xfrm>
            <a:custGeom>
              <a:avLst/>
              <a:gdLst/>
              <a:ahLst/>
              <a:cxnLst/>
              <a:rect l="l" t="t" r="r" b="b"/>
              <a:pathLst>
                <a:path w="13826" h="13824" extrusionOk="0">
                  <a:moveTo>
                    <a:pt x="6914" y="0"/>
                  </a:moveTo>
                  <a:cubicBezTo>
                    <a:pt x="5081" y="0"/>
                    <a:pt x="3323" y="728"/>
                    <a:pt x="2026" y="2023"/>
                  </a:cubicBezTo>
                  <a:cubicBezTo>
                    <a:pt x="730" y="3321"/>
                    <a:pt x="1" y="5079"/>
                    <a:pt x="1" y="6912"/>
                  </a:cubicBezTo>
                  <a:cubicBezTo>
                    <a:pt x="1" y="8745"/>
                    <a:pt x="730" y="10503"/>
                    <a:pt x="2026" y="11799"/>
                  </a:cubicBezTo>
                  <a:cubicBezTo>
                    <a:pt x="3323" y="13096"/>
                    <a:pt x="5081" y="13824"/>
                    <a:pt x="6914" y="13824"/>
                  </a:cubicBezTo>
                  <a:cubicBezTo>
                    <a:pt x="8747" y="13824"/>
                    <a:pt x="10505" y="13096"/>
                    <a:pt x="11801" y="11799"/>
                  </a:cubicBezTo>
                  <a:cubicBezTo>
                    <a:pt x="13098" y="10503"/>
                    <a:pt x="13826" y="8745"/>
                    <a:pt x="13826" y="6912"/>
                  </a:cubicBezTo>
                  <a:cubicBezTo>
                    <a:pt x="13826" y="5079"/>
                    <a:pt x="13098" y="3321"/>
                    <a:pt x="11801" y="2023"/>
                  </a:cubicBezTo>
                  <a:cubicBezTo>
                    <a:pt x="10505" y="728"/>
                    <a:pt x="8747" y="0"/>
                    <a:pt x="69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" name="Google Shape;1489;p36"/>
            <p:cNvSpPr/>
            <p:nvPr/>
          </p:nvSpPr>
          <p:spPr>
            <a:xfrm>
              <a:off x="2441700" y="1066188"/>
              <a:ext cx="492600" cy="388475"/>
            </a:xfrm>
            <a:custGeom>
              <a:avLst/>
              <a:gdLst/>
              <a:ahLst/>
              <a:cxnLst/>
              <a:rect l="l" t="t" r="r" b="b"/>
              <a:pathLst>
                <a:path w="19704" h="15539" extrusionOk="0">
                  <a:moveTo>
                    <a:pt x="3111" y="0"/>
                  </a:moveTo>
                  <a:cubicBezTo>
                    <a:pt x="2941" y="0"/>
                    <a:pt x="2771" y="10"/>
                    <a:pt x="2602" y="31"/>
                  </a:cubicBezTo>
                  <a:cubicBezTo>
                    <a:pt x="1755" y="138"/>
                    <a:pt x="913" y="569"/>
                    <a:pt x="477" y="1307"/>
                  </a:cubicBezTo>
                  <a:cubicBezTo>
                    <a:pt x="1" y="2120"/>
                    <a:pt x="85" y="3153"/>
                    <a:pt x="383" y="4047"/>
                  </a:cubicBezTo>
                  <a:cubicBezTo>
                    <a:pt x="1150" y="6363"/>
                    <a:pt x="3122" y="8052"/>
                    <a:pt x="5101" y="9481"/>
                  </a:cubicBezTo>
                  <a:cubicBezTo>
                    <a:pt x="7644" y="11316"/>
                    <a:pt x="10350" y="12927"/>
                    <a:pt x="13200" y="14235"/>
                  </a:cubicBezTo>
                  <a:cubicBezTo>
                    <a:pt x="14183" y="14686"/>
                    <a:pt x="15194" y="15102"/>
                    <a:pt x="16254" y="15332"/>
                  </a:cubicBezTo>
                  <a:cubicBezTo>
                    <a:pt x="16717" y="15433"/>
                    <a:pt x="17222" y="15538"/>
                    <a:pt x="17714" y="15538"/>
                  </a:cubicBezTo>
                  <a:cubicBezTo>
                    <a:pt x="18183" y="15538"/>
                    <a:pt x="18640" y="15443"/>
                    <a:pt x="19035" y="15157"/>
                  </a:cubicBezTo>
                  <a:cubicBezTo>
                    <a:pt x="19703" y="14673"/>
                    <a:pt x="19650" y="13535"/>
                    <a:pt x="19498" y="12798"/>
                  </a:cubicBezTo>
                  <a:cubicBezTo>
                    <a:pt x="19367" y="12152"/>
                    <a:pt x="19113" y="11522"/>
                    <a:pt x="18784" y="10916"/>
                  </a:cubicBezTo>
                  <a:cubicBezTo>
                    <a:pt x="18015" y="9497"/>
                    <a:pt x="16827" y="8210"/>
                    <a:pt x="15758" y="7162"/>
                  </a:cubicBezTo>
                  <a:cubicBezTo>
                    <a:pt x="14169" y="5592"/>
                    <a:pt x="12329" y="4255"/>
                    <a:pt x="10470" y="3061"/>
                  </a:cubicBezTo>
                  <a:cubicBezTo>
                    <a:pt x="8787" y="1978"/>
                    <a:pt x="7035" y="965"/>
                    <a:pt x="5128" y="363"/>
                  </a:cubicBezTo>
                  <a:cubicBezTo>
                    <a:pt x="4475" y="157"/>
                    <a:pt x="3792" y="0"/>
                    <a:pt x="31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" name="Google Shape;1490;p36"/>
            <p:cNvSpPr/>
            <p:nvPr/>
          </p:nvSpPr>
          <p:spPr>
            <a:xfrm>
              <a:off x="2441738" y="1446375"/>
              <a:ext cx="176525" cy="172525"/>
            </a:xfrm>
            <a:custGeom>
              <a:avLst/>
              <a:gdLst/>
              <a:ahLst/>
              <a:cxnLst/>
              <a:rect l="l" t="t" r="r" b="b"/>
              <a:pathLst>
                <a:path w="7061" h="6901" extrusionOk="0">
                  <a:moveTo>
                    <a:pt x="4310" y="384"/>
                  </a:moveTo>
                  <a:cubicBezTo>
                    <a:pt x="4888" y="384"/>
                    <a:pt x="5404" y="640"/>
                    <a:pt x="5858" y="1104"/>
                  </a:cubicBezTo>
                  <a:cubicBezTo>
                    <a:pt x="6394" y="1651"/>
                    <a:pt x="6676" y="2314"/>
                    <a:pt x="6647" y="3470"/>
                  </a:cubicBezTo>
                  <a:cubicBezTo>
                    <a:pt x="6616" y="4209"/>
                    <a:pt x="6126" y="5113"/>
                    <a:pt x="5264" y="5798"/>
                  </a:cubicBezTo>
                  <a:cubicBezTo>
                    <a:pt x="4639" y="6295"/>
                    <a:pt x="3970" y="6548"/>
                    <a:pt x="3267" y="6548"/>
                  </a:cubicBezTo>
                  <a:cubicBezTo>
                    <a:pt x="2829" y="6548"/>
                    <a:pt x="2378" y="6450"/>
                    <a:pt x="1918" y="6252"/>
                  </a:cubicBezTo>
                  <a:cubicBezTo>
                    <a:pt x="788" y="5764"/>
                    <a:pt x="278" y="4416"/>
                    <a:pt x="669" y="3342"/>
                  </a:cubicBezTo>
                  <a:cubicBezTo>
                    <a:pt x="1051" y="2297"/>
                    <a:pt x="1690" y="1472"/>
                    <a:pt x="2671" y="932"/>
                  </a:cubicBezTo>
                  <a:cubicBezTo>
                    <a:pt x="2956" y="776"/>
                    <a:pt x="3251" y="629"/>
                    <a:pt x="3554" y="521"/>
                  </a:cubicBezTo>
                  <a:cubicBezTo>
                    <a:pt x="3817" y="429"/>
                    <a:pt x="4069" y="384"/>
                    <a:pt x="4310" y="384"/>
                  </a:cubicBezTo>
                  <a:close/>
                  <a:moveTo>
                    <a:pt x="4325" y="1"/>
                  </a:moveTo>
                  <a:cubicBezTo>
                    <a:pt x="4043" y="1"/>
                    <a:pt x="3749" y="51"/>
                    <a:pt x="3443" y="152"/>
                  </a:cubicBezTo>
                  <a:cubicBezTo>
                    <a:pt x="1819" y="689"/>
                    <a:pt x="831" y="1852"/>
                    <a:pt x="330" y="3421"/>
                  </a:cubicBezTo>
                  <a:cubicBezTo>
                    <a:pt x="0" y="4455"/>
                    <a:pt x="335" y="5386"/>
                    <a:pt x="1130" y="6117"/>
                  </a:cubicBezTo>
                  <a:cubicBezTo>
                    <a:pt x="1714" y="6656"/>
                    <a:pt x="2418" y="6901"/>
                    <a:pt x="3187" y="6901"/>
                  </a:cubicBezTo>
                  <a:cubicBezTo>
                    <a:pt x="3278" y="6901"/>
                    <a:pt x="3371" y="6897"/>
                    <a:pt x="3464" y="6890"/>
                  </a:cubicBezTo>
                  <a:cubicBezTo>
                    <a:pt x="5741" y="6724"/>
                    <a:pt x="7061" y="4624"/>
                    <a:pt x="7034" y="2960"/>
                  </a:cubicBezTo>
                  <a:cubicBezTo>
                    <a:pt x="7052" y="2158"/>
                    <a:pt x="6717" y="1402"/>
                    <a:pt x="6092" y="785"/>
                  </a:cubicBezTo>
                  <a:cubicBezTo>
                    <a:pt x="5567" y="269"/>
                    <a:pt x="4979" y="1"/>
                    <a:pt x="432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" name="Google Shape;1491;p36"/>
            <p:cNvSpPr/>
            <p:nvPr/>
          </p:nvSpPr>
          <p:spPr>
            <a:xfrm>
              <a:off x="2383500" y="525275"/>
              <a:ext cx="574275" cy="787900"/>
            </a:xfrm>
            <a:custGeom>
              <a:avLst/>
              <a:gdLst/>
              <a:ahLst/>
              <a:cxnLst/>
              <a:rect l="l" t="t" r="r" b="b"/>
              <a:pathLst>
                <a:path w="22971" h="31516" extrusionOk="0">
                  <a:moveTo>
                    <a:pt x="12580" y="1"/>
                  </a:moveTo>
                  <a:cubicBezTo>
                    <a:pt x="11013" y="1"/>
                    <a:pt x="9414" y="291"/>
                    <a:pt x="8080" y="636"/>
                  </a:cubicBezTo>
                  <a:cubicBezTo>
                    <a:pt x="6295" y="1099"/>
                    <a:pt x="4580" y="1850"/>
                    <a:pt x="3040" y="2871"/>
                  </a:cubicBezTo>
                  <a:cubicBezTo>
                    <a:pt x="1903" y="3624"/>
                    <a:pt x="809" y="4585"/>
                    <a:pt x="394" y="5885"/>
                  </a:cubicBezTo>
                  <a:cubicBezTo>
                    <a:pt x="0" y="7115"/>
                    <a:pt x="277" y="8458"/>
                    <a:pt x="695" y="9681"/>
                  </a:cubicBezTo>
                  <a:cubicBezTo>
                    <a:pt x="1114" y="10904"/>
                    <a:pt x="1674" y="12091"/>
                    <a:pt x="1862" y="13368"/>
                  </a:cubicBezTo>
                  <a:cubicBezTo>
                    <a:pt x="2188" y="15594"/>
                    <a:pt x="1355" y="17856"/>
                    <a:pt x="1607" y="20090"/>
                  </a:cubicBezTo>
                  <a:cubicBezTo>
                    <a:pt x="1843" y="22186"/>
                    <a:pt x="3046" y="24099"/>
                    <a:pt x="4657" y="25459"/>
                  </a:cubicBezTo>
                  <a:cubicBezTo>
                    <a:pt x="6268" y="26819"/>
                    <a:pt x="8262" y="27663"/>
                    <a:pt x="10308" y="28175"/>
                  </a:cubicBezTo>
                  <a:cubicBezTo>
                    <a:pt x="11904" y="28576"/>
                    <a:pt x="13699" y="28876"/>
                    <a:pt x="14714" y="30171"/>
                  </a:cubicBezTo>
                  <a:cubicBezTo>
                    <a:pt x="15018" y="30559"/>
                    <a:pt x="15244" y="31031"/>
                    <a:pt x="15657" y="31300"/>
                  </a:cubicBezTo>
                  <a:cubicBezTo>
                    <a:pt x="15887" y="31449"/>
                    <a:pt x="16149" y="31515"/>
                    <a:pt x="16418" y="31515"/>
                  </a:cubicBezTo>
                  <a:cubicBezTo>
                    <a:pt x="16904" y="31515"/>
                    <a:pt x="17410" y="31297"/>
                    <a:pt x="17776" y="30960"/>
                  </a:cubicBezTo>
                  <a:cubicBezTo>
                    <a:pt x="18343" y="30441"/>
                    <a:pt x="18651" y="29700"/>
                    <a:pt x="18937" y="28987"/>
                  </a:cubicBezTo>
                  <a:cubicBezTo>
                    <a:pt x="20246" y="25734"/>
                    <a:pt x="21499" y="22439"/>
                    <a:pt x="22184" y="19003"/>
                  </a:cubicBezTo>
                  <a:cubicBezTo>
                    <a:pt x="22870" y="15566"/>
                    <a:pt x="22971" y="11957"/>
                    <a:pt x="21987" y="8593"/>
                  </a:cubicBezTo>
                  <a:cubicBezTo>
                    <a:pt x="21148" y="5726"/>
                    <a:pt x="19472" y="3042"/>
                    <a:pt x="17065" y="1239"/>
                  </a:cubicBezTo>
                  <a:cubicBezTo>
                    <a:pt x="15839" y="322"/>
                    <a:pt x="14228" y="1"/>
                    <a:pt x="1258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2" name="Google Shape;1492;p36"/>
            <p:cNvSpPr/>
            <p:nvPr/>
          </p:nvSpPr>
          <p:spPr>
            <a:xfrm>
              <a:off x="2341150" y="670200"/>
              <a:ext cx="464600" cy="337925"/>
            </a:xfrm>
            <a:custGeom>
              <a:avLst/>
              <a:gdLst/>
              <a:ahLst/>
              <a:cxnLst/>
              <a:rect l="l" t="t" r="r" b="b"/>
              <a:pathLst>
                <a:path w="18584" h="13517" extrusionOk="0">
                  <a:moveTo>
                    <a:pt x="14951" y="2288"/>
                  </a:moveTo>
                  <a:cubicBezTo>
                    <a:pt x="16330" y="3094"/>
                    <a:pt x="16941" y="5714"/>
                    <a:pt x="15674" y="7000"/>
                  </a:cubicBezTo>
                  <a:cubicBezTo>
                    <a:pt x="15669" y="7000"/>
                    <a:pt x="15664" y="7000"/>
                    <a:pt x="15659" y="7000"/>
                  </a:cubicBezTo>
                  <a:cubicBezTo>
                    <a:pt x="15473" y="7000"/>
                    <a:pt x="15362" y="6866"/>
                    <a:pt x="15267" y="6734"/>
                  </a:cubicBezTo>
                  <a:cubicBezTo>
                    <a:pt x="15153" y="6575"/>
                    <a:pt x="15045" y="6403"/>
                    <a:pt x="14979" y="6220"/>
                  </a:cubicBezTo>
                  <a:cubicBezTo>
                    <a:pt x="14528" y="4964"/>
                    <a:pt x="14523" y="3691"/>
                    <a:pt x="14866" y="2411"/>
                  </a:cubicBezTo>
                  <a:cubicBezTo>
                    <a:pt x="14878" y="2375"/>
                    <a:pt x="14898" y="2339"/>
                    <a:pt x="14916" y="2306"/>
                  </a:cubicBezTo>
                  <a:cubicBezTo>
                    <a:pt x="14922" y="2296"/>
                    <a:pt x="14941" y="2293"/>
                    <a:pt x="14951" y="2288"/>
                  </a:cubicBezTo>
                  <a:close/>
                  <a:moveTo>
                    <a:pt x="10674" y="5306"/>
                  </a:moveTo>
                  <a:lnTo>
                    <a:pt x="10674" y="5306"/>
                  </a:lnTo>
                  <a:cubicBezTo>
                    <a:pt x="10999" y="5339"/>
                    <a:pt x="11242" y="5492"/>
                    <a:pt x="11465" y="5674"/>
                  </a:cubicBezTo>
                  <a:cubicBezTo>
                    <a:pt x="12031" y="6134"/>
                    <a:pt x="12353" y="6749"/>
                    <a:pt x="12558" y="7430"/>
                  </a:cubicBezTo>
                  <a:cubicBezTo>
                    <a:pt x="12773" y="8148"/>
                    <a:pt x="12813" y="8884"/>
                    <a:pt x="12710" y="9626"/>
                  </a:cubicBezTo>
                  <a:cubicBezTo>
                    <a:pt x="12685" y="9807"/>
                    <a:pt x="12637" y="9990"/>
                    <a:pt x="12568" y="10159"/>
                  </a:cubicBezTo>
                  <a:cubicBezTo>
                    <a:pt x="12506" y="10317"/>
                    <a:pt x="12435" y="10397"/>
                    <a:pt x="12339" y="10397"/>
                  </a:cubicBezTo>
                  <a:cubicBezTo>
                    <a:pt x="12276" y="10397"/>
                    <a:pt x="12203" y="10362"/>
                    <a:pt x="12114" y="10292"/>
                  </a:cubicBezTo>
                  <a:cubicBezTo>
                    <a:pt x="11899" y="10123"/>
                    <a:pt x="11695" y="9921"/>
                    <a:pt x="11549" y="9693"/>
                  </a:cubicBezTo>
                  <a:cubicBezTo>
                    <a:pt x="11171" y="9112"/>
                    <a:pt x="10969" y="8453"/>
                    <a:pt x="10803" y="7786"/>
                  </a:cubicBezTo>
                  <a:cubicBezTo>
                    <a:pt x="10599" y="6977"/>
                    <a:pt x="10559" y="6066"/>
                    <a:pt x="10674" y="5306"/>
                  </a:cubicBezTo>
                  <a:close/>
                  <a:moveTo>
                    <a:pt x="4219" y="8873"/>
                  </a:moveTo>
                  <a:cubicBezTo>
                    <a:pt x="4550" y="9082"/>
                    <a:pt x="4747" y="9361"/>
                    <a:pt x="4896" y="9671"/>
                  </a:cubicBezTo>
                  <a:cubicBezTo>
                    <a:pt x="5137" y="10173"/>
                    <a:pt x="5298" y="10700"/>
                    <a:pt x="5243" y="11271"/>
                  </a:cubicBezTo>
                  <a:cubicBezTo>
                    <a:pt x="5235" y="11336"/>
                    <a:pt x="5234" y="11402"/>
                    <a:pt x="5220" y="11466"/>
                  </a:cubicBezTo>
                  <a:cubicBezTo>
                    <a:pt x="5154" y="11778"/>
                    <a:pt x="4975" y="12009"/>
                    <a:pt x="4776" y="12010"/>
                  </a:cubicBezTo>
                  <a:cubicBezTo>
                    <a:pt x="4773" y="12010"/>
                    <a:pt x="4771" y="12010"/>
                    <a:pt x="4768" y="12010"/>
                  </a:cubicBezTo>
                  <a:cubicBezTo>
                    <a:pt x="4488" y="12010"/>
                    <a:pt x="4401" y="11769"/>
                    <a:pt x="4333" y="11571"/>
                  </a:cubicBezTo>
                  <a:cubicBezTo>
                    <a:pt x="4041" y="10694"/>
                    <a:pt x="3952" y="9805"/>
                    <a:pt x="4219" y="8873"/>
                  </a:cubicBezTo>
                  <a:close/>
                  <a:moveTo>
                    <a:pt x="7840" y="8190"/>
                  </a:moveTo>
                  <a:cubicBezTo>
                    <a:pt x="8005" y="8360"/>
                    <a:pt x="8175" y="8516"/>
                    <a:pt x="8317" y="8694"/>
                  </a:cubicBezTo>
                  <a:cubicBezTo>
                    <a:pt x="9054" y="9586"/>
                    <a:pt x="9303" y="10621"/>
                    <a:pt x="9176" y="11757"/>
                  </a:cubicBezTo>
                  <a:cubicBezTo>
                    <a:pt x="9159" y="11909"/>
                    <a:pt x="9094" y="12060"/>
                    <a:pt x="9027" y="12199"/>
                  </a:cubicBezTo>
                  <a:cubicBezTo>
                    <a:pt x="8984" y="12288"/>
                    <a:pt x="8915" y="12333"/>
                    <a:pt x="8841" y="12333"/>
                  </a:cubicBezTo>
                  <a:cubicBezTo>
                    <a:pt x="8792" y="12333"/>
                    <a:pt x="8742" y="12314"/>
                    <a:pt x="8695" y="12275"/>
                  </a:cubicBezTo>
                  <a:cubicBezTo>
                    <a:pt x="8567" y="12168"/>
                    <a:pt x="8430" y="12043"/>
                    <a:pt x="8367" y="11894"/>
                  </a:cubicBezTo>
                  <a:cubicBezTo>
                    <a:pt x="8188" y="11473"/>
                    <a:pt x="8006" y="11045"/>
                    <a:pt x="7899" y="10601"/>
                  </a:cubicBezTo>
                  <a:cubicBezTo>
                    <a:pt x="7728" y="9897"/>
                    <a:pt x="7664" y="9175"/>
                    <a:pt x="7738" y="8446"/>
                  </a:cubicBezTo>
                  <a:cubicBezTo>
                    <a:pt x="7743" y="8393"/>
                    <a:pt x="7750" y="8340"/>
                    <a:pt x="7763" y="8290"/>
                  </a:cubicBezTo>
                  <a:cubicBezTo>
                    <a:pt x="7770" y="8267"/>
                    <a:pt x="7793" y="8250"/>
                    <a:pt x="7840" y="8190"/>
                  </a:cubicBezTo>
                  <a:close/>
                  <a:moveTo>
                    <a:pt x="16966" y="0"/>
                  </a:moveTo>
                  <a:cubicBezTo>
                    <a:pt x="16175" y="0"/>
                    <a:pt x="15496" y="303"/>
                    <a:pt x="14949" y="933"/>
                  </a:cubicBezTo>
                  <a:cubicBezTo>
                    <a:pt x="14845" y="1051"/>
                    <a:pt x="14766" y="1188"/>
                    <a:pt x="14681" y="1308"/>
                  </a:cubicBezTo>
                  <a:cubicBezTo>
                    <a:pt x="14543" y="1277"/>
                    <a:pt x="14455" y="1257"/>
                    <a:pt x="14365" y="1237"/>
                  </a:cubicBezTo>
                  <a:cubicBezTo>
                    <a:pt x="14150" y="1187"/>
                    <a:pt x="13936" y="1162"/>
                    <a:pt x="13723" y="1162"/>
                  </a:cubicBezTo>
                  <a:cubicBezTo>
                    <a:pt x="13413" y="1162"/>
                    <a:pt x="13107" y="1215"/>
                    <a:pt x="12804" y="1321"/>
                  </a:cubicBezTo>
                  <a:cubicBezTo>
                    <a:pt x="11420" y="1808"/>
                    <a:pt x="10542" y="2780"/>
                    <a:pt x="10117" y="4172"/>
                  </a:cubicBezTo>
                  <a:cubicBezTo>
                    <a:pt x="10069" y="4321"/>
                    <a:pt x="10031" y="4471"/>
                    <a:pt x="9988" y="4617"/>
                  </a:cubicBezTo>
                  <a:cubicBezTo>
                    <a:pt x="8615" y="4901"/>
                    <a:pt x="7854" y="5837"/>
                    <a:pt x="7320" y="7014"/>
                  </a:cubicBezTo>
                  <a:cubicBezTo>
                    <a:pt x="6884" y="6852"/>
                    <a:pt x="6470" y="6770"/>
                    <a:pt x="6079" y="6770"/>
                  </a:cubicBezTo>
                  <a:cubicBezTo>
                    <a:pt x="5271" y="6770"/>
                    <a:pt x="4561" y="7122"/>
                    <a:pt x="3948" y="7853"/>
                  </a:cubicBezTo>
                  <a:cubicBezTo>
                    <a:pt x="3905" y="7851"/>
                    <a:pt x="3865" y="7853"/>
                    <a:pt x="3829" y="7843"/>
                  </a:cubicBezTo>
                  <a:cubicBezTo>
                    <a:pt x="3575" y="7765"/>
                    <a:pt x="3331" y="7728"/>
                    <a:pt x="3099" y="7728"/>
                  </a:cubicBezTo>
                  <a:cubicBezTo>
                    <a:pt x="2445" y="7728"/>
                    <a:pt x="1880" y="8026"/>
                    <a:pt x="1398" y="8562"/>
                  </a:cubicBezTo>
                  <a:cubicBezTo>
                    <a:pt x="480" y="9586"/>
                    <a:pt x="15" y="10799"/>
                    <a:pt x="3" y="12175"/>
                  </a:cubicBezTo>
                  <a:cubicBezTo>
                    <a:pt x="0" y="12561"/>
                    <a:pt x="101" y="12935"/>
                    <a:pt x="303" y="13270"/>
                  </a:cubicBezTo>
                  <a:cubicBezTo>
                    <a:pt x="378" y="13395"/>
                    <a:pt x="467" y="13517"/>
                    <a:pt x="621" y="13517"/>
                  </a:cubicBezTo>
                  <a:cubicBezTo>
                    <a:pt x="678" y="13517"/>
                    <a:pt x="743" y="13500"/>
                    <a:pt x="819" y="13462"/>
                  </a:cubicBezTo>
                  <a:cubicBezTo>
                    <a:pt x="798" y="13319"/>
                    <a:pt x="781" y="13169"/>
                    <a:pt x="752" y="13018"/>
                  </a:cubicBezTo>
                  <a:cubicBezTo>
                    <a:pt x="719" y="12835"/>
                    <a:pt x="656" y="12657"/>
                    <a:pt x="642" y="12476"/>
                  </a:cubicBezTo>
                  <a:cubicBezTo>
                    <a:pt x="532" y="11071"/>
                    <a:pt x="1026" y="9887"/>
                    <a:pt x="1986" y="8884"/>
                  </a:cubicBezTo>
                  <a:cubicBezTo>
                    <a:pt x="2130" y="8737"/>
                    <a:pt x="2320" y="8618"/>
                    <a:pt x="2508" y="8532"/>
                  </a:cubicBezTo>
                  <a:cubicBezTo>
                    <a:pt x="2707" y="8444"/>
                    <a:pt x="2910" y="8393"/>
                    <a:pt x="3118" y="8393"/>
                  </a:cubicBezTo>
                  <a:cubicBezTo>
                    <a:pt x="3284" y="8393"/>
                    <a:pt x="3451" y="8425"/>
                    <a:pt x="3622" y="8495"/>
                  </a:cubicBezTo>
                  <a:cubicBezTo>
                    <a:pt x="3612" y="8564"/>
                    <a:pt x="3612" y="8617"/>
                    <a:pt x="3590" y="8667"/>
                  </a:cubicBezTo>
                  <a:cubicBezTo>
                    <a:pt x="3297" y="9563"/>
                    <a:pt x="3340" y="10462"/>
                    <a:pt x="3563" y="11362"/>
                  </a:cubicBezTo>
                  <a:cubicBezTo>
                    <a:pt x="3653" y="11724"/>
                    <a:pt x="3783" y="12069"/>
                    <a:pt x="4031" y="12357"/>
                  </a:cubicBezTo>
                  <a:cubicBezTo>
                    <a:pt x="4241" y="12603"/>
                    <a:pt x="4515" y="12726"/>
                    <a:pt x="4789" y="12726"/>
                  </a:cubicBezTo>
                  <a:cubicBezTo>
                    <a:pt x="5062" y="12726"/>
                    <a:pt x="5336" y="12604"/>
                    <a:pt x="5549" y="12360"/>
                  </a:cubicBezTo>
                  <a:cubicBezTo>
                    <a:pt x="5745" y="12132"/>
                    <a:pt x="5857" y="11863"/>
                    <a:pt x="5887" y="11569"/>
                  </a:cubicBezTo>
                  <a:cubicBezTo>
                    <a:pt x="6011" y="10386"/>
                    <a:pt x="5706" y="9347"/>
                    <a:pt x="4843" y="8498"/>
                  </a:cubicBezTo>
                  <a:cubicBezTo>
                    <a:pt x="4743" y="8400"/>
                    <a:pt x="4641" y="8303"/>
                    <a:pt x="4544" y="8210"/>
                  </a:cubicBezTo>
                  <a:cubicBezTo>
                    <a:pt x="4912" y="7696"/>
                    <a:pt x="5517" y="7421"/>
                    <a:pt x="6104" y="7421"/>
                  </a:cubicBezTo>
                  <a:cubicBezTo>
                    <a:pt x="6450" y="7421"/>
                    <a:pt x="6791" y="7517"/>
                    <a:pt x="7071" y="7717"/>
                  </a:cubicBezTo>
                  <a:cubicBezTo>
                    <a:pt x="7038" y="8229"/>
                    <a:pt x="6975" y="8727"/>
                    <a:pt x="6978" y="9225"/>
                  </a:cubicBezTo>
                  <a:cubicBezTo>
                    <a:pt x="6985" y="10293"/>
                    <a:pt x="7217" y="11319"/>
                    <a:pt x="7698" y="12281"/>
                  </a:cubicBezTo>
                  <a:cubicBezTo>
                    <a:pt x="7843" y="12569"/>
                    <a:pt x="8038" y="12815"/>
                    <a:pt x="8317" y="12985"/>
                  </a:cubicBezTo>
                  <a:cubicBezTo>
                    <a:pt x="8507" y="13101"/>
                    <a:pt x="8695" y="13158"/>
                    <a:pt x="8874" y="13158"/>
                  </a:cubicBezTo>
                  <a:cubicBezTo>
                    <a:pt x="9163" y="13158"/>
                    <a:pt x="9428" y="13010"/>
                    <a:pt x="9638" y="12720"/>
                  </a:cubicBezTo>
                  <a:cubicBezTo>
                    <a:pt x="9846" y="12433"/>
                    <a:pt x="9943" y="12102"/>
                    <a:pt x="9965" y="11755"/>
                  </a:cubicBezTo>
                  <a:cubicBezTo>
                    <a:pt x="10068" y="10123"/>
                    <a:pt x="9531" y="8751"/>
                    <a:pt x="8281" y="7673"/>
                  </a:cubicBezTo>
                  <a:cubicBezTo>
                    <a:pt x="8174" y="7580"/>
                    <a:pt x="8066" y="7488"/>
                    <a:pt x="7969" y="7407"/>
                  </a:cubicBezTo>
                  <a:cubicBezTo>
                    <a:pt x="8321" y="6326"/>
                    <a:pt x="9101" y="5505"/>
                    <a:pt x="9836" y="5422"/>
                  </a:cubicBezTo>
                  <a:cubicBezTo>
                    <a:pt x="9843" y="5445"/>
                    <a:pt x="9859" y="5469"/>
                    <a:pt x="9859" y="5494"/>
                  </a:cubicBezTo>
                  <a:cubicBezTo>
                    <a:pt x="9860" y="5598"/>
                    <a:pt x="9860" y="5704"/>
                    <a:pt x="9855" y="5810"/>
                  </a:cubicBezTo>
                  <a:cubicBezTo>
                    <a:pt x="9803" y="6906"/>
                    <a:pt x="9979" y="7967"/>
                    <a:pt x="10349" y="8998"/>
                  </a:cubicBezTo>
                  <a:cubicBezTo>
                    <a:pt x="10566" y="9599"/>
                    <a:pt x="10831" y="10173"/>
                    <a:pt x="11291" y="10631"/>
                  </a:cubicBezTo>
                  <a:cubicBezTo>
                    <a:pt x="11457" y="10796"/>
                    <a:pt x="11642" y="10956"/>
                    <a:pt x="11845" y="11071"/>
                  </a:cubicBezTo>
                  <a:cubicBezTo>
                    <a:pt x="12026" y="11173"/>
                    <a:pt x="12205" y="11224"/>
                    <a:pt x="12372" y="11224"/>
                  </a:cubicBezTo>
                  <a:cubicBezTo>
                    <a:pt x="12678" y="11224"/>
                    <a:pt x="12948" y="11055"/>
                    <a:pt x="13132" y="10724"/>
                  </a:cubicBezTo>
                  <a:cubicBezTo>
                    <a:pt x="13277" y="10465"/>
                    <a:pt x="13391" y="10169"/>
                    <a:pt x="13434" y="9875"/>
                  </a:cubicBezTo>
                  <a:cubicBezTo>
                    <a:pt x="13613" y="8655"/>
                    <a:pt x="13452" y="7478"/>
                    <a:pt x="12902" y="6369"/>
                  </a:cubicBezTo>
                  <a:cubicBezTo>
                    <a:pt x="12610" y="5776"/>
                    <a:pt x="12191" y="5283"/>
                    <a:pt x="11623" y="4942"/>
                  </a:cubicBezTo>
                  <a:cubicBezTo>
                    <a:pt x="11370" y="4789"/>
                    <a:pt x="11082" y="4692"/>
                    <a:pt x="10807" y="4567"/>
                  </a:cubicBezTo>
                  <a:cubicBezTo>
                    <a:pt x="11055" y="3102"/>
                    <a:pt x="12448" y="1888"/>
                    <a:pt x="13721" y="1888"/>
                  </a:cubicBezTo>
                  <a:cubicBezTo>
                    <a:pt x="13911" y="1888"/>
                    <a:pt x="14099" y="1915"/>
                    <a:pt x="14279" y="1973"/>
                  </a:cubicBezTo>
                  <a:cubicBezTo>
                    <a:pt x="14265" y="2046"/>
                    <a:pt x="14255" y="2123"/>
                    <a:pt x="14233" y="2196"/>
                  </a:cubicBezTo>
                  <a:cubicBezTo>
                    <a:pt x="13870" y="3470"/>
                    <a:pt x="13861" y="4751"/>
                    <a:pt x="14192" y="6031"/>
                  </a:cubicBezTo>
                  <a:cubicBezTo>
                    <a:pt x="14328" y="6558"/>
                    <a:pt x="14534" y="7062"/>
                    <a:pt x="14906" y="7471"/>
                  </a:cubicBezTo>
                  <a:cubicBezTo>
                    <a:pt x="15111" y="7696"/>
                    <a:pt x="15347" y="7809"/>
                    <a:pt x="15586" y="7809"/>
                  </a:cubicBezTo>
                  <a:cubicBezTo>
                    <a:pt x="15807" y="7809"/>
                    <a:pt x="16030" y="7713"/>
                    <a:pt x="16232" y="7520"/>
                  </a:cubicBezTo>
                  <a:cubicBezTo>
                    <a:pt x="16383" y="7377"/>
                    <a:pt x="16520" y="7202"/>
                    <a:pt x="16617" y="7020"/>
                  </a:cubicBezTo>
                  <a:cubicBezTo>
                    <a:pt x="17093" y="6124"/>
                    <a:pt x="17260" y="5167"/>
                    <a:pt x="17007" y="4181"/>
                  </a:cubicBezTo>
                  <a:cubicBezTo>
                    <a:pt x="16746" y="3160"/>
                    <a:pt x="16249" y="2268"/>
                    <a:pt x="15343" y="1661"/>
                  </a:cubicBezTo>
                  <a:cubicBezTo>
                    <a:pt x="15312" y="1642"/>
                    <a:pt x="15293" y="1606"/>
                    <a:pt x="15243" y="1546"/>
                  </a:cubicBezTo>
                  <a:cubicBezTo>
                    <a:pt x="15367" y="1370"/>
                    <a:pt x="15482" y="1178"/>
                    <a:pt x="15624" y="1009"/>
                  </a:cubicBezTo>
                  <a:cubicBezTo>
                    <a:pt x="15949" y="620"/>
                    <a:pt x="16365" y="420"/>
                    <a:pt x="16796" y="420"/>
                  </a:cubicBezTo>
                  <a:cubicBezTo>
                    <a:pt x="17103" y="420"/>
                    <a:pt x="17417" y="521"/>
                    <a:pt x="17713" y="727"/>
                  </a:cubicBezTo>
                  <a:cubicBezTo>
                    <a:pt x="17939" y="885"/>
                    <a:pt x="18138" y="1081"/>
                    <a:pt x="18354" y="1255"/>
                  </a:cubicBezTo>
                  <a:cubicBezTo>
                    <a:pt x="18417" y="1305"/>
                    <a:pt x="18493" y="1338"/>
                    <a:pt x="18583" y="1393"/>
                  </a:cubicBezTo>
                  <a:cubicBezTo>
                    <a:pt x="18516" y="568"/>
                    <a:pt x="18085" y="103"/>
                    <a:pt x="17322" y="20"/>
                  </a:cubicBezTo>
                  <a:cubicBezTo>
                    <a:pt x="17201" y="7"/>
                    <a:pt x="17082" y="0"/>
                    <a:pt x="1696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" name="Google Shape;1493;p36"/>
            <p:cNvSpPr/>
            <p:nvPr/>
          </p:nvSpPr>
          <p:spPr>
            <a:xfrm>
              <a:off x="2422125" y="1090575"/>
              <a:ext cx="279775" cy="273350"/>
            </a:xfrm>
            <a:custGeom>
              <a:avLst/>
              <a:gdLst/>
              <a:ahLst/>
              <a:cxnLst/>
              <a:rect l="l" t="t" r="r" b="b"/>
              <a:pathLst>
                <a:path w="11191" h="10934" extrusionOk="0">
                  <a:moveTo>
                    <a:pt x="6839" y="608"/>
                  </a:moveTo>
                  <a:cubicBezTo>
                    <a:pt x="7752" y="608"/>
                    <a:pt x="8570" y="1013"/>
                    <a:pt x="9289" y="1746"/>
                  </a:cubicBezTo>
                  <a:cubicBezTo>
                    <a:pt x="10135" y="2612"/>
                    <a:pt x="10582" y="3662"/>
                    <a:pt x="10538" y="5496"/>
                  </a:cubicBezTo>
                  <a:cubicBezTo>
                    <a:pt x="10485" y="6666"/>
                    <a:pt x="9711" y="8102"/>
                    <a:pt x="8347" y="9190"/>
                  </a:cubicBezTo>
                  <a:cubicBezTo>
                    <a:pt x="7358" y="9978"/>
                    <a:pt x="6298" y="10379"/>
                    <a:pt x="5185" y="10379"/>
                  </a:cubicBezTo>
                  <a:cubicBezTo>
                    <a:pt x="4490" y="10379"/>
                    <a:pt x="3774" y="10223"/>
                    <a:pt x="3043" y="9908"/>
                  </a:cubicBezTo>
                  <a:cubicBezTo>
                    <a:pt x="1252" y="9136"/>
                    <a:pt x="444" y="7000"/>
                    <a:pt x="1066" y="5297"/>
                  </a:cubicBezTo>
                  <a:cubicBezTo>
                    <a:pt x="1671" y="3640"/>
                    <a:pt x="2682" y="2332"/>
                    <a:pt x="4237" y="1475"/>
                  </a:cubicBezTo>
                  <a:cubicBezTo>
                    <a:pt x="4688" y="1229"/>
                    <a:pt x="5155" y="997"/>
                    <a:pt x="5639" y="827"/>
                  </a:cubicBezTo>
                  <a:cubicBezTo>
                    <a:pt x="6056" y="679"/>
                    <a:pt x="6456" y="608"/>
                    <a:pt x="6839" y="608"/>
                  </a:cubicBezTo>
                  <a:close/>
                  <a:moveTo>
                    <a:pt x="6850" y="0"/>
                  </a:moveTo>
                  <a:cubicBezTo>
                    <a:pt x="6404" y="0"/>
                    <a:pt x="5939" y="79"/>
                    <a:pt x="5454" y="240"/>
                  </a:cubicBezTo>
                  <a:cubicBezTo>
                    <a:pt x="2884" y="1089"/>
                    <a:pt x="1318" y="2932"/>
                    <a:pt x="523" y="5420"/>
                  </a:cubicBezTo>
                  <a:cubicBezTo>
                    <a:pt x="0" y="7058"/>
                    <a:pt x="533" y="8533"/>
                    <a:pt x="1790" y="9693"/>
                  </a:cubicBezTo>
                  <a:cubicBezTo>
                    <a:pt x="2717" y="10545"/>
                    <a:pt x="3835" y="10933"/>
                    <a:pt x="5053" y="10933"/>
                  </a:cubicBezTo>
                  <a:cubicBezTo>
                    <a:pt x="5197" y="10933"/>
                    <a:pt x="5343" y="10928"/>
                    <a:pt x="5490" y="10917"/>
                  </a:cubicBezTo>
                  <a:cubicBezTo>
                    <a:pt x="9099" y="10652"/>
                    <a:pt x="11190" y="7327"/>
                    <a:pt x="11150" y="4689"/>
                  </a:cubicBezTo>
                  <a:cubicBezTo>
                    <a:pt x="11179" y="3418"/>
                    <a:pt x="10646" y="2220"/>
                    <a:pt x="9651" y="1243"/>
                  </a:cubicBezTo>
                  <a:cubicBezTo>
                    <a:pt x="8822" y="427"/>
                    <a:pt x="7888" y="0"/>
                    <a:pt x="68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4" name="Google Shape;1494;p36"/>
            <p:cNvSpPr/>
            <p:nvPr/>
          </p:nvSpPr>
          <p:spPr>
            <a:xfrm>
              <a:off x="2233500" y="668863"/>
              <a:ext cx="68650" cy="62600"/>
            </a:xfrm>
            <a:custGeom>
              <a:avLst/>
              <a:gdLst/>
              <a:ahLst/>
              <a:cxnLst/>
              <a:rect l="l" t="t" r="r" b="b"/>
              <a:pathLst>
                <a:path w="2746" h="2504" extrusionOk="0">
                  <a:moveTo>
                    <a:pt x="1826" y="0"/>
                  </a:moveTo>
                  <a:cubicBezTo>
                    <a:pt x="1195" y="0"/>
                    <a:pt x="438" y="548"/>
                    <a:pt x="198" y="1010"/>
                  </a:cubicBezTo>
                  <a:cubicBezTo>
                    <a:pt x="11" y="1370"/>
                    <a:pt x="1" y="1846"/>
                    <a:pt x="257" y="2165"/>
                  </a:cubicBezTo>
                  <a:cubicBezTo>
                    <a:pt x="443" y="2395"/>
                    <a:pt x="737" y="2504"/>
                    <a:pt x="1035" y="2504"/>
                  </a:cubicBezTo>
                  <a:cubicBezTo>
                    <a:pt x="1196" y="2504"/>
                    <a:pt x="1360" y="2472"/>
                    <a:pt x="1507" y="2410"/>
                  </a:cubicBezTo>
                  <a:cubicBezTo>
                    <a:pt x="1928" y="2234"/>
                    <a:pt x="2236" y="1863"/>
                    <a:pt x="2459" y="1464"/>
                  </a:cubicBezTo>
                  <a:cubicBezTo>
                    <a:pt x="2620" y="1176"/>
                    <a:pt x="2746" y="824"/>
                    <a:pt x="2611" y="523"/>
                  </a:cubicBezTo>
                  <a:cubicBezTo>
                    <a:pt x="2442" y="145"/>
                    <a:pt x="2150" y="0"/>
                    <a:pt x="182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5">
  <p:cSld name="SECTION_HEADER_2_1_1">
    <p:bg>
      <p:bgPr>
        <a:solidFill>
          <a:schemeClr val="accent1"/>
        </a:solidFill>
        <a:effectLst/>
      </p:bgPr>
    </p:bg>
    <p:spTree>
      <p:nvGrpSpPr>
        <p:cNvPr id="1" name="Shape 1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96" name="Google Shape;1496;p37"/>
          <p:cNvGrpSpPr/>
          <p:nvPr/>
        </p:nvGrpSpPr>
        <p:grpSpPr>
          <a:xfrm>
            <a:off x="-60175" y="314653"/>
            <a:ext cx="9518935" cy="2556209"/>
            <a:chOff x="-60175" y="314653"/>
            <a:chExt cx="9518935" cy="2556209"/>
          </a:xfrm>
        </p:grpSpPr>
        <p:sp>
          <p:nvSpPr>
            <p:cNvPr id="1497" name="Google Shape;1497;p37"/>
            <p:cNvSpPr/>
            <p:nvPr/>
          </p:nvSpPr>
          <p:spPr>
            <a:xfrm>
              <a:off x="-60175" y="606619"/>
              <a:ext cx="1868213" cy="2264222"/>
            </a:xfrm>
            <a:custGeom>
              <a:avLst/>
              <a:gdLst/>
              <a:ahLst/>
              <a:cxnLst/>
              <a:rect l="l" t="t" r="r" b="b"/>
              <a:pathLst>
                <a:path w="34146" h="41384" extrusionOk="0">
                  <a:moveTo>
                    <a:pt x="8767" y="1"/>
                  </a:moveTo>
                  <a:cubicBezTo>
                    <a:pt x="8380" y="1"/>
                    <a:pt x="7990" y="31"/>
                    <a:pt x="7600" y="94"/>
                  </a:cubicBezTo>
                  <a:cubicBezTo>
                    <a:pt x="5611" y="416"/>
                    <a:pt x="4951" y="2449"/>
                    <a:pt x="4114" y="4126"/>
                  </a:cubicBezTo>
                  <a:cubicBezTo>
                    <a:pt x="2070" y="8234"/>
                    <a:pt x="814" y="12735"/>
                    <a:pt x="463" y="17309"/>
                  </a:cubicBezTo>
                  <a:cubicBezTo>
                    <a:pt x="1" y="23355"/>
                    <a:pt x="1229" y="29762"/>
                    <a:pt x="5091" y="34433"/>
                  </a:cubicBezTo>
                  <a:cubicBezTo>
                    <a:pt x="8599" y="38680"/>
                    <a:pt x="14063" y="41119"/>
                    <a:pt x="19567" y="41365"/>
                  </a:cubicBezTo>
                  <a:cubicBezTo>
                    <a:pt x="19842" y="41377"/>
                    <a:pt x="20119" y="41383"/>
                    <a:pt x="20396" y="41383"/>
                  </a:cubicBezTo>
                  <a:cubicBezTo>
                    <a:pt x="24848" y="41383"/>
                    <a:pt x="29505" y="39789"/>
                    <a:pt x="32000" y="36137"/>
                  </a:cubicBezTo>
                  <a:cubicBezTo>
                    <a:pt x="33600" y="33797"/>
                    <a:pt x="34145" y="30812"/>
                    <a:pt x="33687" y="28017"/>
                  </a:cubicBezTo>
                  <a:cubicBezTo>
                    <a:pt x="33229" y="25221"/>
                    <a:pt x="31807" y="22625"/>
                    <a:pt x="29855" y="20573"/>
                  </a:cubicBezTo>
                  <a:cubicBezTo>
                    <a:pt x="27629" y="18233"/>
                    <a:pt x="24745" y="16582"/>
                    <a:pt x="22599" y="14165"/>
                  </a:cubicBezTo>
                  <a:cubicBezTo>
                    <a:pt x="20903" y="12256"/>
                    <a:pt x="19736" y="9950"/>
                    <a:pt x="18479" y="7729"/>
                  </a:cubicBezTo>
                  <a:cubicBezTo>
                    <a:pt x="17220" y="5508"/>
                    <a:pt x="15806" y="3299"/>
                    <a:pt x="13771" y="1758"/>
                  </a:cubicBezTo>
                  <a:cubicBezTo>
                    <a:pt x="12317" y="657"/>
                    <a:pt x="10569" y="1"/>
                    <a:pt x="876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8" name="Google Shape;1498;p37"/>
            <p:cNvSpPr/>
            <p:nvPr/>
          </p:nvSpPr>
          <p:spPr>
            <a:xfrm>
              <a:off x="75677" y="1004218"/>
              <a:ext cx="984004" cy="970162"/>
            </a:xfrm>
            <a:custGeom>
              <a:avLst/>
              <a:gdLst/>
              <a:ahLst/>
              <a:cxnLst/>
              <a:rect l="l" t="t" r="r" b="b"/>
              <a:pathLst>
                <a:path w="17985" h="17732" extrusionOk="0">
                  <a:moveTo>
                    <a:pt x="13816" y="0"/>
                  </a:moveTo>
                  <a:cubicBezTo>
                    <a:pt x="13715" y="0"/>
                    <a:pt x="13614" y="5"/>
                    <a:pt x="13513" y="14"/>
                  </a:cubicBezTo>
                  <a:cubicBezTo>
                    <a:pt x="11941" y="154"/>
                    <a:pt x="10446" y="599"/>
                    <a:pt x="8945" y="990"/>
                  </a:cubicBezTo>
                  <a:cubicBezTo>
                    <a:pt x="6901" y="1521"/>
                    <a:pt x="5069" y="2545"/>
                    <a:pt x="3408" y="3847"/>
                  </a:cubicBezTo>
                  <a:cubicBezTo>
                    <a:pt x="2344" y="4680"/>
                    <a:pt x="1372" y="5611"/>
                    <a:pt x="643" y="6769"/>
                  </a:cubicBezTo>
                  <a:cubicBezTo>
                    <a:pt x="235" y="7419"/>
                    <a:pt x="0" y="8125"/>
                    <a:pt x="168" y="8888"/>
                  </a:cubicBezTo>
                  <a:cubicBezTo>
                    <a:pt x="318" y="9570"/>
                    <a:pt x="476" y="10270"/>
                    <a:pt x="767" y="10899"/>
                  </a:cubicBezTo>
                  <a:cubicBezTo>
                    <a:pt x="1276" y="11998"/>
                    <a:pt x="1745" y="13108"/>
                    <a:pt x="2184" y="14238"/>
                  </a:cubicBezTo>
                  <a:cubicBezTo>
                    <a:pt x="2724" y="15621"/>
                    <a:pt x="3529" y="16801"/>
                    <a:pt x="5036" y="17308"/>
                  </a:cubicBezTo>
                  <a:cubicBezTo>
                    <a:pt x="5128" y="17338"/>
                    <a:pt x="5211" y="17392"/>
                    <a:pt x="5298" y="17435"/>
                  </a:cubicBezTo>
                  <a:cubicBezTo>
                    <a:pt x="5702" y="17637"/>
                    <a:pt x="6113" y="17732"/>
                    <a:pt x="6529" y="17732"/>
                  </a:cubicBezTo>
                  <a:cubicBezTo>
                    <a:pt x="6838" y="17732"/>
                    <a:pt x="7149" y="17680"/>
                    <a:pt x="7463" y="17580"/>
                  </a:cubicBezTo>
                  <a:cubicBezTo>
                    <a:pt x="8496" y="17252"/>
                    <a:pt x="9461" y="16791"/>
                    <a:pt x="10297" y="16089"/>
                  </a:cubicBezTo>
                  <a:cubicBezTo>
                    <a:pt x="10986" y="15511"/>
                    <a:pt x="11695" y="14954"/>
                    <a:pt x="12350" y="14344"/>
                  </a:cubicBezTo>
                  <a:cubicBezTo>
                    <a:pt x="13149" y="13599"/>
                    <a:pt x="13980" y="12869"/>
                    <a:pt x="14666" y="12026"/>
                  </a:cubicBezTo>
                  <a:cubicBezTo>
                    <a:pt x="16534" y="9730"/>
                    <a:pt x="17754" y="7150"/>
                    <a:pt x="17773" y="4114"/>
                  </a:cubicBezTo>
                  <a:cubicBezTo>
                    <a:pt x="17773" y="4056"/>
                    <a:pt x="17767" y="3997"/>
                    <a:pt x="17773" y="3941"/>
                  </a:cubicBezTo>
                  <a:cubicBezTo>
                    <a:pt x="17984" y="1702"/>
                    <a:pt x="15818" y="0"/>
                    <a:pt x="1381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" name="Google Shape;1499;p37"/>
            <p:cNvSpPr/>
            <p:nvPr/>
          </p:nvSpPr>
          <p:spPr>
            <a:xfrm>
              <a:off x="60741" y="904914"/>
              <a:ext cx="991445" cy="984387"/>
            </a:xfrm>
            <a:custGeom>
              <a:avLst/>
              <a:gdLst/>
              <a:ahLst/>
              <a:cxnLst/>
              <a:rect l="l" t="t" r="r" b="b"/>
              <a:pathLst>
                <a:path w="18121" h="17992" extrusionOk="0">
                  <a:moveTo>
                    <a:pt x="13942" y="262"/>
                  </a:moveTo>
                  <a:cubicBezTo>
                    <a:pt x="14955" y="262"/>
                    <a:pt x="16018" y="710"/>
                    <a:pt x="16774" y="1475"/>
                  </a:cubicBezTo>
                  <a:cubicBezTo>
                    <a:pt x="17500" y="2202"/>
                    <a:pt x="17848" y="3119"/>
                    <a:pt x="17761" y="4058"/>
                  </a:cubicBezTo>
                  <a:cubicBezTo>
                    <a:pt x="17758" y="4101"/>
                    <a:pt x="17758" y="4147"/>
                    <a:pt x="17760" y="4193"/>
                  </a:cubicBezTo>
                  <a:lnTo>
                    <a:pt x="17761" y="4246"/>
                  </a:lnTo>
                  <a:cubicBezTo>
                    <a:pt x="17747" y="6986"/>
                    <a:pt x="16739" y="9545"/>
                    <a:pt x="14684" y="12072"/>
                  </a:cubicBezTo>
                  <a:cubicBezTo>
                    <a:pt x="14103" y="12787"/>
                    <a:pt x="13402" y="13433"/>
                    <a:pt x="12727" y="14058"/>
                  </a:cubicBezTo>
                  <a:lnTo>
                    <a:pt x="12383" y="14376"/>
                  </a:lnTo>
                  <a:cubicBezTo>
                    <a:pt x="11916" y="14811"/>
                    <a:pt x="11412" y="15225"/>
                    <a:pt x="10925" y="15626"/>
                  </a:cubicBezTo>
                  <a:cubicBezTo>
                    <a:pt x="10728" y="15791"/>
                    <a:pt x="10530" y="15953"/>
                    <a:pt x="10334" y="16117"/>
                  </a:cubicBezTo>
                  <a:cubicBezTo>
                    <a:pt x="9584" y="16747"/>
                    <a:pt x="8670" y="17227"/>
                    <a:pt x="7545" y="17585"/>
                  </a:cubicBezTo>
                  <a:cubicBezTo>
                    <a:pt x="7235" y="17683"/>
                    <a:pt x="6937" y="17732"/>
                    <a:pt x="6647" y="17732"/>
                  </a:cubicBezTo>
                  <a:cubicBezTo>
                    <a:pt x="6245" y="17732"/>
                    <a:pt x="5858" y="17637"/>
                    <a:pt x="5480" y="17447"/>
                  </a:cubicBezTo>
                  <a:lnTo>
                    <a:pt x="5408" y="17410"/>
                  </a:lnTo>
                  <a:cubicBezTo>
                    <a:pt x="5344" y="17376"/>
                    <a:pt x="5275" y="17339"/>
                    <a:pt x="5198" y="17313"/>
                  </a:cubicBezTo>
                  <a:cubicBezTo>
                    <a:pt x="3938" y="16889"/>
                    <a:pt x="3057" y="15938"/>
                    <a:pt x="2427" y="14320"/>
                  </a:cubicBezTo>
                  <a:cubicBezTo>
                    <a:pt x="1969" y="13145"/>
                    <a:pt x="1503" y="12049"/>
                    <a:pt x="1007" y="10974"/>
                  </a:cubicBezTo>
                  <a:cubicBezTo>
                    <a:pt x="712" y="10335"/>
                    <a:pt x="547" y="9591"/>
                    <a:pt x="415" y="8991"/>
                  </a:cubicBezTo>
                  <a:cubicBezTo>
                    <a:pt x="276" y="8346"/>
                    <a:pt x="425" y="7686"/>
                    <a:pt x="876" y="6970"/>
                  </a:cubicBezTo>
                  <a:cubicBezTo>
                    <a:pt x="1508" y="5964"/>
                    <a:pt x="2375" y="5046"/>
                    <a:pt x="3611" y="4080"/>
                  </a:cubicBezTo>
                  <a:cubicBezTo>
                    <a:pt x="5418" y="2663"/>
                    <a:pt x="7214" y="1737"/>
                    <a:pt x="9098" y="1246"/>
                  </a:cubicBezTo>
                  <a:cubicBezTo>
                    <a:pt x="9319" y="1189"/>
                    <a:pt x="9539" y="1131"/>
                    <a:pt x="9758" y="1073"/>
                  </a:cubicBezTo>
                  <a:cubicBezTo>
                    <a:pt x="11015" y="739"/>
                    <a:pt x="12314" y="394"/>
                    <a:pt x="13646" y="274"/>
                  </a:cubicBezTo>
                  <a:cubicBezTo>
                    <a:pt x="13743" y="265"/>
                    <a:pt x="13842" y="262"/>
                    <a:pt x="13942" y="262"/>
                  </a:cubicBezTo>
                  <a:close/>
                  <a:moveTo>
                    <a:pt x="13942" y="0"/>
                  </a:moveTo>
                  <a:cubicBezTo>
                    <a:pt x="13835" y="0"/>
                    <a:pt x="13728" y="5"/>
                    <a:pt x="13621" y="14"/>
                  </a:cubicBezTo>
                  <a:cubicBezTo>
                    <a:pt x="12268" y="135"/>
                    <a:pt x="10958" y="484"/>
                    <a:pt x="9691" y="821"/>
                  </a:cubicBezTo>
                  <a:cubicBezTo>
                    <a:pt x="9470" y="879"/>
                    <a:pt x="9253" y="937"/>
                    <a:pt x="9032" y="994"/>
                  </a:cubicBezTo>
                  <a:cubicBezTo>
                    <a:pt x="7112" y="1494"/>
                    <a:pt x="5284" y="2434"/>
                    <a:pt x="3448" y="3873"/>
                  </a:cubicBezTo>
                  <a:cubicBezTo>
                    <a:pt x="2189" y="4860"/>
                    <a:pt x="1300" y="5799"/>
                    <a:pt x="652" y="6830"/>
                  </a:cubicBezTo>
                  <a:cubicBezTo>
                    <a:pt x="163" y="7608"/>
                    <a:pt x="0" y="8334"/>
                    <a:pt x="158" y="9048"/>
                  </a:cubicBezTo>
                  <a:cubicBezTo>
                    <a:pt x="292" y="9658"/>
                    <a:pt x="458" y="10420"/>
                    <a:pt x="766" y="11084"/>
                  </a:cubicBezTo>
                  <a:cubicBezTo>
                    <a:pt x="1264" y="12155"/>
                    <a:pt x="1725" y="13245"/>
                    <a:pt x="2182" y="14416"/>
                  </a:cubicBezTo>
                  <a:cubicBezTo>
                    <a:pt x="2842" y="16112"/>
                    <a:pt x="3776" y="17112"/>
                    <a:pt x="5115" y="17562"/>
                  </a:cubicBezTo>
                  <a:cubicBezTo>
                    <a:pt x="5173" y="17584"/>
                    <a:pt x="5229" y="17612"/>
                    <a:pt x="5284" y="17642"/>
                  </a:cubicBezTo>
                  <a:lnTo>
                    <a:pt x="5361" y="17682"/>
                  </a:lnTo>
                  <a:cubicBezTo>
                    <a:pt x="5775" y="17889"/>
                    <a:pt x="6206" y="17992"/>
                    <a:pt x="6651" y="17992"/>
                  </a:cubicBezTo>
                  <a:cubicBezTo>
                    <a:pt x="6970" y="17992"/>
                    <a:pt x="7294" y="17940"/>
                    <a:pt x="7628" y="17840"/>
                  </a:cubicBezTo>
                  <a:cubicBezTo>
                    <a:pt x="8787" y="17472"/>
                    <a:pt x="9728" y="16975"/>
                    <a:pt x="10506" y="16323"/>
                  </a:cubicBezTo>
                  <a:cubicBezTo>
                    <a:pt x="10700" y="16159"/>
                    <a:pt x="10899" y="15996"/>
                    <a:pt x="11096" y="15832"/>
                  </a:cubicBezTo>
                  <a:cubicBezTo>
                    <a:pt x="11584" y="15429"/>
                    <a:pt x="12091" y="15013"/>
                    <a:pt x="12563" y="14572"/>
                  </a:cubicBezTo>
                  <a:lnTo>
                    <a:pt x="12907" y="14254"/>
                  </a:lnTo>
                  <a:cubicBezTo>
                    <a:pt x="13591" y="13624"/>
                    <a:pt x="14296" y="12973"/>
                    <a:pt x="14890" y="12243"/>
                  </a:cubicBezTo>
                  <a:cubicBezTo>
                    <a:pt x="16985" y="9667"/>
                    <a:pt x="18010" y="7052"/>
                    <a:pt x="18026" y="4248"/>
                  </a:cubicBezTo>
                  <a:lnTo>
                    <a:pt x="18024" y="4188"/>
                  </a:lnTo>
                  <a:cubicBezTo>
                    <a:pt x="18024" y="4154"/>
                    <a:pt x="18023" y="4118"/>
                    <a:pt x="18026" y="4084"/>
                  </a:cubicBezTo>
                  <a:cubicBezTo>
                    <a:pt x="18120" y="3066"/>
                    <a:pt x="17745" y="2073"/>
                    <a:pt x="16965" y="1290"/>
                  </a:cubicBezTo>
                  <a:cubicBezTo>
                    <a:pt x="16156" y="478"/>
                    <a:pt x="15023" y="0"/>
                    <a:pt x="1394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" name="Google Shape;1500;p37"/>
            <p:cNvSpPr/>
            <p:nvPr/>
          </p:nvSpPr>
          <p:spPr>
            <a:xfrm>
              <a:off x="7738425" y="1205576"/>
              <a:ext cx="1720335" cy="1665285"/>
            </a:xfrm>
            <a:custGeom>
              <a:avLst/>
              <a:gdLst/>
              <a:ahLst/>
              <a:cxnLst/>
              <a:rect l="l" t="t" r="r" b="b"/>
              <a:pathLst>
                <a:path w="25313" h="24503" extrusionOk="0">
                  <a:moveTo>
                    <a:pt x="15192" y="0"/>
                  </a:moveTo>
                  <a:cubicBezTo>
                    <a:pt x="13436" y="0"/>
                    <a:pt x="11649" y="419"/>
                    <a:pt x="10040" y="1129"/>
                  </a:cubicBezTo>
                  <a:cubicBezTo>
                    <a:pt x="5070" y="3318"/>
                    <a:pt x="1484" y="8281"/>
                    <a:pt x="730" y="13635"/>
                  </a:cubicBezTo>
                  <a:cubicBezTo>
                    <a:pt x="0" y="18832"/>
                    <a:pt x="4972" y="23430"/>
                    <a:pt x="9826" y="24316"/>
                  </a:cubicBezTo>
                  <a:cubicBezTo>
                    <a:pt x="10511" y="24442"/>
                    <a:pt x="11205" y="24502"/>
                    <a:pt x="11898" y="24502"/>
                  </a:cubicBezTo>
                  <a:cubicBezTo>
                    <a:pt x="15406" y="24502"/>
                    <a:pt x="18909" y="22949"/>
                    <a:pt x="21281" y="20344"/>
                  </a:cubicBezTo>
                  <a:cubicBezTo>
                    <a:pt x="24122" y="17224"/>
                    <a:pt x="25313" y="12727"/>
                    <a:pt x="24564" y="8574"/>
                  </a:cubicBezTo>
                  <a:cubicBezTo>
                    <a:pt x="24024" y="5587"/>
                    <a:pt x="22418" y="2674"/>
                    <a:pt x="19789" y="1159"/>
                  </a:cubicBezTo>
                  <a:cubicBezTo>
                    <a:pt x="18390" y="353"/>
                    <a:pt x="16804" y="0"/>
                    <a:pt x="1519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" name="Google Shape;1501;p37"/>
            <p:cNvSpPr/>
            <p:nvPr/>
          </p:nvSpPr>
          <p:spPr>
            <a:xfrm>
              <a:off x="77155" y="1530885"/>
              <a:ext cx="1182064" cy="1225615"/>
            </a:xfrm>
            <a:custGeom>
              <a:avLst/>
              <a:gdLst/>
              <a:ahLst/>
              <a:cxnLst/>
              <a:rect l="l" t="t" r="r" b="b"/>
              <a:pathLst>
                <a:path w="21605" h="22401" extrusionOk="0">
                  <a:moveTo>
                    <a:pt x="15325" y="1330"/>
                  </a:moveTo>
                  <a:cubicBezTo>
                    <a:pt x="15900" y="1330"/>
                    <a:pt x="16380" y="1511"/>
                    <a:pt x="16595" y="2026"/>
                  </a:cubicBezTo>
                  <a:cubicBezTo>
                    <a:pt x="16725" y="2338"/>
                    <a:pt x="16718" y="2690"/>
                    <a:pt x="16663" y="3025"/>
                  </a:cubicBezTo>
                  <a:cubicBezTo>
                    <a:pt x="16409" y="4555"/>
                    <a:pt x="15232" y="5747"/>
                    <a:pt x="14561" y="7146"/>
                  </a:cubicBezTo>
                  <a:cubicBezTo>
                    <a:pt x="14395" y="7494"/>
                    <a:pt x="14256" y="7872"/>
                    <a:pt x="14289" y="8256"/>
                  </a:cubicBezTo>
                  <a:cubicBezTo>
                    <a:pt x="14340" y="8869"/>
                    <a:pt x="14871" y="9227"/>
                    <a:pt x="15435" y="9320"/>
                  </a:cubicBezTo>
                  <a:cubicBezTo>
                    <a:pt x="15674" y="9359"/>
                    <a:pt x="15911" y="9375"/>
                    <a:pt x="16149" y="9375"/>
                  </a:cubicBezTo>
                  <a:cubicBezTo>
                    <a:pt x="16731" y="9375"/>
                    <a:pt x="17308" y="9276"/>
                    <a:pt x="17882" y="9164"/>
                  </a:cubicBezTo>
                  <a:cubicBezTo>
                    <a:pt x="18230" y="9096"/>
                    <a:pt x="18577" y="9047"/>
                    <a:pt x="18925" y="9047"/>
                  </a:cubicBezTo>
                  <a:cubicBezTo>
                    <a:pt x="19143" y="9047"/>
                    <a:pt x="19360" y="9066"/>
                    <a:pt x="19579" y="9112"/>
                  </a:cubicBezTo>
                  <a:cubicBezTo>
                    <a:pt x="19809" y="9161"/>
                    <a:pt x="20018" y="9214"/>
                    <a:pt x="20100" y="9348"/>
                  </a:cubicBezTo>
                  <a:cubicBezTo>
                    <a:pt x="20153" y="9436"/>
                    <a:pt x="20152" y="9559"/>
                    <a:pt x="20064" y="9742"/>
                  </a:cubicBezTo>
                  <a:cubicBezTo>
                    <a:pt x="19192" y="11542"/>
                    <a:pt x="17543" y="13096"/>
                    <a:pt x="16128" y="14477"/>
                  </a:cubicBezTo>
                  <a:cubicBezTo>
                    <a:pt x="14646" y="15924"/>
                    <a:pt x="13058" y="17260"/>
                    <a:pt x="11431" y="18540"/>
                  </a:cubicBezTo>
                  <a:cubicBezTo>
                    <a:pt x="10349" y="19389"/>
                    <a:pt x="9242" y="20219"/>
                    <a:pt x="8026" y="20866"/>
                  </a:cubicBezTo>
                  <a:cubicBezTo>
                    <a:pt x="7693" y="21043"/>
                    <a:pt x="7341" y="21210"/>
                    <a:pt x="6964" y="21260"/>
                  </a:cubicBezTo>
                  <a:cubicBezTo>
                    <a:pt x="6895" y="21269"/>
                    <a:pt x="6825" y="21274"/>
                    <a:pt x="6755" y="21274"/>
                  </a:cubicBezTo>
                  <a:cubicBezTo>
                    <a:pt x="6441" y="21274"/>
                    <a:pt x="6125" y="21179"/>
                    <a:pt x="5903" y="20962"/>
                  </a:cubicBezTo>
                  <a:cubicBezTo>
                    <a:pt x="5617" y="20685"/>
                    <a:pt x="5526" y="20254"/>
                    <a:pt x="5576" y="19858"/>
                  </a:cubicBezTo>
                  <a:cubicBezTo>
                    <a:pt x="5625" y="19463"/>
                    <a:pt x="5796" y="19095"/>
                    <a:pt x="5966" y="18736"/>
                  </a:cubicBezTo>
                  <a:cubicBezTo>
                    <a:pt x="6637" y="17327"/>
                    <a:pt x="7358" y="15942"/>
                    <a:pt x="8122" y="14583"/>
                  </a:cubicBezTo>
                  <a:cubicBezTo>
                    <a:pt x="8503" y="13903"/>
                    <a:pt x="8907" y="13236"/>
                    <a:pt x="9304" y="12564"/>
                  </a:cubicBezTo>
                  <a:cubicBezTo>
                    <a:pt x="9557" y="12135"/>
                    <a:pt x="9700" y="11426"/>
                    <a:pt x="9209" y="11084"/>
                  </a:cubicBezTo>
                  <a:cubicBezTo>
                    <a:pt x="9049" y="10972"/>
                    <a:pt x="8852" y="10939"/>
                    <a:pt x="8653" y="10939"/>
                  </a:cubicBezTo>
                  <a:cubicBezTo>
                    <a:pt x="8572" y="10939"/>
                    <a:pt x="8491" y="10944"/>
                    <a:pt x="8412" y="10952"/>
                  </a:cubicBezTo>
                  <a:cubicBezTo>
                    <a:pt x="6162" y="11166"/>
                    <a:pt x="4161" y="12785"/>
                    <a:pt x="1922" y="12785"/>
                  </a:cubicBezTo>
                  <a:cubicBezTo>
                    <a:pt x="1840" y="12785"/>
                    <a:pt x="1757" y="12782"/>
                    <a:pt x="1675" y="12778"/>
                  </a:cubicBezTo>
                  <a:cubicBezTo>
                    <a:pt x="1493" y="12769"/>
                    <a:pt x="1285" y="12733"/>
                    <a:pt x="1185" y="12579"/>
                  </a:cubicBezTo>
                  <a:cubicBezTo>
                    <a:pt x="1115" y="12471"/>
                    <a:pt x="1116" y="12334"/>
                    <a:pt x="1128" y="12207"/>
                  </a:cubicBezTo>
                  <a:cubicBezTo>
                    <a:pt x="1238" y="10915"/>
                    <a:pt x="2033" y="9821"/>
                    <a:pt x="2840" y="8857"/>
                  </a:cubicBezTo>
                  <a:cubicBezTo>
                    <a:pt x="3698" y="7834"/>
                    <a:pt x="4643" y="6887"/>
                    <a:pt x="5649" y="6011"/>
                  </a:cubicBezTo>
                  <a:cubicBezTo>
                    <a:pt x="6579" y="5203"/>
                    <a:pt x="7527" y="4404"/>
                    <a:pt x="8609" y="3807"/>
                  </a:cubicBezTo>
                  <a:cubicBezTo>
                    <a:pt x="9758" y="3171"/>
                    <a:pt x="10995" y="2713"/>
                    <a:pt x="12207" y="2219"/>
                  </a:cubicBezTo>
                  <a:cubicBezTo>
                    <a:pt x="12846" y="1959"/>
                    <a:pt x="14252" y="1330"/>
                    <a:pt x="15325" y="1330"/>
                  </a:cubicBezTo>
                  <a:close/>
                  <a:moveTo>
                    <a:pt x="14512" y="1"/>
                  </a:moveTo>
                  <a:cubicBezTo>
                    <a:pt x="14101" y="1"/>
                    <a:pt x="13691" y="38"/>
                    <a:pt x="13286" y="129"/>
                  </a:cubicBezTo>
                  <a:cubicBezTo>
                    <a:pt x="11884" y="445"/>
                    <a:pt x="10592" y="1045"/>
                    <a:pt x="9362" y="1781"/>
                  </a:cubicBezTo>
                  <a:cubicBezTo>
                    <a:pt x="7717" y="2765"/>
                    <a:pt x="6186" y="3915"/>
                    <a:pt x="4753" y="5183"/>
                  </a:cubicBezTo>
                  <a:cubicBezTo>
                    <a:pt x="3483" y="6307"/>
                    <a:pt x="2303" y="7524"/>
                    <a:pt x="1281" y="8885"/>
                  </a:cubicBezTo>
                  <a:cubicBezTo>
                    <a:pt x="793" y="9535"/>
                    <a:pt x="400" y="10239"/>
                    <a:pt x="185" y="11021"/>
                  </a:cubicBezTo>
                  <a:cubicBezTo>
                    <a:pt x="68" y="11453"/>
                    <a:pt x="5" y="11912"/>
                    <a:pt x="4" y="12357"/>
                  </a:cubicBezTo>
                  <a:cubicBezTo>
                    <a:pt x="1" y="13034"/>
                    <a:pt x="380" y="13495"/>
                    <a:pt x="1007" y="13721"/>
                  </a:cubicBezTo>
                  <a:cubicBezTo>
                    <a:pt x="1287" y="13820"/>
                    <a:pt x="1596" y="13859"/>
                    <a:pt x="1894" y="13878"/>
                  </a:cubicBezTo>
                  <a:cubicBezTo>
                    <a:pt x="1978" y="13883"/>
                    <a:pt x="2061" y="13886"/>
                    <a:pt x="2145" y="13886"/>
                  </a:cubicBezTo>
                  <a:cubicBezTo>
                    <a:pt x="2701" y="13886"/>
                    <a:pt x="3244" y="13769"/>
                    <a:pt x="3772" y="13591"/>
                  </a:cubicBezTo>
                  <a:cubicBezTo>
                    <a:pt x="4803" y="13245"/>
                    <a:pt x="5826" y="12867"/>
                    <a:pt x="6851" y="12501"/>
                  </a:cubicBezTo>
                  <a:cubicBezTo>
                    <a:pt x="7273" y="12351"/>
                    <a:pt x="7688" y="12179"/>
                    <a:pt x="8218" y="12141"/>
                  </a:cubicBezTo>
                  <a:lnTo>
                    <a:pt x="8218" y="12141"/>
                  </a:lnTo>
                  <a:cubicBezTo>
                    <a:pt x="8098" y="12350"/>
                    <a:pt x="8015" y="12509"/>
                    <a:pt x="7919" y="12659"/>
                  </a:cubicBezTo>
                  <a:cubicBezTo>
                    <a:pt x="6921" y="14233"/>
                    <a:pt x="5972" y="15835"/>
                    <a:pt x="5204" y="17535"/>
                  </a:cubicBezTo>
                  <a:cubicBezTo>
                    <a:pt x="4929" y="18143"/>
                    <a:pt x="4669" y="18772"/>
                    <a:pt x="4504" y="19416"/>
                  </a:cubicBezTo>
                  <a:cubicBezTo>
                    <a:pt x="4192" y="20647"/>
                    <a:pt x="4858" y="21834"/>
                    <a:pt x="6042" y="22290"/>
                  </a:cubicBezTo>
                  <a:cubicBezTo>
                    <a:pt x="6119" y="22321"/>
                    <a:pt x="6189" y="22364"/>
                    <a:pt x="6261" y="22400"/>
                  </a:cubicBezTo>
                  <a:cubicBezTo>
                    <a:pt x="6563" y="22400"/>
                    <a:pt x="6865" y="22400"/>
                    <a:pt x="7163" y="22394"/>
                  </a:cubicBezTo>
                  <a:cubicBezTo>
                    <a:pt x="7270" y="22357"/>
                    <a:pt x="7379" y="22320"/>
                    <a:pt x="7485" y="22280"/>
                  </a:cubicBezTo>
                  <a:cubicBezTo>
                    <a:pt x="7908" y="22121"/>
                    <a:pt x="8366" y="22021"/>
                    <a:pt x="8742" y="21790"/>
                  </a:cubicBezTo>
                  <a:cubicBezTo>
                    <a:pt x="9716" y="21197"/>
                    <a:pt x="10690" y="20594"/>
                    <a:pt x="11599" y="19910"/>
                  </a:cubicBezTo>
                  <a:cubicBezTo>
                    <a:pt x="14055" y="18063"/>
                    <a:pt x="16393" y="16071"/>
                    <a:pt x="18506" y="13836"/>
                  </a:cubicBezTo>
                  <a:cubicBezTo>
                    <a:pt x="19219" y="13081"/>
                    <a:pt x="19881" y="12275"/>
                    <a:pt x="20537" y="11469"/>
                  </a:cubicBezTo>
                  <a:cubicBezTo>
                    <a:pt x="20939" y="10974"/>
                    <a:pt x="21250" y="10411"/>
                    <a:pt x="21410" y="9784"/>
                  </a:cubicBezTo>
                  <a:cubicBezTo>
                    <a:pt x="21605" y="9019"/>
                    <a:pt x="21329" y="8419"/>
                    <a:pt x="20624" y="8074"/>
                  </a:cubicBezTo>
                  <a:cubicBezTo>
                    <a:pt x="20461" y="7994"/>
                    <a:pt x="20283" y="7931"/>
                    <a:pt x="20107" y="7887"/>
                  </a:cubicBezTo>
                  <a:cubicBezTo>
                    <a:pt x="19742" y="7793"/>
                    <a:pt x="19376" y="7754"/>
                    <a:pt x="19009" y="7754"/>
                  </a:cubicBezTo>
                  <a:cubicBezTo>
                    <a:pt x="18660" y="7754"/>
                    <a:pt x="18310" y="7789"/>
                    <a:pt x="17959" y="7844"/>
                  </a:cubicBezTo>
                  <a:cubicBezTo>
                    <a:pt x="17362" y="7937"/>
                    <a:pt x="16767" y="8025"/>
                    <a:pt x="16167" y="8097"/>
                  </a:cubicBezTo>
                  <a:cubicBezTo>
                    <a:pt x="16127" y="8102"/>
                    <a:pt x="16087" y="8104"/>
                    <a:pt x="16046" y="8104"/>
                  </a:cubicBezTo>
                  <a:cubicBezTo>
                    <a:pt x="15892" y="8104"/>
                    <a:pt x="15722" y="8076"/>
                    <a:pt x="15492" y="8061"/>
                  </a:cubicBezTo>
                  <a:cubicBezTo>
                    <a:pt x="15657" y="7743"/>
                    <a:pt x="15761" y="7503"/>
                    <a:pt x="15897" y="7281"/>
                  </a:cubicBezTo>
                  <a:cubicBezTo>
                    <a:pt x="16317" y="6594"/>
                    <a:pt x="16761" y="5921"/>
                    <a:pt x="17173" y="5230"/>
                  </a:cubicBezTo>
                  <a:cubicBezTo>
                    <a:pt x="17660" y="4410"/>
                    <a:pt x="17945" y="3519"/>
                    <a:pt x="17961" y="2557"/>
                  </a:cubicBezTo>
                  <a:cubicBezTo>
                    <a:pt x="17981" y="1346"/>
                    <a:pt x="17186" y="321"/>
                    <a:pt x="15985" y="130"/>
                  </a:cubicBezTo>
                  <a:cubicBezTo>
                    <a:pt x="15500" y="54"/>
                    <a:pt x="15006" y="1"/>
                    <a:pt x="145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502" name="Google Shape;1502;p37"/>
            <p:cNvGrpSpPr/>
            <p:nvPr/>
          </p:nvGrpSpPr>
          <p:grpSpPr>
            <a:xfrm>
              <a:off x="619175" y="314653"/>
              <a:ext cx="595163" cy="507951"/>
              <a:chOff x="1127300" y="3784500"/>
              <a:chExt cx="271950" cy="232100"/>
            </a:xfrm>
          </p:grpSpPr>
          <p:sp>
            <p:nvSpPr>
              <p:cNvPr id="1503" name="Google Shape;1503;p37"/>
              <p:cNvSpPr/>
              <p:nvPr/>
            </p:nvSpPr>
            <p:spPr>
              <a:xfrm>
                <a:off x="1294975" y="3870250"/>
                <a:ext cx="74850" cy="78725"/>
              </a:xfrm>
              <a:custGeom>
                <a:avLst/>
                <a:gdLst/>
                <a:ahLst/>
                <a:cxnLst/>
                <a:rect l="l" t="t" r="r" b="b"/>
                <a:pathLst>
                  <a:path w="2994" h="3149" extrusionOk="0">
                    <a:moveTo>
                      <a:pt x="1091" y="1"/>
                    </a:moveTo>
                    <a:cubicBezTo>
                      <a:pt x="836" y="1"/>
                      <a:pt x="591" y="48"/>
                      <a:pt x="390" y="149"/>
                    </a:cubicBezTo>
                    <a:cubicBezTo>
                      <a:pt x="137" y="276"/>
                      <a:pt x="1" y="486"/>
                      <a:pt x="29" y="703"/>
                    </a:cubicBezTo>
                    <a:cubicBezTo>
                      <a:pt x="61" y="934"/>
                      <a:pt x="228" y="1068"/>
                      <a:pt x="541" y="1104"/>
                    </a:cubicBezTo>
                    <a:cubicBezTo>
                      <a:pt x="574" y="1107"/>
                      <a:pt x="607" y="1108"/>
                      <a:pt x="641" y="1108"/>
                    </a:cubicBezTo>
                    <a:cubicBezTo>
                      <a:pt x="667" y="1108"/>
                      <a:pt x="694" y="1108"/>
                      <a:pt x="720" y="1108"/>
                    </a:cubicBezTo>
                    <a:cubicBezTo>
                      <a:pt x="765" y="1108"/>
                      <a:pt x="809" y="1109"/>
                      <a:pt x="851" y="1116"/>
                    </a:cubicBezTo>
                    <a:cubicBezTo>
                      <a:pt x="1108" y="1157"/>
                      <a:pt x="1364" y="1209"/>
                      <a:pt x="1713" y="1276"/>
                    </a:cubicBezTo>
                    <a:cubicBezTo>
                      <a:pt x="1600" y="1422"/>
                      <a:pt x="1569" y="1488"/>
                      <a:pt x="1514" y="1531"/>
                    </a:cubicBezTo>
                    <a:cubicBezTo>
                      <a:pt x="1274" y="1721"/>
                      <a:pt x="1027" y="1907"/>
                      <a:pt x="780" y="2089"/>
                    </a:cubicBezTo>
                    <a:cubicBezTo>
                      <a:pt x="512" y="2287"/>
                      <a:pt x="426" y="2552"/>
                      <a:pt x="552" y="2822"/>
                    </a:cubicBezTo>
                    <a:cubicBezTo>
                      <a:pt x="648" y="3029"/>
                      <a:pt x="845" y="3148"/>
                      <a:pt x="1077" y="3148"/>
                    </a:cubicBezTo>
                    <a:cubicBezTo>
                      <a:pt x="1137" y="3148"/>
                      <a:pt x="1198" y="3140"/>
                      <a:pt x="1261" y="3124"/>
                    </a:cubicBezTo>
                    <a:cubicBezTo>
                      <a:pt x="1318" y="3110"/>
                      <a:pt x="1374" y="3087"/>
                      <a:pt x="1426" y="3061"/>
                    </a:cubicBezTo>
                    <a:cubicBezTo>
                      <a:pt x="1970" y="2794"/>
                      <a:pt x="2395" y="2387"/>
                      <a:pt x="2726" y="1892"/>
                    </a:cubicBezTo>
                    <a:cubicBezTo>
                      <a:pt x="2993" y="1492"/>
                      <a:pt x="2960" y="1054"/>
                      <a:pt x="2688" y="692"/>
                    </a:cubicBezTo>
                    <a:cubicBezTo>
                      <a:pt x="2368" y="264"/>
                      <a:pt x="1697" y="1"/>
                      <a:pt x="109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4" name="Google Shape;1504;p37"/>
              <p:cNvSpPr/>
              <p:nvPr/>
            </p:nvSpPr>
            <p:spPr>
              <a:xfrm>
                <a:off x="1226500" y="3935425"/>
                <a:ext cx="73725" cy="81175"/>
              </a:xfrm>
              <a:custGeom>
                <a:avLst/>
                <a:gdLst/>
                <a:ahLst/>
                <a:cxnLst/>
                <a:rect l="l" t="t" r="r" b="b"/>
                <a:pathLst>
                  <a:path w="2949" h="3247" extrusionOk="0">
                    <a:moveTo>
                      <a:pt x="1084" y="0"/>
                    </a:moveTo>
                    <a:cubicBezTo>
                      <a:pt x="1044" y="0"/>
                      <a:pt x="1005" y="1"/>
                      <a:pt x="966" y="3"/>
                    </a:cubicBezTo>
                    <a:cubicBezTo>
                      <a:pt x="731" y="16"/>
                      <a:pt x="475" y="132"/>
                      <a:pt x="280" y="273"/>
                    </a:cubicBezTo>
                    <a:cubicBezTo>
                      <a:pt x="1" y="470"/>
                      <a:pt x="78" y="805"/>
                      <a:pt x="403" y="918"/>
                    </a:cubicBezTo>
                    <a:cubicBezTo>
                      <a:pt x="529" y="961"/>
                      <a:pt x="665" y="971"/>
                      <a:pt x="794" y="1003"/>
                    </a:cubicBezTo>
                    <a:cubicBezTo>
                      <a:pt x="1052" y="1063"/>
                      <a:pt x="1318" y="1105"/>
                      <a:pt x="1566" y="1198"/>
                    </a:cubicBezTo>
                    <a:cubicBezTo>
                      <a:pt x="1861" y="1311"/>
                      <a:pt x="1892" y="1548"/>
                      <a:pt x="1632" y="1726"/>
                    </a:cubicBezTo>
                    <a:cubicBezTo>
                      <a:pt x="1365" y="1906"/>
                      <a:pt x="1064" y="2037"/>
                      <a:pt x="778" y="2188"/>
                    </a:cubicBezTo>
                    <a:cubicBezTo>
                      <a:pt x="661" y="2250"/>
                      <a:pt x="530" y="2293"/>
                      <a:pt x="427" y="2372"/>
                    </a:cubicBezTo>
                    <a:cubicBezTo>
                      <a:pt x="245" y="2511"/>
                      <a:pt x="184" y="2703"/>
                      <a:pt x="263" y="2924"/>
                    </a:cubicBezTo>
                    <a:cubicBezTo>
                      <a:pt x="341" y="3141"/>
                      <a:pt x="505" y="3247"/>
                      <a:pt x="725" y="3247"/>
                    </a:cubicBezTo>
                    <a:cubicBezTo>
                      <a:pt x="731" y="3247"/>
                      <a:pt x="736" y="3247"/>
                      <a:pt x="742" y="3247"/>
                    </a:cubicBezTo>
                    <a:cubicBezTo>
                      <a:pt x="858" y="3245"/>
                      <a:pt x="983" y="3227"/>
                      <a:pt x="1086" y="3176"/>
                    </a:cubicBezTo>
                    <a:cubicBezTo>
                      <a:pt x="1468" y="2987"/>
                      <a:pt x="1862" y="2808"/>
                      <a:pt x="2219" y="2575"/>
                    </a:cubicBezTo>
                    <a:cubicBezTo>
                      <a:pt x="2790" y="2203"/>
                      <a:pt x="2949" y="1692"/>
                      <a:pt x="2788" y="1013"/>
                    </a:cubicBezTo>
                    <a:cubicBezTo>
                      <a:pt x="2672" y="845"/>
                      <a:pt x="2584" y="648"/>
                      <a:pt x="2435" y="516"/>
                    </a:cubicBezTo>
                    <a:cubicBezTo>
                      <a:pt x="2054" y="171"/>
                      <a:pt x="1585" y="0"/>
                      <a:pt x="10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5" name="Google Shape;1505;p37"/>
              <p:cNvSpPr/>
              <p:nvPr/>
            </p:nvSpPr>
            <p:spPr>
              <a:xfrm>
                <a:off x="1208200" y="3833650"/>
                <a:ext cx="64900" cy="79575"/>
              </a:xfrm>
              <a:custGeom>
                <a:avLst/>
                <a:gdLst/>
                <a:ahLst/>
                <a:cxnLst/>
                <a:rect l="l" t="t" r="r" b="b"/>
                <a:pathLst>
                  <a:path w="2596" h="3183" extrusionOk="0">
                    <a:moveTo>
                      <a:pt x="835" y="1"/>
                    </a:moveTo>
                    <a:cubicBezTo>
                      <a:pt x="703" y="1"/>
                      <a:pt x="578" y="19"/>
                      <a:pt x="465" y="59"/>
                    </a:cubicBezTo>
                    <a:cubicBezTo>
                      <a:pt x="186" y="160"/>
                      <a:pt x="1" y="383"/>
                      <a:pt x="31" y="609"/>
                    </a:cubicBezTo>
                    <a:cubicBezTo>
                      <a:pt x="67" y="881"/>
                      <a:pt x="282" y="947"/>
                      <a:pt x="508" y="994"/>
                    </a:cubicBezTo>
                    <a:cubicBezTo>
                      <a:pt x="594" y="1012"/>
                      <a:pt x="684" y="1017"/>
                      <a:pt x="767" y="1050"/>
                    </a:cubicBezTo>
                    <a:cubicBezTo>
                      <a:pt x="996" y="1138"/>
                      <a:pt x="1221" y="1238"/>
                      <a:pt x="1481" y="1345"/>
                    </a:cubicBezTo>
                    <a:cubicBezTo>
                      <a:pt x="1257" y="1713"/>
                      <a:pt x="1105" y="1859"/>
                      <a:pt x="843" y="1991"/>
                    </a:cubicBezTo>
                    <a:cubicBezTo>
                      <a:pt x="724" y="2050"/>
                      <a:pt x="599" y="2101"/>
                      <a:pt x="489" y="2176"/>
                    </a:cubicBezTo>
                    <a:cubicBezTo>
                      <a:pt x="227" y="2352"/>
                      <a:pt x="143" y="2610"/>
                      <a:pt x="251" y="2863"/>
                    </a:cubicBezTo>
                    <a:cubicBezTo>
                      <a:pt x="335" y="3059"/>
                      <a:pt x="512" y="3183"/>
                      <a:pt x="730" y="3183"/>
                    </a:cubicBezTo>
                    <a:cubicBezTo>
                      <a:pt x="790" y="3183"/>
                      <a:pt x="853" y="3173"/>
                      <a:pt x="917" y="3154"/>
                    </a:cubicBezTo>
                    <a:cubicBezTo>
                      <a:pt x="1660" y="2927"/>
                      <a:pt x="2243" y="2495"/>
                      <a:pt x="2512" y="1740"/>
                    </a:cubicBezTo>
                    <a:cubicBezTo>
                      <a:pt x="2581" y="1543"/>
                      <a:pt x="2595" y="1292"/>
                      <a:pt x="2542" y="1092"/>
                    </a:cubicBezTo>
                    <a:cubicBezTo>
                      <a:pt x="2383" y="501"/>
                      <a:pt x="1521" y="1"/>
                      <a:pt x="83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6" name="Google Shape;1506;p37"/>
              <p:cNvSpPr/>
              <p:nvPr/>
            </p:nvSpPr>
            <p:spPr>
              <a:xfrm>
                <a:off x="1279600" y="3784500"/>
                <a:ext cx="80675" cy="70200"/>
              </a:xfrm>
              <a:custGeom>
                <a:avLst/>
                <a:gdLst/>
                <a:ahLst/>
                <a:cxnLst/>
                <a:rect l="l" t="t" r="r" b="b"/>
                <a:pathLst>
                  <a:path w="3227" h="2808" extrusionOk="0">
                    <a:moveTo>
                      <a:pt x="2590" y="1"/>
                    </a:moveTo>
                    <a:cubicBezTo>
                      <a:pt x="2430" y="1"/>
                      <a:pt x="2274" y="69"/>
                      <a:pt x="2159" y="207"/>
                    </a:cubicBezTo>
                    <a:cubicBezTo>
                      <a:pt x="2058" y="329"/>
                      <a:pt x="1993" y="485"/>
                      <a:pt x="1923" y="629"/>
                    </a:cubicBezTo>
                    <a:cubicBezTo>
                      <a:pt x="1829" y="830"/>
                      <a:pt x="1761" y="1045"/>
                      <a:pt x="1651" y="1236"/>
                    </a:cubicBezTo>
                    <a:cubicBezTo>
                      <a:pt x="1519" y="1467"/>
                      <a:pt x="1339" y="1659"/>
                      <a:pt x="995" y="1710"/>
                    </a:cubicBezTo>
                    <a:cubicBezTo>
                      <a:pt x="988" y="1463"/>
                      <a:pt x="984" y="1248"/>
                      <a:pt x="981" y="1033"/>
                    </a:cubicBezTo>
                    <a:cubicBezTo>
                      <a:pt x="975" y="864"/>
                      <a:pt x="959" y="668"/>
                      <a:pt x="760" y="654"/>
                    </a:cubicBezTo>
                    <a:cubicBezTo>
                      <a:pt x="754" y="653"/>
                      <a:pt x="748" y="653"/>
                      <a:pt x="742" y="653"/>
                    </a:cubicBezTo>
                    <a:cubicBezTo>
                      <a:pt x="624" y="653"/>
                      <a:pt x="477" y="740"/>
                      <a:pt x="394" y="833"/>
                    </a:cubicBezTo>
                    <a:cubicBezTo>
                      <a:pt x="23" y="1234"/>
                      <a:pt x="0" y="1907"/>
                      <a:pt x="318" y="2355"/>
                    </a:cubicBezTo>
                    <a:cubicBezTo>
                      <a:pt x="525" y="2647"/>
                      <a:pt x="835" y="2808"/>
                      <a:pt x="1181" y="2808"/>
                    </a:cubicBezTo>
                    <a:cubicBezTo>
                      <a:pt x="1349" y="2808"/>
                      <a:pt x="1527" y="2770"/>
                      <a:pt x="1705" y="2690"/>
                    </a:cubicBezTo>
                    <a:cubicBezTo>
                      <a:pt x="2587" y="2295"/>
                      <a:pt x="2964" y="1516"/>
                      <a:pt x="3167" y="637"/>
                    </a:cubicBezTo>
                    <a:cubicBezTo>
                      <a:pt x="3226" y="385"/>
                      <a:pt x="3069" y="164"/>
                      <a:pt x="2845" y="59"/>
                    </a:cubicBezTo>
                    <a:cubicBezTo>
                      <a:pt x="2763" y="20"/>
                      <a:pt x="2676" y="1"/>
                      <a:pt x="259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7" name="Google Shape;1507;p37"/>
              <p:cNvSpPr/>
              <p:nvPr/>
            </p:nvSpPr>
            <p:spPr>
              <a:xfrm>
                <a:off x="1127300" y="3904675"/>
                <a:ext cx="72775" cy="79150"/>
              </a:xfrm>
              <a:custGeom>
                <a:avLst/>
                <a:gdLst/>
                <a:ahLst/>
                <a:cxnLst/>
                <a:rect l="l" t="t" r="r" b="b"/>
                <a:pathLst>
                  <a:path w="2911" h="3166" extrusionOk="0">
                    <a:moveTo>
                      <a:pt x="1372" y="1"/>
                    </a:moveTo>
                    <a:cubicBezTo>
                      <a:pt x="1290" y="1"/>
                      <a:pt x="1212" y="10"/>
                      <a:pt x="1141" y="31"/>
                    </a:cubicBezTo>
                    <a:cubicBezTo>
                      <a:pt x="867" y="109"/>
                      <a:pt x="701" y="271"/>
                      <a:pt x="702" y="467"/>
                    </a:cubicBezTo>
                    <a:cubicBezTo>
                      <a:pt x="704" y="705"/>
                      <a:pt x="889" y="782"/>
                      <a:pt x="1066" y="864"/>
                    </a:cubicBezTo>
                    <a:cubicBezTo>
                      <a:pt x="1252" y="954"/>
                      <a:pt x="1447" y="1032"/>
                      <a:pt x="1619" y="1145"/>
                    </a:cubicBezTo>
                    <a:cubicBezTo>
                      <a:pt x="1801" y="1266"/>
                      <a:pt x="1805" y="1401"/>
                      <a:pt x="1633" y="1538"/>
                    </a:cubicBezTo>
                    <a:cubicBezTo>
                      <a:pt x="1507" y="1636"/>
                      <a:pt x="1355" y="1706"/>
                      <a:pt x="1211" y="1776"/>
                    </a:cubicBezTo>
                    <a:cubicBezTo>
                      <a:pt x="930" y="1911"/>
                      <a:pt x="639" y="2022"/>
                      <a:pt x="366" y="2170"/>
                    </a:cubicBezTo>
                    <a:cubicBezTo>
                      <a:pt x="98" y="2313"/>
                      <a:pt x="1" y="2598"/>
                      <a:pt x="105" y="2849"/>
                    </a:cubicBezTo>
                    <a:cubicBezTo>
                      <a:pt x="189" y="3051"/>
                      <a:pt x="375" y="3165"/>
                      <a:pt x="602" y="3165"/>
                    </a:cubicBezTo>
                    <a:cubicBezTo>
                      <a:pt x="656" y="3165"/>
                      <a:pt x="713" y="3159"/>
                      <a:pt x="771" y="3145"/>
                    </a:cubicBezTo>
                    <a:cubicBezTo>
                      <a:pt x="828" y="3131"/>
                      <a:pt x="883" y="3108"/>
                      <a:pt x="972" y="3079"/>
                    </a:cubicBezTo>
                    <a:cubicBezTo>
                      <a:pt x="1277" y="2939"/>
                      <a:pt x="1629" y="2814"/>
                      <a:pt x="1942" y="2624"/>
                    </a:cubicBezTo>
                    <a:cubicBezTo>
                      <a:pt x="2190" y="2473"/>
                      <a:pt x="2422" y="2272"/>
                      <a:pt x="2598" y="2042"/>
                    </a:cubicBezTo>
                    <a:cubicBezTo>
                      <a:pt x="2910" y="1634"/>
                      <a:pt x="2867" y="1019"/>
                      <a:pt x="2555" y="586"/>
                    </a:cubicBezTo>
                    <a:cubicBezTo>
                      <a:pt x="2308" y="246"/>
                      <a:pt x="1787" y="1"/>
                      <a:pt x="13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8" name="Google Shape;1508;p37"/>
              <p:cNvSpPr/>
              <p:nvPr/>
            </p:nvSpPr>
            <p:spPr>
              <a:xfrm>
                <a:off x="1332075" y="3938550"/>
                <a:ext cx="67175" cy="72025"/>
              </a:xfrm>
              <a:custGeom>
                <a:avLst/>
                <a:gdLst/>
                <a:ahLst/>
                <a:cxnLst/>
                <a:rect l="l" t="t" r="r" b="b"/>
                <a:pathLst>
                  <a:path w="2687" h="2881" extrusionOk="0">
                    <a:moveTo>
                      <a:pt x="1661" y="1"/>
                    </a:moveTo>
                    <a:cubicBezTo>
                      <a:pt x="1302" y="1"/>
                      <a:pt x="953" y="94"/>
                      <a:pt x="620" y="278"/>
                    </a:cubicBezTo>
                    <a:cubicBezTo>
                      <a:pt x="272" y="467"/>
                      <a:pt x="70" y="766"/>
                      <a:pt x="42" y="1166"/>
                    </a:cubicBezTo>
                    <a:cubicBezTo>
                      <a:pt x="0" y="1705"/>
                      <a:pt x="659" y="2675"/>
                      <a:pt x="1176" y="2848"/>
                    </a:cubicBezTo>
                    <a:cubicBezTo>
                      <a:pt x="1243" y="2870"/>
                      <a:pt x="1311" y="2881"/>
                      <a:pt x="1377" y="2881"/>
                    </a:cubicBezTo>
                    <a:cubicBezTo>
                      <a:pt x="1566" y="2881"/>
                      <a:pt x="1742" y="2796"/>
                      <a:pt x="1846" y="2643"/>
                    </a:cubicBezTo>
                    <a:cubicBezTo>
                      <a:pt x="1992" y="2429"/>
                      <a:pt x="1975" y="2164"/>
                      <a:pt x="1787" y="1952"/>
                    </a:cubicBezTo>
                    <a:cubicBezTo>
                      <a:pt x="1720" y="1874"/>
                      <a:pt x="1628" y="1819"/>
                      <a:pt x="1555" y="1747"/>
                    </a:cubicBezTo>
                    <a:cubicBezTo>
                      <a:pt x="1391" y="1584"/>
                      <a:pt x="1230" y="1416"/>
                      <a:pt x="1068" y="1252"/>
                    </a:cubicBezTo>
                    <a:cubicBezTo>
                      <a:pt x="1080" y="1207"/>
                      <a:pt x="1088" y="1160"/>
                      <a:pt x="1103" y="1113"/>
                    </a:cubicBezTo>
                    <a:cubicBezTo>
                      <a:pt x="1326" y="1065"/>
                      <a:pt x="1548" y="1002"/>
                      <a:pt x="1774" y="970"/>
                    </a:cubicBezTo>
                    <a:cubicBezTo>
                      <a:pt x="1850" y="959"/>
                      <a:pt x="1927" y="957"/>
                      <a:pt x="2005" y="957"/>
                    </a:cubicBezTo>
                    <a:cubicBezTo>
                      <a:pt x="2057" y="957"/>
                      <a:pt x="2109" y="958"/>
                      <a:pt x="2161" y="958"/>
                    </a:cubicBezTo>
                    <a:cubicBezTo>
                      <a:pt x="2208" y="958"/>
                      <a:pt x="2256" y="957"/>
                      <a:pt x="2304" y="954"/>
                    </a:cubicBezTo>
                    <a:cubicBezTo>
                      <a:pt x="2480" y="945"/>
                      <a:pt x="2636" y="855"/>
                      <a:pt x="2665" y="683"/>
                    </a:cubicBezTo>
                    <a:cubicBezTo>
                      <a:pt x="2686" y="554"/>
                      <a:pt x="2655" y="387"/>
                      <a:pt x="2582" y="278"/>
                    </a:cubicBezTo>
                    <a:cubicBezTo>
                      <a:pt x="2515" y="181"/>
                      <a:pt x="2370" y="116"/>
                      <a:pt x="2248" y="82"/>
                    </a:cubicBezTo>
                    <a:cubicBezTo>
                      <a:pt x="2050" y="28"/>
                      <a:pt x="1854" y="1"/>
                      <a:pt x="166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509" name="Google Shape;1509;p37"/>
            <p:cNvSpPr/>
            <p:nvPr/>
          </p:nvSpPr>
          <p:spPr>
            <a:xfrm>
              <a:off x="8144029" y="737175"/>
              <a:ext cx="936183" cy="1061370"/>
            </a:xfrm>
            <a:custGeom>
              <a:avLst/>
              <a:gdLst/>
              <a:ahLst/>
              <a:cxnLst/>
              <a:rect l="l" t="t" r="r" b="b"/>
              <a:pathLst>
                <a:path w="13775" h="15617" extrusionOk="0">
                  <a:moveTo>
                    <a:pt x="7725" y="1528"/>
                  </a:moveTo>
                  <a:cubicBezTo>
                    <a:pt x="8358" y="1528"/>
                    <a:pt x="8970" y="1708"/>
                    <a:pt x="9534" y="2087"/>
                  </a:cubicBezTo>
                  <a:cubicBezTo>
                    <a:pt x="9607" y="2136"/>
                    <a:pt x="9675" y="2191"/>
                    <a:pt x="9751" y="2234"/>
                  </a:cubicBezTo>
                  <a:cubicBezTo>
                    <a:pt x="11510" y="3204"/>
                    <a:pt x="12183" y="4772"/>
                    <a:pt x="12214" y="6695"/>
                  </a:cubicBezTo>
                  <a:lnTo>
                    <a:pt x="12214" y="6852"/>
                  </a:lnTo>
                  <a:cubicBezTo>
                    <a:pt x="12120" y="9299"/>
                    <a:pt x="11362" y="11491"/>
                    <a:pt x="9747" y="13369"/>
                  </a:cubicBezTo>
                  <a:cubicBezTo>
                    <a:pt x="9207" y="13997"/>
                    <a:pt x="8520" y="14282"/>
                    <a:pt x="7722" y="14358"/>
                  </a:cubicBezTo>
                  <a:cubicBezTo>
                    <a:pt x="7676" y="14362"/>
                    <a:pt x="7630" y="14365"/>
                    <a:pt x="7583" y="14365"/>
                  </a:cubicBezTo>
                  <a:cubicBezTo>
                    <a:pt x="6629" y="14365"/>
                    <a:pt x="5523" y="13471"/>
                    <a:pt x="5473" y="12667"/>
                  </a:cubicBezTo>
                  <a:cubicBezTo>
                    <a:pt x="5437" y="12107"/>
                    <a:pt x="5360" y="11550"/>
                    <a:pt x="5310" y="10992"/>
                  </a:cubicBezTo>
                  <a:cubicBezTo>
                    <a:pt x="5275" y="10625"/>
                    <a:pt x="5255" y="10256"/>
                    <a:pt x="5232" y="9889"/>
                  </a:cubicBezTo>
                  <a:cubicBezTo>
                    <a:pt x="5174" y="8938"/>
                    <a:pt x="4585" y="8407"/>
                    <a:pt x="3765" y="8084"/>
                  </a:cubicBezTo>
                  <a:cubicBezTo>
                    <a:pt x="3474" y="7966"/>
                    <a:pt x="3155" y="7926"/>
                    <a:pt x="2850" y="7843"/>
                  </a:cubicBezTo>
                  <a:cubicBezTo>
                    <a:pt x="2563" y="7767"/>
                    <a:pt x="2268" y="7706"/>
                    <a:pt x="1993" y="7597"/>
                  </a:cubicBezTo>
                  <a:cubicBezTo>
                    <a:pt x="1452" y="7382"/>
                    <a:pt x="1249" y="6995"/>
                    <a:pt x="1363" y="6423"/>
                  </a:cubicBezTo>
                  <a:cubicBezTo>
                    <a:pt x="1592" y="5280"/>
                    <a:pt x="2109" y="4308"/>
                    <a:pt x="3069" y="3609"/>
                  </a:cubicBezTo>
                  <a:cubicBezTo>
                    <a:pt x="3523" y="3277"/>
                    <a:pt x="3969" y="2933"/>
                    <a:pt x="4442" y="2631"/>
                  </a:cubicBezTo>
                  <a:cubicBezTo>
                    <a:pt x="5232" y="2124"/>
                    <a:pt x="6106" y="1785"/>
                    <a:pt x="7019" y="1600"/>
                  </a:cubicBezTo>
                  <a:cubicBezTo>
                    <a:pt x="7256" y="1552"/>
                    <a:pt x="7492" y="1528"/>
                    <a:pt x="7725" y="1528"/>
                  </a:cubicBezTo>
                  <a:close/>
                  <a:moveTo>
                    <a:pt x="7783" y="1"/>
                  </a:moveTo>
                  <a:cubicBezTo>
                    <a:pt x="7240" y="1"/>
                    <a:pt x="6686" y="90"/>
                    <a:pt x="6124" y="261"/>
                  </a:cubicBezTo>
                  <a:cubicBezTo>
                    <a:pt x="4980" y="609"/>
                    <a:pt x="3866" y="1053"/>
                    <a:pt x="2956" y="1876"/>
                  </a:cubicBezTo>
                  <a:cubicBezTo>
                    <a:pt x="2827" y="1992"/>
                    <a:pt x="2669" y="2078"/>
                    <a:pt x="2520" y="2173"/>
                  </a:cubicBezTo>
                  <a:cubicBezTo>
                    <a:pt x="1028" y="3124"/>
                    <a:pt x="182" y="4448"/>
                    <a:pt x="76" y="6244"/>
                  </a:cubicBezTo>
                  <a:cubicBezTo>
                    <a:pt x="0" y="7545"/>
                    <a:pt x="494" y="8360"/>
                    <a:pt x="1737" y="8777"/>
                  </a:cubicBezTo>
                  <a:cubicBezTo>
                    <a:pt x="2167" y="8920"/>
                    <a:pt x="2623" y="8988"/>
                    <a:pt x="3064" y="9099"/>
                  </a:cubicBezTo>
                  <a:cubicBezTo>
                    <a:pt x="3800" y="9279"/>
                    <a:pt x="3998" y="9508"/>
                    <a:pt x="4048" y="10253"/>
                  </a:cubicBezTo>
                  <a:cubicBezTo>
                    <a:pt x="4087" y="10864"/>
                    <a:pt x="4098" y="11480"/>
                    <a:pt x="4157" y="12093"/>
                  </a:cubicBezTo>
                  <a:cubicBezTo>
                    <a:pt x="4234" y="12883"/>
                    <a:pt x="4366" y="13654"/>
                    <a:pt x="4930" y="14286"/>
                  </a:cubicBezTo>
                  <a:cubicBezTo>
                    <a:pt x="5712" y="15166"/>
                    <a:pt x="6766" y="15617"/>
                    <a:pt x="7824" y="15617"/>
                  </a:cubicBezTo>
                  <a:cubicBezTo>
                    <a:pt x="8784" y="15617"/>
                    <a:pt x="9747" y="15246"/>
                    <a:pt x="10513" y="14487"/>
                  </a:cubicBezTo>
                  <a:cubicBezTo>
                    <a:pt x="12651" y="12366"/>
                    <a:pt x="13600" y="9726"/>
                    <a:pt x="13746" y="7396"/>
                  </a:cubicBezTo>
                  <a:cubicBezTo>
                    <a:pt x="13775" y="5266"/>
                    <a:pt x="13417" y="3887"/>
                    <a:pt x="12553" y="2638"/>
                  </a:cubicBezTo>
                  <a:cubicBezTo>
                    <a:pt x="12014" y="1862"/>
                    <a:pt x="11272" y="1361"/>
                    <a:pt x="10507" y="850"/>
                  </a:cubicBezTo>
                  <a:cubicBezTo>
                    <a:pt x="9636" y="270"/>
                    <a:pt x="8724" y="1"/>
                    <a:pt x="778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" name="Google Shape;1510;p37"/>
            <p:cNvSpPr/>
            <p:nvPr/>
          </p:nvSpPr>
          <p:spPr>
            <a:xfrm>
              <a:off x="1298458" y="1904465"/>
              <a:ext cx="365042" cy="541052"/>
            </a:xfrm>
            <a:custGeom>
              <a:avLst/>
              <a:gdLst/>
              <a:ahLst/>
              <a:cxnLst/>
              <a:rect l="l" t="t" r="r" b="b"/>
              <a:pathLst>
                <a:path w="6672" h="9889" extrusionOk="0">
                  <a:moveTo>
                    <a:pt x="5946" y="0"/>
                  </a:moveTo>
                  <a:cubicBezTo>
                    <a:pt x="4010" y="497"/>
                    <a:pt x="2292" y="1795"/>
                    <a:pt x="1285" y="3524"/>
                  </a:cubicBezTo>
                  <a:cubicBezTo>
                    <a:pt x="280" y="5253"/>
                    <a:pt x="1" y="7389"/>
                    <a:pt x="525" y="9318"/>
                  </a:cubicBezTo>
                  <a:cubicBezTo>
                    <a:pt x="1241" y="9674"/>
                    <a:pt x="2336" y="9847"/>
                    <a:pt x="3135" y="9889"/>
                  </a:cubicBezTo>
                  <a:cubicBezTo>
                    <a:pt x="2617" y="6797"/>
                    <a:pt x="4070" y="3425"/>
                    <a:pt x="6672" y="1677"/>
                  </a:cubicBezTo>
                  <a:cubicBezTo>
                    <a:pt x="6404" y="1103"/>
                    <a:pt x="6215" y="575"/>
                    <a:pt x="594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" name="Google Shape;1511;p37"/>
            <p:cNvSpPr/>
            <p:nvPr/>
          </p:nvSpPr>
          <p:spPr>
            <a:xfrm>
              <a:off x="1291236" y="640869"/>
              <a:ext cx="1078055" cy="1078055"/>
            </a:xfrm>
            <a:custGeom>
              <a:avLst/>
              <a:gdLst/>
              <a:ahLst/>
              <a:cxnLst/>
              <a:rect l="l" t="t" r="r" b="b"/>
              <a:pathLst>
                <a:path w="19704" h="19704" extrusionOk="0">
                  <a:moveTo>
                    <a:pt x="9852" y="1"/>
                  </a:moveTo>
                  <a:cubicBezTo>
                    <a:pt x="7239" y="1"/>
                    <a:pt x="4733" y="1039"/>
                    <a:pt x="2886" y="2886"/>
                  </a:cubicBezTo>
                  <a:cubicBezTo>
                    <a:pt x="1037" y="4733"/>
                    <a:pt x="1" y="7239"/>
                    <a:pt x="1" y="9852"/>
                  </a:cubicBezTo>
                  <a:cubicBezTo>
                    <a:pt x="1" y="12465"/>
                    <a:pt x="1037" y="14971"/>
                    <a:pt x="2886" y="16818"/>
                  </a:cubicBezTo>
                  <a:cubicBezTo>
                    <a:pt x="4733" y="18665"/>
                    <a:pt x="7239" y="19703"/>
                    <a:pt x="9852" y="19703"/>
                  </a:cubicBezTo>
                  <a:cubicBezTo>
                    <a:pt x="12464" y="19703"/>
                    <a:pt x="14969" y="18665"/>
                    <a:pt x="16817" y="16818"/>
                  </a:cubicBezTo>
                  <a:cubicBezTo>
                    <a:pt x="18665" y="14971"/>
                    <a:pt x="19703" y="12465"/>
                    <a:pt x="19703" y="9852"/>
                  </a:cubicBezTo>
                  <a:cubicBezTo>
                    <a:pt x="19703" y="7239"/>
                    <a:pt x="18665" y="4733"/>
                    <a:pt x="16817" y="2886"/>
                  </a:cubicBezTo>
                  <a:cubicBezTo>
                    <a:pt x="14969" y="1039"/>
                    <a:pt x="12464" y="1"/>
                    <a:pt x="985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512" name="Google Shape;1512;p37"/>
            <p:cNvGrpSpPr/>
            <p:nvPr/>
          </p:nvGrpSpPr>
          <p:grpSpPr>
            <a:xfrm>
              <a:off x="8005258" y="1577304"/>
              <a:ext cx="549817" cy="595827"/>
              <a:chOff x="2429275" y="4450725"/>
              <a:chExt cx="202250" cy="219175"/>
            </a:xfrm>
          </p:grpSpPr>
          <p:sp>
            <p:nvSpPr>
              <p:cNvPr id="1513" name="Google Shape;1513;p37"/>
              <p:cNvSpPr/>
              <p:nvPr/>
            </p:nvSpPr>
            <p:spPr>
              <a:xfrm>
                <a:off x="2429275" y="4522275"/>
                <a:ext cx="83875" cy="70525"/>
              </a:xfrm>
              <a:custGeom>
                <a:avLst/>
                <a:gdLst/>
                <a:ahLst/>
                <a:cxnLst/>
                <a:rect l="l" t="t" r="r" b="b"/>
                <a:pathLst>
                  <a:path w="3355" h="2821" extrusionOk="0">
                    <a:moveTo>
                      <a:pt x="2014" y="0"/>
                    </a:moveTo>
                    <a:cubicBezTo>
                      <a:pt x="1242" y="0"/>
                      <a:pt x="345" y="1374"/>
                      <a:pt x="157" y="1844"/>
                    </a:cubicBezTo>
                    <a:cubicBezTo>
                      <a:pt x="65" y="2074"/>
                      <a:pt x="1" y="2350"/>
                      <a:pt x="132" y="2561"/>
                    </a:cubicBezTo>
                    <a:cubicBezTo>
                      <a:pt x="246" y="2747"/>
                      <a:pt x="476" y="2820"/>
                      <a:pt x="701" y="2820"/>
                    </a:cubicBezTo>
                    <a:cubicBezTo>
                      <a:pt x="751" y="2820"/>
                      <a:pt x="800" y="2817"/>
                      <a:pt x="848" y="2810"/>
                    </a:cubicBezTo>
                    <a:cubicBezTo>
                      <a:pt x="1647" y="2697"/>
                      <a:pt x="3354" y="964"/>
                      <a:pt x="2433" y="164"/>
                    </a:cubicBezTo>
                    <a:cubicBezTo>
                      <a:pt x="2302" y="50"/>
                      <a:pt x="2160" y="0"/>
                      <a:pt x="2014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4" name="Google Shape;1514;p37"/>
              <p:cNvSpPr/>
              <p:nvPr/>
            </p:nvSpPr>
            <p:spPr>
              <a:xfrm>
                <a:off x="2503675" y="4450725"/>
                <a:ext cx="47125" cy="73475"/>
              </a:xfrm>
              <a:custGeom>
                <a:avLst/>
                <a:gdLst/>
                <a:ahLst/>
                <a:cxnLst/>
                <a:rect l="l" t="t" r="r" b="b"/>
                <a:pathLst>
                  <a:path w="1885" h="2939" extrusionOk="0">
                    <a:moveTo>
                      <a:pt x="866" y="1"/>
                    </a:moveTo>
                    <a:cubicBezTo>
                      <a:pt x="731" y="1"/>
                      <a:pt x="595" y="49"/>
                      <a:pt x="467" y="162"/>
                    </a:cubicBezTo>
                    <a:cubicBezTo>
                      <a:pt x="0" y="576"/>
                      <a:pt x="120" y="1679"/>
                      <a:pt x="219" y="2198"/>
                    </a:cubicBezTo>
                    <a:cubicBezTo>
                      <a:pt x="268" y="2450"/>
                      <a:pt x="360" y="2721"/>
                      <a:pt x="577" y="2857"/>
                    </a:cubicBezTo>
                    <a:cubicBezTo>
                      <a:pt x="668" y="2913"/>
                      <a:pt x="770" y="2939"/>
                      <a:pt x="873" y="2939"/>
                    </a:cubicBezTo>
                    <a:cubicBezTo>
                      <a:pt x="1076" y="2939"/>
                      <a:pt x="1286" y="2843"/>
                      <a:pt x="1431" y="2695"/>
                    </a:cubicBezTo>
                    <a:cubicBezTo>
                      <a:pt x="1648" y="2472"/>
                      <a:pt x="1743" y="2157"/>
                      <a:pt x="1800" y="1850"/>
                    </a:cubicBezTo>
                    <a:cubicBezTo>
                      <a:pt x="1860" y="1535"/>
                      <a:pt x="1885" y="1207"/>
                      <a:pt x="1813" y="897"/>
                    </a:cubicBezTo>
                    <a:cubicBezTo>
                      <a:pt x="1719" y="494"/>
                      <a:pt x="1299" y="1"/>
                      <a:pt x="86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5" name="Google Shape;1515;p37"/>
              <p:cNvSpPr/>
              <p:nvPr/>
            </p:nvSpPr>
            <p:spPr>
              <a:xfrm>
                <a:off x="2452075" y="4585675"/>
                <a:ext cx="60650" cy="53550"/>
              </a:xfrm>
              <a:custGeom>
                <a:avLst/>
                <a:gdLst/>
                <a:ahLst/>
                <a:cxnLst/>
                <a:rect l="l" t="t" r="r" b="b"/>
                <a:pathLst>
                  <a:path w="2426" h="2142" extrusionOk="0">
                    <a:moveTo>
                      <a:pt x="1780" y="0"/>
                    </a:moveTo>
                    <a:cubicBezTo>
                      <a:pt x="1678" y="0"/>
                      <a:pt x="1561" y="29"/>
                      <a:pt x="1430" y="94"/>
                    </a:cubicBezTo>
                    <a:cubicBezTo>
                      <a:pt x="899" y="356"/>
                      <a:pt x="1" y="1063"/>
                      <a:pt x="344" y="1750"/>
                    </a:cubicBezTo>
                    <a:cubicBezTo>
                      <a:pt x="474" y="2008"/>
                      <a:pt x="765" y="2141"/>
                      <a:pt x="1057" y="2141"/>
                    </a:cubicBezTo>
                    <a:cubicBezTo>
                      <a:pt x="1173" y="2141"/>
                      <a:pt x="1288" y="2120"/>
                      <a:pt x="1394" y="2078"/>
                    </a:cubicBezTo>
                    <a:cubicBezTo>
                      <a:pt x="1768" y="1929"/>
                      <a:pt x="2030" y="1580"/>
                      <a:pt x="2196" y="1213"/>
                    </a:cubicBezTo>
                    <a:cubicBezTo>
                      <a:pt x="2426" y="702"/>
                      <a:pt x="2284" y="0"/>
                      <a:pt x="1780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6" name="Google Shape;1516;p37"/>
              <p:cNvSpPr/>
              <p:nvPr/>
            </p:nvSpPr>
            <p:spPr>
              <a:xfrm>
                <a:off x="2531250" y="4545375"/>
                <a:ext cx="51375" cy="63525"/>
              </a:xfrm>
              <a:custGeom>
                <a:avLst/>
                <a:gdLst/>
                <a:ahLst/>
                <a:cxnLst/>
                <a:rect l="l" t="t" r="r" b="b"/>
                <a:pathLst>
                  <a:path w="2055" h="2541" extrusionOk="0">
                    <a:moveTo>
                      <a:pt x="1188" y="0"/>
                    </a:moveTo>
                    <a:cubicBezTo>
                      <a:pt x="1023" y="0"/>
                      <a:pt x="833" y="79"/>
                      <a:pt x="618" y="268"/>
                    </a:cubicBezTo>
                    <a:cubicBezTo>
                      <a:pt x="1" y="811"/>
                      <a:pt x="102" y="2541"/>
                      <a:pt x="1035" y="2541"/>
                    </a:cubicBezTo>
                    <a:cubicBezTo>
                      <a:pt x="1120" y="2541"/>
                      <a:pt x="1213" y="2526"/>
                      <a:pt x="1313" y="2495"/>
                    </a:cubicBezTo>
                    <a:cubicBezTo>
                      <a:pt x="1645" y="2390"/>
                      <a:pt x="1821" y="2031"/>
                      <a:pt x="1903" y="1693"/>
                    </a:cubicBezTo>
                    <a:cubicBezTo>
                      <a:pt x="2054" y="1058"/>
                      <a:pt x="1791" y="0"/>
                      <a:pt x="118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7" name="Google Shape;1517;p37"/>
              <p:cNvSpPr/>
              <p:nvPr/>
            </p:nvSpPr>
            <p:spPr>
              <a:xfrm>
                <a:off x="2588425" y="4535750"/>
                <a:ext cx="43100" cy="54075"/>
              </a:xfrm>
              <a:custGeom>
                <a:avLst/>
                <a:gdLst/>
                <a:ahLst/>
                <a:cxnLst/>
                <a:rect l="l" t="t" r="r" b="b"/>
                <a:pathLst>
                  <a:path w="1724" h="2163" extrusionOk="0">
                    <a:moveTo>
                      <a:pt x="925" y="0"/>
                    </a:moveTo>
                    <a:cubicBezTo>
                      <a:pt x="784" y="0"/>
                      <a:pt x="627" y="79"/>
                      <a:pt x="458" y="272"/>
                    </a:cubicBezTo>
                    <a:cubicBezTo>
                      <a:pt x="0" y="791"/>
                      <a:pt x="461" y="2162"/>
                      <a:pt x="1189" y="2162"/>
                    </a:cubicBezTo>
                    <a:cubicBezTo>
                      <a:pt x="1247" y="2162"/>
                      <a:pt x="1306" y="2153"/>
                      <a:pt x="1367" y="2135"/>
                    </a:cubicBezTo>
                    <a:cubicBezTo>
                      <a:pt x="1514" y="2091"/>
                      <a:pt x="1623" y="1956"/>
                      <a:pt x="1673" y="1811"/>
                    </a:cubicBezTo>
                    <a:cubicBezTo>
                      <a:pt x="1723" y="1665"/>
                      <a:pt x="1723" y="1506"/>
                      <a:pt x="1715" y="1353"/>
                    </a:cubicBezTo>
                    <a:cubicBezTo>
                      <a:pt x="1688" y="881"/>
                      <a:pt x="1394" y="0"/>
                      <a:pt x="925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8" name="Google Shape;1518;p37"/>
              <p:cNvSpPr/>
              <p:nvPr/>
            </p:nvSpPr>
            <p:spPr>
              <a:xfrm>
                <a:off x="2502225" y="4623925"/>
                <a:ext cx="47150" cy="45975"/>
              </a:xfrm>
              <a:custGeom>
                <a:avLst/>
                <a:gdLst/>
                <a:ahLst/>
                <a:cxnLst/>
                <a:rect l="l" t="t" r="r" b="b"/>
                <a:pathLst>
                  <a:path w="1886" h="1839" extrusionOk="0">
                    <a:moveTo>
                      <a:pt x="1156" y="0"/>
                    </a:moveTo>
                    <a:cubicBezTo>
                      <a:pt x="1077" y="0"/>
                      <a:pt x="993" y="18"/>
                      <a:pt x="907" y="57"/>
                    </a:cubicBezTo>
                    <a:cubicBezTo>
                      <a:pt x="539" y="227"/>
                      <a:pt x="1" y="1054"/>
                      <a:pt x="150" y="1446"/>
                    </a:cubicBezTo>
                    <a:cubicBezTo>
                      <a:pt x="247" y="1704"/>
                      <a:pt x="541" y="1838"/>
                      <a:pt x="817" y="1838"/>
                    </a:cubicBezTo>
                    <a:cubicBezTo>
                      <a:pt x="832" y="1838"/>
                      <a:pt x="848" y="1838"/>
                      <a:pt x="863" y="1837"/>
                    </a:cubicBezTo>
                    <a:cubicBezTo>
                      <a:pt x="1354" y="1808"/>
                      <a:pt x="1791" y="1389"/>
                      <a:pt x="1842" y="900"/>
                    </a:cubicBezTo>
                    <a:cubicBezTo>
                      <a:pt x="1886" y="485"/>
                      <a:pt x="1574" y="0"/>
                      <a:pt x="1156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519" name="Google Shape;1519;p37"/>
            <p:cNvSpPr/>
            <p:nvPr/>
          </p:nvSpPr>
          <p:spPr>
            <a:xfrm>
              <a:off x="6774700" y="822600"/>
              <a:ext cx="1276898" cy="1592658"/>
            </a:xfrm>
            <a:custGeom>
              <a:avLst/>
              <a:gdLst/>
              <a:ahLst/>
              <a:cxnLst/>
              <a:rect l="l" t="t" r="r" b="b"/>
              <a:pathLst>
                <a:path w="14465" h="18042" extrusionOk="0">
                  <a:moveTo>
                    <a:pt x="3975" y="3944"/>
                  </a:moveTo>
                  <a:cubicBezTo>
                    <a:pt x="4280" y="3944"/>
                    <a:pt x="4591" y="3978"/>
                    <a:pt x="4908" y="4052"/>
                  </a:cubicBezTo>
                  <a:cubicBezTo>
                    <a:pt x="4714" y="4394"/>
                    <a:pt x="4447" y="4606"/>
                    <a:pt x="4146" y="4767"/>
                  </a:cubicBezTo>
                  <a:cubicBezTo>
                    <a:pt x="3686" y="5016"/>
                    <a:pt x="3203" y="5197"/>
                    <a:pt x="2674" y="5197"/>
                  </a:cubicBezTo>
                  <a:cubicBezTo>
                    <a:pt x="2637" y="5197"/>
                    <a:pt x="2601" y="5196"/>
                    <a:pt x="2564" y="5195"/>
                  </a:cubicBezTo>
                  <a:cubicBezTo>
                    <a:pt x="2496" y="5190"/>
                    <a:pt x="2431" y="5193"/>
                    <a:pt x="2366" y="5182"/>
                  </a:cubicBezTo>
                  <a:cubicBezTo>
                    <a:pt x="2051" y="5132"/>
                    <a:pt x="1812" y="4964"/>
                    <a:pt x="1799" y="4765"/>
                  </a:cubicBezTo>
                  <a:cubicBezTo>
                    <a:pt x="1783" y="4480"/>
                    <a:pt x="2020" y="4378"/>
                    <a:pt x="2217" y="4301"/>
                  </a:cubicBezTo>
                  <a:cubicBezTo>
                    <a:pt x="2790" y="4078"/>
                    <a:pt x="3372" y="3944"/>
                    <a:pt x="3975" y="3944"/>
                  </a:cubicBezTo>
                  <a:close/>
                  <a:moveTo>
                    <a:pt x="5208" y="7544"/>
                  </a:moveTo>
                  <a:cubicBezTo>
                    <a:pt x="5308" y="7544"/>
                    <a:pt x="5409" y="7546"/>
                    <a:pt x="5509" y="7552"/>
                  </a:cubicBezTo>
                  <a:cubicBezTo>
                    <a:pt x="5561" y="7553"/>
                    <a:pt x="5615" y="7557"/>
                    <a:pt x="5665" y="7567"/>
                  </a:cubicBezTo>
                  <a:cubicBezTo>
                    <a:pt x="5688" y="7573"/>
                    <a:pt x="5708" y="7596"/>
                    <a:pt x="5768" y="7639"/>
                  </a:cubicBezTo>
                  <a:cubicBezTo>
                    <a:pt x="5608" y="7811"/>
                    <a:pt x="5459" y="7990"/>
                    <a:pt x="5289" y="8144"/>
                  </a:cubicBezTo>
                  <a:cubicBezTo>
                    <a:pt x="4514" y="8852"/>
                    <a:pt x="3601" y="9165"/>
                    <a:pt x="2588" y="9165"/>
                  </a:cubicBezTo>
                  <a:cubicBezTo>
                    <a:pt x="2483" y="9165"/>
                    <a:pt x="2378" y="9162"/>
                    <a:pt x="2272" y="9155"/>
                  </a:cubicBezTo>
                  <a:cubicBezTo>
                    <a:pt x="2120" y="9147"/>
                    <a:pt x="1964" y="9089"/>
                    <a:pt x="1821" y="9028"/>
                  </a:cubicBezTo>
                  <a:cubicBezTo>
                    <a:pt x="1672" y="8963"/>
                    <a:pt x="1636" y="8824"/>
                    <a:pt x="1729" y="8701"/>
                  </a:cubicBezTo>
                  <a:cubicBezTo>
                    <a:pt x="1831" y="8568"/>
                    <a:pt x="1950" y="8424"/>
                    <a:pt x="2094" y="8353"/>
                  </a:cubicBezTo>
                  <a:cubicBezTo>
                    <a:pt x="2508" y="8154"/>
                    <a:pt x="2925" y="7950"/>
                    <a:pt x="3363" y="7821"/>
                  </a:cubicBezTo>
                  <a:cubicBezTo>
                    <a:pt x="3964" y="7643"/>
                    <a:pt x="4582" y="7544"/>
                    <a:pt x="5208" y="7544"/>
                  </a:cubicBezTo>
                  <a:close/>
                  <a:moveTo>
                    <a:pt x="8228" y="10300"/>
                  </a:moveTo>
                  <a:cubicBezTo>
                    <a:pt x="8422" y="10300"/>
                    <a:pt x="8611" y="10309"/>
                    <a:pt x="8792" y="10326"/>
                  </a:cubicBezTo>
                  <a:cubicBezTo>
                    <a:pt x="8775" y="10653"/>
                    <a:pt x="8635" y="10904"/>
                    <a:pt x="8463" y="11137"/>
                  </a:cubicBezTo>
                  <a:cubicBezTo>
                    <a:pt x="8031" y="11724"/>
                    <a:pt x="7432" y="12078"/>
                    <a:pt x="6762" y="12314"/>
                  </a:cubicBezTo>
                  <a:cubicBezTo>
                    <a:pt x="6214" y="12508"/>
                    <a:pt x="5650" y="12598"/>
                    <a:pt x="5076" y="12598"/>
                  </a:cubicBezTo>
                  <a:cubicBezTo>
                    <a:pt x="4910" y="12598"/>
                    <a:pt x="4743" y="12591"/>
                    <a:pt x="4576" y="12576"/>
                  </a:cubicBezTo>
                  <a:cubicBezTo>
                    <a:pt x="4392" y="12560"/>
                    <a:pt x="4208" y="12520"/>
                    <a:pt x="4034" y="12461"/>
                  </a:cubicBezTo>
                  <a:cubicBezTo>
                    <a:pt x="3769" y="12370"/>
                    <a:pt x="3716" y="12247"/>
                    <a:pt x="3881" y="12013"/>
                  </a:cubicBezTo>
                  <a:cubicBezTo>
                    <a:pt x="4039" y="11791"/>
                    <a:pt x="4229" y="11579"/>
                    <a:pt x="4450" y="11419"/>
                  </a:cubicBezTo>
                  <a:cubicBezTo>
                    <a:pt x="5012" y="11014"/>
                    <a:pt x="5661" y="10778"/>
                    <a:pt x="6320" y="10578"/>
                  </a:cubicBezTo>
                  <a:cubicBezTo>
                    <a:pt x="6929" y="10393"/>
                    <a:pt x="7602" y="10300"/>
                    <a:pt x="8228" y="10300"/>
                  </a:cubicBezTo>
                  <a:close/>
                  <a:moveTo>
                    <a:pt x="10421" y="14211"/>
                  </a:moveTo>
                  <a:cubicBezTo>
                    <a:pt x="10907" y="14211"/>
                    <a:pt x="11397" y="14267"/>
                    <a:pt x="11891" y="14374"/>
                  </a:cubicBezTo>
                  <a:cubicBezTo>
                    <a:pt x="11930" y="14383"/>
                    <a:pt x="11966" y="14402"/>
                    <a:pt x="12001" y="14419"/>
                  </a:cubicBezTo>
                  <a:cubicBezTo>
                    <a:pt x="12010" y="14423"/>
                    <a:pt x="12014" y="14440"/>
                    <a:pt x="12021" y="14452"/>
                  </a:cubicBezTo>
                  <a:cubicBezTo>
                    <a:pt x="11542" y="15374"/>
                    <a:pt x="10279" y="16010"/>
                    <a:pt x="9083" y="16010"/>
                  </a:cubicBezTo>
                  <a:cubicBezTo>
                    <a:pt x="8441" y="16010"/>
                    <a:pt x="7819" y="15827"/>
                    <a:pt x="7348" y="15407"/>
                  </a:cubicBezTo>
                  <a:cubicBezTo>
                    <a:pt x="7329" y="15212"/>
                    <a:pt x="7462" y="15092"/>
                    <a:pt x="7593" y="14989"/>
                  </a:cubicBezTo>
                  <a:cubicBezTo>
                    <a:pt x="7747" y="14867"/>
                    <a:pt x="7913" y="14751"/>
                    <a:pt x="8092" y="14675"/>
                  </a:cubicBezTo>
                  <a:cubicBezTo>
                    <a:pt x="8854" y="14359"/>
                    <a:pt x="9632" y="14211"/>
                    <a:pt x="10421" y="14211"/>
                  </a:cubicBezTo>
                  <a:close/>
                  <a:moveTo>
                    <a:pt x="1656" y="0"/>
                  </a:moveTo>
                  <a:cubicBezTo>
                    <a:pt x="1572" y="0"/>
                    <a:pt x="1488" y="2"/>
                    <a:pt x="1403" y="6"/>
                  </a:cubicBezTo>
                  <a:cubicBezTo>
                    <a:pt x="1019" y="21"/>
                    <a:pt x="648" y="140"/>
                    <a:pt x="324" y="361"/>
                  </a:cubicBezTo>
                  <a:cubicBezTo>
                    <a:pt x="157" y="472"/>
                    <a:pt x="1" y="607"/>
                    <a:pt x="157" y="886"/>
                  </a:cubicBezTo>
                  <a:cubicBezTo>
                    <a:pt x="299" y="857"/>
                    <a:pt x="449" y="833"/>
                    <a:pt x="598" y="797"/>
                  </a:cubicBezTo>
                  <a:cubicBezTo>
                    <a:pt x="777" y="756"/>
                    <a:pt x="951" y="684"/>
                    <a:pt x="1133" y="661"/>
                  </a:cubicBezTo>
                  <a:cubicBezTo>
                    <a:pt x="1344" y="634"/>
                    <a:pt x="1550" y="620"/>
                    <a:pt x="1751" y="620"/>
                  </a:cubicBezTo>
                  <a:cubicBezTo>
                    <a:pt x="2890" y="620"/>
                    <a:pt x="3894" y="1052"/>
                    <a:pt x="4786" y="1824"/>
                  </a:cubicBezTo>
                  <a:cubicBezTo>
                    <a:pt x="4941" y="1960"/>
                    <a:pt x="5070" y="2143"/>
                    <a:pt x="5164" y="2327"/>
                  </a:cubicBezTo>
                  <a:cubicBezTo>
                    <a:pt x="5342" y="2675"/>
                    <a:pt x="5396" y="3045"/>
                    <a:pt x="5257" y="3436"/>
                  </a:cubicBezTo>
                  <a:cubicBezTo>
                    <a:pt x="5187" y="3432"/>
                    <a:pt x="5134" y="3435"/>
                    <a:pt x="5087" y="3428"/>
                  </a:cubicBezTo>
                  <a:cubicBezTo>
                    <a:pt x="4715" y="3326"/>
                    <a:pt x="4346" y="3280"/>
                    <a:pt x="3978" y="3280"/>
                  </a:cubicBezTo>
                  <a:cubicBezTo>
                    <a:pt x="3447" y="3280"/>
                    <a:pt x="2918" y="3376"/>
                    <a:pt x="2393" y="3535"/>
                  </a:cubicBezTo>
                  <a:cubicBezTo>
                    <a:pt x="2038" y="3642"/>
                    <a:pt x="1699" y="3791"/>
                    <a:pt x="1423" y="4052"/>
                  </a:cubicBezTo>
                  <a:cubicBezTo>
                    <a:pt x="950" y="4499"/>
                    <a:pt x="984" y="5169"/>
                    <a:pt x="1497" y="5570"/>
                  </a:cubicBezTo>
                  <a:cubicBezTo>
                    <a:pt x="1733" y="5756"/>
                    <a:pt x="2007" y="5853"/>
                    <a:pt x="2302" y="5869"/>
                  </a:cubicBezTo>
                  <a:cubicBezTo>
                    <a:pt x="2393" y="5874"/>
                    <a:pt x="2483" y="5877"/>
                    <a:pt x="2573" y="5877"/>
                  </a:cubicBezTo>
                  <a:cubicBezTo>
                    <a:pt x="3645" y="5877"/>
                    <a:pt x="4574" y="5508"/>
                    <a:pt x="5317" y="4673"/>
                  </a:cubicBezTo>
                  <a:cubicBezTo>
                    <a:pt x="5410" y="4567"/>
                    <a:pt x="5502" y="4460"/>
                    <a:pt x="5589" y="4360"/>
                  </a:cubicBezTo>
                  <a:cubicBezTo>
                    <a:pt x="6437" y="4904"/>
                    <a:pt x="6709" y="6078"/>
                    <a:pt x="6208" y="6860"/>
                  </a:cubicBezTo>
                  <a:cubicBezTo>
                    <a:pt x="5835" y="6854"/>
                    <a:pt x="5466" y="6832"/>
                    <a:pt x="5101" y="6832"/>
                  </a:cubicBezTo>
                  <a:cubicBezTo>
                    <a:pt x="4967" y="6832"/>
                    <a:pt x="4833" y="6835"/>
                    <a:pt x="4699" y="6843"/>
                  </a:cubicBezTo>
                  <a:cubicBezTo>
                    <a:pt x="3631" y="6901"/>
                    <a:pt x="2617" y="7182"/>
                    <a:pt x="1680" y="7712"/>
                  </a:cubicBezTo>
                  <a:cubicBezTo>
                    <a:pt x="1401" y="7869"/>
                    <a:pt x="1163" y="8077"/>
                    <a:pt x="1007" y="8366"/>
                  </a:cubicBezTo>
                  <a:cubicBezTo>
                    <a:pt x="732" y="8875"/>
                    <a:pt x="854" y="9356"/>
                    <a:pt x="1340" y="9672"/>
                  </a:cubicBezTo>
                  <a:cubicBezTo>
                    <a:pt x="1636" y="9865"/>
                    <a:pt x="1972" y="9944"/>
                    <a:pt x="2318" y="9950"/>
                  </a:cubicBezTo>
                  <a:cubicBezTo>
                    <a:pt x="2347" y="9950"/>
                    <a:pt x="2377" y="9951"/>
                    <a:pt x="2407" y="9951"/>
                  </a:cubicBezTo>
                  <a:cubicBezTo>
                    <a:pt x="4005" y="9951"/>
                    <a:pt x="5319" y="9345"/>
                    <a:pt x="6315" y="8066"/>
                  </a:cubicBezTo>
                  <a:cubicBezTo>
                    <a:pt x="6403" y="7954"/>
                    <a:pt x="6487" y="7841"/>
                    <a:pt x="6566" y="7739"/>
                  </a:cubicBezTo>
                  <a:cubicBezTo>
                    <a:pt x="7664" y="8038"/>
                    <a:pt x="8523" y="8777"/>
                    <a:pt x="8644" y="9506"/>
                  </a:cubicBezTo>
                  <a:cubicBezTo>
                    <a:pt x="8618" y="9515"/>
                    <a:pt x="8595" y="9530"/>
                    <a:pt x="8572" y="9533"/>
                  </a:cubicBezTo>
                  <a:cubicBezTo>
                    <a:pt x="8466" y="9538"/>
                    <a:pt x="8360" y="9543"/>
                    <a:pt x="8256" y="9543"/>
                  </a:cubicBezTo>
                  <a:cubicBezTo>
                    <a:pt x="7157" y="9545"/>
                    <a:pt x="6105" y="9772"/>
                    <a:pt x="5094" y="10195"/>
                  </a:cubicBezTo>
                  <a:cubicBezTo>
                    <a:pt x="4505" y="10442"/>
                    <a:pt x="3943" y="10736"/>
                    <a:pt x="3509" y="11217"/>
                  </a:cubicBezTo>
                  <a:cubicBezTo>
                    <a:pt x="3351" y="11390"/>
                    <a:pt x="3200" y="11584"/>
                    <a:pt x="3096" y="11793"/>
                  </a:cubicBezTo>
                  <a:cubicBezTo>
                    <a:pt x="2833" y="12320"/>
                    <a:pt x="2982" y="12802"/>
                    <a:pt x="3506" y="13063"/>
                  </a:cubicBezTo>
                  <a:cubicBezTo>
                    <a:pt x="3772" y="13193"/>
                    <a:pt x="4076" y="13293"/>
                    <a:pt x="4371" y="13322"/>
                  </a:cubicBezTo>
                  <a:cubicBezTo>
                    <a:pt x="4583" y="13343"/>
                    <a:pt x="4793" y="13353"/>
                    <a:pt x="5001" y="13353"/>
                  </a:cubicBezTo>
                  <a:cubicBezTo>
                    <a:pt x="5997" y="13353"/>
                    <a:pt x="6951" y="13113"/>
                    <a:pt x="7846" y="12615"/>
                  </a:cubicBezTo>
                  <a:cubicBezTo>
                    <a:pt x="8423" y="12292"/>
                    <a:pt x="8896" y="11850"/>
                    <a:pt x="9209" y="11266"/>
                  </a:cubicBezTo>
                  <a:cubicBezTo>
                    <a:pt x="9351" y="11004"/>
                    <a:pt x="9434" y="10710"/>
                    <a:pt x="9544" y="10431"/>
                  </a:cubicBezTo>
                  <a:cubicBezTo>
                    <a:pt x="11241" y="10633"/>
                    <a:pt x="12683" y="12361"/>
                    <a:pt x="12311" y="13773"/>
                  </a:cubicBezTo>
                  <a:cubicBezTo>
                    <a:pt x="12238" y="13760"/>
                    <a:pt x="12160" y="13754"/>
                    <a:pt x="12086" y="13737"/>
                  </a:cubicBezTo>
                  <a:cubicBezTo>
                    <a:pt x="11535" y="13609"/>
                    <a:pt x="10987" y="13546"/>
                    <a:pt x="10441" y="13546"/>
                  </a:cubicBezTo>
                  <a:cubicBezTo>
                    <a:pt x="9707" y="13546"/>
                    <a:pt x="8977" y="13660"/>
                    <a:pt x="8253" y="13886"/>
                  </a:cubicBezTo>
                  <a:cubicBezTo>
                    <a:pt x="7733" y="14048"/>
                    <a:pt x="7240" y="14280"/>
                    <a:pt x="6848" y="14671"/>
                  </a:cubicBezTo>
                  <a:cubicBezTo>
                    <a:pt x="6437" y="15086"/>
                    <a:pt x="6441" y="15599"/>
                    <a:pt x="6867" y="16000"/>
                  </a:cubicBezTo>
                  <a:cubicBezTo>
                    <a:pt x="7017" y="16143"/>
                    <a:pt x="7196" y="16272"/>
                    <a:pt x="7383" y="16359"/>
                  </a:cubicBezTo>
                  <a:cubicBezTo>
                    <a:pt x="7956" y="16628"/>
                    <a:pt x="8546" y="16775"/>
                    <a:pt x="9146" y="16775"/>
                  </a:cubicBezTo>
                  <a:cubicBezTo>
                    <a:pt x="9508" y="16775"/>
                    <a:pt x="9873" y="16721"/>
                    <a:pt x="10239" y="16608"/>
                  </a:cubicBezTo>
                  <a:cubicBezTo>
                    <a:pt x="11244" y="16296"/>
                    <a:pt x="12110" y="15756"/>
                    <a:pt x="12673" y="14820"/>
                  </a:cubicBezTo>
                  <a:cubicBezTo>
                    <a:pt x="12690" y="14788"/>
                    <a:pt x="12726" y="14767"/>
                    <a:pt x="12782" y="14712"/>
                  </a:cubicBezTo>
                  <a:cubicBezTo>
                    <a:pt x="12964" y="14828"/>
                    <a:pt x="13161" y="14934"/>
                    <a:pt x="13336" y="15067"/>
                  </a:cubicBezTo>
                  <a:cubicBezTo>
                    <a:pt x="14029" y="15590"/>
                    <a:pt x="14183" y="16403"/>
                    <a:pt x="13722" y="17139"/>
                  </a:cubicBezTo>
                  <a:cubicBezTo>
                    <a:pt x="13576" y="17374"/>
                    <a:pt x="13390" y="17583"/>
                    <a:pt x="13227" y="17807"/>
                  </a:cubicBezTo>
                  <a:cubicBezTo>
                    <a:pt x="13178" y="17871"/>
                    <a:pt x="13150" y="17948"/>
                    <a:pt x="13100" y="18041"/>
                  </a:cubicBezTo>
                  <a:cubicBezTo>
                    <a:pt x="13920" y="17933"/>
                    <a:pt x="14364" y="17477"/>
                    <a:pt x="14408" y="16711"/>
                  </a:cubicBezTo>
                  <a:cubicBezTo>
                    <a:pt x="14464" y="15763"/>
                    <a:pt x="14131" y="14977"/>
                    <a:pt x="13377" y="14384"/>
                  </a:cubicBezTo>
                  <a:cubicBezTo>
                    <a:pt x="13254" y="14288"/>
                    <a:pt x="13111" y="14215"/>
                    <a:pt x="12988" y="14138"/>
                  </a:cubicBezTo>
                  <a:cubicBezTo>
                    <a:pt x="13012" y="13996"/>
                    <a:pt x="13027" y="13908"/>
                    <a:pt x="13042" y="13817"/>
                  </a:cubicBezTo>
                  <a:cubicBezTo>
                    <a:pt x="13138" y="13285"/>
                    <a:pt x="13085" y="12764"/>
                    <a:pt x="12882" y="12262"/>
                  </a:cubicBezTo>
                  <a:cubicBezTo>
                    <a:pt x="12326" y="10902"/>
                    <a:pt x="11313" y="10076"/>
                    <a:pt x="9899" y="9718"/>
                  </a:cubicBezTo>
                  <a:cubicBezTo>
                    <a:pt x="9749" y="9678"/>
                    <a:pt x="9597" y="9643"/>
                    <a:pt x="9448" y="9611"/>
                  </a:cubicBezTo>
                  <a:cubicBezTo>
                    <a:pt x="9097" y="8252"/>
                    <a:pt x="8124" y="7537"/>
                    <a:pt x="6921" y="7063"/>
                  </a:cubicBezTo>
                  <a:cubicBezTo>
                    <a:pt x="7352" y="5699"/>
                    <a:pt x="7047" y="4588"/>
                    <a:pt x="5916" y="3734"/>
                  </a:cubicBezTo>
                  <a:cubicBezTo>
                    <a:pt x="5917" y="3690"/>
                    <a:pt x="5912" y="3650"/>
                    <a:pt x="5920" y="3612"/>
                  </a:cubicBezTo>
                  <a:cubicBezTo>
                    <a:pt x="6169" y="2627"/>
                    <a:pt x="5840" y="1835"/>
                    <a:pt x="5081" y="1220"/>
                  </a:cubicBezTo>
                  <a:cubicBezTo>
                    <a:pt x="4080" y="407"/>
                    <a:pt x="2930" y="0"/>
                    <a:pt x="16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6">
  <p:cSld name="TITLE_AND_BODY_1_1">
    <p:spTree>
      <p:nvGrpSpPr>
        <p:cNvPr id="1" name="Shape 15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1" name="Google Shape;1521;p38"/>
          <p:cNvSpPr/>
          <p:nvPr/>
        </p:nvSpPr>
        <p:spPr>
          <a:xfrm>
            <a:off x="8356258" y="3996877"/>
            <a:ext cx="925780" cy="1258072"/>
          </a:xfrm>
          <a:custGeom>
            <a:avLst/>
            <a:gdLst/>
            <a:ahLst/>
            <a:cxnLst/>
            <a:rect l="l" t="t" r="r" b="b"/>
            <a:pathLst>
              <a:path w="20118" h="27339" extrusionOk="0">
                <a:moveTo>
                  <a:pt x="12618" y="0"/>
                </a:moveTo>
                <a:cubicBezTo>
                  <a:pt x="12282" y="0"/>
                  <a:pt x="11946" y="17"/>
                  <a:pt x="11613" y="47"/>
                </a:cubicBezTo>
                <a:cubicBezTo>
                  <a:pt x="7725" y="404"/>
                  <a:pt x="4072" y="2747"/>
                  <a:pt x="2128" y="6130"/>
                </a:cubicBezTo>
                <a:cubicBezTo>
                  <a:pt x="185" y="9515"/>
                  <a:pt x="0" y="13851"/>
                  <a:pt x="1651" y="17389"/>
                </a:cubicBezTo>
                <a:cubicBezTo>
                  <a:pt x="2247" y="18665"/>
                  <a:pt x="3093" y="19866"/>
                  <a:pt x="4280" y="20625"/>
                </a:cubicBezTo>
                <a:cubicBezTo>
                  <a:pt x="6407" y="21986"/>
                  <a:pt x="11604" y="27339"/>
                  <a:pt x="14304" y="27339"/>
                </a:cubicBezTo>
                <a:cubicBezTo>
                  <a:pt x="14417" y="27339"/>
                  <a:pt x="14525" y="27330"/>
                  <a:pt x="14628" y="27310"/>
                </a:cubicBezTo>
                <a:cubicBezTo>
                  <a:pt x="18141" y="26657"/>
                  <a:pt x="17748" y="18599"/>
                  <a:pt x="18934" y="15230"/>
                </a:cubicBezTo>
                <a:cubicBezTo>
                  <a:pt x="20118" y="11862"/>
                  <a:pt x="19803" y="8169"/>
                  <a:pt x="19257" y="4640"/>
                </a:cubicBezTo>
                <a:cubicBezTo>
                  <a:pt x="19007" y="3020"/>
                  <a:pt x="17841" y="1628"/>
                  <a:pt x="16394" y="859"/>
                </a:cubicBezTo>
                <a:cubicBezTo>
                  <a:pt x="15241" y="249"/>
                  <a:pt x="13929" y="0"/>
                  <a:pt x="12618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grpSp>
        <p:nvGrpSpPr>
          <p:cNvPr id="1522" name="Google Shape;1522;p38"/>
          <p:cNvGrpSpPr/>
          <p:nvPr/>
        </p:nvGrpSpPr>
        <p:grpSpPr>
          <a:xfrm>
            <a:off x="6478452" y="-225418"/>
            <a:ext cx="1610402" cy="1303977"/>
            <a:chOff x="3554175" y="449475"/>
            <a:chExt cx="647450" cy="524275"/>
          </a:xfrm>
        </p:grpSpPr>
        <p:sp>
          <p:nvSpPr>
            <p:cNvPr id="1523" name="Google Shape;1523;p38"/>
            <p:cNvSpPr/>
            <p:nvPr/>
          </p:nvSpPr>
          <p:spPr>
            <a:xfrm>
              <a:off x="3624500" y="449475"/>
              <a:ext cx="577125" cy="472375"/>
            </a:xfrm>
            <a:custGeom>
              <a:avLst/>
              <a:gdLst/>
              <a:ahLst/>
              <a:cxnLst/>
              <a:rect l="l" t="t" r="r" b="b"/>
              <a:pathLst>
                <a:path w="23085" h="18895" extrusionOk="0">
                  <a:moveTo>
                    <a:pt x="9168" y="1"/>
                  </a:moveTo>
                  <a:cubicBezTo>
                    <a:pt x="6230" y="1"/>
                    <a:pt x="3312" y="717"/>
                    <a:pt x="552" y="1744"/>
                  </a:cubicBezTo>
                  <a:cubicBezTo>
                    <a:pt x="572" y="2105"/>
                    <a:pt x="244" y="2745"/>
                    <a:pt x="384" y="3081"/>
                  </a:cubicBezTo>
                  <a:cubicBezTo>
                    <a:pt x="824" y="4148"/>
                    <a:pt x="1002" y="5323"/>
                    <a:pt x="891" y="6472"/>
                  </a:cubicBezTo>
                  <a:cubicBezTo>
                    <a:pt x="737" y="8131"/>
                    <a:pt x="1" y="9721"/>
                    <a:pt x="57" y="11387"/>
                  </a:cubicBezTo>
                  <a:cubicBezTo>
                    <a:pt x="140" y="13889"/>
                    <a:pt x="2265" y="16161"/>
                    <a:pt x="4755" y="16412"/>
                  </a:cubicBezTo>
                  <a:cubicBezTo>
                    <a:pt x="4955" y="16432"/>
                    <a:pt x="5156" y="16441"/>
                    <a:pt x="5358" y="16441"/>
                  </a:cubicBezTo>
                  <a:cubicBezTo>
                    <a:pt x="6695" y="16441"/>
                    <a:pt x="8068" y="16056"/>
                    <a:pt x="9375" y="16056"/>
                  </a:cubicBezTo>
                  <a:cubicBezTo>
                    <a:pt x="9986" y="16056"/>
                    <a:pt x="10582" y="16140"/>
                    <a:pt x="11154" y="16387"/>
                  </a:cubicBezTo>
                  <a:cubicBezTo>
                    <a:pt x="12389" y="16923"/>
                    <a:pt x="13244" y="18137"/>
                    <a:pt x="14491" y="18646"/>
                  </a:cubicBezTo>
                  <a:cubicBezTo>
                    <a:pt x="14911" y="18817"/>
                    <a:pt x="15351" y="18894"/>
                    <a:pt x="15794" y="18894"/>
                  </a:cubicBezTo>
                  <a:cubicBezTo>
                    <a:pt x="17080" y="18894"/>
                    <a:pt x="18391" y="18238"/>
                    <a:pt x="19311" y="17295"/>
                  </a:cubicBezTo>
                  <a:cubicBezTo>
                    <a:pt x="20548" y="16028"/>
                    <a:pt x="21230" y="14337"/>
                    <a:pt x="21883" y="12690"/>
                  </a:cubicBezTo>
                  <a:cubicBezTo>
                    <a:pt x="23084" y="9662"/>
                    <a:pt x="21258" y="5956"/>
                    <a:pt x="18944" y="3662"/>
                  </a:cubicBezTo>
                  <a:cubicBezTo>
                    <a:pt x="16631" y="1367"/>
                    <a:pt x="13359" y="199"/>
                    <a:pt x="10104" y="25"/>
                  </a:cubicBezTo>
                  <a:cubicBezTo>
                    <a:pt x="9792" y="9"/>
                    <a:pt x="9480" y="1"/>
                    <a:pt x="916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24" name="Google Shape;1524;p38"/>
            <p:cNvSpPr/>
            <p:nvPr/>
          </p:nvSpPr>
          <p:spPr>
            <a:xfrm>
              <a:off x="3554175" y="711125"/>
              <a:ext cx="61825" cy="94800"/>
            </a:xfrm>
            <a:custGeom>
              <a:avLst/>
              <a:gdLst/>
              <a:ahLst/>
              <a:cxnLst/>
              <a:rect l="l" t="t" r="r" b="b"/>
              <a:pathLst>
                <a:path w="2473" h="3792" extrusionOk="0">
                  <a:moveTo>
                    <a:pt x="1033" y="1"/>
                  </a:moveTo>
                  <a:cubicBezTo>
                    <a:pt x="910" y="1"/>
                    <a:pt x="784" y="89"/>
                    <a:pt x="692" y="181"/>
                  </a:cubicBezTo>
                  <a:cubicBezTo>
                    <a:pt x="241" y="631"/>
                    <a:pt x="0" y="1282"/>
                    <a:pt x="52" y="1917"/>
                  </a:cubicBezTo>
                  <a:cubicBezTo>
                    <a:pt x="102" y="2549"/>
                    <a:pt x="444" y="3155"/>
                    <a:pt x="959" y="3527"/>
                  </a:cubicBezTo>
                  <a:cubicBezTo>
                    <a:pt x="1174" y="3682"/>
                    <a:pt x="1452" y="3791"/>
                    <a:pt x="1713" y="3791"/>
                  </a:cubicBezTo>
                  <a:cubicBezTo>
                    <a:pt x="1888" y="3791"/>
                    <a:pt x="2055" y="3742"/>
                    <a:pt x="2189" y="3625"/>
                  </a:cubicBezTo>
                  <a:cubicBezTo>
                    <a:pt x="2414" y="3427"/>
                    <a:pt x="2473" y="3091"/>
                    <a:pt x="2413" y="2794"/>
                  </a:cubicBezTo>
                  <a:cubicBezTo>
                    <a:pt x="2311" y="2307"/>
                    <a:pt x="1955" y="1884"/>
                    <a:pt x="1710" y="1461"/>
                  </a:cubicBezTo>
                  <a:cubicBezTo>
                    <a:pt x="1498" y="1106"/>
                    <a:pt x="1419" y="793"/>
                    <a:pt x="1336" y="383"/>
                  </a:cubicBezTo>
                  <a:cubicBezTo>
                    <a:pt x="1306" y="243"/>
                    <a:pt x="1264" y="82"/>
                    <a:pt x="1133" y="22"/>
                  </a:cubicBezTo>
                  <a:cubicBezTo>
                    <a:pt x="1100" y="7"/>
                    <a:pt x="1067" y="1"/>
                    <a:pt x="103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25" name="Google Shape;1525;p38"/>
            <p:cNvSpPr/>
            <p:nvPr/>
          </p:nvSpPr>
          <p:spPr>
            <a:xfrm>
              <a:off x="3936075" y="902325"/>
              <a:ext cx="73125" cy="71425"/>
            </a:xfrm>
            <a:custGeom>
              <a:avLst/>
              <a:gdLst/>
              <a:ahLst/>
              <a:cxnLst/>
              <a:rect l="l" t="t" r="r" b="b"/>
              <a:pathLst>
                <a:path w="2925" h="2857" extrusionOk="0">
                  <a:moveTo>
                    <a:pt x="437" y="1"/>
                  </a:moveTo>
                  <a:cubicBezTo>
                    <a:pt x="0" y="1"/>
                    <a:pt x="291" y="971"/>
                    <a:pt x="460" y="1335"/>
                  </a:cubicBezTo>
                  <a:cubicBezTo>
                    <a:pt x="770" y="2002"/>
                    <a:pt x="1347" y="2551"/>
                    <a:pt x="2044" y="2790"/>
                  </a:cubicBezTo>
                  <a:cubicBezTo>
                    <a:pt x="2154" y="2827"/>
                    <a:pt x="2276" y="2856"/>
                    <a:pt x="2393" y="2856"/>
                  </a:cubicBezTo>
                  <a:cubicBezTo>
                    <a:pt x="2511" y="2856"/>
                    <a:pt x="2622" y="2827"/>
                    <a:pt x="2710" y="2750"/>
                  </a:cubicBezTo>
                  <a:cubicBezTo>
                    <a:pt x="2925" y="2563"/>
                    <a:pt x="2866" y="2215"/>
                    <a:pt x="2744" y="1959"/>
                  </a:cubicBezTo>
                  <a:cubicBezTo>
                    <a:pt x="2369" y="1170"/>
                    <a:pt x="1600" y="655"/>
                    <a:pt x="869" y="176"/>
                  </a:cubicBezTo>
                  <a:cubicBezTo>
                    <a:pt x="679" y="53"/>
                    <a:pt x="538" y="1"/>
                    <a:pt x="43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grpSp>
        <p:nvGrpSpPr>
          <p:cNvPr id="1526" name="Google Shape;1526;p38"/>
          <p:cNvGrpSpPr/>
          <p:nvPr/>
        </p:nvGrpSpPr>
        <p:grpSpPr>
          <a:xfrm>
            <a:off x="-317587" y="-186927"/>
            <a:ext cx="1082240" cy="688744"/>
            <a:chOff x="2685025" y="1952200"/>
            <a:chExt cx="587950" cy="374175"/>
          </a:xfrm>
        </p:grpSpPr>
        <p:sp>
          <p:nvSpPr>
            <p:cNvPr id="1527" name="Google Shape;1527;p38"/>
            <p:cNvSpPr/>
            <p:nvPr/>
          </p:nvSpPr>
          <p:spPr>
            <a:xfrm>
              <a:off x="2685025" y="1952200"/>
              <a:ext cx="587950" cy="374175"/>
            </a:xfrm>
            <a:custGeom>
              <a:avLst/>
              <a:gdLst/>
              <a:ahLst/>
              <a:cxnLst/>
              <a:rect l="l" t="t" r="r" b="b"/>
              <a:pathLst>
                <a:path w="23518" h="14967" extrusionOk="0">
                  <a:moveTo>
                    <a:pt x="23417" y="1"/>
                  </a:moveTo>
                  <a:lnTo>
                    <a:pt x="22886" y="44"/>
                  </a:lnTo>
                  <a:cubicBezTo>
                    <a:pt x="22975" y="1175"/>
                    <a:pt x="22493" y="2275"/>
                    <a:pt x="22009" y="3200"/>
                  </a:cubicBezTo>
                  <a:cubicBezTo>
                    <a:pt x="19991" y="7070"/>
                    <a:pt x="16729" y="10277"/>
                    <a:pt x="12823" y="12229"/>
                  </a:cubicBezTo>
                  <a:cubicBezTo>
                    <a:pt x="9918" y="13682"/>
                    <a:pt x="6670" y="14434"/>
                    <a:pt x="3424" y="14434"/>
                  </a:cubicBezTo>
                  <a:cubicBezTo>
                    <a:pt x="2306" y="14434"/>
                    <a:pt x="1189" y="14345"/>
                    <a:pt x="86" y="14165"/>
                  </a:cubicBezTo>
                  <a:lnTo>
                    <a:pt x="0" y="14690"/>
                  </a:lnTo>
                  <a:cubicBezTo>
                    <a:pt x="1131" y="14875"/>
                    <a:pt x="2278" y="14967"/>
                    <a:pt x="3424" y="14967"/>
                  </a:cubicBezTo>
                  <a:cubicBezTo>
                    <a:pt x="6753" y="14967"/>
                    <a:pt x="10082" y="14195"/>
                    <a:pt x="13060" y="12706"/>
                  </a:cubicBezTo>
                  <a:cubicBezTo>
                    <a:pt x="17065" y="10703"/>
                    <a:pt x="20410" y="7415"/>
                    <a:pt x="22482" y="3447"/>
                  </a:cubicBezTo>
                  <a:cubicBezTo>
                    <a:pt x="22972" y="2512"/>
                    <a:pt x="23517" y="1275"/>
                    <a:pt x="2341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28" name="Google Shape;1528;p38"/>
            <p:cNvSpPr/>
            <p:nvPr/>
          </p:nvSpPr>
          <p:spPr>
            <a:xfrm>
              <a:off x="2697125" y="1987075"/>
              <a:ext cx="508900" cy="289075"/>
            </a:xfrm>
            <a:custGeom>
              <a:avLst/>
              <a:gdLst/>
              <a:ahLst/>
              <a:cxnLst/>
              <a:rect l="l" t="t" r="r" b="b"/>
              <a:pathLst>
                <a:path w="20356" h="11563" extrusionOk="0">
                  <a:moveTo>
                    <a:pt x="19829" y="0"/>
                  </a:moveTo>
                  <a:cubicBezTo>
                    <a:pt x="19541" y="1719"/>
                    <a:pt x="18561" y="3457"/>
                    <a:pt x="16836" y="5313"/>
                  </a:cubicBezTo>
                  <a:cubicBezTo>
                    <a:pt x="14551" y="7773"/>
                    <a:pt x="11910" y="9530"/>
                    <a:pt x="9203" y="10396"/>
                  </a:cubicBezTo>
                  <a:cubicBezTo>
                    <a:pt x="7875" y="10820"/>
                    <a:pt x="6516" y="11030"/>
                    <a:pt x="5190" y="11030"/>
                  </a:cubicBezTo>
                  <a:cubicBezTo>
                    <a:pt x="3427" y="11030"/>
                    <a:pt x="1724" y="10659"/>
                    <a:pt x="236" y="9923"/>
                  </a:cubicBezTo>
                  <a:lnTo>
                    <a:pt x="0" y="10402"/>
                  </a:lnTo>
                  <a:cubicBezTo>
                    <a:pt x="1561" y="11173"/>
                    <a:pt x="3345" y="11563"/>
                    <a:pt x="5191" y="11563"/>
                  </a:cubicBezTo>
                  <a:cubicBezTo>
                    <a:pt x="6572" y="11563"/>
                    <a:pt x="7986" y="11345"/>
                    <a:pt x="9366" y="10904"/>
                  </a:cubicBezTo>
                  <a:cubicBezTo>
                    <a:pt x="12160" y="10011"/>
                    <a:pt x="14879" y="8204"/>
                    <a:pt x="17227" y="5676"/>
                  </a:cubicBezTo>
                  <a:cubicBezTo>
                    <a:pt x="19025" y="3742"/>
                    <a:pt x="20049" y="1913"/>
                    <a:pt x="20356" y="91"/>
                  </a:cubicBezTo>
                  <a:lnTo>
                    <a:pt x="19829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grpSp>
        <p:nvGrpSpPr>
          <p:cNvPr id="1529" name="Google Shape;1529;p38"/>
          <p:cNvGrpSpPr/>
          <p:nvPr/>
        </p:nvGrpSpPr>
        <p:grpSpPr>
          <a:xfrm>
            <a:off x="6886742" y="109794"/>
            <a:ext cx="1059155" cy="572180"/>
            <a:chOff x="3718325" y="584250"/>
            <a:chExt cx="425825" cy="230050"/>
          </a:xfrm>
        </p:grpSpPr>
        <p:sp>
          <p:nvSpPr>
            <p:cNvPr id="1530" name="Google Shape;1530;p38"/>
            <p:cNvSpPr/>
            <p:nvPr/>
          </p:nvSpPr>
          <p:spPr>
            <a:xfrm>
              <a:off x="3718325" y="584250"/>
              <a:ext cx="401775" cy="137175"/>
            </a:xfrm>
            <a:custGeom>
              <a:avLst/>
              <a:gdLst/>
              <a:ahLst/>
              <a:cxnLst/>
              <a:rect l="l" t="t" r="r" b="b"/>
              <a:pathLst>
                <a:path w="16071" h="5487" extrusionOk="0">
                  <a:moveTo>
                    <a:pt x="15773" y="0"/>
                  </a:moveTo>
                  <a:cubicBezTo>
                    <a:pt x="15708" y="0"/>
                    <a:pt x="15644" y="23"/>
                    <a:pt x="15592" y="70"/>
                  </a:cubicBezTo>
                  <a:cubicBezTo>
                    <a:pt x="12146" y="3210"/>
                    <a:pt x="7546" y="4950"/>
                    <a:pt x="2907" y="4950"/>
                  </a:cubicBezTo>
                  <a:cubicBezTo>
                    <a:pt x="2046" y="4950"/>
                    <a:pt x="1183" y="4890"/>
                    <a:pt x="326" y="4768"/>
                  </a:cubicBezTo>
                  <a:cubicBezTo>
                    <a:pt x="314" y="4766"/>
                    <a:pt x="302" y="4766"/>
                    <a:pt x="290" y="4766"/>
                  </a:cubicBezTo>
                  <a:cubicBezTo>
                    <a:pt x="157" y="4766"/>
                    <a:pt x="42" y="4861"/>
                    <a:pt x="22" y="4996"/>
                  </a:cubicBezTo>
                  <a:cubicBezTo>
                    <a:pt x="1" y="5143"/>
                    <a:pt x="104" y="5276"/>
                    <a:pt x="248" y="5298"/>
                  </a:cubicBezTo>
                  <a:cubicBezTo>
                    <a:pt x="1132" y="5424"/>
                    <a:pt x="2021" y="5486"/>
                    <a:pt x="2909" y="5486"/>
                  </a:cubicBezTo>
                  <a:cubicBezTo>
                    <a:pt x="4556" y="5486"/>
                    <a:pt x="6197" y="5273"/>
                    <a:pt x="7787" y="4859"/>
                  </a:cubicBezTo>
                  <a:cubicBezTo>
                    <a:pt x="10801" y="4078"/>
                    <a:pt x="13631" y="2580"/>
                    <a:pt x="15952" y="465"/>
                  </a:cubicBezTo>
                  <a:cubicBezTo>
                    <a:pt x="16062" y="365"/>
                    <a:pt x="16071" y="197"/>
                    <a:pt x="15970" y="87"/>
                  </a:cubicBezTo>
                  <a:cubicBezTo>
                    <a:pt x="15917" y="29"/>
                    <a:pt x="15845" y="0"/>
                    <a:pt x="157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31" name="Google Shape;1531;p38"/>
            <p:cNvSpPr/>
            <p:nvPr/>
          </p:nvSpPr>
          <p:spPr>
            <a:xfrm>
              <a:off x="3730400" y="630700"/>
              <a:ext cx="401775" cy="137150"/>
            </a:xfrm>
            <a:custGeom>
              <a:avLst/>
              <a:gdLst/>
              <a:ahLst/>
              <a:cxnLst/>
              <a:rect l="l" t="t" r="r" b="b"/>
              <a:pathLst>
                <a:path w="16071" h="5486" extrusionOk="0">
                  <a:moveTo>
                    <a:pt x="15773" y="1"/>
                  </a:moveTo>
                  <a:cubicBezTo>
                    <a:pt x="15708" y="1"/>
                    <a:pt x="15644" y="24"/>
                    <a:pt x="15592" y="70"/>
                  </a:cubicBezTo>
                  <a:cubicBezTo>
                    <a:pt x="12145" y="3210"/>
                    <a:pt x="7545" y="4951"/>
                    <a:pt x="2905" y="4951"/>
                  </a:cubicBezTo>
                  <a:cubicBezTo>
                    <a:pt x="2044" y="4951"/>
                    <a:pt x="1181" y="4891"/>
                    <a:pt x="324" y="4768"/>
                  </a:cubicBezTo>
                  <a:cubicBezTo>
                    <a:pt x="311" y="4767"/>
                    <a:pt x="299" y="4766"/>
                    <a:pt x="287" y="4766"/>
                  </a:cubicBezTo>
                  <a:cubicBezTo>
                    <a:pt x="157" y="4766"/>
                    <a:pt x="41" y="4861"/>
                    <a:pt x="22" y="4996"/>
                  </a:cubicBezTo>
                  <a:cubicBezTo>
                    <a:pt x="0" y="5142"/>
                    <a:pt x="102" y="5277"/>
                    <a:pt x="247" y="5298"/>
                  </a:cubicBezTo>
                  <a:cubicBezTo>
                    <a:pt x="1129" y="5424"/>
                    <a:pt x="2017" y="5486"/>
                    <a:pt x="2904" y="5486"/>
                  </a:cubicBezTo>
                  <a:cubicBezTo>
                    <a:pt x="4551" y="5486"/>
                    <a:pt x="6194" y="5272"/>
                    <a:pt x="7785" y="4860"/>
                  </a:cubicBezTo>
                  <a:cubicBezTo>
                    <a:pt x="10801" y="4077"/>
                    <a:pt x="13629" y="2579"/>
                    <a:pt x="15953" y="466"/>
                  </a:cubicBezTo>
                  <a:cubicBezTo>
                    <a:pt x="16062" y="365"/>
                    <a:pt x="16070" y="196"/>
                    <a:pt x="15970" y="88"/>
                  </a:cubicBezTo>
                  <a:cubicBezTo>
                    <a:pt x="15917" y="30"/>
                    <a:pt x="15845" y="1"/>
                    <a:pt x="1577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32" name="Google Shape;1532;p38"/>
            <p:cNvSpPr/>
            <p:nvPr/>
          </p:nvSpPr>
          <p:spPr>
            <a:xfrm>
              <a:off x="3742425" y="677150"/>
              <a:ext cx="401725" cy="137150"/>
            </a:xfrm>
            <a:custGeom>
              <a:avLst/>
              <a:gdLst/>
              <a:ahLst/>
              <a:cxnLst/>
              <a:rect l="l" t="t" r="r" b="b"/>
              <a:pathLst>
                <a:path w="16069" h="5486" extrusionOk="0">
                  <a:moveTo>
                    <a:pt x="15771" y="0"/>
                  </a:moveTo>
                  <a:cubicBezTo>
                    <a:pt x="15707" y="0"/>
                    <a:pt x="15642" y="23"/>
                    <a:pt x="15591" y="70"/>
                  </a:cubicBezTo>
                  <a:cubicBezTo>
                    <a:pt x="12145" y="3209"/>
                    <a:pt x="7546" y="4950"/>
                    <a:pt x="2906" y="4950"/>
                  </a:cubicBezTo>
                  <a:cubicBezTo>
                    <a:pt x="2044" y="4950"/>
                    <a:pt x="1181" y="4890"/>
                    <a:pt x="324" y="4768"/>
                  </a:cubicBezTo>
                  <a:cubicBezTo>
                    <a:pt x="312" y="4766"/>
                    <a:pt x="301" y="4765"/>
                    <a:pt x="289" y="4765"/>
                  </a:cubicBezTo>
                  <a:cubicBezTo>
                    <a:pt x="157" y="4765"/>
                    <a:pt x="42" y="4861"/>
                    <a:pt x="22" y="4995"/>
                  </a:cubicBezTo>
                  <a:cubicBezTo>
                    <a:pt x="0" y="5143"/>
                    <a:pt x="102" y="5276"/>
                    <a:pt x="247" y="5297"/>
                  </a:cubicBezTo>
                  <a:cubicBezTo>
                    <a:pt x="1130" y="5424"/>
                    <a:pt x="2020" y="5486"/>
                    <a:pt x="2908" y="5486"/>
                  </a:cubicBezTo>
                  <a:cubicBezTo>
                    <a:pt x="4555" y="5486"/>
                    <a:pt x="6197" y="5272"/>
                    <a:pt x="7785" y="4859"/>
                  </a:cubicBezTo>
                  <a:cubicBezTo>
                    <a:pt x="10802" y="4077"/>
                    <a:pt x="13630" y="2580"/>
                    <a:pt x="15951" y="465"/>
                  </a:cubicBezTo>
                  <a:cubicBezTo>
                    <a:pt x="16060" y="365"/>
                    <a:pt x="16069" y="197"/>
                    <a:pt x="15969" y="88"/>
                  </a:cubicBezTo>
                  <a:cubicBezTo>
                    <a:pt x="15915" y="30"/>
                    <a:pt x="15843" y="0"/>
                    <a:pt x="1577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grpSp>
        <p:nvGrpSpPr>
          <p:cNvPr id="1533" name="Google Shape;1533;p38"/>
          <p:cNvGrpSpPr/>
          <p:nvPr/>
        </p:nvGrpSpPr>
        <p:grpSpPr>
          <a:xfrm>
            <a:off x="283079" y="362061"/>
            <a:ext cx="297043" cy="319914"/>
            <a:chOff x="3011350" y="2250450"/>
            <a:chExt cx="161375" cy="173800"/>
          </a:xfrm>
        </p:grpSpPr>
        <p:sp>
          <p:nvSpPr>
            <p:cNvPr id="1534" name="Google Shape;1534;p38"/>
            <p:cNvSpPr/>
            <p:nvPr/>
          </p:nvSpPr>
          <p:spPr>
            <a:xfrm>
              <a:off x="3074225" y="2250450"/>
              <a:ext cx="58625" cy="47475"/>
            </a:xfrm>
            <a:custGeom>
              <a:avLst/>
              <a:gdLst/>
              <a:ahLst/>
              <a:cxnLst/>
              <a:rect l="l" t="t" r="r" b="b"/>
              <a:pathLst>
                <a:path w="2345" h="1899" extrusionOk="0">
                  <a:moveTo>
                    <a:pt x="1994" y="0"/>
                  </a:moveTo>
                  <a:cubicBezTo>
                    <a:pt x="1957" y="0"/>
                    <a:pt x="1919" y="5"/>
                    <a:pt x="1878" y="16"/>
                  </a:cubicBezTo>
                  <a:cubicBezTo>
                    <a:pt x="1802" y="34"/>
                    <a:pt x="1722" y="56"/>
                    <a:pt x="1662" y="101"/>
                  </a:cubicBezTo>
                  <a:cubicBezTo>
                    <a:pt x="1292" y="381"/>
                    <a:pt x="1" y="1208"/>
                    <a:pt x="650" y="1792"/>
                  </a:cubicBezTo>
                  <a:cubicBezTo>
                    <a:pt x="726" y="1861"/>
                    <a:pt x="825" y="1898"/>
                    <a:pt x="933" y="1898"/>
                  </a:cubicBezTo>
                  <a:cubicBezTo>
                    <a:pt x="1059" y="1898"/>
                    <a:pt x="1196" y="1848"/>
                    <a:pt x="1321" y="1737"/>
                  </a:cubicBezTo>
                  <a:cubicBezTo>
                    <a:pt x="1619" y="1472"/>
                    <a:pt x="1895" y="1178"/>
                    <a:pt x="2153" y="875"/>
                  </a:cubicBezTo>
                  <a:cubicBezTo>
                    <a:pt x="2260" y="747"/>
                    <a:pt x="2299" y="561"/>
                    <a:pt x="2336" y="475"/>
                  </a:cubicBezTo>
                  <a:cubicBezTo>
                    <a:pt x="2345" y="165"/>
                    <a:pt x="2203" y="0"/>
                    <a:pt x="199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35" name="Google Shape;1535;p38"/>
            <p:cNvSpPr/>
            <p:nvPr/>
          </p:nvSpPr>
          <p:spPr>
            <a:xfrm>
              <a:off x="3050100" y="2274350"/>
              <a:ext cx="23450" cy="45350"/>
            </a:xfrm>
            <a:custGeom>
              <a:avLst/>
              <a:gdLst/>
              <a:ahLst/>
              <a:cxnLst/>
              <a:rect l="l" t="t" r="r" b="b"/>
              <a:pathLst>
                <a:path w="938" h="1814" extrusionOk="0">
                  <a:moveTo>
                    <a:pt x="444" y="1"/>
                  </a:moveTo>
                  <a:cubicBezTo>
                    <a:pt x="437" y="1"/>
                    <a:pt x="430" y="1"/>
                    <a:pt x="423" y="2"/>
                  </a:cubicBezTo>
                  <a:cubicBezTo>
                    <a:pt x="94" y="23"/>
                    <a:pt x="1" y="380"/>
                    <a:pt x="28" y="765"/>
                  </a:cubicBezTo>
                  <a:cubicBezTo>
                    <a:pt x="52" y="1143"/>
                    <a:pt x="194" y="1547"/>
                    <a:pt x="340" y="1693"/>
                  </a:cubicBezTo>
                  <a:cubicBezTo>
                    <a:pt x="415" y="1767"/>
                    <a:pt x="498" y="1814"/>
                    <a:pt x="594" y="1814"/>
                  </a:cubicBezTo>
                  <a:cubicBezTo>
                    <a:pt x="624" y="1814"/>
                    <a:pt x="655" y="1810"/>
                    <a:pt x="687" y="1800"/>
                  </a:cubicBezTo>
                  <a:cubicBezTo>
                    <a:pt x="833" y="1759"/>
                    <a:pt x="913" y="1645"/>
                    <a:pt x="926" y="1498"/>
                  </a:cubicBezTo>
                  <a:cubicBezTo>
                    <a:pt x="937" y="1382"/>
                    <a:pt x="923" y="1263"/>
                    <a:pt x="911" y="1147"/>
                  </a:cubicBezTo>
                  <a:cubicBezTo>
                    <a:pt x="894" y="954"/>
                    <a:pt x="870" y="762"/>
                    <a:pt x="846" y="572"/>
                  </a:cubicBezTo>
                  <a:cubicBezTo>
                    <a:pt x="831" y="466"/>
                    <a:pt x="818" y="357"/>
                    <a:pt x="783" y="257"/>
                  </a:cubicBezTo>
                  <a:cubicBezTo>
                    <a:pt x="725" y="97"/>
                    <a:pt x="583" y="1"/>
                    <a:pt x="44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36" name="Google Shape;1536;p38"/>
            <p:cNvSpPr/>
            <p:nvPr/>
          </p:nvSpPr>
          <p:spPr>
            <a:xfrm>
              <a:off x="3100875" y="2294300"/>
              <a:ext cx="48275" cy="41500"/>
            </a:xfrm>
            <a:custGeom>
              <a:avLst/>
              <a:gdLst/>
              <a:ahLst/>
              <a:cxnLst/>
              <a:rect l="l" t="t" r="r" b="b"/>
              <a:pathLst>
                <a:path w="1931" h="1660" extrusionOk="0">
                  <a:moveTo>
                    <a:pt x="1417" y="0"/>
                  </a:moveTo>
                  <a:cubicBezTo>
                    <a:pt x="1341" y="0"/>
                    <a:pt x="1266" y="16"/>
                    <a:pt x="1192" y="56"/>
                  </a:cubicBezTo>
                  <a:cubicBezTo>
                    <a:pt x="808" y="263"/>
                    <a:pt x="478" y="535"/>
                    <a:pt x="204" y="870"/>
                  </a:cubicBezTo>
                  <a:cubicBezTo>
                    <a:pt x="75" y="1028"/>
                    <a:pt x="0" y="1218"/>
                    <a:pt x="110" y="1414"/>
                  </a:cubicBezTo>
                  <a:cubicBezTo>
                    <a:pt x="216" y="1608"/>
                    <a:pt x="411" y="1648"/>
                    <a:pt x="657" y="1659"/>
                  </a:cubicBezTo>
                  <a:cubicBezTo>
                    <a:pt x="720" y="1642"/>
                    <a:pt x="834" y="1634"/>
                    <a:pt x="924" y="1581"/>
                  </a:cubicBezTo>
                  <a:cubicBezTo>
                    <a:pt x="1388" y="1320"/>
                    <a:pt x="1671" y="903"/>
                    <a:pt x="1866" y="424"/>
                  </a:cubicBezTo>
                  <a:cubicBezTo>
                    <a:pt x="1930" y="263"/>
                    <a:pt x="1837" y="99"/>
                    <a:pt x="1674" y="47"/>
                  </a:cubicBezTo>
                  <a:cubicBezTo>
                    <a:pt x="1590" y="20"/>
                    <a:pt x="1504" y="0"/>
                    <a:pt x="141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37" name="Google Shape;1537;p38"/>
            <p:cNvSpPr/>
            <p:nvPr/>
          </p:nvSpPr>
          <p:spPr>
            <a:xfrm>
              <a:off x="3011350" y="2315425"/>
              <a:ext cx="33025" cy="21550"/>
            </a:xfrm>
            <a:custGeom>
              <a:avLst/>
              <a:gdLst/>
              <a:ahLst/>
              <a:cxnLst/>
              <a:rect l="l" t="t" r="r" b="b"/>
              <a:pathLst>
                <a:path w="1321" h="862" extrusionOk="0">
                  <a:moveTo>
                    <a:pt x="527" y="1"/>
                  </a:moveTo>
                  <a:cubicBezTo>
                    <a:pt x="248" y="1"/>
                    <a:pt x="0" y="117"/>
                    <a:pt x="57" y="448"/>
                  </a:cubicBezTo>
                  <a:cubicBezTo>
                    <a:pt x="89" y="614"/>
                    <a:pt x="221" y="750"/>
                    <a:pt x="378" y="813"/>
                  </a:cubicBezTo>
                  <a:cubicBezTo>
                    <a:pt x="464" y="847"/>
                    <a:pt x="557" y="862"/>
                    <a:pt x="650" y="862"/>
                  </a:cubicBezTo>
                  <a:cubicBezTo>
                    <a:pt x="726" y="862"/>
                    <a:pt x="803" y="852"/>
                    <a:pt x="878" y="836"/>
                  </a:cubicBezTo>
                  <a:cubicBezTo>
                    <a:pt x="987" y="811"/>
                    <a:pt x="1098" y="771"/>
                    <a:pt x="1181" y="696"/>
                  </a:cubicBezTo>
                  <a:cubicBezTo>
                    <a:pt x="1266" y="620"/>
                    <a:pt x="1320" y="502"/>
                    <a:pt x="1294" y="391"/>
                  </a:cubicBezTo>
                  <a:cubicBezTo>
                    <a:pt x="1272" y="289"/>
                    <a:pt x="1191" y="210"/>
                    <a:pt x="1105" y="153"/>
                  </a:cubicBezTo>
                  <a:cubicBezTo>
                    <a:pt x="981" y="68"/>
                    <a:pt x="756" y="4"/>
                    <a:pt x="547" y="1"/>
                  </a:cubicBezTo>
                  <a:cubicBezTo>
                    <a:pt x="540" y="1"/>
                    <a:pt x="533" y="1"/>
                    <a:pt x="52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38" name="Google Shape;1538;p38"/>
            <p:cNvSpPr/>
            <p:nvPr/>
          </p:nvSpPr>
          <p:spPr>
            <a:xfrm>
              <a:off x="3053400" y="2329925"/>
              <a:ext cx="33500" cy="36250"/>
            </a:xfrm>
            <a:custGeom>
              <a:avLst/>
              <a:gdLst/>
              <a:ahLst/>
              <a:cxnLst/>
              <a:rect l="l" t="t" r="r" b="b"/>
              <a:pathLst>
                <a:path w="1340" h="1450" extrusionOk="0">
                  <a:moveTo>
                    <a:pt x="979" y="0"/>
                  </a:moveTo>
                  <a:cubicBezTo>
                    <a:pt x="927" y="0"/>
                    <a:pt x="875" y="14"/>
                    <a:pt x="828" y="44"/>
                  </a:cubicBezTo>
                  <a:cubicBezTo>
                    <a:pt x="487" y="262"/>
                    <a:pt x="187" y="534"/>
                    <a:pt x="55" y="936"/>
                  </a:cubicBezTo>
                  <a:cubicBezTo>
                    <a:pt x="1" y="1095"/>
                    <a:pt x="15" y="1250"/>
                    <a:pt x="155" y="1364"/>
                  </a:cubicBezTo>
                  <a:cubicBezTo>
                    <a:pt x="226" y="1423"/>
                    <a:pt x="302" y="1450"/>
                    <a:pt x="379" y="1450"/>
                  </a:cubicBezTo>
                  <a:cubicBezTo>
                    <a:pt x="451" y="1450"/>
                    <a:pt x="524" y="1427"/>
                    <a:pt x="595" y="1387"/>
                  </a:cubicBezTo>
                  <a:cubicBezTo>
                    <a:pt x="979" y="1178"/>
                    <a:pt x="1173" y="820"/>
                    <a:pt x="1329" y="432"/>
                  </a:cubicBezTo>
                  <a:cubicBezTo>
                    <a:pt x="1339" y="406"/>
                    <a:pt x="1336" y="375"/>
                    <a:pt x="1338" y="356"/>
                  </a:cubicBezTo>
                  <a:cubicBezTo>
                    <a:pt x="1333" y="159"/>
                    <a:pt x="1156" y="0"/>
                    <a:pt x="97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39" name="Google Shape;1539;p38"/>
            <p:cNvSpPr/>
            <p:nvPr/>
          </p:nvSpPr>
          <p:spPr>
            <a:xfrm>
              <a:off x="3138675" y="2337675"/>
              <a:ext cx="34050" cy="29400"/>
            </a:xfrm>
            <a:custGeom>
              <a:avLst/>
              <a:gdLst/>
              <a:ahLst/>
              <a:cxnLst/>
              <a:rect l="l" t="t" r="r" b="b"/>
              <a:pathLst>
                <a:path w="1362" h="1176" extrusionOk="0">
                  <a:moveTo>
                    <a:pt x="374" y="0"/>
                  </a:moveTo>
                  <a:cubicBezTo>
                    <a:pt x="197" y="0"/>
                    <a:pt x="52" y="136"/>
                    <a:pt x="33" y="335"/>
                  </a:cubicBezTo>
                  <a:cubicBezTo>
                    <a:pt x="0" y="724"/>
                    <a:pt x="416" y="1176"/>
                    <a:pt x="822" y="1176"/>
                  </a:cubicBezTo>
                  <a:cubicBezTo>
                    <a:pt x="822" y="1176"/>
                    <a:pt x="823" y="1176"/>
                    <a:pt x="824" y="1176"/>
                  </a:cubicBezTo>
                  <a:cubicBezTo>
                    <a:pt x="1007" y="1156"/>
                    <a:pt x="1204" y="1133"/>
                    <a:pt x="1293" y="915"/>
                  </a:cubicBezTo>
                  <a:cubicBezTo>
                    <a:pt x="1362" y="748"/>
                    <a:pt x="1306" y="557"/>
                    <a:pt x="1110" y="403"/>
                  </a:cubicBezTo>
                  <a:cubicBezTo>
                    <a:pt x="934" y="265"/>
                    <a:pt x="743" y="138"/>
                    <a:pt x="544" y="42"/>
                  </a:cubicBezTo>
                  <a:cubicBezTo>
                    <a:pt x="486" y="13"/>
                    <a:pt x="429" y="0"/>
                    <a:pt x="37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40" name="Google Shape;1540;p38"/>
            <p:cNvSpPr/>
            <p:nvPr/>
          </p:nvSpPr>
          <p:spPr>
            <a:xfrm>
              <a:off x="3100950" y="2351600"/>
              <a:ext cx="24225" cy="41925"/>
            </a:xfrm>
            <a:custGeom>
              <a:avLst/>
              <a:gdLst/>
              <a:ahLst/>
              <a:cxnLst/>
              <a:rect l="l" t="t" r="r" b="b"/>
              <a:pathLst>
                <a:path w="969" h="1677" extrusionOk="0">
                  <a:moveTo>
                    <a:pt x="349" y="0"/>
                  </a:moveTo>
                  <a:cubicBezTo>
                    <a:pt x="306" y="0"/>
                    <a:pt x="261" y="8"/>
                    <a:pt x="216" y="25"/>
                  </a:cubicBezTo>
                  <a:cubicBezTo>
                    <a:pt x="73" y="76"/>
                    <a:pt x="7" y="191"/>
                    <a:pt x="1" y="341"/>
                  </a:cubicBezTo>
                  <a:cubicBezTo>
                    <a:pt x="0" y="401"/>
                    <a:pt x="1" y="458"/>
                    <a:pt x="1" y="517"/>
                  </a:cubicBezTo>
                  <a:cubicBezTo>
                    <a:pt x="16" y="862"/>
                    <a:pt x="82" y="1194"/>
                    <a:pt x="266" y="1492"/>
                  </a:cubicBezTo>
                  <a:cubicBezTo>
                    <a:pt x="339" y="1608"/>
                    <a:pt x="444" y="1677"/>
                    <a:pt x="579" y="1677"/>
                  </a:cubicBezTo>
                  <a:cubicBezTo>
                    <a:pt x="598" y="1677"/>
                    <a:pt x="618" y="1676"/>
                    <a:pt x="639" y="1673"/>
                  </a:cubicBezTo>
                  <a:cubicBezTo>
                    <a:pt x="811" y="1650"/>
                    <a:pt x="902" y="1528"/>
                    <a:pt x="925" y="1379"/>
                  </a:cubicBezTo>
                  <a:cubicBezTo>
                    <a:pt x="954" y="1190"/>
                    <a:pt x="968" y="990"/>
                    <a:pt x="944" y="799"/>
                  </a:cubicBezTo>
                  <a:cubicBezTo>
                    <a:pt x="908" y="537"/>
                    <a:pt x="798" y="294"/>
                    <a:pt x="597" y="105"/>
                  </a:cubicBezTo>
                  <a:cubicBezTo>
                    <a:pt x="523" y="36"/>
                    <a:pt x="439" y="0"/>
                    <a:pt x="34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41" name="Google Shape;1541;p38"/>
            <p:cNvSpPr/>
            <p:nvPr/>
          </p:nvSpPr>
          <p:spPr>
            <a:xfrm>
              <a:off x="3042050" y="2383625"/>
              <a:ext cx="34925" cy="40625"/>
            </a:xfrm>
            <a:custGeom>
              <a:avLst/>
              <a:gdLst/>
              <a:ahLst/>
              <a:cxnLst/>
              <a:rect l="l" t="t" r="r" b="b"/>
              <a:pathLst>
                <a:path w="1397" h="1625" extrusionOk="0">
                  <a:moveTo>
                    <a:pt x="1064" y="0"/>
                  </a:moveTo>
                  <a:cubicBezTo>
                    <a:pt x="783" y="0"/>
                    <a:pt x="485" y="398"/>
                    <a:pt x="321" y="569"/>
                  </a:cubicBezTo>
                  <a:cubicBezTo>
                    <a:pt x="204" y="689"/>
                    <a:pt x="101" y="827"/>
                    <a:pt x="51" y="984"/>
                  </a:cubicBezTo>
                  <a:cubicBezTo>
                    <a:pt x="1" y="1142"/>
                    <a:pt x="8" y="1327"/>
                    <a:pt x="104" y="1463"/>
                  </a:cubicBezTo>
                  <a:cubicBezTo>
                    <a:pt x="173" y="1561"/>
                    <a:pt x="294" y="1625"/>
                    <a:pt x="413" y="1625"/>
                  </a:cubicBezTo>
                  <a:cubicBezTo>
                    <a:pt x="457" y="1625"/>
                    <a:pt x="502" y="1616"/>
                    <a:pt x="543" y="1596"/>
                  </a:cubicBezTo>
                  <a:cubicBezTo>
                    <a:pt x="616" y="1563"/>
                    <a:pt x="674" y="1500"/>
                    <a:pt x="725" y="1438"/>
                  </a:cubicBezTo>
                  <a:cubicBezTo>
                    <a:pt x="917" y="1218"/>
                    <a:pt x="1090" y="982"/>
                    <a:pt x="1246" y="734"/>
                  </a:cubicBezTo>
                  <a:cubicBezTo>
                    <a:pt x="1311" y="632"/>
                    <a:pt x="1371" y="521"/>
                    <a:pt x="1390" y="405"/>
                  </a:cubicBezTo>
                  <a:cubicBezTo>
                    <a:pt x="1397" y="360"/>
                    <a:pt x="1397" y="313"/>
                    <a:pt x="1385" y="270"/>
                  </a:cubicBezTo>
                  <a:cubicBezTo>
                    <a:pt x="1359" y="144"/>
                    <a:pt x="1255" y="38"/>
                    <a:pt x="1130" y="8"/>
                  </a:cubicBezTo>
                  <a:cubicBezTo>
                    <a:pt x="1109" y="3"/>
                    <a:pt x="1087" y="0"/>
                    <a:pt x="106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sp>
        <p:nvSpPr>
          <p:cNvPr id="1542" name="Google Shape;1542;p38"/>
          <p:cNvSpPr/>
          <p:nvPr/>
        </p:nvSpPr>
        <p:spPr>
          <a:xfrm rot="2086776">
            <a:off x="71055" y="3376474"/>
            <a:ext cx="560001" cy="540995"/>
          </a:xfrm>
          <a:custGeom>
            <a:avLst/>
            <a:gdLst/>
            <a:ahLst/>
            <a:cxnLst/>
            <a:rect l="l" t="t" r="r" b="b"/>
            <a:pathLst>
              <a:path w="12169" h="11756" extrusionOk="0">
                <a:moveTo>
                  <a:pt x="8797" y="0"/>
                </a:moveTo>
                <a:cubicBezTo>
                  <a:pt x="8566" y="0"/>
                  <a:pt x="8335" y="20"/>
                  <a:pt x="8111" y="61"/>
                </a:cubicBezTo>
                <a:cubicBezTo>
                  <a:pt x="6421" y="366"/>
                  <a:pt x="5091" y="1510"/>
                  <a:pt x="3858" y="2626"/>
                </a:cubicBezTo>
                <a:cubicBezTo>
                  <a:pt x="2628" y="3739"/>
                  <a:pt x="1315" y="4799"/>
                  <a:pt x="622" y="6352"/>
                </a:cubicBezTo>
                <a:cubicBezTo>
                  <a:pt x="1" y="7743"/>
                  <a:pt x="22" y="9521"/>
                  <a:pt x="1043" y="10652"/>
                </a:cubicBezTo>
                <a:cubicBezTo>
                  <a:pt x="1757" y="11443"/>
                  <a:pt x="2723" y="11755"/>
                  <a:pt x="3719" y="11755"/>
                </a:cubicBezTo>
                <a:cubicBezTo>
                  <a:pt x="3742" y="11755"/>
                  <a:pt x="3764" y="11755"/>
                  <a:pt x="3787" y="11755"/>
                </a:cubicBezTo>
                <a:cubicBezTo>
                  <a:pt x="4669" y="11743"/>
                  <a:pt x="5574" y="11490"/>
                  <a:pt x="6343" y="11112"/>
                </a:cubicBezTo>
                <a:cubicBezTo>
                  <a:pt x="8969" y="9819"/>
                  <a:pt x="10983" y="7333"/>
                  <a:pt x="11774" y="4527"/>
                </a:cubicBezTo>
                <a:cubicBezTo>
                  <a:pt x="12047" y="3550"/>
                  <a:pt x="12169" y="2459"/>
                  <a:pt x="11706" y="1558"/>
                </a:cubicBezTo>
                <a:cubicBezTo>
                  <a:pt x="11177" y="522"/>
                  <a:pt x="9977" y="0"/>
                  <a:pt x="879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543" name="Google Shape;1543;p38"/>
          <p:cNvSpPr/>
          <p:nvPr/>
        </p:nvSpPr>
        <p:spPr>
          <a:xfrm rot="2086776">
            <a:off x="262582" y="3324467"/>
            <a:ext cx="252550" cy="294841"/>
          </a:xfrm>
          <a:custGeom>
            <a:avLst/>
            <a:gdLst/>
            <a:ahLst/>
            <a:cxnLst/>
            <a:rect l="l" t="t" r="r" b="b"/>
            <a:pathLst>
              <a:path w="5488" h="6407" extrusionOk="0">
                <a:moveTo>
                  <a:pt x="1622" y="708"/>
                </a:moveTo>
                <a:cubicBezTo>
                  <a:pt x="1720" y="708"/>
                  <a:pt x="1816" y="732"/>
                  <a:pt x="1899" y="783"/>
                </a:cubicBezTo>
                <a:cubicBezTo>
                  <a:pt x="2125" y="925"/>
                  <a:pt x="2348" y="1076"/>
                  <a:pt x="2543" y="1256"/>
                </a:cubicBezTo>
                <a:cubicBezTo>
                  <a:pt x="3061" y="1737"/>
                  <a:pt x="3342" y="2360"/>
                  <a:pt x="3524" y="3031"/>
                </a:cubicBezTo>
                <a:cubicBezTo>
                  <a:pt x="3597" y="3298"/>
                  <a:pt x="3660" y="3567"/>
                  <a:pt x="3746" y="3828"/>
                </a:cubicBezTo>
                <a:cubicBezTo>
                  <a:pt x="3912" y="4336"/>
                  <a:pt x="4154" y="4801"/>
                  <a:pt x="4565" y="5162"/>
                </a:cubicBezTo>
                <a:cubicBezTo>
                  <a:pt x="4588" y="5181"/>
                  <a:pt x="4606" y="5205"/>
                  <a:pt x="4639" y="5238"/>
                </a:cubicBezTo>
                <a:cubicBezTo>
                  <a:pt x="4490" y="5441"/>
                  <a:pt x="4294" y="5502"/>
                  <a:pt x="4086" y="5502"/>
                </a:cubicBezTo>
                <a:cubicBezTo>
                  <a:pt x="4063" y="5502"/>
                  <a:pt x="4039" y="5501"/>
                  <a:pt x="4015" y="5500"/>
                </a:cubicBezTo>
                <a:cubicBezTo>
                  <a:pt x="3574" y="5477"/>
                  <a:pt x="3172" y="5350"/>
                  <a:pt x="2815" y="5070"/>
                </a:cubicBezTo>
                <a:cubicBezTo>
                  <a:pt x="1784" y="4263"/>
                  <a:pt x="1166" y="3209"/>
                  <a:pt x="912" y="1935"/>
                </a:cubicBezTo>
                <a:cubicBezTo>
                  <a:pt x="884" y="1787"/>
                  <a:pt x="914" y="1622"/>
                  <a:pt x="944" y="1472"/>
                </a:cubicBezTo>
                <a:cubicBezTo>
                  <a:pt x="968" y="1342"/>
                  <a:pt x="1038" y="1222"/>
                  <a:pt x="1075" y="1093"/>
                </a:cubicBezTo>
                <a:cubicBezTo>
                  <a:pt x="1147" y="847"/>
                  <a:pt x="1388" y="708"/>
                  <a:pt x="1622" y="708"/>
                </a:cubicBezTo>
                <a:close/>
                <a:moveTo>
                  <a:pt x="1564" y="1"/>
                </a:moveTo>
                <a:cubicBezTo>
                  <a:pt x="1100" y="1"/>
                  <a:pt x="643" y="225"/>
                  <a:pt x="401" y="613"/>
                </a:cubicBezTo>
                <a:cubicBezTo>
                  <a:pt x="139" y="1033"/>
                  <a:pt x="0" y="1492"/>
                  <a:pt x="37" y="1995"/>
                </a:cubicBezTo>
                <a:cubicBezTo>
                  <a:pt x="95" y="2769"/>
                  <a:pt x="351" y="3477"/>
                  <a:pt x="819" y="4257"/>
                </a:cubicBezTo>
                <a:cubicBezTo>
                  <a:pt x="974" y="4465"/>
                  <a:pt x="1191" y="4797"/>
                  <a:pt x="1449" y="5095"/>
                </a:cubicBezTo>
                <a:cubicBezTo>
                  <a:pt x="2098" y="5848"/>
                  <a:pt x="2900" y="6326"/>
                  <a:pt x="3911" y="6401"/>
                </a:cubicBezTo>
                <a:cubicBezTo>
                  <a:pt x="3967" y="6405"/>
                  <a:pt x="4022" y="6407"/>
                  <a:pt x="4076" y="6407"/>
                </a:cubicBezTo>
                <a:cubicBezTo>
                  <a:pt x="4569" y="6407"/>
                  <a:pt x="4989" y="6238"/>
                  <a:pt x="5294" y="5801"/>
                </a:cubicBezTo>
                <a:cubicBezTo>
                  <a:pt x="5441" y="5592"/>
                  <a:pt x="5487" y="5377"/>
                  <a:pt x="5397" y="5126"/>
                </a:cubicBezTo>
                <a:cubicBezTo>
                  <a:pt x="5327" y="4936"/>
                  <a:pt x="5225" y="4771"/>
                  <a:pt x="5063" y="4661"/>
                </a:cubicBezTo>
                <a:cubicBezTo>
                  <a:pt x="4784" y="4469"/>
                  <a:pt x="4624" y="4197"/>
                  <a:pt x="4513" y="3892"/>
                </a:cubicBezTo>
                <a:cubicBezTo>
                  <a:pt x="4390" y="3551"/>
                  <a:pt x="4283" y="3202"/>
                  <a:pt x="4188" y="2850"/>
                </a:cubicBezTo>
                <a:cubicBezTo>
                  <a:pt x="3961" y="2002"/>
                  <a:pt x="3568" y="1250"/>
                  <a:pt x="2914" y="659"/>
                </a:cubicBezTo>
                <a:cubicBezTo>
                  <a:pt x="2695" y="461"/>
                  <a:pt x="2447" y="282"/>
                  <a:pt x="2185" y="148"/>
                </a:cubicBezTo>
                <a:cubicBezTo>
                  <a:pt x="1990" y="48"/>
                  <a:pt x="1776" y="1"/>
                  <a:pt x="1564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544" name="Google Shape;1544;p38"/>
          <p:cNvSpPr/>
          <p:nvPr/>
        </p:nvSpPr>
        <p:spPr>
          <a:xfrm rot="2086776">
            <a:off x="97308" y="3687818"/>
            <a:ext cx="650151" cy="619273"/>
          </a:xfrm>
          <a:custGeom>
            <a:avLst/>
            <a:gdLst/>
            <a:ahLst/>
            <a:cxnLst/>
            <a:rect l="l" t="t" r="r" b="b"/>
            <a:pathLst>
              <a:path w="14128" h="13457" extrusionOk="0">
                <a:moveTo>
                  <a:pt x="5711" y="269"/>
                </a:moveTo>
                <a:cubicBezTo>
                  <a:pt x="6222" y="269"/>
                  <a:pt x="6738" y="352"/>
                  <a:pt x="7236" y="524"/>
                </a:cubicBezTo>
                <a:cubicBezTo>
                  <a:pt x="8446" y="933"/>
                  <a:pt x="9601" y="1791"/>
                  <a:pt x="10675" y="3076"/>
                </a:cubicBezTo>
                <a:cubicBezTo>
                  <a:pt x="11350" y="3883"/>
                  <a:pt x="11937" y="4781"/>
                  <a:pt x="12507" y="5651"/>
                </a:cubicBezTo>
                <a:lnTo>
                  <a:pt x="12729" y="5989"/>
                </a:lnTo>
                <a:cubicBezTo>
                  <a:pt x="13316" y="6883"/>
                  <a:pt x="13804" y="7715"/>
                  <a:pt x="13830" y="8843"/>
                </a:cubicBezTo>
                <a:cubicBezTo>
                  <a:pt x="13856" y="10000"/>
                  <a:pt x="13427" y="11034"/>
                  <a:pt x="12588" y="11824"/>
                </a:cubicBezTo>
                <a:cubicBezTo>
                  <a:pt x="11666" y="12696"/>
                  <a:pt x="10328" y="13190"/>
                  <a:pt x="8943" y="13190"/>
                </a:cubicBezTo>
                <a:cubicBezTo>
                  <a:pt x="8791" y="13190"/>
                  <a:pt x="8639" y="13184"/>
                  <a:pt x="8486" y="13172"/>
                </a:cubicBezTo>
                <a:cubicBezTo>
                  <a:pt x="8407" y="13165"/>
                  <a:pt x="8331" y="13157"/>
                  <a:pt x="8254" y="13149"/>
                </a:cubicBezTo>
                <a:cubicBezTo>
                  <a:pt x="6343" y="12925"/>
                  <a:pt x="4455" y="11840"/>
                  <a:pt x="2484" y="9833"/>
                </a:cubicBezTo>
                <a:cubicBezTo>
                  <a:pt x="718" y="8034"/>
                  <a:pt x="284" y="4737"/>
                  <a:pt x="1539" y="2632"/>
                </a:cubicBezTo>
                <a:cubicBezTo>
                  <a:pt x="2428" y="1140"/>
                  <a:pt x="4040" y="269"/>
                  <a:pt x="5711" y="269"/>
                </a:cubicBezTo>
                <a:close/>
                <a:moveTo>
                  <a:pt x="5712" y="1"/>
                </a:moveTo>
                <a:cubicBezTo>
                  <a:pt x="3952" y="1"/>
                  <a:pt x="2249" y="920"/>
                  <a:pt x="1311" y="2494"/>
                </a:cubicBezTo>
                <a:cubicBezTo>
                  <a:pt x="1" y="4694"/>
                  <a:pt x="450" y="8140"/>
                  <a:pt x="2296" y="10019"/>
                </a:cubicBezTo>
                <a:cubicBezTo>
                  <a:pt x="4311" y="12071"/>
                  <a:pt x="6251" y="13183"/>
                  <a:pt x="8225" y="13414"/>
                </a:cubicBezTo>
                <a:cubicBezTo>
                  <a:pt x="8306" y="13422"/>
                  <a:pt x="8386" y="13429"/>
                  <a:pt x="8467" y="13437"/>
                </a:cubicBezTo>
                <a:cubicBezTo>
                  <a:pt x="8628" y="13449"/>
                  <a:pt x="8790" y="13457"/>
                  <a:pt x="8950" y="13457"/>
                </a:cubicBezTo>
                <a:cubicBezTo>
                  <a:pt x="10400" y="13457"/>
                  <a:pt x="11804" y="12935"/>
                  <a:pt x="12774" y="12016"/>
                </a:cubicBezTo>
                <a:cubicBezTo>
                  <a:pt x="13669" y="11171"/>
                  <a:pt x="14128" y="10070"/>
                  <a:pt x="14099" y="8833"/>
                </a:cubicBezTo>
                <a:cubicBezTo>
                  <a:pt x="14073" y="7636"/>
                  <a:pt x="13565" y="6770"/>
                  <a:pt x="12956" y="5840"/>
                </a:cubicBezTo>
                <a:lnTo>
                  <a:pt x="12734" y="5503"/>
                </a:lnTo>
                <a:cubicBezTo>
                  <a:pt x="12163" y="4628"/>
                  <a:pt x="11570" y="3721"/>
                  <a:pt x="10884" y="2902"/>
                </a:cubicBezTo>
                <a:cubicBezTo>
                  <a:pt x="9779" y="1579"/>
                  <a:pt x="8582" y="693"/>
                  <a:pt x="7326" y="268"/>
                </a:cubicBezTo>
                <a:cubicBezTo>
                  <a:pt x="6796" y="87"/>
                  <a:pt x="6252" y="1"/>
                  <a:pt x="5712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sp>
        <p:nvSpPr>
          <p:cNvPr id="1545" name="Google Shape;1545;p38"/>
          <p:cNvSpPr/>
          <p:nvPr/>
        </p:nvSpPr>
        <p:spPr>
          <a:xfrm rot="2086776">
            <a:off x="45509" y="3677268"/>
            <a:ext cx="554248" cy="525072"/>
          </a:xfrm>
          <a:custGeom>
            <a:avLst/>
            <a:gdLst/>
            <a:ahLst/>
            <a:cxnLst/>
            <a:rect l="l" t="t" r="r" b="b"/>
            <a:pathLst>
              <a:path w="12044" h="11410" extrusionOk="0">
                <a:moveTo>
                  <a:pt x="4851" y="0"/>
                </a:moveTo>
                <a:cubicBezTo>
                  <a:pt x="3364" y="0"/>
                  <a:pt x="1923" y="779"/>
                  <a:pt x="1137" y="2099"/>
                </a:cubicBezTo>
                <a:cubicBezTo>
                  <a:pt x="0" y="4007"/>
                  <a:pt x="428" y="6898"/>
                  <a:pt x="1971" y="8468"/>
                </a:cubicBezTo>
                <a:cubicBezTo>
                  <a:pt x="3344" y="9867"/>
                  <a:pt x="5035" y="11137"/>
                  <a:pt x="7032" y="11372"/>
                </a:cubicBezTo>
                <a:cubicBezTo>
                  <a:pt x="7101" y="11381"/>
                  <a:pt x="7171" y="11388"/>
                  <a:pt x="7238" y="11394"/>
                </a:cubicBezTo>
                <a:cubicBezTo>
                  <a:pt x="7373" y="11404"/>
                  <a:pt x="7508" y="11410"/>
                  <a:pt x="7642" y="11410"/>
                </a:cubicBezTo>
                <a:cubicBezTo>
                  <a:pt x="9880" y="11410"/>
                  <a:pt x="12043" y="9941"/>
                  <a:pt x="11987" y="7529"/>
                </a:cubicBezTo>
                <a:cubicBezTo>
                  <a:pt x="11965" y="6528"/>
                  <a:pt x="11547" y="5808"/>
                  <a:pt x="11017" y="5000"/>
                </a:cubicBezTo>
                <a:cubicBezTo>
                  <a:pt x="10450" y="4136"/>
                  <a:pt x="9896" y="3261"/>
                  <a:pt x="9233" y="2467"/>
                </a:cubicBezTo>
                <a:cubicBezTo>
                  <a:pt x="8416" y="1491"/>
                  <a:pt x="7410" y="632"/>
                  <a:pt x="6206" y="224"/>
                </a:cubicBezTo>
                <a:cubicBezTo>
                  <a:pt x="5762" y="73"/>
                  <a:pt x="5304" y="0"/>
                  <a:pt x="4851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grpSp>
        <p:nvGrpSpPr>
          <p:cNvPr id="1546" name="Google Shape;1546;p38"/>
          <p:cNvGrpSpPr/>
          <p:nvPr/>
        </p:nvGrpSpPr>
        <p:grpSpPr>
          <a:xfrm>
            <a:off x="8114110" y="3764244"/>
            <a:ext cx="1103408" cy="1359587"/>
            <a:chOff x="3546150" y="988550"/>
            <a:chExt cx="599450" cy="738625"/>
          </a:xfrm>
        </p:grpSpPr>
        <p:sp>
          <p:nvSpPr>
            <p:cNvPr id="1547" name="Google Shape;1547;p38"/>
            <p:cNvSpPr/>
            <p:nvPr/>
          </p:nvSpPr>
          <p:spPr>
            <a:xfrm>
              <a:off x="3640575" y="988550"/>
              <a:ext cx="504975" cy="738625"/>
            </a:xfrm>
            <a:custGeom>
              <a:avLst/>
              <a:gdLst/>
              <a:ahLst/>
              <a:cxnLst/>
              <a:rect l="l" t="t" r="r" b="b"/>
              <a:pathLst>
                <a:path w="20199" h="29545" extrusionOk="0">
                  <a:moveTo>
                    <a:pt x="20199" y="4"/>
                  </a:moveTo>
                  <a:cubicBezTo>
                    <a:pt x="20074" y="11"/>
                    <a:pt x="19942" y="1"/>
                    <a:pt x="19824" y="32"/>
                  </a:cubicBezTo>
                  <a:cubicBezTo>
                    <a:pt x="19225" y="183"/>
                    <a:pt x="18624" y="321"/>
                    <a:pt x="18037" y="502"/>
                  </a:cubicBezTo>
                  <a:cubicBezTo>
                    <a:pt x="16881" y="858"/>
                    <a:pt x="15860" y="1454"/>
                    <a:pt x="15008" y="2325"/>
                  </a:cubicBezTo>
                  <a:cubicBezTo>
                    <a:pt x="14801" y="2538"/>
                    <a:pt x="14564" y="2721"/>
                    <a:pt x="14351" y="2929"/>
                  </a:cubicBezTo>
                  <a:cubicBezTo>
                    <a:pt x="13795" y="3469"/>
                    <a:pt x="13208" y="3984"/>
                    <a:pt x="12697" y="4566"/>
                  </a:cubicBezTo>
                  <a:cubicBezTo>
                    <a:pt x="11885" y="5491"/>
                    <a:pt x="11132" y="6470"/>
                    <a:pt x="10463" y="7509"/>
                  </a:cubicBezTo>
                  <a:cubicBezTo>
                    <a:pt x="9802" y="8542"/>
                    <a:pt x="8980" y="9450"/>
                    <a:pt x="8194" y="10386"/>
                  </a:cubicBezTo>
                  <a:cubicBezTo>
                    <a:pt x="8079" y="10524"/>
                    <a:pt x="7942" y="10644"/>
                    <a:pt x="7807" y="10766"/>
                  </a:cubicBezTo>
                  <a:cubicBezTo>
                    <a:pt x="6951" y="11546"/>
                    <a:pt x="5959" y="12132"/>
                    <a:pt x="4929" y="12637"/>
                  </a:cubicBezTo>
                  <a:cubicBezTo>
                    <a:pt x="4137" y="13028"/>
                    <a:pt x="3419" y="13508"/>
                    <a:pt x="2787" y="14115"/>
                  </a:cubicBezTo>
                  <a:cubicBezTo>
                    <a:pt x="2037" y="14834"/>
                    <a:pt x="1390" y="15633"/>
                    <a:pt x="1016" y="16618"/>
                  </a:cubicBezTo>
                  <a:cubicBezTo>
                    <a:pt x="639" y="17604"/>
                    <a:pt x="354" y="18615"/>
                    <a:pt x="182" y="19658"/>
                  </a:cubicBezTo>
                  <a:cubicBezTo>
                    <a:pt x="1" y="20756"/>
                    <a:pt x="25" y="21835"/>
                    <a:pt x="476" y="22881"/>
                  </a:cubicBezTo>
                  <a:cubicBezTo>
                    <a:pt x="624" y="23221"/>
                    <a:pt x="725" y="23581"/>
                    <a:pt x="833" y="23937"/>
                  </a:cubicBezTo>
                  <a:cubicBezTo>
                    <a:pt x="1153" y="25004"/>
                    <a:pt x="1259" y="26067"/>
                    <a:pt x="953" y="27169"/>
                  </a:cubicBezTo>
                  <a:cubicBezTo>
                    <a:pt x="738" y="27944"/>
                    <a:pt x="638" y="28751"/>
                    <a:pt x="486" y="29545"/>
                  </a:cubicBezTo>
                  <a:lnTo>
                    <a:pt x="1443" y="29545"/>
                  </a:lnTo>
                  <a:cubicBezTo>
                    <a:pt x="1457" y="29440"/>
                    <a:pt x="1463" y="29336"/>
                    <a:pt x="1490" y="29235"/>
                  </a:cubicBezTo>
                  <a:cubicBezTo>
                    <a:pt x="1650" y="28608"/>
                    <a:pt x="1821" y="27982"/>
                    <a:pt x="1984" y="27355"/>
                  </a:cubicBezTo>
                  <a:cubicBezTo>
                    <a:pt x="2158" y="26684"/>
                    <a:pt x="2329" y="26006"/>
                    <a:pt x="2252" y="25312"/>
                  </a:cubicBezTo>
                  <a:cubicBezTo>
                    <a:pt x="2184" y="24701"/>
                    <a:pt x="2068" y="24092"/>
                    <a:pt x="1921" y="23496"/>
                  </a:cubicBezTo>
                  <a:cubicBezTo>
                    <a:pt x="1786" y="22952"/>
                    <a:pt x="1589" y="22422"/>
                    <a:pt x="1412" y="21887"/>
                  </a:cubicBezTo>
                  <a:cubicBezTo>
                    <a:pt x="1278" y="21477"/>
                    <a:pt x="1226" y="21062"/>
                    <a:pt x="1254" y="20631"/>
                  </a:cubicBezTo>
                  <a:cubicBezTo>
                    <a:pt x="1314" y="19670"/>
                    <a:pt x="1547" y="18747"/>
                    <a:pt x="1812" y="17825"/>
                  </a:cubicBezTo>
                  <a:cubicBezTo>
                    <a:pt x="2061" y="16953"/>
                    <a:pt x="2445" y="16159"/>
                    <a:pt x="3045" y="15475"/>
                  </a:cubicBezTo>
                  <a:cubicBezTo>
                    <a:pt x="3652" y="14782"/>
                    <a:pt x="4318" y="14169"/>
                    <a:pt x="5161" y="13765"/>
                  </a:cubicBezTo>
                  <a:cubicBezTo>
                    <a:pt x="5677" y="13518"/>
                    <a:pt x="6175" y="13230"/>
                    <a:pt x="6672" y="12943"/>
                  </a:cubicBezTo>
                  <a:cubicBezTo>
                    <a:pt x="7548" y="12435"/>
                    <a:pt x="8393" y="11875"/>
                    <a:pt x="9072" y="11115"/>
                  </a:cubicBezTo>
                  <a:cubicBezTo>
                    <a:pt x="9851" y="10241"/>
                    <a:pt x="10628" y="9368"/>
                    <a:pt x="11282" y="8394"/>
                  </a:cubicBezTo>
                  <a:cubicBezTo>
                    <a:pt x="12303" y="6871"/>
                    <a:pt x="13457" y="5459"/>
                    <a:pt x="14805" y="4209"/>
                  </a:cubicBezTo>
                  <a:cubicBezTo>
                    <a:pt x="15317" y="3734"/>
                    <a:pt x="15831" y="3254"/>
                    <a:pt x="16370" y="2806"/>
                  </a:cubicBezTo>
                  <a:cubicBezTo>
                    <a:pt x="17355" y="1990"/>
                    <a:pt x="18539" y="1617"/>
                    <a:pt x="19761" y="1338"/>
                  </a:cubicBezTo>
                  <a:cubicBezTo>
                    <a:pt x="19904" y="1307"/>
                    <a:pt x="20051" y="1297"/>
                    <a:pt x="20199" y="1278"/>
                  </a:cubicBezTo>
                  <a:lnTo>
                    <a:pt x="20199" y="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48" name="Google Shape;1548;p38"/>
            <p:cNvSpPr/>
            <p:nvPr/>
          </p:nvSpPr>
          <p:spPr>
            <a:xfrm>
              <a:off x="3776750" y="1087500"/>
              <a:ext cx="368800" cy="639675"/>
            </a:xfrm>
            <a:custGeom>
              <a:avLst/>
              <a:gdLst/>
              <a:ahLst/>
              <a:cxnLst/>
              <a:rect l="l" t="t" r="r" b="b"/>
              <a:pathLst>
                <a:path w="14752" h="25587" extrusionOk="0">
                  <a:moveTo>
                    <a:pt x="14752" y="0"/>
                  </a:moveTo>
                  <a:cubicBezTo>
                    <a:pt x="14129" y="156"/>
                    <a:pt x="13527" y="377"/>
                    <a:pt x="13041" y="804"/>
                  </a:cubicBezTo>
                  <a:cubicBezTo>
                    <a:pt x="12474" y="1301"/>
                    <a:pt x="11937" y="1830"/>
                    <a:pt x="11394" y="2353"/>
                  </a:cubicBezTo>
                  <a:cubicBezTo>
                    <a:pt x="11000" y="2732"/>
                    <a:pt x="10689" y="3173"/>
                    <a:pt x="10419" y="3646"/>
                  </a:cubicBezTo>
                  <a:cubicBezTo>
                    <a:pt x="9905" y="4541"/>
                    <a:pt x="9425" y="5450"/>
                    <a:pt x="9030" y="6405"/>
                  </a:cubicBezTo>
                  <a:cubicBezTo>
                    <a:pt x="8915" y="6679"/>
                    <a:pt x="8789" y="6951"/>
                    <a:pt x="8643" y="7208"/>
                  </a:cubicBezTo>
                  <a:cubicBezTo>
                    <a:pt x="8155" y="8066"/>
                    <a:pt x="7668" y="8927"/>
                    <a:pt x="7153" y="9767"/>
                  </a:cubicBezTo>
                  <a:cubicBezTo>
                    <a:pt x="6875" y="10218"/>
                    <a:pt x="6561" y="10652"/>
                    <a:pt x="6226" y="11062"/>
                  </a:cubicBezTo>
                  <a:cubicBezTo>
                    <a:pt x="5442" y="12028"/>
                    <a:pt x="4615" y="12959"/>
                    <a:pt x="3533" y="13615"/>
                  </a:cubicBezTo>
                  <a:cubicBezTo>
                    <a:pt x="3344" y="13729"/>
                    <a:pt x="3159" y="13855"/>
                    <a:pt x="2973" y="13980"/>
                  </a:cubicBezTo>
                  <a:cubicBezTo>
                    <a:pt x="2396" y="14364"/>
                    <a:pt x="1876" y="14817"/>
                    <a:pt x="1422" y="15343"/>
                  </a:cubicBezTo>
                  <a:cubicBezTo>
                    <a:pt x="1135" y="15677"/>
                    <a:pt x="907" y="16045"/>
                    <a:pt x="764" y="16461"/>
                  </a:cubicBezTo>
                  <a:cubicBezTo>
                    <a:pt x="297" y="17827"/>
                    <a:pt x="1" y="19228"/>
                    <a:pt x="31" y="20677"/>
                  </a:cubicBezTo>
                  <a:cubicBezTo>
                    <a:pt x="51" y="21655"/>
                    <a:pt x="81" y="22631"/>
                    <a:pt x="158" y="23605"/>
                  </a:cubicBezTo>
                  <a:cubicBezTo>
                    <a:pt x="211" y="24269"/>
                    <a:pt x="354" y="24927"/>
                    <a:pt x="459" y="25587"/>
                  </a:cubicBezTo>
                  <a:lnTo>
                    <a:pt x="1799" y="25587"/>
                  </a:lnTo>
                  <a:cubicBezTo>
                    <a:pt x="1792" y="25481"/>
                    <a:pt x="1786" y="25375"/>
                    <a:pt x="1777" y="25270"/>
                  </a:cubicBezTo>
                  <a:cubicBezTo>
                    <a:pt x="1719" y="24571"/>
                    <a:pt x="1630" y="23876"/>
                    <a:pt x="1606" y="23175"/>
                  </a:cubicBezTo>
                  <a:cubicBezTo>
                    <a:pt x="1576" y="22303"/>
                    <a:pt x="1604" y="21433"/>
                    <a:pt x="1594" y="20561"/>
                  </a:cubicBezTo>
                  <a:cubicBezTo>
                    <a:pt x="1583" y="19375"/>
                    <a:pt x="1840" y="18241"/>
                    <a:pt x="2177" y="17117"/>
                  </a:cubicBezTo>
                  <a:cubicBezTo>
                    <a:pt x="2279" y="16775"/>
                    <a:pt x="2459" y="16480"/>
                    <a:pt x="2695" y="16214"/>
                  </a:cubicBezTo>
                  <a:cubicBezTo>
                    <a:pt x="3122" y="15730"/>
                    <a:pt x="3632" y="15350"/>
                    <a:pt x="4170" y="15005"/>
                  </a:cubicBezTo>
                  <a:cubicBezTo>
                    <a:pt x="4860" y="14561"/>
                    <a:pt x="5529" y="14090"/>
                    <a:pt x="6097" y="13493"/>
                  </a:cubicBezTo>
                  <a:cubicBezTo>
                    <a:pt x="7044" y="12499"/>
                    <a:pt x="7942" y="11465"/>
                    <a:pt x="8639" y="10273"/>
                  </a:cubicBezTo>
                  <a:cubicBezTo>
                    <a:pt x="9391" y="8988"/>
                    <a:pt x="10147" y="7711"/>
                    <a:pt x="10734" y="6336"/>
                  </a:cubicBezTo>
                  <a:cubicBezTo>
                    <a:pt x="11045" y="5606"/>
                    <a:pt x="11457" y="4919"/>
                    <a:pt x="11838" y="4219"/>
                  </a:cubicBezTo>
                  <a:cubicBezTo>
                    <a:pt x="11954" y="4007"/>
                    <a:pt x="12097" y="3801"/>
                    <a:pt x="12265" y="3625"/>
                  </a:cubicBezTo>
                  <a:cubicBezTo>
                    <a:pt x="12724" y="3139"/>
                    <a:pt x="13197" y="2665"/>
                    <a:pt x="13676" y="2198"/>
                  </a:cubicBezTo>
                  <a:cubicBezTo>
                    <a:pt x="13984" y="1899"/>
                    <a:pt x="14341" y="1669"/>
                    <a:pt x="14752" y="1531"/>
                  </a:cubicBezTo>
                  <a:lnTo>
                    <a:pt x="147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49" name="Google Shape;1549;p38"/>
            <p:cNvSpPr/>
            <p:nvPr/>
          </p:nvSpPr>
          <p:spPr>
            <a:xfrm>
              <a:off x="3546150" y="1269550"/>
              <a:ext cx="76975" cy="66725"/>
            </a:xfrm>
            <a:custGeom>
              <a:avLst/>
              <a:gdLst/>
              <a:ahLst/>
              <a:cxnLst/>
              <a:rect l="l" t="t" r="r" b="b"/>
              <a:pathLst>
                <a:path w="3079" h="2669" extrusionOk="0">
                  <a:moveTo>
                    <a:pt x="1540" y="1"/>
                  </a:moveTo>
                  <a:lnTo>
                    <a:pt x="0" y="2669"/>
                  </a:lnTo>
                  <a:lnTo>
                    <a:pt x="3079" y="2669"/>
                  </a:lnTo>
                  <a:lnTo>
                    <a:pt x="154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50" name="Google Shape;1550;p38"/>
            <p:cNvSpPr/>
            <p:nvPr/>
          </p:nvSpPr>
          <p:spPr>
            <a:xfrm>
              <a:off x="3919300" y="1285250"/>
              <a:ext cx="226250" cy="441850"/>
            </a:xfrm>
            <a:custGeom>
              <a:avLst/>
              <a:gdLst/>
              <a:ahLst/>
              <a:cxnLst/>
              <a:rect l="l" t="t" r="r" b="b"/>
              <a:pathLst>
                <a:path w="9050" h="17674" extrusionOk="0">
                  <a:moveTo>
                    <a:pt x="9048" y="0"/>
                  </a:moveTo>
                  <a:cubicBezTo>
                    <a:pt x="9018" y="9"/>
                    <a:pt x="8985" y="12"/>
                    <a:pt x="8961" y="29"/>
                  </a:cubicBezTo>
                  <a:cubicBezTo>
                    <a:pt x="7682" y="881"/>
                    <a:pt x="6637" y="1933"/>
                    <a:pt x="5993" y="3359"/>
                  </a:cubicBezTo>
                  <a:cubicBezTo>
                    <a:pt x="5605" y="4218"/>
                    <a:pt x="5161" y="5056"/>
                    <a:pt x="4701" y="5881"/>
                  </a:cubicBezTo>
                  <a:cubicBezTo>
                    <a:pt x="4246" y="6697"/>
                    <a:pt x="3739" y="7479"/>
                    <a:pt x="3107" y="8180"/>
                  </a:cubicBezTo>
                  <a:cubicBezTo>
                    <a:pt x="2540" y="8810"/>
                    <a:pt x="1983" y="9458"/>
                    <a:pt x="1484" y="10142"/>
                  </a:cubicBezTo>
                  <a:cubicBezTo>
                    <a:pt x="829" y="11041"/>
                    <a:pt x="351" y="12036"/>
                    <a:pt x="152" y="13146"/>
                  </a:cubicBezTo>
                  <a:cubicBezTo>
                    <a:pt x="0" y="13992"/>
                    <a:pt x="52" y="14839"/>
                    <a:pt x="152" y="15686"/>
                  </a:cubicBezTo>
                  <a:cubicBezTo>
                    <a:pt x="235" y="16375"/>
                    <a:pt x="380" y="17048"/>
                    <a:pt x="692" y="17674"/>
                  </a:cubicBezTo>
                  <a:lnTo>
                    <a:pt x="1968" y="17674"/>
                  </a:lnTo>
                  <a:cubicBezTo>
                    <a:pt x="1567" y="16769"/>
                    <a:pt x="1365" y="15819"/>
                    <a:pt x="1300" y="14836"/>
                  </a:cubicBezTo>
                  <a:cubicBezTo>
                    <a:pt x="1233" y="13806"/>
                    <a:pt x="1389" y="12828"/>
                    <a:pt x="1856" y="11899"/>
                  </a:cubicBezTo>
                  <a:cubicBezTo>
                    <a:pt x="2244" y="11124"/>
                    <a:pt x="2712" y="10401"/>
                    <a:pt x="3311" y="9776"/>
                  </a:cubicBezTo>
                  <a:cubicBezTo>
                    <a:pt x="4528" y="8508"/>
                    <a:pt x="5490" y="7061"/>
                    <a:pt x="6325" y="5524"/>
                  </a:cubicBezTo>
                  <a:cubicBezTo>
                    <a:pt x="6707" y="4826"/>
                    <a:pt x="7074" y="4118"/>
                    <a:pt x="7445" y="3412"/>
                  </a:cubicBezTo>
                  <a:cubicBezTo>
                    <a:pt x="7833" y="2678"/>
                    <a:pt x="8370" y="2073"/>
                    <a:pt x="9050" y="1597"/>
                  </a:cubicBezTo>
                  <a:cubicBezTo>
                    <a:pt x="9050" y="1065"/>
                    <a:pt x="9050" y="533"/>
                    <a:pt x="90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51" name="Google Shape;1551;p38"/>
            <p:cNvSpPr/>
            <p:nvPr/>
          </p:nvSpPr>
          <p:spPr>
            <a:xfrm>
              <a:off x="3546150" y="1346275"/>
              <a:ext cx="76975" cy="66650"/>
            </a:xfrm>
            <a:custGeom>
              <a:avLst/>
              <a:gdLst/>
              <a:ahLst/>
              <a:cxnLst/>
              <a:rect l="l" t="t" r="r" b="b"/>
              <a:pathLst>
                <a:path w="3079" h="2666" extrusionOk="0">
                  <a:moveTo>
                    <a:pt x="1540" y="0"/>
                  </a:moveTo>
                  <a:lnTo>
                    <a:pt x="0" y="2665"/>
                  </a:lnTo>
                  <a:lnTo>
                    <a:pt x="3079" y="2665"/>
                  </a:lnTo>
                  <a:lnTo>
                    <a:pt x="154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52" name="Google Shape;1552;p38"/>
            <p:cNvSpPr/>
            <p:nvPr/>
          </p:nvSpPr>
          <p:spPr>
            <a:xfrm>
              <a:off x="3546150" y="1422925"/>
              <a:ext cx="76975" cy="66675"/>
            </a:xfrm>
            <a:custGeom>
              <a:avLst/>
              <a:gdLst/>
              <a:ahLst/>
              <a:cxnLst/>
              <a:rect l="l" t="t" r="r" b="b"/>
              <a:pathLst>
                <a:path w="3079" h="2667" extrusionOk="0">
                  <a:moveTo>
                    <a:pt x="1540" y="0"/>
                  </a:moveTo>
                  <a:lnTo>
                    <a:pt x="0" y="2666"/>
                  </a:lnTo>
                  <a:lnTo>
                    <a:pt x="3079" y="2666"/>
                  </a:lnTo>
                  <a:lnTo>
                    <a:pt x="154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53" name="Google Shape;1553;p38"/>
            <p:cNvSpPr/>
            <p:nvPr/>
          </p:nvSpPr>
          <p:spPr>
            <a:xfrm>
              <a:off x="4046300" y="1462325"/>
              <a:ext cx="99300" cy="264850"/>
            </a:xfrm>
            <a:custGeom>
              <a:avLst/>
              <a:gdLst/>
              <a:ahLst/>
              <a:cxnLst/>
              <a:rect l="l" t="t" r="r" b="b"/>
              <a:pathLst>
                <a:path w="3972" h="10594" extrusionOk="0">
                  <a:moveTo>
                    <a:pt x="3971" y="1"/>
                  </a:moveTo>
                  <a:lnTo>
                    <a:pt x="3971" y="1"/>
                  </a:lnTo>
                  <a:cubicBezTo>
                    <a:pt x="3649" y="433"/>
                    <a:pt x="3297" y="845"/>
                    <a:pt x="3015" y="1302"/>
                  </a:cubicBezTo>
                  <a:cubicBezTo>
                    <a:pt x="2356" y="2369"/>
                    <a:pt x="1763" y="3476"/>
                    <a:pt x="1255" y="4624"/>
                  </a:cubicBezTo>
                  <a:cubicBezTo>
                    <a:pt x="948" y="5316"/>
                    <a:pt x="653" y="6007"/>
                    <a:pt x="459" y="6740"/>
                  </a:cubicBezTo>
                  <a:cubicBezTo>
                    <a:pt x="119" y="8003"/>
                    <a:pt x="1" y="9289"/>
                    <a:pt x="79" y="10594"/>
                  </a:cubicBezTo>
                  <a:lnTo>
                    <a:pt x="1228" y="10594"/>
                  </a:lnTo>
                  <a:cubicBezTo>
                    <a:pt x="1233" y="10499"/>
                    <a:pt x="1246" y="10403"/>
                    <a:pt x="1243" y="10309"/>
                  </a:cubicBezTo>
                  <a:cubicBezTo>
                    <a:pt x="1219" y="8988"/>
                    <a:pt x="1461" y="7711"/>
                    <a:pt x="1922" y="6483"/>
                  </a:cubicBezTo>
                  <a:cubicBezTo>
                    <a:pt x="2471" y="5024"/>
                    <a:pt x="3174" y="3636"/>
                    <a:pt x="3970" y="2297"/>
                  </a:cubicBezTo>
                  <a:cubicBezTo>
                    <a:pt x="3970" y="1533"/>
                    <a:pt x="3970" y="767"/>
                    <a:pt x="397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  <p:sp>
        <p:nvSpPr>
          <p:cNvPr id="1554" name="Google Shape;1554;p38"/>
          <p:cNvSpPr/>
          <p:nvPr/>
        </p:nvSpPr>
        <p:spPr>
          <a:xfrm>
            <a:off x="-350400" y="4011543"/>
            <a:ext cx="1563997" cy="1303998"/>
          </a:xfrm>
          <a:custGeom>
            <a:avLst/>
            <a:gdLst/>
            <a:ahLst/>
            <a:cxnLst/>
            <a:rect l="l" t="t" r="r" b="b"/>
            <a:pathLst>
              <a:path w="33987" h="28337" extrusionOk="0">
                <a:moveTo>
                  <a:pt x="13419" y="0"/>
                </a:moveTo>
                <a:cubicBezTo>
                  <a:pt x="12502" y="0"/>
                  <a:pt x="11579" y="130"/>
                  <a:pt x="10700" y="367"/>
                </a:cubicBezTo>
                <a:cubicBezTo>
                  <a:pt x="8191" y="1041"/>
                  <a:pt x="5968" y="2483"/>
                  <a:pt x="3836" y="3968"/>
                </a:cubicBezTo>
                <a:cubicBezTo>
                  <a:pt x="945" y="5975"/>
                  <a:pt x="356" y="10032"/>
                  <a:pt x="148" y="13308"/>
                </a:cubicBezTo>
                <a:cubicBezTo>
                  <a:pt x="1" y="15656"/>
                  <a:pt x="319" y="18069"/>
                  <a:pt x="1364" y="20177"/>
                </a:cubicBezTo>
                <a:cubicBezTo>
                  <a:pt x="2726" y="22914"/>
                  <a:pt x="3473" y="26685"/>
                  <a:pt x="6298" y="27860"/>
                </a:cubicBezTo>
                <a:cubicBezTo>
                  <a:pt x="7146" y="28212"/>
                  <a:pt x="8179" y="28337"/>
                  <a:pt x="9293" y="28337"/>
                </a:cubicBezTo>
                <a:cubicBezTo>
                  <a:pt x="11892" y="28337"/>
                  <a:pt x="14930" y="27659"/>
                  <a:pt x="17072" y="27622"/>
                </a:cubicBezTo>
                <a:cubicBezTo>
                  <a:pt x="22441" y="27529"/>
                  <a:pt x="27785" y="26188"/>
                  <a:pt x="32565" y="23738"/>
                </a:cubicBezTo>
                <a:cubicBezTo>
                  <a:pt x="32951" y="23539"/>
                  <a:pt x="33352" y="23317"/>
                  <a:pt x="33569" y="22942"/>
                </a:cubicBezTo>
                <a:cubicBezTo>
                  <a:pt x="33987" y="22214"/>
                  <a:pt x="33514" y="21273"/>
                  <a:pt x="32870" y="20735"/>
                </a:cubicBezTo>
                <a:cubicBezTo>
                  <a:pt x="31235" y="19370"/>
                  <a:pt x="28815" y="19544"/>
                  <a:pt x="26889" y="18637"/>
                </a:cubicBezTo>
                <a:cubicBezTo>
                  <a:pt x="24890" y="17694"/>
                  <a:pt x="23608" y="15661"/>
                  <a:pt x="22900" y="13566"/>
                </a:cubicBezTo>
                <a:cubicBezTo>
                  <a:pt x="22191" y="11472"/>
                  <a:pt x="21947" y="9251"/>
                  <a:pt x="21390" y="7112"/>
                </a:cubicBezTo>
                <a:cubicBezTo>
                  <a:pt x="20833" y="4973"/>
                  <a:pt x="19888" y="2822"/>
                  <a:pt x="18136" y="1473"/>
                </a:cubicBezTo>
                <a:cubicBezTo>
                  <a:pt x="16799" y="445"/>
                  <a:pt x="15120" y="0"/>
                  <a:pt x="13419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50"/>
          </a:p>
        </p:txBody>
      </p:sp>
      <p:grpSp>
        <p:nvGrpSpPr>
          <p:cNvPr id="1555" name="Google Shape;1555;p38"/>
          <p:cNvGrpSpPr/>
          <p:nvPr/>
        </p:nvGrpSpPr>
        <p:grpSpPr>
          <a:xfrm>
            <a:off x="-208426" y="4406892"/>
            <a:ext cx="939355" cy="871341"/>
            <a:chOff x="2730150" y="2784550"/>
            <a:chExt cx="510325" cy="473375"/>
          </a:xfrm>
        </p:grpSpPr>
        <p:sp>
          <p:nvSpPr>
            <p:cNvPr id="1556" name="Google Shape;1556;p38"/>
            <p:cNvSpPr/>
            <p:nvPr/>
          </p:nvSpPr>
          <p:spPr>
            <a:xfrm>
              <a:off x="2772100" y="2784550"/>
              <a:ext cx="468375" cy="473375"/>
            </a:xfrm>
            <a:custGeom>
              <a:avLst/>
              <a:gdLst/>
              <a:ahLst/>
              <a:cxnLst/>
              <a:rect l="l" t="t" r="r" b="b"/>
              <a:pathLst>
                <a:path w="18735" h="18935" extrusionOk="0">
                  <a:moveTo>
                    <a:pt x="101" y="1"/>
                  </a:moveTo>
                  <a:cubicBezTo>
                    <a:pt x="67" y="224"/>
                    <a:pt x="34" y="446"/>
                    <a:pt x="1" y="669"/>
                  </a:cubicBezTo>
                  <a:cubicBezTo>
                    <a:pt x="72" y="691"/>
                    <a:pt x="145" y="707"/>
                    <a:pt x="213" y="735"/>
                  </a:cubicBezTo>
                  <a:cubicBezTo>
                    <a:pt x="635" y="914"/>
                    <a:pt x="1056" y="1098"/>
                    <a:pt x="1477" y="1278"/>
                  </a:cubicBezTo>
                  <a:cubicBezTo>
                    <a:pt x="1928" y="1471"/>
                    <a:pt x="2385" y="1663"/>
                    <a:pt x="2879" y="1680"/>
                  </a:cubicBezTo>
                  <a:cubicBezTo>
                    <a:pt x="2989" y="1685"/>
                    <a:pt x="3100" y="1687"/>
                    <a:pt x="3210" y="1687"/>
                  </a:cubicBezTo>
                  <a:cubicBezTo>
                    <a:pt x="3535" y="1687"/>
                    <a:pt x="3860" y="1669"/>
                    <a:pt x="4183" y="1640"/>
                  </a:cubicBezTo>
                  <a:cubicBezTo>
                    <a:pt x="4579" y="1602"/>
                    <a:pt x="4971" y="1519"/>
                    <a:pt x="5363" y="1451"/>
                  </a:cubicBezTo>
                  <a:cubicBezTo>
                    <a:pt x="5494" y="1429"/>
                    <a:pt x="5624" y="1418"/>
                    <a:pt x="5754" y="1418"/>
                  </a:cubicBezTo>
                  <a:cubicBezTo>
                    <a:pt x="5922" y="1418"/>
                    <a:pt x="6090" y="1436"/>
                    <a:pt x="6258" y="1473"/>
                  </a:cubicBezTo>
                  <a:cubicBezTo>
                    <a:pt x="6924" y="1614"/>
                    <a:pt x="7544" y="1877"/>
                    <a:pt x="8163" y="2157"/>
                  </a:cubicBezTo>
                  <a:cubicBezTo>
                    <a:pt x="8745" y="2423"/>
                    <a:pt x="9259" y="2774"/>
                    <a:pt x="9676" y="3267"/>
                  </a:cubicBezTo>
                  <a:cubicBezTo>
                    <a:pt x="10097" y="3764"/>
                    <a:pt x="10455" y="4294"/>
                    <a:pt x="10650" y="4926"/>
                  </a:cubicBezTo>
                  <a:cubicBezTo>
                    <a:pt x="10770" y="5314"/>
                    <a:pt x="10919" y="5692"/>
                    <a:pt x="11066" y="6069"/>
                  </a:cubicBezTo>
                  <a:cubicBezTo>
                    <a:pt x="11328" y="6738"/>
                    <a:pt x="11632" y="7386"/>
                    <a:pt x="12094" y="7941"/>
                  </a:cubicBezTo>
                  <a:cubicBezTo>
                    <a:pt x="12623" y="8575"/>
                    <a:pt x="13154" y="9212"/>
                    <a:pt x="13765" y="9770"/>
                  </a:cubicBezTo>
                  <a:cubicBezTo>
                    <a:pt x="14725" y="10647"/>
                    <a:pt x="15591" y="11602"/>
                    <a:pt x="16326" y="12674"/>
                  </a:cubicBezTo>
                  <a:cubicBezTo>
                    <a:pt x="16605" y="13082"/>
                    <a:pt x="16886" y="13492"/>
                    <a:pt x="17143" y="13916"/>
                  </a:cubicBezTo>
                  <a:cubicBezTo>
                    <a:pt x="17613" y="14689"/>
                    <a:pt x="17749" y="17606"/>
                    <a:pt x="17816" y="18488"/>
                  </a:cubicBezTo>
                  <a:cubicBezTo>
                    <a:pt x="17823" y="18591"/>
                    <a:pt x="17815" y="18697"/>
                    <a:pt x="17813" y="18801"/>
                  </a:cubicBezTo>
                  <a:cubicBezTo>
                    <a:pt x="18111" y="18846"/>
                    <a:pt x="18409" y="18890"/>
                    <a:pt x="18705" y="18934"/>
                  </a:cubicBezTo>
                  <a:cubicBezTo>
                    <a:pt x="18713" y="18846"/>
                    <a:pt x="18734" y="18755"/>
                    <a:pt x="18726" y="18668"/>
                  </a:cubicBezTo>
                  <a:cubicBezTo>
                    <a:pt x="18684" y="18236"/>
                    <a:pt x="18651" y="15753"/>
                    <a:pt x="18584" y="15323"/>
                  </a:cubicBezTo>
                  <a:cubicBezTo>
                    <a:pt x="18455" y="14477"/>
                    <a:pt x="18146" y="13701"/>
                    <a:pt x="17627" y="13014"/>
                  </a:cubicBezTo>
                  <a:cubicBezTo>
                    <a:pt x="17500" y="12846"/>
                    <a:pt x="17395" y="12663"/>
                    <a:pt x="17272" y="12491"/>
                  </a:cubicBezTo>
                  <a:cubicBezTo>
                    <a:pt x="16951" y="12046"/>
                    <a:pt x="16654" y="11580"/>
                    <a:pt x="16300" y="11164"/>
                  </a:cubicBezTo>
                  <a:cubicBezTo>
                    <a:pt x="15737" y="10498"/>
                    <a:pt x="15131" y="9869"/>
                    <a:pt x="14473" y="9294"/>
                  </a:cubicBezTo>
                  <a:cubicBezTo>
                    <a:pt x="13818" y="8721"/>
                    <a:pt x="13270" y="8051"/>
                    <a:pt x="12697" y="7404"/>
                  </a:cubicBezTo>
                  <a:cubicBezTo>
                    <a:pt x="12613" y="7306"/>
                    <a:pt x="12546" y="7197"/>
                    <a:pt x="12474" y="7091"/>
                  </a:cubicBezTo>
                  <a:cubicBezTo>
                    <a:pt x="12016" y="6410"/>
                    <a:pt x="11711" y="5654"/>
                    <a:pt x="11464" y="4881"/>
                  </a:cubicBezTo>
                  <a:cubicBezTo>
                    <a:pt x="11274" y="4285"/>
                    <a:pt x="11013" y="3734"/>
                    <a:pt x="10655" y="3227"/>
                  </a:cubicBezTo>
                  <a:cubicBezTo>
                    <a:pt x="10232" y="2628"/>
                    <a:pt x="9739" y="2091"/>
                    <a:pt x="9089" y="1726"/>
                  </a:cubicBezTo>
                  <a:cubicBezTo>
                    <a:pt x="8439" y="1361"/>
                    <a:pt x="7762" y="1055"/>
                    <a:pt x="7050" y="826"/>
                  </a:cubicBezTo>
                  <a:cubicBezTo>
                    <a:pt x="6584" y="674"/>
                    <a:pt x="6115" y="580"/>
                    <a:pt x="5639" y="580"/>
                  </a:cubicBezTo>
                  <a:cubicBezTo>
                    <a:pt x="5350" y="580"/>
                    <a:pt x="5059" y="615"/>
                    <a:pt x="4765" y="692"/>
                  </a:cubicBezTo>
                  <a:cubicBezTo>
                    <a:pt x="4511" y="760"/>
                    <a:pt x="4248" y="793"/>
                    <a:pt x="3989" y="831"/>
                  </a:cubicBezTo>
                  <a:cubicBezTo>
                    <a:pt x="3735" y="867"/>
                    <a:pt x="3485" y="888"/>
                    <a:pt x="3237" y="888"/>
                  </a:cubicBezTo>
                  <a:cubicBezTo>
                    <a:pt x="2720" y="888"/>
                    <a:pt x="2213" y="799"/>
                    <a:pt x="1713" y="576"/>
                  </a:cubicBezTo>
                  <a:cubicBezTo>
                    <a:pt x="1194" y="344"/>
                    <a:pt x="639" y="190"/>
                    <a:pt x="10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57" name="Google Shape;1557;p38"/>
            <p:cNvSpPr/>
            <p:nvPr/>
          </p:nvSpPr>
          <p:spPr>
            <a:xfrm>
              <a:off x="2756925" y="2878975"/>
              <a:ext cx="427100" cy="377400"/>
            </a:xfrm>
            <a:custGeom>
              <a:avLst/>
              <a:gdLst/>
              <a:ahLst/>
              <a:cxnLst/>
              <a:rect l="l" t="t" r="r" b="b"/>
              <a:pathLst>
                <a:path w="17084" h="15096" extrusionOk="0">
                  <a:moveTo>
                    <a:pt x="1095" y="0"/>
                  </a:moveTo>
                  <a:cubicBezTo>
                    <a:pt x="777" y="0"/>
                    <a:pt x="458" y="15"/>
                    <a:pt x="140" y="18"/>
                  </a:cubicBezTo>
                  <a:cubicBezTo>
                    <a:pt x="94" y="330"/>
                    <a:pt x="47" y="643"/>
                    <a:pt x="1" y="956"/>
                  </a:cubicBezTo>
                  <a:cubicBezTo>
                    <a:pt x="75" y="960"/>
                    <a:pt x="150" y="968"/>
                    <a:pt x="224" y="973"/>
                  </a:cubicBezTo>
                  <a:cubicBezTo>
                    <a:pt x="718" y="1006"/>
                    <a:pt x="1215" y="1016"/>
                    <a:pt x="1708" y="1072"/>
                  </a:cubicBezTo>
                  <a:cubicBezTo>
                    <a:pt x="2320" y="1142"/>
                    <a:pt x="2929" y="1254"/>
                    <a:pt x="3539" y="1338"/>
                  </a:cubicBezTo>
                  <a:cubicBezTo>
                    <a:pt x="4369" y="1453"/>
                    <a:pt x="5135" y="1754"/>
                    <a:pt x="5887" y="2106"/>
                  </a:cubicBezTo>
                  <a:cubicBezTo>
                    <a:pt x="6116" y="2213"/>
                    <a:pt x="6302" y="2371"/>
                    <a:pt x="6466" y="2564"/>
                  </a:cubicBezTo>
                  <a:cubicBezTo>
                    <a:pt x="6759" y="2913"/>
                    <a:pt x="6970" y="3309"/>
                    <a:pt x="7156" y="3722"/>
                  </a:cubicBezTo>
                  <a:cubicBezTo>
                    <a:pt x="7395" y="4252"/>
                    <a:pt x="7654" y="4769"/>
                    <a:pt x="8012" y="5230"/>
                  </a:cubicBezTo>
                  <a:cubicBezTo>
                    <a:pt x="8608" y="5996"/>
                    <a:pt x="9236" y="6731"/>
                    <a:pt x="9998" y="7345"/>
                  </a:cubicBezTo>
                  <a:cubicBezTo>
                    <a:pt x="10819" y="8005"/>
                    <a:pt x="11633" y="8668"/>
                    <a:pt x="12533" y="9222"/>
                  </a:cubicBezTo>
                  <a:cubicBezTo>
                    <a:pt x="13011" y="9517"/>
                    <a:pt x="13449" y="9878"/>
                    <a:pt x="13899" y="10217"/>
                  </a:cubicBezTo>
                  <a:cubicBezTo>
                    <a:pt x="14035" y="10321"/>
                    <a:pt x="14163" y="10444"/>
                    <a:pt x="14269" y="10578"/>
                  </a:cubicBezTo>
                  <a:cubicBezTo>
                    <a:pt x="14561" y="10952"/>
                    <a:pt x="14844" y="11331"/>
                    <a:pt x="15120" y="11717"/>
                  </a:cubicBezTo>
                  <a:cubicBezTo>
                    <a:pt x="15296" y="11962"/>
                    <a:pt x="15955" y="14635"/>
                    <a:pt x="16009" y="14938"/>
                  </a:cubicBezTo>
                  <a:cubicBezTo>
                    <a:pt x="16367" y="14991"/>
                    <a:pt x="16725" y="15043"/>
                    <a:pt x="17083" y="15096"/>
                  </a:cubicBezTo>
                  <a:cubicBezTo>
                    <a:pt x="17037" y="14642"/>
                    <a:pt x="16411" y="11798"/>
                    <a:pt x="16162" y="11413"/>
                  </a:cubicBezTo>
                  <a:cubicBezTo>
                    <a:pt x="15875" y="10966"/>
                    <a:pt x="15560" y="10535"/>
                    <a:pt x="15252" y="10100"/>
                  </a:cubicBezTo>
                  <a:cubicBezTo>
                    <a:pt x="15028" y="9785"/>
                    <a:pt x="14750" y="9522"/>
                    <a:pt x="14448" y="9282"/>
                  </a:cubicBezTo>
                  <a:cubicBezTo>
                    <a:pt x="13876" y="8829"/>
                    <a:pt x="13290" y="8398"/>
                    <a:pt x="12664" y="8022"/>
                  </a:cubicBezTo>
                  <a:cubicBezTo>
                    <a:pt x="12485" y="7915"/>
                    <a:pt x="12308" y="7796"/>
                    <a:pt x="12143" y="7667"/>
                  </a:cubicBezTo>
                  <a:cubicBezTo>
                    <a:pt x="11595" y="7235"/>
                    <a:pt x="11043" y="6805"/>
                    <a:pt x="10508" y="6356"/>
                  </a:cubicBezTo>
                  <a:cubicBezTo>
                    <a:pt x="10221" y="6115"/>
                    <a:pt x="9952" y="5850"/>
                    <a:pt x="9699" y="5574"/>
                  </a:cubicBezTo>
                  <a:cubicBezTo>
                    <a:pt x="9105" y="4922"/>
                    <a:pt x="8542" y="4249"/>
                    <a:pt x="8195" y="3422"/>
                  </a:cubicBezTo>
                  <a:cubicBezTo>
                    <a:pt x="8135" y="3277"/>
                    <a:pt x="8066" y="3135"/>
                    <a:pt x="7999" y="2992"/>
                  </a:cubicBezTo>
                  <a:cubicBezTo>
                    <a:pt x="7790" y="2548"/>
                    <a:pt x="7527" y="2137"/>
                    <a:pt x="7206" y="1765"/>
                  </a:cubicBezTo>
                  <a:cubicBezTo>
                    <a:pt x="7003" y="1529"/>
                    <a:pt x="6769" y="1330"/>
                    <a:pt x="6491" y="1187"/>
                  </a:cubicBezTo>
                  <a:cubicBezTo>
                    <a:pt x="5585" y="717"/>
                    <a:pt x="4637" y="363"/>
                    <a:pt x="3619" y="233"/>
                  </a:cubicBezTo>
                  <a:cubicBezTo>
                    <a:pt x="2933" y="143"/>
                    <a:pt x="2247" y="61"/>
                    <a:pt x="1557" y="14"/>
                  </a:cubicBezTo>
                  <a:cubicBezTo>
                    <a:pt x="1404" y="4"/>
                    <a:pt x="1250" y="0"/>
                    <a:pt x="10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58" name="Google Shape;1558;p38"/>
            <p:cNvSpPr/>
            <p:nvPr/>
          </p:nvSpPr>
          <p:spPr>
            <a:xfrm>
              <a:off x="2741550" y="2978925"/>
              <a:ext cx="340125" cy="275425"/>
            </a:xfrm>
            <a:custGeom>
              <a:avLst/>
              <a:gdLst/>
              <a:ahLst/>
              <a:cxnLst/>
              <a:rect l="l" t="t" r="r" b="b"/>
              <a:pathLst>
                <a:path w="13605" h="11017" extrusionOk="0">
                  <a:moveTo>
                    <a:pt x="1372" y="1"/>
                  </a:moveTo>
                  <a:cubicBezTo>
                    <a:pt x="952" y="1"/>
                    <a:pt x="537" y="41"/>
                    <a:pt x="133" y="173"/>
                  </a:cubicBezTo>
                  <a:cubicBezTo>
                    <a:pt x="89" y="469"/>
                    <a:pt x="44" y="768"/>
                    <a:pt x="0" y="1065"/>
                  </a:cubicBezTo>
                  <a:cubicBezTo>
                    <a:pt x="488" y="930"/>
                    <a:pt x="982" y="872"/>
                    <a:pt x="1483" y="872"/>
                  </a:cubicBezTo>
                  <a:cubicBezTo>
                    <a:pt x="1673" y="872"/>
                    <a:pt x="1863" y="880"/>
                    <a:pt x="2055" y="896"/>
                  </a:cubicBezTo>
                  <a:cubicBezTo>
                    <a:pt x="2781" y="956"/>
                    <a:pt x="3451" y="1166"/>
                    <a:pt x="4052" y="1592"/>
                  </a:cubicBezTo>
                  <a:cubicBezTo>
                    <a:pt x="4553" y="1944"/>
                    <a:pt x="5010" y="2346"/>
                    <a:pt x="5384" y="2832"/>
                  </a:cubicBezTo>
                  <a:cubicBezTo>
                    <a:pt x="6144" y="3815"/>
                    <a:pt x="7055" y="4639"/>
                    <a:pt x="8043" y="5386"/>
                  </a:cubicBezTo>
                  <a:cubicBezTo>
                    <a:pt x="8494" y="5725"/>
                    <a:pt x="8951" y="6056"/>
                    <a:pt x="9406" y="6390"/>
                  </a:cubicBezTo>
                  <a:cubicBezTo>
                    <a:pt x="9880" y="6739"/>
                    <a:pt x="12223" y="10326"/>
                    <a:pt x="12486" y="10852"/>
                  </a:cubicBezTo>
                  <a:cubicBezTo>
                    <a:pt x="12858" y="10907"/>
                    <a:pt x="13231" y="10963"/>
                    <a:pt x="13604" y="11016"/>
                  </a:cubicBezTo>
                  <a:cubicBezTo>
                    <a:pt x="13601" y="10995"/>
                    <a:pt x="13603" y="10972"/>
                    <a:pt x="13594" y="10952"/>
                  </a:cubicBezTo>
                  <a:cubicBezTo>
                    <a:pt x="13132" y="9968"/>
                    <a:pt x="10527" y="5980"/>
                    <a:pt x="9596" y="5379"/>
                  </a:cubicBezTo>
                  <a:cubicBezTo>
                    <a:pt x="9035" y="5017"/>
                    <a:pt x="8494" y="4620"/>
                    <a:pt x="7966" y="4212"/>
                  </a:cubicBezTo>
                  <a:cubicBezTo>
                    <a:pt x="7441" y="3810"/>
                    <a:pt x="6947" y="3373"/>
                    <a:pt x="6524" y="2857"/>
                  </a:cubicBezTo>
                  <a:cubicBezTo>
                    <a:pt x="6143" y="2395"/>
                    <a:pt x="5749" y="1937"/>
                    <a:pt x="5321" y="1516"/>
                  </a:cubicBezTo>
                  <a:cubicBezTo>
                    <a:pt x="4761" y="963"/>
                    <a:pt x="4114" y="526"/>
                    <a:pt x="3359" y="270"/>
                  </a:cubicBezTo>
                  <a:cubicBezTo>
                    <a:pt x="2781" y="75"/>
                    <a:pt x="2185" y="22"/>
                    <a:pt x="1582" y="4"/>
                  </a:cubicBezTo>
                  <a:cubicBezTo>
                    <a:pt x="1512" y="2"/>
                    <a:pt x="1442" y="1"/>
                    <a:pt x="137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  <p:sp>
          <p:nvSpPr>
            <p:cNvPr id="1559" name="Google Shape;1559;p38"/>
            <p:cNvSpPr/>
            <p:nvPr/>
          </p:nvSpPr>
          <p:spPr>
            <a:xfrm>
              <a:off x="2730150" y="3061375"/>
              <a:ext cx="286075" cy="190975"/>
            </a:xfrm>
            <a:custGeom>
              <a:avLst/>
              <a:gdLst/>
              <a:ahLst/>
              <a:cxnLst/>
              <a:rect l="l" t="t" r="r" b="b"/>
              <a:pathLst>
                <a:path w="11443" h="7639" extrusionOk="0">
                  <a:moveTo>
                    <a:pt x="121" y="0"/>
                  </a:moveTo>
                  <a:cubicBezTo>
                    <a:pt x="81" y="270"/>
                    <a:pt x="41" y="536"/>
                    <a:pt x="1" y="805"/>
                  </a:cubicBezTo>
                  <a:cubicBezTo>
                    <a:pt x="67" y="819"/>
                    <a:pt x="132" y="837"/>
                    <a:pt x="198" y="845"/>
                  </a:cubicBezTo>
                  <a:cubicBezTo>
                    <a:pt x="1125" y="966"/>
                    <a:pt x="1991" y="1271"/>
                    <a:pt x="2804" y="1722"/>
                  </a:cubicBezTo>
                  <a:cubicBezTo>
                    <a:pt x="3767" y="2259"/>
                    <a:pt x="8984" y="6702"/>
                    <a:pt x="9838" y="7399"/>
                  </a:cubicBezTo>
                  <a:cubicBezTo>
                    <a:pt x="10373" y="7478"/>
                    <a:pt x="10910" y="7558"/>
                    <a:pt x="11443" y="7638"/>
                  </a:cubicBezTo>
                  <a:cubicBezTo>
                    <a:pt x="11175" y="7367"/>
                    <a:pt x="10923" y="7078"/>
                    <a:pt x="10632" y="6833"/>
                  </a:cubicBezTo>
                  <a:cubicBezTo>
                    <a:pt x="9957" y="6261"/>
                    <a:pt x="4923" y="1925"/>
                    <a:pt x="4173" y="1450"/>
                  </a:cubicBezTo>
                  <a:cubicBezTo>
                    <a:pt x="3722" y="1163"/>
                    <a:pt x="3270" y="884"/>
                    <a:pt x="2777" y="671"/>
                  </a:cubicBezTo>
                  <a:cubicBezTo>
                    <a:pt x="1928" y="301"/>
                    <a:pt x="1043" y="82"/>
                    <a:pt x="12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050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63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100"/>
              <a:buFont typeface="Abril Fatface"/>
              <a:buNone/>
              <a:defRPr sz="3100">
                <a:solidFill>
                  <a:schemeClr val="accent4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100"/>
              <a:buFont typeface="Abril Fatface"/>
              <a:buNone/>
              <a:defRPr sz="3100">
                <a:solidFill>
                  <a:schemeClr val="accent4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100"/>
              <a:buFont typeface="Abril Fatface"/>
              <a:buNone/>
              <a:defRPr sz="3100">
                <a:solidFill>
                  <a:schemeClr val="accent4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100"/>
              <a:buFont typeface="Abril Fatface"/>
              <a:buNone/>
              <a:defRPr sz="3100">
                <a:solidFill>
                  <a:schemeClr val="accent4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100"/>
              <a:buFont typeface="Abril Fatface"/>
              <a:buNone/>
              <a:defRPr sz="3100">
                <a:solidFill>
                  <a:schemeClr val="accent4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100"/>
              <a:buFont typeface="Abril Fatface"/>
              <a:buNone/>
              <a:defRPr sz="3100">
                <a:solidFill>
                  <a:schemeClr val="accent4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100"/>
              <a:buFont typeface="Abril Fatface"/>
              <a:buNone/>
              <a:defRPr sz="3100">
                <a:solidFill>
                  <a:schemeClr val="accent4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100"/>
              <a:buFont typeface="Abril Fatface"/>
              <a:buNone/>
              <a:defRPr sz="3100">
                <a:solidFill>
                  <a:schemeClr val="accent4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100"/>
              <a:buFont typeface="Abril Fatface"/>
              <a:buNone/>
              <a:defRPr sz="3100">
                <a:solidFill>
                  <a:schemeClr val="accent4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237083"/>
            <a:ext cx="7704000" cy="336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2" r:id="rId2"/>
    <p:sldLayoutId id="2147483658" r:id="rId3"/>
    <p:sldLayoutId id="2147483659" r:id="rId4"/>
    <p:sldLayoutId id="2147483665" r:id="rId5"/>
    <p:sldLayoutId id="2147483670" r:id="rId6"/>
    <p:sldLayoutId id="2147483671" r:id="rId7"/>
    <p:sldLayoutId id="2147483672" r:id="rId8"/>
    <p:sldLayoutId id="2147483676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1" name="Google Shape;1571;p42"/>
          <p:cNvSpPr txBox="1">
            <a:spLocks noGrp="1"/>
          </p:cNvSpPr>
          <p:nvPr>
            <p:ph type="ctrTitle"/>
          </p:nvPr>
        </p:nvSpPr>
        <p:spPr>
          <a:xfrm>
            <a:off x="1242665" y="631589"/>
            <a:ext cx="6658670" cy="406586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Problem Solving and Decision Making</a:t>
            </a:r>
            <a:b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Staff Shortage in Proper Care UK </a:t>
            </a:r>
            <a:b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Task 1</a:t>
            </a:r>
            <a:b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Programme: Certificate of Higher Education in Skills for the Workplace &amp; Health</a:t>
            </a:r>
            <a:b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and Social Care</a:t>
            </a:r>
            <a:b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Internal Verifier: </a:t>
            </a:r>
            <a:r>
              <a:rPr lang="en-GB" sz="1400" b="1" dirty="0" err="1">
                <a:solidFill>
                  <a:schemeClr val="accent5">
                    <a:lumMod val="75000"/>
                  </a:schemeClr>
                </a:solidFill>
                <a:latin typeface="+mn-lt"/>
              </a:rPr>
              <a:t>Besty</a:t>
            </a:r>
            <a: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 Jose</a:t>
            </a:r>
            <a:b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/Yohan </a:t>
            </a:r>
            <a:r>
              <a:rPr lang="en-GB" sz="1400" b="1" dirty="0" err="1">
                <a:solidFill>
                  <a:schemeClr val="accent5">
                    <a:lumMod val="75000"/>
                  </a:schemeClr>
                </a:solidFill>
                <a:latin typeface="+mn-lt"/>
              </a:rPr>
              <a:t>Mendis</a:t>
            </a:r>
            <a:b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Module: BMSW 4004</a:t>
            </a:r>
            <a:b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Tutor: </a:t>
            </a:r>
            <a:r>
              <a:rPr lang="en-GB" sz="1400" b="1" dirty="0" err="1">
                <a:solidFill>
                  <a:schemeClr val="accent5">
                    <a:lumMod val="75000"/>
                  </a:schemeClr>
                </a:solidFill>
                <a:latin typeface="+mn-lt"/>
              </a:rPr>
              <a:t>Chijioke</a:t>
            </a:r>
            <a: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 Uba</a:t>
            </a:r>
            <a:b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Student: Tunde </a:t>
            </a:r>
            <a:r>
              <a:rPr lang="en-GB" sz="1400" b="1" dirty="0" err="1">
                <a:solidFill>
                  <a:schemeClr val="accent5">
                    <a:lumMod val="75000"/>
                  </a:schemeClr>
                </a:solidFill>
                <a:latin typeface="+mn-lt"/>
              </a:rPr>
              <a:t>Brigitta</a:t>
            </a:r>
            <a:r>
              <a:rPr lang="en-GB" sz="14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 Petkes/2124153</a:t>
            </a:r>
            <a:endParaRPr sz="1400" b="1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9" name="Google Shape;1589;p44"/>
          <p:cNvSpPr txBox="1">
            <a:spLocks noGrp="1"/>
          </p:cNvSpPr>
          <p:nvPr>
            <p:ph type="title" idx="15"/>
          </p:nvPr>
        </p:nvSpPr>
        <p:spPr>
          <a:xfrm>
            <a:off x="230902" y="614428"/>
            <a:ext cx="5904083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/>
              <a:t>Staff Shortages as </a:t>
            </a:r>
            <a:r>
              <a:rPr lang="en-US" sz="2400" dirty="0">
                <a:solidFill>
                  <a:schemeClr val="accent2"/>
                </a:solidFill>
              </a:rPr>
              <a:t>a Complex Problem</a:t>
            </a:r>
            <a:endParaRPr sz="2400" dirty="0">
              <a:solidFill>
                <a:schemeClr val="accent2"/>
              </a:solidFill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5D638FA4-C0D6-45DB-A63C-579B5799D9F8}"/>
              </a:ext>
            </a:extLst>
          </p:cNvPr>
          <p:cNvSpPr txBox="1"/>
          <p:nvPr/>
        </p:nvSpPr>
        <p:spPr>
          <a:xfrm>
            <a:off x="230902" y="1248928"/>
            <a:ext cx="8583489" cy="36585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Primarily caused by the reversal of employee retention</a:t>
            </a:r>
            <a:endParaRPr lang="en-US" dirty="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Constructive functions cut back</a:t>
            </a:r>
            <a:endParaRPr lang="en-US" dirty="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Dissatisfaction, mental health and poor working conditions are some leading causes</a:t>
            </a:r>
            <a:endParaRPr lang="en-US" dirty="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Healthcare industry’s issue is more challenging due to nurse shortages</a:t>
            </a:r>
            <a:endParaRPr lang="en-US" dirty="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The shortage causes the burden to fall on existing employees</a:t>
            </a:r>
            <a:endParaRPr lang="en-US" dirty="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Increased errors, morbidity, and mortality rates are observed</a:t>
            </a:r>
            <a:endParaRPr lang="en-US" dirty="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The same is the case of the focused upon the organisation, Proper Care</a:t>
            </a:r>
            <a:endParaRPr lang="en-US" dirty="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5" name="Google Shape;1625;p47">
            <a:extLst>
              <a:ext uri="{FF2B5EF4-FFF2-40B4-BE49-F238E27FC236}">
                <a16:creationId xmlns:a16="http://schemas.microsoft.com/office/drawing/2014/main" id="{996D01A4-20A6-4D4D-BED7-4548B48F1B5C}"/>
              </a:ext>
            </a:extLst>
          </p:cNvPr>
          <p:cNvSpPr/>
          <p:nvPr/>
        </p:nvSpPr>
        <p:spPr>
          <a:xfrm rot="-4675132" flipH="1">
            <a:off x="6405256" y="2962861"/>
            <a:ext cx="1109347" cy="1149644"/>
          </a:xfrm>
          <a:custGeom>
            <a:avLst/>
            <a:gdLst/>
            <a:ahLst/>
            <a:cxnLst/>
            <a:rect l="l" t="t" r="r" b="b"/>
            <a:pathLst>
              <a:path w="8443" h="8749" extrusionOk="0">
                <a:moveTo>
                  <a:pt x="4211" y="1"/>
                </a:moveTo>
                <a:cubicBezTo>
                  <a:pt x="1609" y="1"/>
                  <a:pt x="1" y="2952"/>
                  <a:pt x="732" y="5424"/>
                </a:cubicBezTo>
                <a:cubicBezTo>
                  <a:pt x="1192" y="6978"/>
                  <a:pt x="2522" y="8241"/>
                  <a:pt x="4096" y="8629"/>
                </a:cubicBezTo>
                <a:cubicBezTo>
                  <a:pt x="4409" y="8705"/>
                  <a:pt x="4735" y="8748"/>
                  <a:pt x="5058" y="8748"/>
                </a:cubicBezTo>
                <a:cubicBezTo>
                  <a:pt x="5526" y="8748"/>
                  <a:pt x="5989" y="8659"/>
                  <a:pt x="6408" y="8455"/>
                </a:cubicBezTo>
                <a:cubicBezTo>
                  <a:pt x="7503" y="7923"/>
                  <a:pt x="8115" y="6697"/>
                  <a:pt x="8284" y="5488"/>
                </a:cubicBezTo>
                <a:cubicBezTo>
                  <a:pt x="8443" y="4353"/>
                  <a:pt x="8269" y="3157"/>
                  <a:pt x="7708" y="2159"/>
                </a:cubicBezTo>
                <a:cubicBezTo>
                  <a:pt x="7148" y="1158"/>
                  <a:pt x="6187" y="371"/>
                  <a:pt x="5072" y="105"/>
                </a:cubicBezTo>
                <a:cubicBezTo>
                  <a:pt x="4775" y="34"/>
                  <a:pt x="4487" y="1"/>
                  <a:pt x="4211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" name="Google Shape;1629;p47">
            <a:extLst>
              <a:ext uri="{FF2B5EF4-FFF2-40B4-BE49-F238E27FC236}">
                <a16:creationId xmlns:a16="http://schemas.microsoft.com/office/drawing/2014/main" id="{4973B2BB-2DA5-4DED-A146-F1CD2945D0C3}"/>
              </a:ext>
            </a:extLst>
          </p:cNvPr>
          <p:cNvSpPr/>
          <p:nvPr/>
        </p:nvSpPr>
        <p:spPr>
          <a:xfrm>
            <a:off x="6787631" y="3354638"/>
            <a:ext cx="344595" cy="366090"/>
          </a:xfrm>
          <a:custGeom>
            <a:avLst/>
            <a:gdLst/>
            <a:ahLst/>
            <a:cxnLst/>
            <a:rect l="l" t="t" r="r" b="b"/>
            <a:pathLst>
              <a:path w="10821" h="11496" extrusionOk="0">
                <a:moveTo>
                  <a:pt x="3804" y="338"/>
                </a:moveTo>
                <a:cubicBezTo>
                  <a:pt x="3982" y="338"/>
                  <a:pt x="4127" y="482"/>
                  <a:pt x="4127" y="658"/>
                </a:cubicBezTo>
                <a:lnTo>
                  <a:pt x="4127" y="1390"/>
                </a:lnTo>
                <a:cubicBezTo>
                  <a:pt x="4127" y="1433"/>
                  <a:pt x="4093" y="1466"/>
                  <a:pt x="4050" y="1466"/>
                </a:cubicBezTo>
                <a:lnTo>
                  <a:pt x="1521" y="1466"/>
                </a:lnTo>
                <a:cubicBezTo>
                  <a:pt x="1478" y="1466"/>
                  <a:pt x="1443" y="1433"/>
                  <a:pt x="1443" y="1390"/>
                </a:cubicBezTo>
                <a:lnTo>
                  <a:pt x="1443" y="658"/>
                </a:lnTo>
                <a:cubicBezTo>
                  <a:pt x="1443" y="482"/>
                  <a:pt x="1587" y="338"/>
                  <a:pt x="1767" y="338"/>
                </a:cubicBezTo>
                <a:close/>
                <a:moveTo>
                  <a:pt x="3758" y="1803"/>
                </a:moveTo>
                <a:lnTo>
                  <a:pt x="3758" y="2198"/>
                </a:lnTo>
                <a:lnTo>
                  <a:pt x="1811" y="2198"/>
                </a:lnTo>
                <a:lnTo>
                  <a:pt x="1811" y="1803"/>
                </a:lnTo>
                <a:close/>
                <a:moveTo>
                  <a:pt x="3853" y="2534"/>
                </a:moveTo>
                <a:lnTo>
                  <a:pt x="5061" y="3735"/>
                </a:lnTo>
                <a:cubicBezTo>
                  <a:pt x="5169" y="3841"/>
                  <a:pt x="5226" y="3983"/>
                  <a:pt x="5226" y="4135"/>
                </a:cubicBezTo>
                <a:lnTo>
                  <a:pt x="5230" y="4932"/>
                </a:lnTo>
                <a:lnTo>
                  <a:pt x="338" y="4932"/>
                </a:lnTo>
                <a:lnTo>
                  <a:pt x="338" y="4135"/>
                </a:lnTo>
                <a:cubicBezTo>
                  <a:pt x="338" y="3984"/>
                  <a:pt x="395" y="3843"/>
                  <a:pt x="503" y="3735"/>
                </a:cubicBezTo>
                <a:lnTo>
                  <a:pt x="1711" y="2534"/>
                </a:lnTo>
                <a:close/>
                <a:moveTo>
                  <a:pt x="10156" y="4830"/>
                </a:moveTo>
                <a:cubicBezTo>
                  <a:pt x="10186" y="4830"/>
                  <a:pt x="10211" y="4855"/>
                  <a:pt x="10211" y="4886"/>
                </a:cubicBezTo>
                <a:lnTo>
                  <a:pt x="10211" y="5424"/>
                </a:lnTo>
                <a:cubicBezTo>
                  <a:pt x="10211" y="5457"/>
                  <a:pt x="10186" y="5482"/>
                  <a:pt x="10156" y="5482"/>
                </a:cubicBezTo>
                <a:lnTo>
                  <a:pt x="6743" y="5482"/>
                </a:lnTo>
                <a:cubicBezTo>
                  <a:pt x="6713" y="5482"/>
                  <a:pt x="6687" y="5457"/>
                  <a:pt x="6687" y="5424"/>
                </a:cubicBezTo>
                <a:lnTo>
                  <a:pt x="6687" y="4886"/>
                </a:lnTo>
                <a:cubicBezTo>
                  <a:pt x="6687" y="4855"/>
                  <a:pt x="6713" y="4830"/>
                  <a:pt x="6743" y="4830"/>
                </a:cubicBezTo>
                <a:close/>
                <a:moveTo>
                  <a:pt x="2953" y="6250"/>
                </a:moveTo>
                <a:lnTo>
                  <a:pt x="2953" y="6992"/>
                </a:lnTo>
                <a:cubicBezTo>
                  <a:pt x="2953" y="7121"/>
                  <a:pt x="3059" y="7227"/>
                  <a:pt x="3190" y="7227"/>
                </a:cubicBezTo>
                <a:lnTo>
                  <a:pt x="3930" y="7227"/>
                </a:lnTo>
                <a:lnTo>
                  <a:pt x="3930" y="7564"/>
                </a:lnTo>
                <a:lnTo>
                  <a:pt x="3190" y="7564"/>
                </a:lnTo>
                <a:cubicBezTo>
                  <a:pt x="3059" y="7564"/>
                  <a:pt x="2953" y="7668"/>
                  <a:pt x="2953" y="7799"/>
                </a:cubicBezTo>
                <a:lnTo>
                  <a:pt x="2953" y="8539"/>
                </a:lnTo>
                <a:lnTo>
                  <a:pt x="2618" y="8539"/>
                </a:lnTo>
                <a:lnTo>
                  <a:pt x="2618" y="7799"/>
                </a:lnTo>
                <a:cubicBezTo>
                  <a:pt x="2618" y="7668"/>
                  <a:pt x="2512" y="7564"/>
                  <a:pt x="2382" y="7564"/>
                </a:cubicBezTo>
                <a:lnTo>
                  <a:pt x="1641" y="7564"/>
                </a:lnTo>
                <a:lnTo>
                  <a:pt x="1641" y="7227"/>
                </a:lnTo>
                <a:lnTo>
                  <a:pt x="2382" y="7227"/>
                </a:lnTo>
                <a:cubicBezTo>
                  <a:pt x="2512" y="7227"/>
                  <a:pt x="2618" y="7121"/>
                  <a:pt x="2618" y="6992"/>
                </a:cubicBezTo>
                <a:lnTo>
                  <a:pt x="2618" y="6250"/>
                </a:lnTo>
                <a:close/>
                <a:moveTo>
                  <a:pt x="2583" y="5914"/>
                </a:moveTo>
                <a:cubicBezTo>
                  <a:pt x="2418" y="5914"/>
                  <a:pt x="2280" y="6051"/>
                  <a:pt x="2280" y="6218"/>
                </a:cubicBezTo>
                <a:lnTo>
                  <a:pt x="2280" y="6891"/>
                </a:lnTo>
                <a:lnTo>
                  <a:pt x="1607" y="6891"/>
                </a:lnTo>
                <a:cubicBezTo>
                  <a:pt x="1442" y="6891"/>
                  <a:pt x="1305" y="7027"/>
                  <a:pt x="1305" y="7193"/>
                </a:cubicBezTo>
                <a:lnTo>
                  <a:pt x="1305" y="7597"/>
                </a:lnTo>
                <a:cubicBezTo>
                  <a:pt x="1305" y="7763"/>
                  <a:pt x="1442" y="7900"/>
                  <a:pt x="1607" y="7900"/>
                </a:cubicBezTo>
                <a:lnTo>
                  <a:pt x="2280" y="7900"/>
                </a:lnTo>
                <a:lnTo>
                  <a:pt x="2280" y="8573"/>
                </a:lnTo>
                <a:cubicBezTo>
                  <a:pt x="2280" y="8740"/>
                  <a:pt x="2418" y="8877"/>
                  <a:pt x="2583" y="8877"/>
                </a:cubicBezTo>
                <a:lnTo>
                  <a:pt x="2987" y="8877"/>
                </a:lnTo>
                <a:cubicBezTo>
                  <a:pt x="3154" y="8877"/>
                  <a:pt x="3291" y="8740"/>
                  <a:pt x="3291" y="8573"/>
                </a:cubicBezTo>
                <a:lnTo>
                  <a:pt x="3291" y="7900"/>
                </a:lnTo>
                <a:lnTo>
                  <a:pt x="3964" y="7900"/>
                </a:lnTo>
                <a:cubicBezTo>
                  <a:pt x="4129" y="7900"/>
                  <a:pt x="4267" y="7763"/>
                  <a:pt x="4267" y="7597"/>
                </a:cubicBezTo>
                <a:lnTo>
                  <a:pt x="4267" y="7193"/>
                </a:lnTo>
                <a:cubicBezTo>
                  <a:pt x="4267" y="7027"/>
                  <a:pt x="4129" y="6891"/>
                  <a:pt x="3964" y="6891"/>
                </a:cubicBezTo>
                <a:lnTo>
                  <a:pt x="3291" y="6891"/>
                </a:lnTo>
                <a:lnTo>
                  <a:pt x="3291" y="6218"/>
                </a:lnTo>
                <a:cubicBezTo>
                  <a:pt x="3291" y="6049"/>
                  <a:pt x="3154" y="5914"/>
                  <a:pt x="2987" y="5914"/>
                </a:cubicBezTo>
                <a:close/>
                <a:moveTo>
                  <a:pt x="9811" y="5817"/>
                </a:moveTo>
                <a:cubicBezTo>
                  <a:pt x="9834" y="6088"/>
                  <a:pt x="9994" y="6327"/>
                  <a:pt x="10238" y="6448"/>
                </a:cubicBezTo>
                <a:cubicBezTo>
                  <a:pt x="10389" y="6523"/>
                  <a:pt x="10483" y="6676"/>
                  <a:pt x="10483" y="6842"/>
                </a:cubicBezTo>
                <a:lnTo>
                  <a:pt x="10483" y="7298"/>
                </a:lnTo>
                <a:lnTo>
                  <a:pt x="9527" y="7298"/>
                </a:lnTo>
                <a:cubicBezTo>
                  <a:pt x="9434" y="7298"/>
                  <a:pt x="9359" y="7376"/>
                  <a:pt x="9359" y="7467"/>
                </a:cubicBezTo>
                <a:cubicBezTo>
                  <a:pt x="9359" y="7559"/>
                  <a:pt x="9434" y="7636"/>
                  <a:pt x="9527" y="7636"/>
                </a:cubicBezTo>
                <a:lnTo>
                  <a:pt x="10483" y="7636"/>
                </a:lnTo>
                <a:lnTo>
                  <a:pt x="10483" y="9713"/>
                </a:lnTo>
                <a:lnTo>
                  <a:pt x="6344" y="9713"/>
                </a:lnTo>
                <a:lnTo>
                  <a:pt x="6344" y="7636"/>
                </a:lnTo>
                <a:lnTo>
                  <a:pt x="8741" y="7636"/>
                </a:lnTo>
                <a:cubicBezTo>
                  <a:pt x="8833" y="7636"/>
                  <a:pt x="8910" y="7559"/>
                  <a:pt x="8910" y="7467"/>
                </a:cubicBezTo>
                <a:cubicBezTo>
                  <a:pt x="8910" y="7376"/>
                  <a:pt x="8833" y="7298"/>
                  <a:pt x="8741" y="7298"/>
                </a:cubicBezTo>
                <a:lnTo>
                  <a:pt x="6344" y="7298"/>
                </a:lnTo>
                <a:lnTo>
                  <a:pt x="6344" y="6842"/>
                </a:lnTo>
                <a:cubicBezTo>
                  <a:pt x="6344" y="6676"/>
                  <a:pt x="6440" y="6525"/>
                  <a:pt x="6589" y="6448"/>
                </a:cubicBezTo>
                <a:cubicBezTo>
                  <a:pt x="6836" y="6325"/>
                  <a:pt x="6996" y="6087"/>
                  <a:pt x="7016" y="5817"/>
                </a:cubicBezTo>
                <a:close/>
                <a:moveTo>
                  <a:pt x="5231" y="9855"/>
                </a:moveTo>
                <a:lnTo>
                  <a:pt x="5231" y="10591"/>
                </a:lnTo>
                <a:lnTo>
                  <a:pt x="5230" y="10591"/>
                </a:lnTo>
                <a:cubicBezTo>
                  <a:pt x="5230" y="10903"/>
                  <a:pt x="4973" y="11155"/>
                  <a:pt x="4662" y="11155"/>
                </a:cubicBezTo>
                <a:lnTo>
                  <a:pt x="907" y="11155"/>
                </a:lnTo>
                <a:cubicBezTo>
                  <a:pt x="592" y="11155"/>
                  <a:pt x="339" y="10900"/>
                  <a:pt x="339" y="10591"/>
                </a:cubicBezTo>
                <a:lnTo>
                  <a:pt x="339" y="9855"/>
                </a:lnTo>
                <a:close/>
                <a:moveTo>
                  <a:pt x="10483" y="10051"/>
                </a:moveTo>
                <a:lnTo>
                  <a:pt x="10483" y="10652"/>
                </a:lnTo>
                <a:cubicBezTo>
                  <a:pt x="10483" y="10930"/>
                  <a:pt x="10256" y="11156"/>
                  <a:pt x="9978" y="11156"/>
                </a:cubicBezTo>
                <a:lnTo>
                  <a:pt x="6849" y="11156"/>
                </a:lnTo>
                <a:cubicBezTo>
                  <a:pt x="6571" y="11156"/>
                  <a:pt x="6344" y="10930"/>
                  <a:pt x="6344" y="10652"/>
                </a:cubicBezTo>
                <a:lnTo>
                  <a:pt x="6344" y="10051"/>
                </a:lnTo>
                <a:close/>
                <a:moveTo>
                  <a:pt x="6741" y="4494"/>
                </a:moveTo>
                <a:cubicBezTo>
                  <a:pt x="6526" y="4494"/>
                  <a:pt x="6350" y="4670"/>
                  <a:pt x="6350" y="4886"/>
                </a:cubicBezTo>
                <a:lnTo>
                  <a:pt x="6350" y="5424"/>
                </a:lnTo>
                <a:cubicBezTo>
                  <a:pt x="6350" y="5618"/>
                  <a:pt x="6490" y="5780"/>
                  <a:pt x="6675" y="5810"/>
                </a:cubicBezTo>
                <a:cubicBezTo>
                  <a:pt x="6657" y="5954"/>
                  <a:pt x="6567" y="6080"/>
                  <a:pt x="6434" y="6148"/>
                </a:cubicBezTo>
                <a:cubicBezTo>
                  <a:pt x="6170" y="6281"/>
                  <a:pt x="6005" y="6546"/>
                  <a:pt x="6005" y="6842"/>
                </a:cubicBezTo>
                <a:lnTo>
                  <a:pt x="6005" y="10652"/>
                </a:lnTo>
                <a:cubicBezTo>
                  <a:pt x="6005" y="11115"/>
                  <a:pt x="6382" y="11492"/>
                  <a:pt x="6847" y="11492"/>
                </a:cubicBezTo>
                <a:lnTo>
                  <a:pt x="9976" y="11492"/>
                </a:lnTo>
                <a:cubicBezTo>
                  <a:pt x="10439" y="11492"/>
                  <a:pt x="10816" y="11115"/>
                  <a:pt x="10816" y="10652"/>
                </a:cubicBezTo>
                <a:lnTo>
                  <a:pt x="10816" y="6842"/>
                </a:lnTo>
                <a:cubicBezTo>
                  <a:pt x="10820" y="6546"/>
                  <a:pt x="10653" y="6279"/>
                  <a:pt x="10389" y="6148"/>
                </a:cubicBezTo>
                <a:cubicBezTo>
                  <a:pt x="10258" y="6083"/>
                  <a:pt x="10170" y="5959"/>
                  <a:pt x="10149" y="5817"/>
                </a:cubicBezTo>
                <a:lnTo>
                  <a:pt x="10152" y="5817"/>
                </a:lnTo>
                <a:cubicBezTo>
                  <a:pt x="10368" y="5817"/>
                  <a:pt x="10545" y="5640"/>
                  <a:pt x="10545" y="5424"/>
                </a:cubicBezTo>
                <a:lnTo>
                  <a:pt x="10545" y="4886"/>
                </a:lnTo>
                <a:cubicBezTo>
                  <a:pt x="10545" y="4670"/>
                  <a:pt x="10368" y="4494"/>
                  <a:pt x="10152" y="4494"/>
                </a:cubicBezTo>
                <a:close/>
                <a:moveTo>
                  <a:pt x="1765" y="1"/>
                </a:moveTo>
                <a:cubicBezTo>
                  <a:pt x="1400" y="1"/>
                  <a:pt x="1104" y="295"/>
                  <a:pt x="1104" y="658"/>
                </a:cubicBezTo>
                <a:lnTo>
                  <a:pt x="1104" y="1390"/>
                </a:lnTo>
                <a:cubicBezTo>
                  <a:pt x="1104" y="1600"/>
                  <a:pt x="1266" y="1776"/>
                  <a:pt x="1472" y="1801"/>
                </a:cubicBezTo>
                <a:lnTo>
                  <a:pt x="1472" y="2297"/>
                </a:lnTo>
                <a:lnTo>
                  <a:pt x="266" y="3496"/>
                </a:lnTo>
                <a:cubicBezTo>
                  <a:pt x="95" y="3667"/>
                  <a:pt x="0" y="3895"/>
                  <a:pt x="0" y="4135"/>
                </a:cubicBezTo>
                <a:lnTo>
                  <a:pt x="0" y="6722"/>
                </a:lnTo>
                <a:cubicBezTo>
                  <a:pt x="0" y="6814"/>
                  <a:pt x="77" y="6891"/>
                  <a:pt x="169" y="6891"/>
                </a:cubicBezTo>
                <a:cubicBezTo>
                  <a:pt x="260" y="6891"/>
                  <a:pt x="338" y="6814"/>
                  <a:pt x="338" y="6722"/>
                </a:cubicBezTo>
                <a:lnTo>
                  <a:pt x="338" y="5272"/>
                </a:lnTo>
                <a:lnTo>
                  <a:pt x="5230" y="5272"/>
                </a:lnTo>
                <a:lnTo>
                  <a:pt x="5230" y="9521"/>
                </a:lnTo>
                <a:lnTo>
                  <a:pt x="338" y="9521"/>
                </a:lnTo>
                <a:lnTo>
                  <a:pt x="338" y="7510"/>
                </a:lnTo>
                <a:cubicBezTo>
                  <a:pt x="338" y="7417"/>
                  <a:pt x="260" y="7342"/>
                  <a:pt x="169" y="7342"/>
                </a:cubicBezTo>
                <a:cubicBezTo>
                  <a:pt x="77" y="7342"/>
                  <a:pt x="0" y="7417"/>
                  <a:pt x="0" y="7510"/>
                </a:cubicBezTo>
                <a:lnTo>
                  <a:pt x="0" y="10595"/>
                </a:lnTo>
                <a:cubicBezTo>
                  <a:pt x="0" y="11092"/>
                  <a:pt x="408" y="11496"/>
                  <a:pt x="905" y="11496"/>
                </a:cubicBezTo>
                <a:lnTo>
                  <a:pt x="4659" y="11496"/>
                </a:lnTo>
                <a:cubicBezTo>
                  <a:pt x="5158" y="11496"/>
                  <a:pt x="5564" y="11092"/>
                  <a:pt x="5564" y="10595"/>
                </a:cubicBezTo>
                <a:lnTo>
                  <a:pt x="5564" y="4135"/>
                </a:lnTo>
                <a:cubicBezTo>
                  <a:pt x="5564" y="3895"/>
                  <a:pt x="5470" y="3668"/>
                  <a:pt x="5300" y="3496"/>
                </a:cubicBezTo>
                <a:lnTo>
                  <a:pt x="4093" y="2297"/>
                </a:lnTo>
                <a:lnTo>
                  <a:pt x="4093" y="1801"/>
                </a:lnTo>
                <a:cubicBezTo>
                  <a:pt x="4300" y="1778"/>
                  <a:pt x="4461" y="1604"/>
                  <a:pt x="4461" y="1390"/>
                </a:cubicBezTo>
                <a:lnTo>
                  <a:pt x="4461" y="658"/>
                </a:lnTo>
                <a:cubicBezTo>
                  <a:pt x="4461" y="297"/>
                  <a:pt x="4165" y="1"/>
                  <a:pt x="380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1626;p47">
            <a:extLst>
              <a:ext uri="{FF2B5EF4-FFF2-40B4-BE49-F238E27FC236}">
                <a16:creationId xmlns:a16="http://schemas.microsoft.com/office/drawing/2014/main" id="{0F6D416E-D9C3-4F3B-B51C-A65548AA4135}"/>
              </a:ext>
            </a:extLst>
          </p:cNvPr>
          <p:cNvSpPr/>
          <p:nvPr/>
        </p:nvSpPr>
        <p:spPr>
          <a:xfrm rot="3361452" flipH="1">
            <a:off x="7802670" y="2300166"/>
            <a:ext cx="1109343" cy="1149640"/>
          </a:xfrm>
          <a:custGeom>
            <a:avLst/>
            <a:gdLst/>
            <a:ahLst/>
            <a:cxnLst/>
            <a:rect l="l" t="t" r="r" b="b"/>
            <a:pathLst>
              <a:path w="8443" h="8749" extrusionOk="0">
                <a:moveTo>
                  <a:pt x="4211" y="1"/>
                </a:moveTo>
                <a:cubicBezTo>
                  <a:pt x="1609" y="1"/>
                  <a:pt x="1" y="2952"/>
                  <a:pt x="732" y="5424"/>
                </a:cubicBezTo>
                <a:cubicBezTo>
                  <a:pt x="1192" y="6978"/>
                  <a:pt x="2522" y="8241"/>
                  <a:pt x="4096" y="8629"/>
                </a:cubicBezTo>
                <a:cubicBezTo>
                  <a:pt x="4409" y="8705"/>
                  <a:pt x="4735" y="8748"/>
                  <a:pt x="5058" y="8748"/>
                </a:cubicBezTo>
                <a:cubicBezTo>
                  <a:pt x="5526" y="8748"/>
                  <a:pt x="5989" y="8659"/>
                  <a:pt x="6408" y="8455"/>
                </a:cubicBezTo>
                <a:cubicBezTo>
                  <a:pt x="7503" y="7923"/>
                  <a:pt x="8115" y="6697"/>
                  <a:pt x="8284" y="5488"/>
                </a:cubicBezTo>
                <a:cubicBezTo>
                  <a:pt x="8443" y="4353"/>
                  <a:pt x="8269" y="3157"/>
                  <a:pt x="7708" y="2159"/>
                </a:cubicBezTo>
                <a:cubicBezTo>
                  <a:pt x="7148" y="1158"/>
                  <a:pt x="6187" y="371"/>
                  <a:pt x="5072" y="105"/>
                </a:cubicBezTo>
                <a:cubicBezTo>
                  <a:pt x="4775" y="34"/>
                  <a:pt x="4487" y="1"/>
                  <a:pt x="4211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" name="Google Shape;1628;p47">
            <a:extLst>
              <a:ext uri="{FF2B5EF4-FFF2-40B4-BE49-F238E27FC236}">
                <a16:creationId xmlns:a16="http://schemas.microsoft.com/office/drawing/2014/main" id="{DA4B525D-C35F-4373-8C67-BC781EFD2FE2}"/>
              </a:ext>
            </a:extLst>
          </p:cNvPr>
          <p:cNvSpPr/>
          <p:nvPr/>
        </p:nvSpPr>
        <p:spPr>
          <a:xfrm>
            <a:off x="8174375" y="2714981"/>
            <a:ext cx="365931" cy="320010"/>
          </a:xfrm>
          <a:custGeom>
            <a:avLst/>
            <a:gdLst/>
            <a:ahLst/>
            <a:cxnLst/>
            <a:rect l="l" t="t" r="r" b="b"/>
            <a:pathLst>
              <a:path w="11491" h="10049" extrusionOk="0">
                <a:moveTo>
                  <a:pt x="7081" y="0"/>
                </a:moveTo>
                <a:cubicBezTo>
                  <a:pt x="6988" y="0"/>
                  <a:pt x="6913" y="76"/>
                  <a:pt x="6913" y="167"/>
                </a:cubicBezTo>
                <a:lnTo>
                  <a:pt x="6913" y="675"/>
                </a:lnTo>
                <a:cubicBezTo>
                  <a:pt x="6913" y="767"/>
                  <a:pt x="6988" y="844"/>
                  <a:pt x="7081" y="844"/>
                </a:cubicBezTo>
                <a:cubicBezTo>
                  <a:pt x="7173" y="844"/>
                  <a:pt x="7248" y="767"/>
                  <a:pt x="7248" y="675"/>
                </a:cubicBezTo>
                <a:lnTo>
                  <a:pt x="7248" y="167"/>
                </a:lnTo>
                <a:cubicBezTo>
                  <a:pt x="7248" y="76"/>
                  <a:pt x="7173" y="0"/>
                  <a:pt x="7081" y="0"/>
                </a:cubicBezTo>
                <a:close/>
                <a:moveTo>
                  <a:pt x="7975" y="244"/>
                </a:moveTo>
                <a:cubicBezTo>
                  <a:pt x="7917" y="244"/>
                  <a:pt x="7860" y="274"/>
                  <a:pt x="7830" y="329"/>
                </a:cubicBezTo>
                <a:lnTo>
                  <a:pt x="7616" y="708"/>
                </a:lnTo>
                <a:cubicBezTo>
                  <a:pt x="7570" y="790"/>
                  <a:pt x="7599" y="893"/>
                  <a:pt x="7679" y="937"/>
                </a:cubicBezTo>
                <a:cubicBezTo>
                  <a:pt x="7705" y="952"/>
                  <a:pt x="7734" y="959"/>
                  <a:pt x="7762" y="959"/>
                </a:cubicBezTo>
                <a:cubicBezTo>
                  <a:pt x="7821" y="959"/>
                  <a:pt x="7879" y="929"/>
                  <a:pt x="7909" y="875"/>
                </a:cubicBezTo>
                <a:lnTo>
                  <a:pt x="8121" y="496"/>
                </a:lnTo>
                <a:cubicBezTo>
                  <a:pt x="8166" y="415"/>
                  <a:pt x="8139" y="311"/>
                  <a:pt x="8058" y="266"/>
                </a:cubicBezTo>
                <a:cubicBezTo>
                  <a:pt x="8032" y="251"/>
                  <a:pt x="8003" y="244"/>
                  <a:pt x="7975" y="244"/>
                </a:cubicBezTo>
                <a:close/>
                <a:moveTo>
                  <a:pt x="6186" y="244"/>
                </a:moveTo>
                <a:cubicBezTo>
                  <a:pt x="6158" y="244"/>
                  <a:pt x="6129" y="251"/>
                  <a:pt x="6103" y="266"/>
                </a:cubicBezTo>
                <a:cubicBezTo>
                  <a:pt x="6022" y="311"/>
                  <a:pt x="5992" y="415"/>
                  <a:pt x="6040" y="496"/>
                </a:cubicBezTo>
                <a:lnTo>
                  <a:pt x="6252" y="875"/>
                </a:lnTo>
                <a:cubicBezTo>
                  <a:pt x="6284" y="929"/>
                  <a:pt x="6341" y="960"/>
                  <a:pt x="6399" y="960"/>
                </a:cubicBezTo>
                <a:cubicBezTo>
                  <a:pt x="6428" y="960"/>
                  <a:pt x="6456" y="953"/>
                  <a:pt x="6482" y="937"/>
                </a:cubicBezTo>
                <a:cubicBezTo>
                  <a:pt x="6563" y="893"/>
                  <a:pt x="6591" y="790"/>
                  <a:pt x="6545" y="708"/>
                </a:cubicBezTo>
                <a:lnTo>
                  <a:pt x="6331" y="329"/>
                </a:lnTo>
                <a:cubicBezTo>
                  <a:pt x="6301" y="274"/>
                  <a:pt x="6244" y="244"/>
                  <a:pt x="6186" y="244"/>
                </a:cubicBezTo>
                <a:close/>
                <a:moveTo>
                  <a:pt x="7081" y="1858"/>
                </a:moveTo>
                <a:cubicBezTo>
                  <a:pt x="7309" y="1858"/>
                  <a:pt x="7496" y="2043"/>
                  <a:pt x="7496" y="2273"/>
                </a:cubicBezTo>
                <a:lnTo>
                  <a:pt x="7496" y="2576"/>
                </a:lnTo>
                <a:lnTo>
                  <a:pt x="6665" y="2576"/>
                </a:lnTo>
                <a:lnTo>
                  <a:pt x="6665" y="2273"/>
                </a:lnTo>
                <a:cubicBezTo>
                  <a:pt x="6665" y="2043"/>
                  <a:pt x="6852" y="1858"/>
                  <a:pt x="7081" y="1858"/>
                </a:cubicBezTo>
                <a:close/>
                <a:moveTo>
                  <a:pt x="7695" y="3585"/>
                </a:moveTo>
                <a:lnTo>
                  <a:pt x="8279" y="5032"/>
                </a:lnTo>
                <a:lnTo>
                  <a:pt x="6026" y="5032"/>
                </a:lnTo>
                <a:lnTo>
                  <a:pt x="6026" y="3585"/>
                </a:lnTo>
                <a:close/>
                <a:moveTo>
                  <a:pt x="5972" y="3250"/>
                </a:moveTo>
                <a:cubicBezTo>
                  <a:pt x="5818" y="3250"/>
                  <a:pt x="5692" y="3374"/>
                  <a:pt x="5692" y="3530"/>
                </a:cubicBezTo>
                <a:lnTo>
                  <a:pt x="5692" y="5090"/>
                </a:lnTo>
                <a:cubicBezTo>
                  <a:pt x="5692" y="5244"/>
                  <a:pt x="5818" y="5370"/>
                  <a:pt x="5972" y="5370"/>
                </a:cubicBezTo>
                <a:lnTo>
                  <a:pt x="8365" y="5370"/>
                </a:lnTo>
                <a:cubicBezTo>
                  <a:pt x="8366" y="5370"/>
                  <a:pt x="8367" y="5370"/>
                  <a:pt x="8368" y="5370"/>
                </a:cubicBezTo>
                <a:cubicBezTo>
                  <a:pt x="8558" y="5370"/>
                  <a:pt x="8699" y="5163"/>
                  <a:pt x="8625" y="4984"/>
                </a:cubicBezTo>
                <a:lnTo>
                  <a:pt x="7997" y="3424"/>
                </a:lnTo>
                <a:cubicBezTo>
                  <a:pt x="7954" y="3316"/>
                  <a:pt x="7850" y="3250"/>
                  <a:pt x="7737" y="3250"/>
                </a:cubicBezTo>
                <a:close/>
                <a:moveTo>
                  <a:pt x="2846" y="3585"/>
                </a:moveTo>
                <a:lnTo>
                  <a:pt x="2846" y="4327"/>
                </a:lnTo>
                <a:cubicBezTo>
                  <a:pt x="2846" y="4456"/>
                  <a:pt x="2952" y="4562"/>
                  <a:pt x="3082" y="4562"/>
                </a:cubicBezTo>
                <a:lnTo>
                  <a:pt x="3823" y="4562"/>
                </a:lnTo>
                <a:lnTo>
                  <a:pt x="3823" y="4898"/>
                </a:lnTo>
                <a:lnTo>
                  <a:pt x="3082" y="4898"/>
                </a:lnTo>
                <a:cubicBezTo>
                  <a:pt x="2952" y="4898"/>
                  <a:pt x="2846" y="5004"/>
                  <a:pt x="2846" y="5135"/>
                </a:cubicBezTo>
                <a:lnTo>
                  <a:pt x="2846" y="5874"/>
                </a:lnTo>
                <a:lnTo>
                  <a:pt x="2509" y="5874"/>
                </a:lnTo>
                <a:lnTo>
                  <a:pt x="2509" y="5135"/>
                </a:lnTo>
                <a:cubicBezTo>
                  <a:pt x="2509" y="5004"/>
                  <a:pt x="2405" y="4898"/>
                  <a:pt x="2274" y="4898"/>
                </a:cubicBezTo>
                <a:lnTo>
                  <a:pt x="1534" y="4898"/>
                </a:lnTo>
                <a:lnTo>
                  <a:pt x="1534" y="4562"/>
                </a:lnTo>
                <a:lnTo>
                  <a:pt x="2274" y="4562"/>
                </a:lnTo>
                <a:cubicBezTo>
                  <a:pt x="2405" y="4562"/>
                  <a:pt x="2509" y="4456"/>
                  <a:pt x="2509" y="4327"/>
                </a:cubicBezTo>
                <a:lnTo>
                  <a:pt x="2509" y="3585"/>
                </a:lnTo>
                <a:close/>
                <a:moveTo>
                  <a:pt x="2477" y="3250"/>
                </a:moveTo>
                <a:cubicBezTo>
                  <a:pt x="2310" y="3250"/>
                  <a:pt x="2173" y="3386"/>
                  <a:pt x="2173" y="3551"/>
                </a:cubicBezTo>
                <a:lnTo>
                  <a:pt x="2173" y="4225"/>
                </a:lnTo>
                <a:lnTo>
                  <a:pt x="1500" y="4225"/>
                </a:lnTo>
                <a:cubicBezTo>
                  <a:pt x="1333" y="4225"/>
                  <a:pt x="1197" y="4361"/>
                  <a:pt x="1197" y="4528"/>
                </a:cubicBezTo>
                <a:lnTo>
                  <a:pt x="1197" y="4932"/>
                </a:lnTo>
                <a:cubicBezTo>
                  <a:pt x="1197" y="5099"/>
                  <a:pt x="1333" y="5235"/>
                  <a:pt x="1500" y="5235"/>
                </a:cubicBezTo>
                <a:lnTo>
                  <a:pt x="2173" y="5235"/>
                </a:lnTo>
                <a:lnTo>
                  <a:pt x="2173" y="5908"/>
                </a:lnTo>
                <a:cubicBezTo>
                  <a:pt x="2173" y="6074"/>
                  <a:pt x="2310" y="6212"/>
                  <a:pt x="2477" y="6212"/>
                </a:cubicBezTo>
                <a:lnTo>
                  <a:pt x="2881" y="6212"/>
                </a:lnTo>
                <a:cubicBezTo>
                  <a:pt x="3046" y="6212"/>
                  <a:pt x="3182" y="6074"/>
                  <a:pt x="3182" y="5908"/>
                </a:cubicBezTo>
                <a:lnTo>
                  <a:pt x="3182" y="5235"/>
                </a:lnTo>
                <a:lnTo>
                  <a:pt x="3855" y="5235"/>
                </a:lnTo>
                <a:cubicBezTo>
                  <a:pt x="4022" y="5235"/>
                  <a:pt x="4159" y="5099"/>
                  <a:pt x="4159" y="4932"/>
                </a:cubicBezTo>
                <a:lnTo>
                  <a:pt x="4159" y="4528"/>
                </a:lnTo>
                <a:cubicBezTo>
                  <a:pt x="4159" y="4361"/>
                  <a:pt x="4022" y="4225"/>
                  <a:pt x="3855" y="4225"/>
                </a:cubicBezTo>
                <a:lnTo>
                  <a:pt x="3182" y="4225"/>
                </a:lnTo>
                <a:lnTo>
                  <a:pt x="3182" y="3551"/>
                </a:lnTo>
                <a:cubicBezTo>
                  <a:pt x="3182" y="3384"/>
                  <a:pt x="3046" y="3250"/>
                  <a:pt x="2881" y="3250"/>
                </a:cubicBezTo>
                <a:close/>
                <a:moveTo>
                  <a:pt x="5017" y="6885"/>
                </a:moveTo>
                <a:lnTo>
                  <a:pt x="5017" y="8467"/>
                </a:lnTo>
                <a:lnTo>
                  <a:pt x="4080" y="8467"/>
                </a:lnTo>
                <a:cubicBezTo>
                  <a:pt x="3997" y="7767"/>
                  <a:pt x="3401" y="7221"/>
                  <a:pt x="2678" y="7221"/>
                </a:cubicBezTo>
                <a:cubicBezTo>
                  <a:pt x="1956" y="7221"/>
                  <a:pt x="1358" y="7767"/>
                  <a:pt x="1276" y="8467"/>
                </a:cubicBezTo>
                <a:lnTo>
                  <a:pt x="843" y="8467"/>
                </a:lnTo>
                <a:cubicBezTo>
                  <a:pt x="565" y="8467"/>
                  <a:pt x="337" y="8240"/>
                  <a:pt x="337" y="7962"/>
                </a:cubicBezTo>
                <a:lnTo>
                  <a:pt x="337" y="6885"/>
                </a:lnTo>
                <a:close/>
                <a:moveTo>
                  <a:pt x="7841" y="2912"/>
                </a:moveTo>
                <a:cubicBezTo>
                  <a:pt x="8047" y="2912"/>
                  <a:pt x="8230" y="3036"/>
                  <a:pt x="8308" y="3225"/>
                </a:cubicBezTo>
                <a:lnTo>
                  <a:pt x="9069" y="5074"/>
                </a:lnTo>
                <a:cubicBezTo>
                  <a:pt x="9137" y="5239"/>
                  <a:pt x="9273" y="5368"/>
                  <a:pt x="9444" y="5424"/>
                </a:cubicBezTo>
                <a:lnTo>
                  <a:pt x="10808" y="5880"/>
                </a:lnTo>
                <a:cubicBezTo>
                  <a:pt x="11015" y="5948"/>
                  <a:pt x="11153" y="6138"/>
                  <a:pt x="11153" y="6357"/>
                </a:cubicBezTo>
                <a:lnTo>
                  <a:pt x="11153" y="6548"/>
                </a:lnTo>
                <a:lnTo>
                  <a:pt x="8586" y="6548"/>
                </a:lnTo>
                <a:cubicBezTo>
                  <a:pt x="8494" y="6548"/>
                  <a:pt x="8419" y="6625"/>
                  <a:pt x="8419" y="6716"/>
                </a:cubicBezTo>
                <a:cubicBezTo>
                  <a:pt x="8419" y="6808"/>
                  <a:pt x="8494" y="6885"/>
                  <a:pt x="8586" y="6885"/>
                </a:cubicBezTo>
                <a:lnTo>
                  <a:pt x="11153" y="6885"/>
                </a:lnTo>
                <a:lnTo>
                  <a:pt x="11153" y="7962"/>
                </a:lnTo>
                <a:cubicBezTo>
                  <a:pt x="11153" y="8240"/>
                  <a:pt x="10927" y="8467"/>
                  <a:pt x="10649" y="8467"/>
                </a:cubicBezTo>
                <a:lnTo>
                  <a:pt x="9954" y="8467"/>
                </a:lnTo>
                <a:cubicBezTo>
                  <a:pt x="9870" y="7767"/>
                  <a:pt x="9273" y="7221"/>
                  <a:pt x="8550" y="7221"/>
                </a:cubicBezTo>
                <a:cubicBezTo>
                  <a:pt x="7828" y="7221"/>
                  <a:pt x="7230" y="7767"/>
                  <a:pt x="7148" y="8467"/>
                </a:cubicBezTo>
                <a:lnTo>
                  <a:pt x="5353" y="8467"/>
                </a:lnTo>
                <a:lnTo>
                  <a:pt x="5353" y="6885"/>
                </a:lnTo>
                <a:lnTo>
                  <a:pt x="7801" y="6885"/>
                </a:lnTo>
                <a:cubicBezTo>
                  <a:pt x="7893" y="6885"/>
                  <a:pt x="7970" y="6808"/>
                  <a:pt x="7970" y="6716"/>
                </a:cubicBezTo>
                <a:cubicBezTo>
                  <a:pt x="7970" y="6625"/>
                  <a:pt x="7893" y="6548"/>
                  <a:pt x="7801" y="6548"/>
                </a:cubicBezTo>
                <a:lnTo>
                  <a:pt x="5353" y="6548"/>
                </a:lnTo>
                <a:lnTo>
                  <a:pt x="5353" y="2912"/>
                </a:lnTo>
                <a:close/>
                <a:moveTo>
                  <a:pt x="2678" y="8467"/>
                </a:moveTo>
                <a:cubicBezTo>
                  <a:pt x="2769" y="8467"/>
                  <a:pt x="2846" y="8542"/>
                  <a:pt x="2846" y="8635"/>
                </a:cubicBezTo>
                <a:cubicBezTo>
                  <a:pt x="2846" y="8727"/>
                  <a:pt x="2769" y="8802"/>
                  <a:pt x="2678" y="8802"/>
                </a:cubicBezTo>
                <a:cubicBezTo>
                  <a:pt x="2586" y="8802"/>
                  <a:pt x="2509" y="8727"/>
                  <a:pt x="2509" y="8635"/>
                </a:cubicBezTo>
                <a:cubicBezTo>
                  <a:pt x="2509" y="8542"/>
                  <a:pt x="2586" y="8467"/>
                  <a:pt x="2678" y="8467"/>
                </a:cubicBezTo>
                <a:close/>
                <a:moveTo>
                  <a:pt x="8550" y="8467"/>
                </a:moveTo>
                <a:cubicBezTo>
                  <a:pt x="8643" y="8467"/>
                  <a:pt x="8719" y="8542"/>
                  <a:pt x="8719" y="8635"/>
                </a:cubicBezTo>
                <a:cubicBezTo>
                  <a:pt x="8719" y="8727"/>
                  <a:pt x="8645" y="8802"/>
                  <a:pt x="8550" y="8802"/>
                </a:cubicBezTo>
                <a:cubicBezTo>
                  <a:pt x="8458" y="8802"/>
                  <a:pt x="8383" y="8727"/>
                  <a:pt x="8383" y="8635"/>
                </a:cubicBezTo>
                <a:cubicBezTo>
                  <a:pt x="8383" y="8542"/>
                  <a:pt x="8458" y="8467"/>
                  <a:pt x="8550" y="8467"/>
                </a:cubicBezTo>
                <a:close/>
                <a:moveTo>
                  <a:pt x="2678" y="8129"/>
                </a:moveTo>
                <a:cubicBezTo>
                  <a:pt x="2399" y="8129"/>
                  <a:pt x="2173" y="8357"/>
                  <a:pt x="2173" y="8635"/>
                </a:cubicBezTo>
                <a:cubicBezTo>
                  <a:pt x="2173" y="8914"/>
                  <a:pt x="2399" y="9140"/>
                  <a:pt x="2678" y="9140"/>
                </a:cubicBezTo>
                <a:cubicBezTo>
                  <a:pt x="2956" y="9140"/>
                  <a:pt x="3182" y="8914"/>
                  <a:pt x="3182" y="8635"/>
                </a:cubicBezTo>
                <a:cubicBezTo>
                  <a:pt x="3182" y="8357"/>
                  <a:pt x="2956" y="8129"/>
                  <a:pt x="2678" y="8129"/>
                </a:cubicBezTo>
                <a:close/>
                <a:moveTo>
                  <a:pt x="8550" y="8129"/>
                </a:moveTo>
                <a:cubicBezTo>
                  <a:pt x="8272" y="8129"/>
                  <a:pt x="8046" y="8357"/>
                  <a:pt x="8046" y="8635"/>
                </a:cubicBezTo>
                <a:cubicBezTo>
                  <a:pt x="8046" y="8914"/>
                  <a:pt x="8272" y="9140"/>
                  <a:pt x="8550" y="9140"/>
                </a:cubicBezTo>
                <a:cubicBezTo>
                  <a:pt x="8828" y="9140"/>
                  <a:pt x="9056" y="8914"/>
                  <a:pt x="9056" y="8635"/>
                </a:cubicBezTo>
                <a:cubicBezTo>
                  <a:pt x="9056" y="8357"/>
                  <a:pt x="8828" y="8129"/>
                  <a:pt x="8550" y="8129"/>
                </a:cubicBezTo>
                <a:close/>
                <a:moveTo>
                  <a:pt x="2678" y="7558"/>
                </a:moveTo>
                <a:cubicBezTo>
                  <a:pt x="3272" y="7558"/>
                  <a:pt x="3755" y="8039"/>
                  <a:pt x="3755" y="8635"/>
                </a:cubicBezTo>
                <a:cubicBezTo>
                  <a:pt x="3755" y="9230"/>
                  <a:pt x="3272" y="9713"/>
                  <a:pt x="2678" y="9713"/>
                </a:cubicBezTo>
                <a:cubicBezTo>
                  <a:pt x="2083" y="9713"/>
                  <a:pt x="1601" y="9230"/>
                  <a:pt x="1601" y="8635"/>
                </a:cubicBezTo>
                <a:cubicBezTo>
                  <a:pt x="1601" y="8039"/>
                  <a:pt x="2083" y="7558"/>
                  <a:pt x="2678" y="7558"/>
                </a:cubicBezTo>
                <a:close/>
                <a:moveTo>
                  <a:pt x="8550" y="7558"/>
                </a:moveTo>
                <a:cubicBezTo>
                  <a:pt x="9146" y="7558"/>
                  <a:pt x="9627" y="8039"/>
                  <a:pt x="9627" y="8635"/>
                </a:cubicBezTo>
                <a:cubicBezTo>
                  <a:pt x="9627" y="9230"/>
                  <a:pt x="9146" y="9713"/>
                  <a:pt x="8550" y="9713"/>
                </a:cubicBezTo>
                <a:cubicBezTo>
                  <a:pt x="7956" y="9713"/>
                  <a:pt x="7473" y="9230"/>
                  <a:pt x="7473" y="8635"/>
                </a:cubicBezTo>
                <a:cubicBezTo>
                  <a:pt x="7473" y="8039"/>
                  <a:pt x="7956" y="7558"/>
                  <a:pt x="8550" y="7558"/>
                </a:cubicBezTo>
                <a:close/>
                <a:moveTo>
                  <a:pt x="7081" y="1521"/>
                </a:moveTo>
                <a:cubicBezTo>
                  <a:pt x="6665" y="1521"/>
                  <a:pt x="6329" y="1858"/>
                  <a:pt x="6329" y="2273"/>
                </a:cubicBezTo>
                <a:lnTo>
                  <a:pt x="6329" y="2576"/>
                </a:lnTo>
                <a:lnTo>
                  <a:pt x="843" y="2576"/>
                </a:lnTo>
                <a:cubicBezTo>
                  <a:pt x="378" y="2576"/>
                  <a:pt x="1" y="2952"/>
                  <a:pt x="1" y="3417"/>
                </a:cubicBezTo>
                <a:lnTo>
                  <a:pt x="1" y="4528"/>
                </a:lnTo>
                <a:cubicBezTo>
                  <a:pt x="1" y="4619"/>
                  <a:pt x="76" y="4697"/>
                  <a:pt x="170" y="4697"/>
                </a:cubicBezTo>
                <a:cubicBezTo>
                  <a:pt x="261" y="4697"/>
                  <a:pt x="337" y="4619"/>
                  <a:pt x="337" y="4528"/>
                </a:cubicBezTo>
                <a:lnTo>
                  <a:pt x="337" y="3417"/>
                </a:lnTo>
                <a:cubicBezTo>
                  <a:pt x="337" y="3138"/>
                  <a:pt x="565" y="2912"/>
                  <a:pt x="843" y="2912"/>
                </a:cubicBezTo>
                <a:lnTo>
                  <a:pt x="5017" y="2912"/>
                </a:lnTo>
                <a:lnTo>
                  <a:pt x="5017" y="6548"/>
                </a:lnTo>
                <a:lnTo>
                  <a:pt x="337" y="6548"/>
                </a:lnTo>
                <a:lnTo>
                  <a:pt x="337" y="5314"/>
                </a:lnTo>
                <a:cubicBezTo>
                  <a:pt x="337" y="5221"/>
                  <a:pt x="261" y="5145"/>
                  <a:pt x="170" y="5145"/>
                </a:cubicBezTo>
                <a:cubicBezTo>
                  <a:pt x="76" y="5145"/>
                  <a:pt x="1" y="5221"/>
                  <a:pt x="1" y="5314"/>
                </a:cubicBezTo>
                <a:lnTo>
                  <a:pt x="1" y="7962"/>
                </a:lnTo>
                <a:cubicBezTo>
                  <a:pt x="1" y="8425"/>
                  <a:pt x="378" y="8802"/>
                  <a:pt x="843" y="8802"/>
                </a:cubicBezTo>
                <a:lnTo>
                  <a:pt x="1274" y="8802"/>
                </a:lnTo>
                <a:cubicBezTo>
                  <a:pt x="1356" y="9503"/>
                  <a:pt x="1952" y="10048"/>
                  <a:pt x="2676" y="10048"/>
                </a:cubicBezTo>
                <a:cubicBezTo>
                  <a:pt x="3398" y="10048"/>
                  <a:pt x="3995" y="9503"/>
                  <a:pt x="4078" y="8802"/>
                </a:cubicBezTo>
                <a:lnTo>
                  <a:pt x="7148" y="8802"/>
                </a:lnTo>
                <a:cubicBezTo>
                  <a:pt x="7230" y="9503"/>
                  <a:pt x="7828" y="10048"/>
                  <a:pt x="8550" y="10048"/>
                </a:cubicBezTo>
                <a:cubicBezTo>
                  <a:pt x="9273" y="10048"/>
                  <a:pt x="9870" y="9503"/>
                  <a:pt x="9954" y="8802"/>
                </a:cubicBezTo>
                <a:lnTo>
                  <a:pt x="10649" y="8802"/>
                </a:lnTo>
                <a:cubicBezTo>
                  <a:pt x="11114" y="8802"/>
                  <a:pt x="11491" y="8425"/>
                  <a:pt x="11491" y="7962"/>
                </a:cubicBezTo>
                <a:lnTo>
                  <a:pt x="11491" y="6359"/>
                </a:lnTo>
                <a:cubicBezTo>
                  <a:pt x="11491" y="5996"/>
                  <a:pt x="11259" y="5675"/>
                  <a:pt x="10916" y="5560"/>
                </a:cubicBezTo>
                <a:lnTo>
                  <a:pt x="9552" y="5104"/>
                </a:lnTo>
                <a:cubicBezTo>
                  <a:pt x="9475" y="5081"/>
                  <a:pt x="9412" y="5022"/>
                  <a:pt x="9381" y="4946"/>
                </a:cubicBezTo>
                <a:lnTo>
                  <a:pt x="8620" y="3097"/>
                </a:lnTo>
                <a:cubicBezTo>
                  <a:pt x="8489" y="2779"/>
                  <a:pt x="8184" y="2576"/>
                  <a:pt x="7841" y="2576"/>
                </a:cubicBezTo>
                <a:lnTo>
                  <a:pt x="7832" y="2576"/>
                </a:lnTo>
                <a:lnTo>
                  <a:pt x="7832" y="2273"/>
                </a:lnTo>
                <a:cubicBezTo>
                  <a:pt x="7832" y="1858"/>
                  <a:pt x="7496" y="1521"/>
                  <a:pt x="7081" y="152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" name="Google Shape;1617;p47"/>
          <p:cNvSpPr txBox="1">
            <a:spLocks noGrp="1"/>
          </p:cNvSpPr>
          <p:nvPr>
            <p:ph type="title"/>
          </p:nvPr>
        </p:nvSpPr>
        <p:spPr>
          <a:xfrm>
            <a:off x="262800" y="5400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accent2"/>
                </a:solidFill>
              </a:rPr>
              <a:t>Staff Shortages as </a:t>
            </a:r>
            <a:r>
              <a:rPr lang="en" sz="2400" dirty="0">
                <a:solidFill>
                  <a:schemeClr val="accent5">
                    <a:lumMod val="75000"/>
                  </a:schemeClr>
                </a:solidFill>
              </a:rPr>
              <a:t>a Complex Problem</a:t>
            </a:r>
            <a:endParaRPr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B1B0515-2390-4AFA-9B99-5D69D16DE036}"/>
              </a:ext>
            </a:extLst>
          </p:cNvPr>
          <p:cNvSpPr txBox="1"/>
          <p:nvPr/>
        </p:nvSpPr>
        <p:spPr>
          <a:xfrm>
            <a:off x="616688" y="1472800"/>
            <a:ext cx="5422606" cy="32797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issue is more challenging to bear in this industry in the UK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Proper Care is suffering from a lack of adequate number of nurses and other healthcare professionals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Such a problem causes challenges and complications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has adverse effects on employees and organisations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9" name="Google Shape;1638;p48">
            <a:extLst>
              <a:ext uri="{FF2B5EF4-FFF2-40B4-BE49-F238E27FC236}">
                <a16:creationId xmlns:a16="http://schemas.microsoft.com/office/drawing/2014/main" id="{AD50C56B-8D10-4940-A167-7273C3797555}"/>
              </a:ext>
            </a:extLst>
          </p:cNvPr>
          <p:cNvSpPr/>
          <p:nvPr/>
        </p:nvSpPr>
        <p:spPr>
          <a:xfrm rot="-4675124" flipH="1">
            <a:off x="6510957" y="1212317"/>
            <a:ext cx="1703534" cy="1765408"/>
          </a:xfrm>
          <a:custGeom>
            <a:avLst/>
            <a:gdLst/>
            <a:ahLst/>
            <a:cxnLst/>
            <a:rect l="l" t="t" r="r" b="b"/>
            <a:pathLst>
              <a:path w="8443" h="8749" extrusionOk="0">
                <a:moveTo>
                  <a:pt x="4211" y="1"/>
                </a:moveTo>
                <a:cubicBezTo>
                  <a:pt x="1609" y="1"/>
                  <a:pt x="1" y="2952"/>
                  <a:pt x="732" y="5424"/>
                </a:cubicBezTo>
                <a:cubicBezTo>
                  <a:pt x="1192" y="6978"/>
                  <a:pt x="2522" y="8241"/>
                  <a:pt x="4096" y="8629"/>
                </a:cubicBezTo>
                <a:cubicBezTo>
                  <a:pt x="4409" y="8705"/>
                  <a:pt x="4735" y="8748"/>
                  <a:pt x="5058" y="8748"/>
                </a:cubicBezTo>
                <a:cubicBezTo>
                  <a:pt x="5526" y="8748"/>
                  <a:pt x="5989" y="8659"/>
                  <a:pt x="6408" y="8455"/>
                </a:cubicBezTo>
                <a:cubicBezTo>
                  <a:pt x="7503" y="7923"/>
                  <a:pt x="8115" y="6697"/>
                  <a:pt x="8284" y="5488"/>
                </a:cubicBezTo>
                <a:cubicBezTo>
                  <a:pt x="8443" y="4353"/>
                  <a:pt x="8269" y="3157"/>
                  <a:pt x="7708" y="2159"/>
                </a:cubicBezTo>
                <a:cubicBezTo>
                  <a:pt x="7148" y="1158"/>
                  <a:pt x="6187" y="371"/>
                  <a:pt x="5072" y="105"/>
                </a:cubicBezTo>
                <a:cubicBezTo>
                  <a:pt x="4775" y="34"/>
                  <a:pt x="4487" y="1"/>
                  <a:pt x="421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1641;p48">
            <a:extLst>
              <a:ext uri="{FF2B5EF4-FFF2-40B4-BE49-F238E27FC236}">
                <a16:creationId xmlns:a16="http://schemas.microsoft.com/office/drawing/2014/main" id="{FF6E85B5-7A0B-4821-AF4A-324AD599CA04}"/>
              </a:ext>
            </a:extLst>
          </p:cNvPr>
          <p:cNvSpPr/>
          <p:nvPr/>
        </p:nvSpPr>
        <p:spPr>
          <a:xfrm>
            <a:off x="7134429" y="1871766"/>
            <a:ext cx="456589" cy="543639"/>
          </a:xfrm>
          <a:custGeom>
            <a:avLst/>
            <a:gdLst/>
            <a:ahLst/>
            <a:cxnLst/>
            <a:rect l="l" t="t" r="r" b="b"/>
            <a:pathLst>
              <a:path w="9651" h="11491" extrusionOk="0">
                <a:moveTo>
                  <a:pt x="6923" y="1347"/>
                </a:moveTo>
                <a:cubicBezTo>
                  <a:pt x="6955" y="1347"/>
                  <a:pt x="6981" y="1372"/>
                  <a:pt x="6981" y="1404"/>
                </a:cubicBezTo>
                <a:lnTo>
                  <a:pt x="6981" y="1808"/>
                </a:lnTo>
                <a:cubicBezTo>
                  <a:pt x="6981" y="1839"/>
                  <a:pt x="6955" y="1864"/>
                  <a:pt x="6923" y="1864"/>
                </a:cubicBezTo>
                <a:lnTo>
                  <a:pt x="2728" y="1864"/>
                </a:lnTo>
                <a:cubicBezTo>
                  <a:pt x="2695" y="1864"/>
                  <a:pt x="2672" y="1839"/>
                  <a:pt x="2672" y="1808"/>
                </a:cubicBezTo>
                <a:lnTo>
                  <a:pt x="2672" y="1404"/>
                </a:lnTo>
                <a:cubicBezTo>
                  <a:pt x="2672" y="1372"/>
                  <a:pt x="2695" y="1347"/>
                  <a:pt x="2728" y="1347"/>
                </a:cubicBezTo>
                <a:close/>
                <a:moveTo>
                  <a:pt x="2728" y="1011"/>
                </a:moveTo>
                <a:cubicBezTo>
                  <a:pt x="2512" y="1011"/>
                  <a:pt x="2334" y="1189"/>
                  <a:pt x="2334" y="1404"/>
                </a:cubicBezTo>
                <a:lnTo>
                  <a:pt x="2334" y="1808"/>
                </a:lnTo>
                <a:cubicBezTo>
                  <a:pt x="2334" y="2024"/>
                  <a:pt x="2512" y="2200"/>
                  <a:pt x="2728" y="2200"/>
                </a:cubicBezTo>
                <a:lnTo>
                  <a:pt x="6923" y="2200"/>
                </a:lnTo>
                <a:cubicBezTo>
                  <a:pt x="7139" y="2200"/>
                  <a:pt x="7316" y="2024"/>
                  <a:pt x="7316" y="1808"/>
                </a:cubicBezTo>
                <a:lnTo>
                  <a:pt x="7316" y="1404"/>
                </a:lnTo>
                <a:cubicBezTo>
                  <a:pt x="7316" y="1189"/>
                  <a:pt x="7139" y="1011"/>
                  <a:pt x="6923" y="1011"/>
                </a:cubicBezTo>
                <a:close/>
                <a:moveTo>
                  <a:pt x="2503" y="2873"/>
                </a:moveTo>
                <a:cubicBezTo>
                  <a:pt x="2410" y="2873"/>
                  <a:pt x="2334" y="2950"/>
                  <a:pt x="2334" y="3042"/>
                </a:cubicBezTo>
                <a:cubicBezTo>
                  <a:pt x="2334" y="3133"/>
                  <a:pt x="2410" y="3210"/>
                  <a:pt x="2503" y="3210"/>
                </a:cubicBezTo>
                <a:lnTo>
                  <a:pt x="7148" y="3210"/>
                </a:lnTo>
                <a:cubicBezTo>
                  <a:pt x="7241" y="3210"/>
                  <a:pt x="7316" y="3133"/>
                  <a:pt x="7316" y="3042"/>
                </a:cubicBezTo>
                <a:cubicBezTo>
                  <a:pt x="7316" y="2948"/>
                  <a:pt x="7243" y="2873"/>
                  <a:pt x="7148" y="2873"/>
                </a:cubicBezTo>
                <a:close/>
                <a:moveTo>
                  <a:pt x="2503" y="3546"/>
                </a:moveTo>
                <a:cubicBezTo>
                  <a:pt x="2410" y="3546"/>
                  <a:pt x="2334" y="3623"/>
                  <a:pt x="2334" y="3715"/>
                </a:cubicBezTo>
                <a:cubicBezTo>
                  <a:pt x="2334" y="3807"/>
                  <a:pt x="2410" y="3884"/>
                  <a:pt x="2503" y="3884"/>
                </a:cubicBezTo>
                <a:lnTo>
                  <a:pt x="7148" y="3884"/>
                </a:lnTo>
                <a:cubicBezTo>
                  <a:pt x="7241" y="3884"/>
                  <a:pt x="7316" y="3807"/>
                  <a:pt x="7316" y="3715"/>
                </a:cubicBezTo>
                <a:cubicBezTo>
                  <a:pt x="7316" y="3622"/>
                  <a:pt x="7243" y="3546"/>
                  <a:pt x="7148" y="3546"/>
                </a:cubicBezTo>
                <a:close/>
                <a:moveTo>
                  <a:pt x="4993" y="7295"/>
                </a:moveTo>
                <a:lnTo>
                  <a:pt x="4993" y="8034"/>
                </a:lnTo>
                <a:cubicBezTo>
                  <a:pt x="4993" y="8165"/>
                  <a:pt x="5099" y="8271"/>
                  <a:pt x="5230" y="8271"/>
                </a:cubicBezTo>
                <a:lnTo>
                  <a:pt x="5970" y="8271"/>
                </a:lnTo>
                <a:lnTo>
                  <a:pt x="5970" y="8607"/>
                </a:lnTo>
                <a:lnTo>
                  <a:pt x="5230" y="8607"/>
                </a:lnTo>
                <a:cubicBezTo>
                  <a:pt x="5099" y="8607"/>
                  <a:pt x="4993" y="8713"/>
                  <a:pt x="4993" y="8842"/>
                </a:cubicBezTo>
                <a:lnTo>
                  <a:pt x="4993" y="9584"/>
                </a:lnTo>
                <a:lnTo>
                  <a:pt x="4658" y="9584"/>
                </a:lnTo>
                <a:lnTo>
                  <a:pt x="4658" y="8842"/>
                </a:lnTo>
                <a:cubicBezTo>
                  <a:pt x="4658" y="8713"/>
                  <a:pt x="4552" y="8607"/>
                  <a:pt x="4422" y="8607"/>
                </a:cubicBezTo>
                <a:lnTo>
                  <a:pt x="3681" y="8607"/>
                </a:lnTo>
                <a:lnTo>
                  <a:pt x="3681" y="8271"/>
                </a:lnTo>
                <a:lnTo>
                  <a:pt x="4422" y="8271"/>
                </a:lnTo>
                <a:cubicBezTo>
                  <a:pt x="4552" y="8271"/>
                  <a:pt x="4658" y="8165"/>
                  <a:pt x="4658" y="8034"/>
                </a:cubicBezTo>
                <a:lnTo>
                  <a:pt x="4658" y="7295"/>
                </a:lnTo>
                <a:close/>
                <a:moveTo>
                  <a:pt x="4623" y="6957"/>
                </a:moveTo>
                <a:cubicBezTo>
                  <a:pt x="4458" y="6957"/>
                  <a:pt x="4320" y="7095"/>
                  <a:pt x="4320" y="7261"/>
                </a:cubicBezTo>
                <a:lnTo>
                  <a:pt x="4320" y="7934"/>
                </a:lnTo>
                <a:lnTo>
                  <a:pt x="3647" y="7934"/>
                </a:lnTo>
                <a:cubicBezTo>
                  <a:pt x="3482" y="7934"/>
                  <a:pt x="3345" y="8070"/>
                  <a:pt x="3345" y="8237"/>
                </a:cubicBezTo>
                <a:lnTo>
                  <a:pt x="3345" y="8641"/>
                </a:lnTo>
                <a:cubicBezTo>
                  <a:pt x="3345" y="8806"/>
                  <a:pt x="3482" y="8945"/>
                  <a:pt x="3647" y="8945"/>
                </a:cubicBezTo>
                <a:lnTo>
                  <a:pt x="4320" y="8945"/>
                </a:lnTo>
                <a:lnTo>
                  <a:pt x="4320" y="9618"/>
                </a:lnTo>
                <a:cubicBezTo>
                  <a:pt x="4320" y="9783"/>
                  <a:pt x="4458" y="9919"/>
                  <a:pt x="4623" y="9919"/>
                </a:cubicBezTo>
                <a:lnTo>
                  <a:pt x="5027" y="9919"/>
                </a:lnTo>
                <a:cubicBezTo>
                  <a:pt x="5193" y="9919"/>
                  <a:pt x="5331" y="9783"/>
                  <a:pt x="5331" y="9618"/>
                </a:cubicBezTo>
                <a:lnTo>
                  <a:pt x="5331" y="8945"/>
                </a:lnTo>
                <a:lnTo>
                  <a:pt x="6004" y="8945"/>
                </a:lnTo>
                <a:cubicBezTo>
                  <a:pt x="6169" y="8945"/>
                  <a:pt x="6307" y="8806"/>
                  <a:pt x="6307" y="8641"/>
                </a:cubicBezTo>
                <a:lnTo>
                  <a:pt x="6307" y="8237"/>
                </a:lnTo>
                <a:cubicBezTo>
                  <a:pt x="6307" y="8070"/>
                  <a:pt x="6169" y="7934"/>
                  <a:pt x="6004" y="7934"/>
                </a:cubicBezTo>
                <a:lnTo>
                  <a:pt x="5331" y="7934"/>
                </a:lnTo>
                <a:lnTo>
                  <a:pt x="5331" y="7261"/>
                </a:lnTo>
                <a:cubicBezTo>
                  <a:pt x="5331" y="7092"/>
                  <a:pt x="5196" y="6957"/>
                  <a:pt x="5027" y="6957"/>
                </a:cubicBezTo>
                <a:close/>
                <a:moveTo>
                  <a:pt x="4826" y="6284"/>
                </a:moveTo>
                <a:cubicBezTo>
                  <a:pt x="4065" y="6284"/>
                  <a:pt x="3351" y="6693"/>
                  <a:pt x="2965" y="7352"/>
                </a:cubicBezTo>
                <a:cubicBezTo>
                  <a:pt x="2918" y="7433"/>
                  <a:pt x="2945" y="7537"/>
                  <a:pt x="3026" y="7584"/>
                </a:cubicBezTo>
                <a:cubicBezTo>
                  <a:pt x="3052" y="7599"/>
                  <a:pt x="3082" y="7607"/>
                  <a:pt x="3111" y="7607"/>
                </a:cubicBezTo>
                <a:cubicBezTo>
                  <a:pt x="3169" y="7607"/>
                  <a:pt x="3226" y="7577"/>
                  <a:pt x="3257" y="7523"/>
                </a:cubicBezTo>
                <a:cubicBezTo>
                  <a:pt x="3582" y="6966"/>
                  <a:pt x="4184" y="6621"/>
                  <a:pt x="4828" y="6621"/>
                </a:cubicBezTo>
                <a:cubicBezTo>
                  <a:pt x="5832" y="6621"/>
                  <a:pt x="6645" y="7435"/>
                  <a:pt x="6645" y="8438"/>
                </a:cubicBezTo>
                <a:cubicBezTo>
                  <a:pt x="6645" y="9442"/>
                  <a:pt x="5832" y="10257"/>
                  <a:pt x="4828" y="10257"/>
                </a:cubicBezTo>
                <a:cubicBezTo>
                  <a:pt x="3825" y="10257"/>
                  <a:pt x="3009" y="9442"/>
                  <a:pt x="3009" y="8438"/>
                </a:cubicBezTo>
                <a:cubicBezTo>
                  <a:pt x="3009" y="8359"/>
                  <a:pt x="3015" y="8282"/>
                  <a:pt x="3026" y="8203"/>
                </a:cubicBezTo>
                <a:cubicBezTo>
                  <a:pt x="3036" y="8112"/>
                  <a:pt x="2972" y="8025"/>
                  <a:pt x="2880" y="8015"/>
                </a:cubicBezTo>
                <a:cubicBezTo>
                  <a:pt x="2873" y="8014"/>
                  <a:pt x="2867" y="8013"/>
                  <a:pt x="2860" y="8013"/>
                </a:cubicBezTo>
                <a:cubicBezTo>
                  <a:pt x="2775" y="8013"/>
                  <a:pt x="2702" y="8075"/>
                  <a:pt x="2692" y="8160"/>
                </a:cubicBezTo>
                <a:cubicBezTo>
                  <a:pt x="2681" y="8252"/>
                  <a:pt x="2674" y="8347"/>
                  <a:pt x="2674" y="8438"/>
                </a:cubicBezTo>
                <a:cubicBezTo>
                  <a:pt x="2674" y="9627"/>
                  <a:pt x="3641" y="10593"/>
                  <a:pt x="4828" y="10593"/>
                </a:cubicBezTo>
                <a:cubicBezTo>
                  <a:pt x="6015" y="10593"/>
                  <a:pt x="6982" y="9627"/>
                  <a:pt x="6982" y="8438"/>
                </a:cubicBezTo>
                <a:cubicBezTo>
                  <a:pt x="6981" y="7250"/>
                  <a:pt x="6015" y="6284"/>
                  <a:pt x="4826" y="6284"/>
                </a:cubicBezTo>
                <a:close/>
                <a:moveTo>
                  <a:pt x="3455" y="4713"/>
                </a:moveTo>
                <a:cubicBezTo>
                  <a:pt x="3622" y="4713"/>
                  <a:pt x="3780" y="4797"/>
                  <a:pt x="3873" y="4938"/>
                </a:cubicBezTo>
                <a:lnTo>
                  <a:pt x="4148" y="5349"/>
                </a:lnTo>
                <a:cubicBezTo>
                  <a:pt x="4304" y="5584"/>
                  <a:pt x="4564" y="5724"/>
                  <a:pt x="4848" y="5724"/>
                </a:cubicBezTo>
                <a:lnTo>
                  <a:pt x="8806" y="5724"/>
                </a:lnTo>
                <a:cubicBezTo>
                  <a:pt x="9085" y="5724"/>
                  <a:pt x="9311" y="5950"/>
                  <a:pt x="9311" y="6228"/>
                </a:cubicBezTo>
                <a:lnTo>
                  <a:pt x="9311" y="10650"/>
                </a:lnTo>
                <a:lnTo>
                  <a:pt x="9314" y="10650"/>
                </a:lnTo>
                <a:cubicBezTo>
                  <a:pt x="9314" y="10928"/>
                  <a:pt x="9086" y="11154"/>
                  <a:pt x="8808" y="11154"/>
                </a:cubicBezTo>
                <a:lnTo>
                  <a:pt x="843" y="11154"/>
                </a:lnTo>
                <a:cubicBezTo>
                  <a:pt x="564" y="11154"/>
                  <a:pt x="338" y="10928"/>
                  <a:pt x="338" y="10650"/>
                </a:cubicBezTo>
                <a:lnTo>
                  <a:pt x="338" y="5219"/>
                </a:lnTo>
                <a:cubicBezTo>
                  <a:pt x="338" y="4941"/>
                  <a:pt x="564" y="4713"/>
                  <a:pt x="843" y="4713"/>
                </a:cubicBezTo>
                <a:close/>
                <a:moveTo>
                  <a:pt x="1859" y="1"/>
                </a:moveTo>
                <a:cubicBezTo>
                  <a:pt x="1394" y="1"/>
                  <a:pt x="1017" y="378"/>
                  <a:pt x="1017" y="843"/>
                </a:cubicBezTo>
                <a:lnTo>
                  <a:pt x="1017" y="4377"/>
                </a:lnTo>
                <a:lnTo>
                  <a:pt x="843" y="4377"/>
                </a:lnTo>
                <a:cubicBezTo>
                  <a:pt x="378" y="4377"/>
                  <a:pt x="1" y="4754"/>
                  <a:pt x="1" y="5219"/>
                </a:cubicBezTo>
                <a:lnTo>
                  <a:pt x="1" y="10650"/>
                </a:lnTo>
                <a:cubicBezTo>
                  <a:pt x="1" y="11113"/>
                  <a:pt x="378" y="11490"/>
                  <a:pt x="843" y="11490"/>
                </a:cubicBezTo>
                <a:lnTo>
                  <a:pt x="8808" y="11490"/>
                </a:lnTo>
                <a:cubicBezTo>
                  <a:pt x="9273" y="11490"/>
                  <a:pt x="9650" y="11113"/>
                  <a:pt x="9650" y="10650"/>
                </a:cubicBezTo>
                <a:lnTo>
                  <a:pt x="9650" y="6228"/>
                </a:lnTo>
                <a:cubicBezTo>
                  <a:pt x="9650" y="5763"/>
                  <a:pt x="9273" y="5386"/>
                  <a:pt x="8808" y="5386"/>
                </a:cubicBezTo>
                <a:lnTo>
                  <a:pt x="4850" y="5386"/>
                </a:lnTo>
                <a:cubicBezTo>
                  <a:pt x="4683" y="5386"/>
                  <a:pt x="4525" y="5304"/>
                  <a:pt x="4431" y="5162"/>
                </a:cubicBezTo>
                <a:lnTo>
                  <a:pt x="4157" y="4753"/>
                </a:lnTo>
                <a:cubicBezTo>
                  <a:pt x="4000" y="4516"/>
                  <a:pt x="3740" y="4377"/>
                  <a:pt x="3456" y="4377"/>
                </a:cubicBezTo>
                <a:lnTo>
                  <a:pt x="1354" y="4377"/>
                </a:lnTo>
                <a:lnTo>
                  <a:pt x="1354" y="843"/>
                </a:lnTo>
                <a:cubicBezTo>
                  <a:pt x="1354" y="564"/>
                  <a:pt x="1580" y="338"/>
                  <a:pt x="1859" y="338"/>
                </a:cubicBezTo>
                <a:lnTo>
                  <a:pt x="7794" y="338"/>
                </a:lnTo>
                <a:cubicBezTo>
                  <a:pt x="8072" y="338"/>
                  <a:pt x="8300" y="564"/>
                  <a:pt x="8300" y="843"/>
                </a:cubicBezTo>
                <a:lnTo>
                  <a:pt x="8300" y="4771"/>
                </a:lnTo>
                <a:cubicBezTo>
                  <a:pt x="8300" y="4862"/>
                  <a:pt x="8376" y="4938"/>
                  <a:pt x="8467" y="4938"/>
                </a:cubicBezTo>
                <a:cubicBezTo>
                  <a:pt x="8560" y="4938"/>
                  <a:pt x="8636" y="4862"/>
                  <a:pt x="8636" y="4771"/>
                </a:cubicBezTo>
                <a:lnTo>
                  <a:pt x="8636" y="843"/>
                </a:lnTo>
                <a:cubicBezTo>
                  <a:pt x="8636" y="378"/>
                  <a:pt x="8259" y="1"/>
                  <a:pt x="7794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Google Shape;1639;p48">
            <a:extLst>
              <a:ext uri="{FF2B5EF4-FFF2-40B4-BE49-F238E27FC236}">
                <a16:creationId xmlns:a16="http://schemas.microsoft.com/office/drawing/2014/main" id="{CFE96836-F4EF-40CE-A7B2-3DFD26343352}"/>
              </a:ext>
            </a:extLst>
          </p:cNvPr>
          <p:cNvSpPr/>
          <p:nvPr/>
        </p:nvSpPr>
        <p:spPr>
          <a:xfrm rot="-1120887">
            <a:off x="6191898" y="3215362"/>
            <a:ext cx="1703526" cy="1765405"/>
          </a:xfrm>
          <a:custGeom>
            <a:avLst/>
            <a:gdLst/>
            <a:ahLst/>
            <a:cxnLst/>
            <a:rect l="l" t="t" r="r" b="b"/>
            <a:pathLst>
              <a:path w="8443" h="8749" extrusionOk="0">
                <a:moveTo>
                  <a:pt x="4211" y="1"/>
                </a:moveTo>
                <a:cubicBezTo>
                  <a:pt x="1609" y="1"/>
                  <a:pt x="1" y="2952"/>
                  <a:pt x="732" y="5424"/>
                </a:cubicBezTo>
                <a:cubicBezTo>
                  <a:pt x="1192" y="6978"/>
                  <a:pt x="2522" y="8241"/>
                  <a:pt x="4096" y="8629"/>
                </a:cubicBezTo>
                <a:cubicBezTo>
                  <a:pt x="4409" y="8705"/>
                  <a:pt x="4735" y="8748"/>
                  <a:pt x="5058" y="8748"/>
                </a:cubicBezTo>
                <a:cubicBezTo>
                  <a:pt x="5526" y="8748"/>
                  <a:pt x="5989" y="8659"/>
                  <a:pt x="6408" y="8455"/>
                </a:cubicBezTo>
                <a:cubicBezTo>
                  <a:pt x="7503" y="7923"/>
                  <a:pt x="8115" y="6697"/>
                  <a:pt x="8284" y="5488"/>
                </a:cubicBezTo>
                <a:cubicBezTo>
                  <a:pt x="8443" y="4353"/>
                  <a:pt x="8269" y="3157"/>
                  <a:pt x="7708" y="2159"/>
                </a:cubicBezTo>
                <a:cubicBezTo>
                  <a:pt x="7148" y="1158"/>
                  <a:pt x="6187" y="371"/>
                  <a:pt x="5072" y="105"/>
                </a:cubicBezTo>
                <a:cubicBezTo>
                  <a:pt x="4775" y="34"/>
                  <a:pt x="4487" y="1"/>
                  <a:pt x="4211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" name="Google Shape;1640;p48">
            <a:extLst>
              <a:ext uri="{FF2B5EF4-FFF2-40B4-BE49-F238E27FC236}">
                <a16:creationId xmlns:a16="http://schemas.microsoft.com/office/drawing/2014/main" id="{08675F30-D62F-4E6D-A5DB-652802F89D2A}"/>
              </a:ext>
            </a:extLst>
          </p:cNvPr>
          <p:cNvSpPr/>
          <p:nvPr/>
        </p:nvSpPr>
        <p:spPr>
          <a:xfrm>
            <a:off x="6862633" y="3826291"/>
            <a:ext cx="543592" cy="543545"/>
          </a:xfrm>
          <a:custGeom>
            <a:avLst/>
            <a:gdLst/>
            <a:ahLst/>
            <a:cxnLst/>
            <a:rect l="l" t="t" r="r" b="b"/>
            <a:pathLst>
              <a:path w="11490" h="11489" extrusionOk="0">
                <a:moveTo>
                  <a:pt x="5072" y="3559"/>
                </a:moveTo>
                <a:cubicBezTo>
                  <a:pt x="4978" y="3559"/>
                  <a:pt x="4903" y="3632"/>
                  <a:pt x="4903" y="3726"/>
                </a:cubicBezTo>
                <a:cubicBezTo>
                  <a:pt x="4903" y="3819"/>
                  <a:pt x="4978" y="3894"/>
                  <a:pt x="5072" y="3894"/>
                </a:cubicBezTo>
                <a:cubicBezTo>
                  <a:pt x="5163" y="3894"/>
                  <a:pt x="5239" y="3819"/>
                  <a:pt x="5239" y="3726"/>
                </a:cubicBezTo>
                <a:cubicBezTo>
                  <a:pt x="5239" y="3634"/>
                  <a:pt x="5163" y="3559"/>
                  <a:pt x="5072" y="3559"/>
                </a:cubicBezTo>
                <a:close/>
                <a:moveTo>
                  <a:pt x="6418" y="3559"/>
                </a:moveTo>
                <a:cubicBezTo>
                  <a:pt x="6325" y="3559"/>
                  <a:pt x="6249" y="3634"/>
                  <a:pt x="6249" y="3726"/>
                </a:cubicBezTo>
                <a:cubicBezTo>
                  <a:pt x="6249" y="3819"/>
                  <a:pt x="6323" y="3894"/>
                  <a:pt x="6418" y="3894"/>
                </a:cubicBezTo>
                <a:cubicBezTo>
                  <a:pt x="6510" y="3894"/>
                  <a:pt x="6585" y="3819"/>
                  <a:pt x="6585" y="3726"/>
                </a:cubicBezTo>
                <a:cubicBezTo>
                  <a:pt x="6585" y="3634"/>
                  <a:pt x="6510" y="3559"/>
                  <a:pt x="6418" y="3559"/>
                </a:cubicBezTo>
                <a:close/>
                <a:moveTo>
                  <a:pt x="4398" y="4232"/>
                </a:moveTo>
                <a:cubicBezTo>
                  <a:pt x="4305" y="4232"/>
                  <a:pt x="4230" y="4307"/>
                  <a:pt x="4230" y="4399"/>
                </a:cubicBezTo>
                <a:cubicBezTo>
                  <a:pt x="4230" y="4492"/>
                  <a:pt x="4305" y="4568"/>
                  <a:pt x="4398" y="4568"/>
                </a:cubicBezTo>
                <a:cubicBezTo>
                  <a:pt x="4490" y="4568"/>
                  <a:pt x="4565" y="4492"/>
                  <a:pt x="4565" y="4399"/>
                </a:cubicBezTo>
                <a:cubicBezTo>
                  <a:pt x="4565" y="4306"/>
                  <a:pt x="4490" y="4232"/>
                  <a:pt x="4398" y="4232"/>
                </a:cubicBezTo>
                <a:close/>
                <a:moveTo>
                  <a:pt x="5745" y="4232"/>
                </a:moveTo>
                <a:cubicBezTo>
                  <a:pt x="5652" y="4232"/>
                  <a:pt x="5576" y="4307"/>
                  <a:pt x="5576" y="4399"/>
                </a:cubicBezTo>
                <a:cubicBezTo>
                  <a:pt x="5576" y="4492"/>
                  <a:pt x="5650" y="4568"/>
                  <a:pt x="5745" y="4568"/>
                </a:cubicBezTo>
                <a:cubicBezTo>
                  <a:pt x="5836" y="4568"/>
                  <a:pt x="5912" y="4492"/>
                  <a:pt x="5912" y="4399"/>
                </a:cubicBezTo>
                <a:cubicBezTo>
                  <a:pt x="5912" y="4307"/>
                  <a:pt x="5836" y="4232"/>
                  <a:pt x="5745" y="4232"/>
                </a:cubicBezTo>
                <a:close/>
                <a:moveTo>
                  <a:pt x="7091" y="4232"/>
                </a:moveTo>
                <a:cubicBezTo>
                  <a:pt x="6998" y="4232"/>
                  <a:pt x="6923" y="4307"/>
                  <a:pt x="6923" y="4399"/>
                </a:cubicBezTo>
                <a:cubicBezTo>
                  <a:pt x="6923" y="4492"/>
                  <a:pt x="6996" y="4568"/>
                  <a:pt x="7091" y="4568"/>
                </a:cubicBezTo>
                <a:cubicBezTo>
                  <a:pt x="7183" y="4568"/>
                  <a:pt x="7258" y="4492"/>
                  <a:pt x="7258" y="4399"/>
                </a:cubicBezTo>
                <a:cubicBezTo>
                  <a:pt x="7258" y="4307"/>
                  <a:pt x="7183" y="4232"/>
                  <a:pt x="7091" y="4232"/>
                </a:cubicBezTo>
                <a:close/>
                <a:moveTo>
                  <a:pt x="5072" y="4905"/>
                </a:moveTo>
                <a:cubicBezTo>
                  <a:pt x="4978" y="4905"/>
                  <a:pt x="4903" y="4981"/>
                  <a:pt x="4903" y="5072"/>
                </a:cubicBezTo>
                <a:cubicBezTo>
                  <a:pt x="4903" y="5166"/>
                  <a:pt x="4978" y="5241"/>
                  <a:pt x="5072" y="5241"/>
                </a:cubicBezTo>
                <a:cubicBezTo>
                  <a:pt x="5163" y="5241"/>
                  <a:pt x="5239" y="5166"/>
                  <a:pt x="5239" y="5072"/>
                </a:cubicBezTo>
                <a:cubicBezTo>
                  <a:pt x="5239" y="4979"/>
                  <a:pt x="5163" y="4905"/>
                  <a:pt x="5072" y="4905"/>
                </a:cubicBezTo>
                <a:close/>
                <a:moveTo>
                  <a:pt x="6418" y="4905"/>
                </a:moveTo>
                <a:cubicBezTo>
                  <a:pt x="6325" y="4905"/>
                  <a:pt x="6249" y="4981"/>
                  <a:pt x="6249" y="5072"/>
                </a:cubicBezTo>
                <a:cubicBezTo>
                  <a:pt x="6249" y="5166"/>
                  <a:pt x="6323" y="5241"/>
                  <a:pt x="6418" y="5241"/>
                </a:cubicBezTo>
                <a:cubicBezTo>
                  <a:pt x="6510" y="5241"/>
                  <a:pt x="6585" y="5166"/>
                  <a:pt x="6585" y="5072"/>
                </a:cubicBezTo>
                <a:cubicBezTo>
                  <a:pt x="6585" y="4981"/>
                  <a:pt x="6510" y="4905"/>
                  <a:pt x="6418" y="4905"/>
                </a:cubicBezTo>
                <a:close/>
                <a:moveTo>
                  <a:pt x="4398" y="5578"/>
                </a:moveTo>
                <a:cubicBezTo>
                  <a:pt x="4305" y="5578"/>
                  <a:pt x="4230" y="5654"/>
                  <a:pt x="4230" y="5745"/>
                </a:cubicBezTo>
                <a:cubicBezTo>
                  <a:pt x="4230" y="5839"/>
                  <a:pt x="4305" y="5914"/>
                  <a:pt x="4398" y="5914"/>
                </a:cubicBezTo>
                <a:cubicBezTo>
                  <a:pt x="4490" y="5914"/>
                  <a:pt x="4565" y="5839"/>
                  <a:pt x="4565" y="5745"/>
                </a:cubicBezTo>
                <a:cubicBezTo>
                  <a:pt x="4565" y="5652"/>
                  <a:pt x="4490" y="5578"/>
                  <a:pt x="4398" y="5578"/>
                </a:cubicBezTo>
                <a:close/>
                <a:moveTo>
                  <a:pt x="5745" y="5578"/>
                </a:moveTo>
                <a:cubicBezTo>
                  <a:pt x="5652" y="5578"/>
                  <a:pt x="5576" y="5654"/>
                  <a:pt x="5576" y="5745"/>
                </a:cubicBezTo>
                <a:cubicBezTo>
                  <a:pt x="5576" y="5839"/>
                  <a:pt x="5650" y="5914"/>
                  <a:pt x="5745" y="5914"/>
                </a:cubicBezTo>
                <a:cubicBezTo>
                  <a:pt x="5836" y="5914"/>
                  <a:pt x="5912" y="5839"/>
                  <a:pt x="5912" y="5745"/>
                </a:cubicBezTo>
                <a:cubicBezTo>
                  <a:pt x="5912" y="5654"/>
                  <a:pt x="5836" y="5578"/>
                  <a:pt x="5745" y="5578"/>
                </a:cubicBezTo>
                <a:close/>
                <a:moveTo>
                  <a:pt x="7091" y="5578"/>
                </a:moveTo>
                <a:cubicBezTo>
                  <a:pt x="6998" y="5578"/>
                  <a:pt x="6923" y="5654"/>
                  <a:pt x="6923" y="5745"/>
                </a:cubicBezTo>
                <a:cubicBezTo>
                  <a:pt x="6923" y="5839"/>
                  <a:pt x="6996" y="5914"/>
                  <a:pt x="7091" y="5914"/>
                </a:cubicBezTo>
                <a:cubicBezTo>
                  <a:pt x="7183" y="5914"/>
                  <a:pt x="7258" y="5839"/>
                  <a:pt x="7258" y="5745"/>
                </a:cubicBezTo>
                <a:cubicBezTo>
                  <a:pt x="7258" y="5654"/>
                  <a:pt x="7183" y="5578"/>
                  <a:pt x="7091" y="5578"/>
                </a:cubicBezTo>
                <a:close/>
                <a:moveTo>
                  <a:pt x="5072" y="6252"/>
                </a:moveTo>
                <a:cubicBezTo>
                  <a:pt x="4978" y="6252"/>
                  <a:pt x="4903" y="6327"/>
                  <a:pt x="4903" y="6419"/>
                </a:cubicBezTo>
                <a:cubicBezTo>
                  <a:pt x="4903" y="6512"/>
                  <a:pt x="4978" y="6587"/>
                  <a:pt x="5072" y="6587"/>
                </a:cubicBezTo>
                <a:cubicBezTo>
                  <a:pt x="5163" y="6587"/>
                  <a:pt x="5239" y="6512"/>
                  <a:pt x="5239" y="6419"/>
                </a:cubicBezTo>
                <a:cubicBezTo>
                  <a:pt x="5239" y="6325"/>
                  <a:pt x="5163" y="6252"/>
                  <a:pt x="5072" y="6252"/>
                </a:cubicBezTo>
                <a:close/>
                <a:moveTo>
                  <a:pt x="6418" y="6252"/>
                </a:moveTo>
                <a:cubicBezTo>
                  <a:pt x="6325" y="6252"/>
                  <a:pt x="6249" y="6327"/>
                  <a:pt x="6249" y="6419"/>
                </a:cubicBezTo>
                <a:cubicBezTo>
                  <a:pt x="6249" y="6512"/>
                  <a:pt x="6323" y="6587"/>
                  <a:pt x="6418" y="6587"/>
                </a:cubicBezTo>
                <a:cubicBezTo>
                  <a:pt x="6510" y="6587"/>
                  <a:pt x="6585" y="6512"/>
                  <a:pt x="6585" y="6419"/>
                </a:cubicBezTo>
                <a:cubicBezTo>
                  <a:pt x="6585" y="6327"/>
                  <a:pt x="6510" y="6252"/>
                  <a:pt x="6418" y="6252"/>
                </a:cubicBezTo>
                <a:close/>
                <a:moveTo>
                  <a:pt x="4398" y="6925"/>
                </a:moveTo>
                <a:cubicBezTo>
                  <a:pt x="4305" y="6925"/>
                  <a:pt x="4230" y="7000"/>
                  <a:pt x="4230" y="7092"/>
                </a:cubicBezTo>
                <a:cubicBezTo>
                  <a:pt x="4230" y="7185"/>
                  <a:pt x="4305" y="7261"/>
                  <a:pt x="4398" y="7261"/>
                </a:cubicBezTo>
                <a:cubicBezTo>
                  <a:pt x="4490" y="7261"/>
                  <a:pt x="4565" y="7185"/>
                  <a:pt x="4565" y="7092"/>
                </a:cubicBezTo>
                <a:cubicBezTo>
                  <a:pt x="4565" y="6998"/>
                  <a:pt x="4490" y="6925"/>
                  <a:pt x="4398" y="6925"/>
                </a:cubicBezTo>
                <a:close/>
                <a:moveTo>
                  <a:pt x="5745" y="6925"/>
                </a:moveTo>
                <a:cubicBezTo>
                  <a:pt x="5652" y="6925"/>
                  <a:pt x="5576" y="7000"/>
                  <a:pt x="5576" y="7092"/>
                </a:cubicBezTo>
                <a:cubicBezTo>
                  <a:pt x="5576" y="7185"/>
                  <a:pt x="5650" y="7261"/>
                  <a:pt x="5745" y="7261"/>
                </a:cubicBezTo>
                <a:cubicBezTo>
                  <a:pt x="5836" y="7261"/>
                  <a:pt x="5912" y="7185"/>
                  <a:pt x="5912" y="7092"/>
                </a:cubicBezTo>
                <a:cubicBezTo>
                  <a:pt x="5912" y="7000"/>
                  <a:pt x="5836" y="6925"/>
                  <a:pt x="5745" y="6925"/>
                </a:cubicBezTo>
                <a:close/>
                <a:moveTo>
                  <a:pt x="7091" y="6925"/>
                </a:moveTo>
                <a:cubicBezTo>
                  <a:pt x="6998" y="6925"/>
                  <a:pt x="6923" y="7000"/>
                  <a:pt x="6923" y="7092"/>
                </a:cubicBezTo>
                <a:cubicBezTo>
                  <a:pt x="6923" y="7185"/>
                  <a:pt x="6996" y="7261"/>
                  <a:pt x="7091" y="7261"/>
                </a:cubicBezTo>
                <a:cubicBezTo>
                  <a:pt x="7183" y="7261"/>
                  <a:pt x="7258" y="7185"/>
                  <a:pt x="7258" y="7092"/>
                </a:cubicBezTo>
                <a:cubicBezTo>
                  <a:pt x="7258" y="7000"/>
                  <a:pt x="7183" y="6925"/>
                  <a:pt x="7091" y="6925"/>
                </a:cubicBezTo>
                <a:close/>
                <a:moveTo>
                  <a:pt x="2928" y="3869"/>
                </a:moveTo>
                <a:lnTo>
                  <a:pt x="2928" y="7620"/>
                </a:lnTo>
                <a:lnTo>
                  <a:pt x="675" y="7620"/>
                </a:lnTo>
                <a:cubicBezTo>
                  <a:pt x="488" y="7620"/>
                  <a:pt x="338" y="7469"/>
                  <a:pt x="338" y="7284"/>
                </a:cubicBezTo>
                <a:lnTo>
                  <a:pt x="338" y="4207"/>
                </a:lnTo>
                <a:cubicBezTo>
                  <a:pt x="338" y="4020"/>
                  <a:pt x="488" y="3869"/>
                  <a:pt x="675" y="3869"/>
                </a:cubicBezTo>
                <a:close/>
                <a:moveTo>
                  <a:pt x="3531" y="3869"/>
                </a:moveTo>
                <a:lnTo>
                  <a:pt x="3531" y="7620"/>
                </a:lnTo>
                <a:lnTo>
                  <a:pt x="3262" y="7620"/>
                </a:lnTo>
                <a:lnTo>
                  <a:pt x="3262" y="3869"/>
                </a:lnTo>
                <a:close/>
                <a:moveTo>
                  <a:pt x="8224" y="3869"/>
                </a:moveTo>
                <a:lnTo>
                  <a:pt x="8224" y="7620"/>
                </a:lnTo>
                <a:lnTo>
                  <a:pt x="7955" y="7620"/>
                </a:lnTo>
                <a:lnTo>
                  <a:pt x="7955" y="3869"/>
                </a:lnTo>
                <a:close/>
                <a:moveTo>
                  <a:pt x="5072" y="7598"/>
                </a:moveTo>
                <a:cubicBezTo>
                  <a:pt x="4978" y="7598"/>
                  <a:pt x="4903" y="7673"/>
                  <a:pt x="4903" y="7765"/>
                </a:cubicBezTo>
                <a:cubicBezTo>
                  <a:pt x="4903" y="7858"/>
                  <a:pt x="4978" y="7934"/>
                  <a:pt x="5072" y="7934"/>
                </a:cubicBezTo>
                <a:cubicBezTo>
                  <a:pt x="5163" y="7934"/>
                  <a:pt x="5239" y="7858"/>
                  <a:pt x="5239" y="7765"/>
                </a:cubicBezTo>
                <a:cubicBezTo>
                  <a:pt x="5239" y="7672"/>
                  <a:pt x="5163" y="7598"/>
                  <a:pt x="5072" y="7598"/>
                </a:cubicBezTo>
                <a:close/>
                <a:moveTo>
                  <a:pt x="6418" y="7598"/>
                </a:moveTo>
                <a:cubicBezTo>
                  <a:pt x="6325" y="7598"/>
                  <a:pt x="6249" y="7673"/>
                  <a:pt x="6249" y="7765"/>
                </a:cubicBezTo>
                <a:cubicBezTo>
                  <a:pt x="6249" y="7858"/>
                  <a:pt x="6323" y="7934"/>
                  <a:pt x="6418" y="7934"/>
                </a:cubicBezTo>
                <a:cubicBezTo>
                  <a:pt x="6510" y="7934"/>
                  <a:pt x="6585" y="7858"/>
                  <a:pt x="6585" y="7765"/>
                </a:cubicBezTo>
                <a:cubicBezTo>
                  <a:pt x="6585" y="7673"/>
                  <a:pt x="6510" y="7598"/>
                  <a:pt x="6418" y="7598"/>
                </a:cubicBezTo>
                <a:close/>
                <a:moveTo>
                  <a:pt x="7282" y="338"/>
                </a:moveTo>
                <a:cubicBezTo>
                  <a:pt x="7468" y="338"/>
                  <a:pt x="7617" y="489"/>
                  <a:pt x="7617" y="674"/>
                </a:cubicBezTo>
                <a:lnTo>
                  <a:pt x="7617" y="2927"/>
                </a:lnTo>
                <a:lnTo>
                  <a:pt x="5239" y="2927"/>
                </a:lnTo>
                <a:cubicBezTo>
                  <a:pt x="5147" y="2927"/>
                  <a:pt x="5072" y="3004"/>
                  <a:pt x="5072" y="3096"/>
                </a:cubicBezTo>
                <a:cubicBezTo>
                  <a:pt x="5072" y="3187"/>
                  <a:pt x="5147" y="3264"/>
                  <a:pt x="5239" y="3264"/>
                </a:cubicBezTo>
                <a:lnTo>
                  <a:pt x="7621" y="3264"/>
                </a:lnTo>
                <a:lnTo>
                  <a:pt x="7621" y="8225"/>
                </a:lnTo>
                <a:lnTo>
                  <a:pt x="3869" y="8225"/>
                </a:lnTo>
                <a:lnTo>
                  <a:pt x="3869" y="3264"/>
                </a:lnTo>
                <a:lnTo>
                  <a:pt x="4454" y="3264"/>
                </a:lnTo>
                <a:cubicBezTo>
                  <a:pt x="4546" y="3264"/>
                  <a:pt x="4623" y="3187"/>
                  <a:pt x="4623" y="3096"/>
                </a:cubicBezTo>
                <a:cubicBezTo>
                  <a:pt x="4623" y="3004"/>
                  <a:pt x="4546" y="2927"/>
                  <a:pt x="4454" y="2927"/>
                </a:cubicBezTo>
                <a:lnTo>
                  <a:pt x="3869" y="2927"/>
                </a:lnTo>
                <a:lnTo>
                  <a:pt x="3869" y="674"/>
                </a:lnTo>
                <a:cubicBezTo>
                  <a:pt x="3869" y="489"/>
                  <a:pt x="4018" y="338"/>
                  <a:pt x="4205" y="338"/>
                </a:cubicBezTo>
                <a:close/>
                <a:moveTo>
                  <a:pt x="7617" y="8562"/>
                </a:moveTo>
                <a:lnTo>
                  <a:pt x="7621" y="10815"/>
                </a:lnTo>
                <a:cubicBezTo>
                  <a:pt x="7621" y="11002"/>
                  <a:pt x="7470" y="11153"/>
                  <a:pt x="7283" y="11153"/>
                </a:cubicBezTo>
                <a:lnTo>
                  <a:pt x="4205" y="11153"/>
                </a:lnTo>
                <a:cubicBezTo>
                  <a:pt x="4018" y="11153"/>
                  <a:pt x="3869" y="11002"/>
                  <a:pt x="3869" y="10815"/>
                </a:cubicBezTo>
                <a:lnTo>
                  <a:pt x="3869" y="8562"/>
                </a:lnTo>
                <a:close/>
                <a:moveTo>
                  <a:pt x="4205" y="1"/>
                </a:moveTo>
                <a:cubicBezTo>
                  <a:pt x="3833" y="1"/>
                  <a:pt x="3531" y="304"/>
                  <a:pt x="3531" y="674"/>
                </a:cubicBezTo>
                <a:lnTo>
                  <a:pt x="3531" y="3534"/>
                </a:lnTo>
                <a:lnTo>
                  <a:pt x="673" y="3534"/>
                </a:lnTo>
                <a:cubicBezTo>
                  <a:pt x="300" y="3534"/>
                  <a:pt x="0" y="3837"/>
                  <a:pt x="0" y="4207"/>
                </a:cubicBezTo>
                <a:lnTo>
                  <a:pt x="0" y="7282"/>
                </a:lnTo>
                <a:cubicBezTo>
                  <a:pt x="0" y="7656"/>
                  <a:pt x="302" y="7955"/>
                  <a:pt x="673" y="7955"/>
                </a:cubicBezTo>
                <a:lnTo>
                  <a:pt x="3531" y="7955"/>
                </a:lnTo>
                <a:lnTo>
                  <a:pt x="3531" y="10815"/>
                </a:lnTo>
                <a:cubicBezTo>
                  <a:pt x="3531" y="11189"/>
                  <a:pt x="3835" y="11488"/>
                  <a:pt x="4205" y="11488"/>
                </a:cubicBezTo>
                <a:lnTo>
                  <a:pt x="7282" y="11488"/>
                </a:lnTo>
                <a:cubicBezTo>
                  <a:pt x="7653" y="11488"/>
                  <a:pt x="7955" y="11185"/>
                  <a:pt x="7955" y="10815"/>
                </a:cubicBezTo>
                <a:lnTo>
                  <a:pt x="7955" y="7955"/>
                </a:lnTo>
                <a:lnTo>
                  <a:pt x="9506" y="7955"/>
                </a:lnTo>
                <a:cubicBezTo>
                  <a:pt x="9598" y="7955"/>
                  <a:pt x="9673" y="7880"/>
                  <a:pt x="9673" y="7788"/>
                </a:cubicBezTo>
                <a:cubicBezTo>
                  <a:pt x="9673" y="7697"/>
                  <a:pt x="9598" y="7620"/>
                  <a:pt x="9506" y="7620"/>
                </a:cubicBezTo>
                <a:lnTo>
                  <a:pt x="8558" y="7620"/>
                </a:lnTo>
                <a:lnTo>
                  <a:pt x="8558" y="3869"/>
                </a:lnTo>
                <a:lnTo>
                  <a:pt x="10811" y="3869"/>
                </a:lnTo>
                <a:cubicBezTo>
                  <a:pt x="10998" y="3869"/>
                  <a:pt x="11149" y="4020"/>
                  <a:pt x="11149" y="4207"/>
                </a:cubicBezTo>
                <a:lnTo>
                  <a:pt x="11149" y="7282"/>
                </a:lnTo>
                <a:cubicBezTo>
                  <a:pt x="11149" y="7469"/>
                  <a:pt x="10998" y="7620"/>
                  <a:pt x="10811" y="7620"/>
                </a:cubicBezTo>
                <a:lnTo>
                  <a:pt x="10289" y="7620"/>
                </a:lnTo>
                <a:cubicBezTo>
                  <a:pt x="10197" y="7620"/>
                  <a:pt x="10120" y="7697"/>
                  <a:pt x="10120" y="7788"/>
                </a:cubicBezTo>
                <a:cubicBezTo>
                  <a:pt x="10120" y="7880"/>
                  <a:pt x="10197" y="7955"/>
                  <a:pt x="10289" y="7955"/>
                </a:cubicBezTo>
                <a:lnTo>
                  <a:pt x="10811" y="7955"/>
                </a:lnTo>
                <a:cubicBezTo>
                  <a:pt x="11185" y="7955"/>
                  <a:pt x="11484" y="7654"/>
                  <a:pt x="11484" y="7282"/>
                </a:cubicBezTo>
                <a:lnTo>
                  <a:pt x="11484" y="4207"/>
                </a:lnTo>
                <a:cubicBezTo>
                  <a:pt x="11490" y="3837"/>
                  <a:pt x="11186" y="3534"/>
                  <a:pt x="10813" y="3534"/>
                </a:cubicBezTo>
                <a:lnTo>
                  <a:pt x="7955" y="3534"/>
                </a:lnTo>
                <a:lnTo>
                  <a:pt x="7955" y="674"/>
                </a:lnTo>
                <a:cubicBezTo>
                  <a:pt x="7955" y="302"/>
                  <a:pt x="7651" y="1"/>
                  <a:pt x="728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" name="Google Shape;1669;p52"/>
          <p:cNvSpPr txBox="1">
            <a:spLocks noGrp="1"/>
          </p:cNvSpPr>
          <p:nvPr>
            <p:ph type="title" idx="6"/>
          </p:nvPr>
        </p:nvSpPr>
        <p:spPr>
          <a:xfrm>
            <a:off x="266208" y="42235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accent2"/>
                </a:solidFill>
              </a:rPr>
              <a:t>Impact on </a:t>
            </a:r>
            <a:r>
              <a:rPr lang="en" sz="2400" dirty="0"/>
              <a:t>Employees</a:t>
            </a:r>
            <a:r>
              <a:rPr lang="en" sz="2400" dirty="0">
                <a:solidFill>
                  <a:schemeClr val="accent2"/>
                </a:solidFill>
              </a:rPr>
              <a:t> and </a:t>
            </a:r>
            <a:r>
              <a:rPr lang="en" sz="2400" dirty="0"/>
              <a:t>Organisations</a:t>
            </a:r>
            <a:endParaRPr sz="2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9E5BB60-5292-4ED9-92E8-95D522949E57}"/>
              </a:ext>
            </a:extLst>
          </p:cNvPr>
          <p:cNvSpPr txBox="1"/>
          <p:nvPr/>
        </p:nvSpPr>
        <p:spPr>
          <a:xfrm>
            <a:off x="266208" y="1332189"/>
            <a:ext cx="8253524" cy="34751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impact of staff shortages has adverse effects on employees in the existing workforce and the organisation as a whole</a:t>
            </a:r>
            <a:endParaRPr lang="en-US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existing workforce is burdened with the work set aside for the staff that left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increases workload, and that increases errors and inefficiency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Inefficiency affects the performance of the employee, thus rendering patient care risky and inadequate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can lead to dissatisfaction in the client, which is something the healthcare industry, including its player, Proper Care, never wants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oor performance can lead to problems in the workplace and leave a dent in the entire organization gradually.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E6EDD1E-2B7E-4B40-A393-9D1E18075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493" y="529367"/>
            <a:ext cx="7704000" cy="634500"/>
          </a:xfrm>
        </p:spPr>
        <p:txBody>
          <a:bodyPr/>
          <a:lstStyle/>
          <a:p>
            <a:r>
              <a:rPr lang="en-US" sz="2400" dirty="0"/>
              <a:t>Impact on </a:t>
            </a:r>
            <a:r>
              <a:rPr lang="en-US" sz="2400" dirty="0">
                <a:solidFill>
                  <a:schemeClr val="accent2"/>
                </a:solidFill>
              </a:rPr>
              <a:t>Employees</a:t>
            </a:r>
            <a:r>
              <a:rPr lang="en-US" sz="2400" dirty="0"/>
              <a:t> and </a:t>
            </a:r>
            <a:r>
              <a:rPr lang="en-US" sz="2400" dirty="0" err="1">
                <a:solidFill>
                  <a:schemeClr val="accent2"/>
                </a:solidFill>
              </a:rPr>
              <a:t>Organisation</a:t>
            </a:r>
            <a:endParaRPr lang="en-US" sz="2400" dirty="0">
              <a:solidFill>
                <a:schemeClr val="accent2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359CEF-35E5-4F0D-9EC2-8B57D5B5AB70}"/>
              </a:ext>
            </a:extLst>
          </p:cNvPr>
          <p:cNvSpPr txBox="1"/>
          <p:nvPr/>
        </p:nvSpPr>
        <p:spPr>
          <a:xfrm>
            <a:off x="358493" y="1243234"/>
            <a:ext cx="5989144" cy="33105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effects on the employees can lead to even more staff shortages, which the companies in this industry cannot afford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Nurses are the main issue here, as they get affected by staff shortages the most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Waiting time is increased and healthcare services become inadequate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guarantees a challenging time for a healthcare company like Proper Care.</a:t>
            </a:r>
          </a:p>
        </p:txBody>
      </p:sp>
      <p:sp>
        <p:nvSpPr>
          <p:cNvPr id="18" name="Google Shape;1720;p55">
            <a:extLst>
              <a:ext uri="{FF2B5EF4-FFF2-40B4-BE49-F238E27FC236}">
                <a16:creationId xmlns:a16="http://schemas.microsoft.com/office/drawing/2014/main" id="{C377AA88-0CDB-4994-984B-FAA78600B09E}"/>
              </a:ext>
            </a:extLst>
          </p:cNvPr>
          <p:cNvSpPr/>
          <p:nvPr/>
        </p:nvSpPr>
        <p:spPr>
          <a:xfrm rot="5400089" flipH="1">
            <a:off x="6814684" y="1431594"/>
            <a:ext cx="1183027" cy="1312560"/>
          </a:xfrm>
          <a:custGeom>
            <a:avLst/>
            <a:gdLst/>
            <a:ahLst/>
            <a:cxnLst/>
            <a:rect l="l" t="t" r="r" b="b"/>
            <a:pathLst>
              <a:path w="8443" h="8749" extrusionOk="0">
                <a:moveTo>
                  <a:pt x="4211" y="1"/>
                </a:moveTo>
                <a:cubicBezTo>
                  <a:pt x="1609" y="1"/>
                  <a:pt x="1" y="2952"/>
                  <a:pt x="732" y="5424"/>
                </a:cubicBezTo>
                <a:cubicBezTo>
                  <a:pt x="1192" y="6978"/>
                  <a:pt x="2522" y="8241"/>
                  <a:pt x="4096" y="8629"/>
                </a:cubicBezTo>
                <a:cubicBezTo>
                  <a:pt x="4409" y="8705"/>
                  <a:pt x="4735" y="8748"/>
                  <a:pt x="5058" y="8748"/>
                </a:cubicBezTo>
                <a:cubicBezTo>
                  <a:pt x="5526" y="8748"/>
                  <a:pt x="5989" y="8659"/>
                  <a:pt x="6408" y="8455"/>
                </a:cubicBezTo>
                <a:cubicBezTo>
                  <a:pt x="7503" y="7923"/>
                  <a:pt x="8115" y="6697"/>
                  <a:pt x="8284" y="5488"/>
                </a:cubicBezTo>
                <a:cubicBezTo>
                  <a:pt x="8443" y="4353"/>
                  <a:pt x="8269" y="3157"/>
                  <a:pt x="7708" y="2159"/>
                </a:cubicBezTo>
                <a:cubicBezTo>
                  <a:pt x="7148" y="1158"/>
                  <a:pt x="6187" y="371"/>
                  <a:pt x="5072" y="105"/>
                </a:cubicBezTo>
                <a:cubicBezTo>
                  <a:pt x="4775" y="34"/>
                  <a:pt x="4487" y="1"/>
                  <a:pt x="421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721;p55">
            <a:extLst>
              <a:ext uri="{FF2B5EF4-FFF2-40B4-BE49-F238E27FC236}">
                <a16:creationId xmlns:a16="http://schemas.microsoft.com/office/drawing/2014/main" id="{6D01311D-670A-4B41-9536-9F272B0AEBD3}"/>
              </a:ext>
            </a:extLst>
          </p:cNvPr>
          <p:cNvSpPr/>
          <p:nvPr/>
        </p:nvSpPr>
        <p:spPr>
          <a:xfrm>
            <a:off x="7160220" y="1843083"/>
            <a:ext cx="491954" cy="489582"/>
          </a:xfrm>
          <a:custGeom>
            <a:avLst/>
            <a:gdLst/>
            <a:ahLst/>
            <a:cxnLst/>
            <a:rect l="l" t="t" r="r" b="b"/>
            <a:pathLst>
              <a:path w="11487" h="11491" extrusionOk="0">
                <a:moveTo>
                  <a:pt x="5740" y="1507"/>
                </a:moveTo>
                <a:cubicBezTo>
                  <a:pt x="6063" y="1507"/>
                  <a:pt x="6329" y="1769"/>
                  <a:pt x="6329" y="2096"/>
                </a:cubicBezTo>
                <a:cubicBezTo>
                  <a:pt x="6329" y="2421"/>
                  <a:pt x="6067" y="2683"/>
                  <a:pt x="5740" y="2683"/>
                </a:cubicBezTo>
                <a:cubicBezTo>
                  <a:pt x="5417" y="2683"/>
                  <a:pt x="5155" y="2421"/>
                  <a:pt x="5155" y="2096"/>
                </a:cubicBezTo>
                <a:cubicBezTo>
                  <a:pt x="5155" y="1772"/>
                  <a:pt x="5417" y="1507"/>
                  <a:pt x="5740" y="1507"/>
                </a:cubicBezTo>
                <a:close/>
                <a:moveTo>
                  <a:pt x="5740" y="1173"/>
                </a:moveTo>
                <a:cubicBezTo>
                  <a:pt x="5232" y="1173"/>
                  <a:pt x="4817" y="1588"/>
                  <a:pt x="4817" y="2097"/>
                </a:cubicBezTo>
                <a:cubicBezTo>
                  <a:pt x="4817" y="2607"/>
                  <a:pt x="5234" y="3022"/>
                  <a:pt x="5740" y="3022"/>
                </a:cubicBezTo>
                <a:cubicBezTo>
                  <a:pt x="6250" y="3022"/>
                  <a:pt x="6665" y="2607"/>
                  <a:pt x="6665" y="2097"/>
                </a:cubicBezTo>
                <a:cubicBezTo>
                  <a:pt x="6665" y="1588"/>
                  <a:pt x="6250" y="1173"/>
                  <a:pt x="5740" y="1173"/>
                </a:cubicBezTo>
                <a:close/>
                <a:moveTo>
                  <a:pt x="7318" y="571"/>
                </a:moveTo>
                <a:cubicBezTo>
                  <a:pt x="7515" y="633"/>
                  <a:pt x="7709" y="704"/>
                  <a:pt x="7898" y="789"/>
                </a:cubicBezTo>
                <a:cubicBezTo>
                  <a:pt x="8537" y="1074"/>
                  <a:pt x="9102" y="1489"/>
                  <a:pt x="9535" y="1990"/>
                </a:cubicBezTo>
                <a:cubicBezTo>
                  <a:pt x="9560" y="2017"/>
                  <a:pt x="9560" y="2072"/>
                  <a:pt x="9535" y="2099"/>
                </a:cubicBezTo>
                <a:cubicBezTo>
                  <a:pt x="9102" y="2600"/>
                  <a:pt x="8537" y="3015"/>
                  <a:pt x="7898" y="3300"/>
                </a:cubicBezTo>
                <a:cubicBezTo>
                  <a:pt x="7738" y="3374"/>
                  <a:pt x="7571" y="3437"/>
                  <a:pt x="7404" y="3492"/>
                </a:cubicBezTo>
                <a:cubicBezTo>
                  <a:pt x="7650" y="3088"/>
                  <a:pt x="7787" y="2602"/>
                  <a:pt x="7787" y="2097"/>
                </a:cubicBezTo>
                <a:cubicBezTo>
                  <a:pt x="7787" y="1536"/>
                  <a:pt x="7616" y="997"/>
                  <a:pt x="7318" y="571"/>
                </a:cubicBezTo>
                <a:close/>
                <a:moveTo>
                  <a:pt x="5738" y="336"/>
                </a:moveTo>
                <a:cubicBezTo>
                  <a:pt x="6079" y="336"/>
                  <a:pt x="6413" y="367"/>
                  <a:pt x="6738" y="428"/>
                </a:cubicBezTo>
                <a:cubicBezTo>
                  <a:pt x="7183" y="816"/>
                  <a:pt x="7445" y="1435"/>
                  <a:pt x="7445" y="2096"/>
                </a:cubicBezTo>
                <a:cubicBezTo>
                  <a:pt x="7445" y="2684"/>
                  <a:pt x="7237" y="3241"/>
                  <a:pt x="6871" y="3634"/>
                </a:cubicBezTo>
                <a:cubicBezTo>
                  <a:pt x="6508" y="3713"/>
                  <a:pt x="6130" y="3753"/>
                  <a:pt x="5740" y="3753"/>
                </a:cubicBezTo>
                <a:cubicBezTo>
                  <a:pt x="5352" y="3753"/>
                  <a:pt x="4973" y="3713"/>
                  <a:pt x="4605" y="3634"/>
                </a:cubicBezTo>
                <a:cubicBezTo>
                  <a:pt x="4239" y="3243"/>
                  <a:pt x="4031" y="2684"/>
                  <a:pt x="4031" y="2096"/>
                </a:cubicBezTo>
                <a:cubicBezTo>
                  <a:pt x="4031" y="1435"/>
                  <a:pt x="4293" y="817"/>
                  <a:pt x="4735" y="430"/>
                </a:cubicBezTo>
                <a:cubicBezTo>
                  <a:pt x="5065" y="367"/>
                  <a:pt x="5401" y="336"/>
                  <a:pt x="5738" y="336"/>
                </a:cubicBezTo>
                <a:close/>
                <a:moveTo>
                  <a:pt x="5740" y="1"/>
                </a:moveTo>
                <a:cubicBezTo>
                  <a:pt x="4717" y="1"/>
                  <a:pt x="4144" y="157"/>
                  <a:pt x="3374" y="516"/>
                </a:cubicBezTo>
                <a:cubicBezTo>
                  <a:pt x="3288" y="554"/>
                  <a:pt x="3252" y="654"/>
                  <a:pt x="3291" y="740"/>
                </a:cubicBezTo>
                <a:cubicBezTo>
                  <a:pt x="3320" y="802"/>
                  <a:pt x="3382" y="838"/>
                  <a:pt x="3446" y="838"/>
                </a:cubicBezTo>
                <a:cubicBezTo>
                  <a:pt x="3469" y="838"/>
                  <a:pt x="3493" y="833"/>
                  <a:pt x="3516" y="823"/>
                </a:cubicBezTo>
                <a:cubicBezTo>
                  <a:pt x="3726" y="726"/>
                  <a:pt x="3941" y="643"/>
                  <a:pt x="4164" y="575"/>
                </a:cubicBezTo>
                <a:lnTo>
                  <a:pt x="4164" y="575"/>
                </a:lnTo>
                <a:cubicBezTo>
                  <a:pt x="3864" y="1001"/>
                  <a:pt x="3695" y="1539"/>
                  <a:pt x="3695" y="2099"/>
                </a:cubicBezTo>
                <a:cubicBezTo>
                  <a:pt x="3695" y="2604"/>
                  <a:pt x="3833" y="3092"/>
                  <a:pt x="4079" y="3496"/>
                </a:cubicBezTo>
                <a:cubicBezTo>
                  <a:pt x="3912" y="3442"/>
                  <a:pt x="3747" y="3376"/>
                  <a:pt x="3586" y="3304"/>
                </a:cubicBezTo>
                <a:cubicBezTo>
                  <a:pt x="2947" y="3020"/>
                  <a:pt x="2381" y="2604"/>
                  <a:pt x="1948" y="2105"/>
                </a:cubicBezTo>
                <a:cubicBezTo>
                  <a:pt x="1923" y="2078"/>
                  <a:pt x="1923" y="2020"/>
                  <a:pt x="1948" y="1993"/>
                </a:cubicBezTo>
                <a:cubicBezTo>
                  <a:pt x="2207" y="1694"/>
                  <a:pt x="2512" y="1426"/>
                  <a:pt x="2853" y="1198"/>
                </a:cubicBezTo>
                <a:cubicBezTo>
                  <a:pt x="2929" y="1146"/>
                  <a:pt x="2952" y="1040"/>
                  <a:pt x="2900" y="965"/>
                </a:cubicBezTo>
                <a:cubicBezTo>
                  <a:pt x="2867" y="916"/>
                  <a:pt x="2812" y="889"/>
                  <a:pt x="2757" y="889"/>
                </a:cubicBezTo>
                <a:cubicBezTo>
                  <a:pt x="2726" y="889"/>
                  <a:pt x="2694" y="898"/>
                  <a:pt x="2666" y="916"/>
                </a:cubicBezTo>
                <a:cubicBezTo>
                  <a:pt x="2300" y="1164"/>
                  <a:pt x="1974" y="1451"/>
                  <a:pt x="1695" y="1774"/>
                </a:cubicBezTo>
                <a:cubicBezTo>
                  <a:pt x="1562" y="1929"/>
                  <a:pt x="1562" y="2171"/>
                  <a:pt x="1695" y="2324"/>
                </a:cubicBezTo>
                <a:cubicBezTo>
                  <a:pt x="2158" y="2862"/>
                  <a:pt x="2765" y="3309"/>
                  <a:pt x="3449" y="3613"/>
                </a:cubicBezTo>
                <a:cubicBezTo>
                  <a:pt x="4166" y="3930"/>
                  <a:pt x="4937" y="4092"/>
                  <a:pt x="5745" y="4092"/>
                </a:cubicBezTo>
                <a:cubicBezTo>
                  <a:pt x="6553" y="4092"/>
                  <a:pt x="7325" y="3930"/>
                  <a:pt x="8041" y="3613"/>
                </a:cubicBezTo>
                <a:cubicBezTo>
                  <a:pt x="8720" y="3304"/>
                  <a:pt x="9327" y="2859"/>
                  <a:pt x="9792" y="2320"/>
                </a:cubicBezTo>
                <a:cubicBezTo>
                  <a:pt x="9923" y="2164"/>
                  <a:pt x="9923" y="1921"/>
                  <a:pt x="9792" y="1769"/>
                </a:cubicBezTo>
                <a:cubicBezTo>
                  <a:pt x="9327" y="1230"/>
                  <a:pt x="8720" y="785"/>
                  <a:pt x="8036" y="482"/>
                </a:cubicBezTo>
                <a:cubicBezTo>
                  <a:pt x="7320" y="162"/>
                  <a:pt x="6548" y="1"/>
                  <a:pt x="5740" y="1"/>
                </a:cubicBezTo>
                <a:close/>
                <a:moveTo>
                  <a:pt x="10729" y="2234"/>
                </a:moveTo>
                <a:cubicBezTo>
                  <a:pt x="10352" y="2234"/>
                  <a:pt x="10029" y="2518"/>
                  <a:pt x="9980" y="2891"/>
                </a:cubicBezTo>
                <a:lnTo>
                  <a:pt x="9713" y="4907"/>
                </a:lnTo>
                <a:cubicBezTo>
                  <a:pt x="9697" y="5025"/>
                  <a:pt x="9641" y="5139"/>
                  <a:pt x="9555" y="5223"/>
                </a:cubicBezTo>
                <a:lnTo>
                  <a:pt x="9201" y="5571"/>
                </a:lnTo>
                <a:cubicBezTo>
                  <a:pt x="9173" y="5429"/>
                  <a:pt x="9102" y="5300"/>
                  <a:pt x="8997" y="5194"/>
                </a:cubicBezTo>
                <a:cubicBezTo>
                  <a:pt x="8856" y="5056"/>
                  <a:pt x="8676" y="4981"/>
                  <a:pt x="8481" y="4981"/>
                </a:cubicBezTo>
                <a:cubicBezTo>
                  <a:pt x="8479" y="4981"/>
                  <a:pt x="8476" y="4981"/>
                  <a:pt x="8474" y="4981"/>
                </a:cubicBezTo>
                <a:cubicBezTo>
                  <a:pt x="8277" y="4982"/>
                  <a:pt x="8092" y="5061"/>
                  <a:pt x="7954" y="5200"/>
                </a:cubicBezTo>
                <a:lnTo>
                  <a:pt x="6395" y="6787"/>
                </a:lnTo>
                <a:cubicBezTo>
                  <a:pt x="6126" y="7063"/>
                  <a:pt x="5977" y="7428"/>
                  <a:pt x="5977" y="7814"/>
                </a:cubicBezTo>
                <a:lnTo>
                  <a:pt x="5977" y="8936"/>
                </a:lnTo>
                <a:cubicBezTo>
                  <a:pt x="5977" y="9027"/>
                  <a:pt x="6052" y="9103"/>
                  <a:pt x="6144" y="9103"/>
                </a:cubicBezTo>
                <a:cubicBezTo>
                  <a:pt x="6237" y="9103"/>
                  <a:pt x="6313" y="9027"/>
                  <a:pt x="6313" y="8936"/>
                </a:cubicBezTo>
                <a:lnTo>
                  <a:pt x="6313" y="7814"/>
                </a:lnTo>
                <a:cubicBezTo>
                  <a:pt x="6313" y="7517"/>
                  <a:pt x="6428" y="7235"/>
                  <a:pt x="6636" y="7024"/>
                </a:cubicBezTo>
                <a:lnTo>
                  <a:pt x="8194" y="5437"/>
                </a:lnTo>
                <a:cubicBezTo>
                  <a:pt x="8269" y="5359"/>
                  <a:pt x="8370" y="5318"/>
                  <a:pt x="8478" y="5318"/>
                </a:cubicBezTo>
                <a:cubicBezTo>
                  <a:pt x="8584" y="5318"/>
                  <a:pt x="8684" y="5358"/>
                  <a:pt x="8760" y="5435"/>
                </a:cubicBezTo>
                <a:cubicBezTo>
                  <a:pt x="8835" y="5510"/>
                  <a:pt x="8878" y="5611"/>
                  <a:pt x="8878" y="5718"/>
                </a:cubicBezTo>
                <a:cubicBezTo>
                  <a:pt x="8878" y="5826"/>
                  <a:pt x="8835" y="5929"/>
                  <a:pt x="8756" y="6004"/>
                </a:cubicBezTo>
                <a:lnTo>
                  <a:pt x="8002" y="6742"/>
                </a:lnTo>
                <a:cubicBezTo>
                  <a:pt x="7936" y="6808"/>
                  <a:pt x="7936" y="6912"/>
                  <a:pt x="8000" y="6981"/>
                </a:cubicBezTo>
                <a:cubicBezTo>
                  <a:pt x="8033" y="7014"/>
                  <a:pt x="8076" y="7031"/>
                  <a:pt x="8119" y="7031"/>
                </a:cubicBezTo>
                <a:cubicBezTo>
                  <a:pt x="8162" y="7031"/>
                  <a:pt x="8205" y="7014"/>
                  <a:pt x="8239" y="6982"/>
                </a:cubicBezTo>
                <a:lnTo>
                  <a:pt x="9792" y="5464"/>
                </a:lnTo>
                <a:cubicBezTo>
                  <a:pt x="9930" y="5327"/>
                  <a:pt x="10022" y="5144"/>
                  <a:pt x="10047" y="4952"/>
                </a:cubicBezTo>
                <a:lnTo>
                  <a:pt x="10314" y="2936"/>
                </a:lnTo>
                <a:cubicBezTo>
                  <a:pt x="10341" y="2728"/>
                  <a:pt x="10521" y="2571"/>
                  <a:pt x="10731" y="2571"/>
                </a:cubicBezTo>
                <a:cubicBezTo>
                  <a:pt x="10962" y="2571"/>
                  <a:pt x="11151" y="2760"/>
                  <a:pt x="11151" y="2990"/>
                </a:cubicBezTo>
                <a:lnTo>
                  <a:pt x="11151" y="5885"/>
                </a:lnTo>
                <a:cubicBezTo>
                  <a:pt x="11151" y="6083"/>
                  <a:pt x="11081" y="6273"/>
                  <a:pt x="10953" y="6424"/>
                </a:cubicBezTo>
                <a:lnTo>
                  <a:pt x="8675" y="9108"/>
                </a:lnTo>
                <a:cubicBezTo>
                  <a:pt x="8537" y="9271"/>
                  <a:pt x="8460" y="9478"/>
                  <a:pt x="8460" y="9693"/>
                </a:cubicBezTo>
                <a:lnTo>
                  <a:pt x="8460" y="11320"/>
                </a:lnTo>
                <a:cubicBezTo>
                  <a:pt x="8460" y="11413"/>
                  <a:pt x="8537" y="11488"/>
                  <a:pt x="8629" y="11488"/>
                </a:cubicBezTo>
                <a:cubicBezTo>
                  <a:pt x="8720" y="11488"/>
                  <a:pt x="8797" y="11413"/>
                  <a:pt x="8797" y="11320"/>
                </a:cubicBezTo>
                <a:lnTo>
                  <a:pt x="8797" y="9693"/>
                </a:lnTo>
                <a:cubicBezTo>
                  <a:pt x="8797" y="9559"/>
                  <a:pt x="8844" y="9429"/>
                  <a:pt x="8932" y="9325"/>
                </a:cubicBezTo>
                <a:lnTo>
                  <a:pt x="11208" y="6641"/>
                </a:lnTo>
                <a:cubicBezTo>
                  <a:pt x="11388" y="6429"/>
                  <a:pt x="11487" y="6160"/>
                  <a:pt x="11487" y="5885"/>
                </a:cubicBezTo>
                <a:lnTo>
                  <a:pt x="11487" y="2990"/>
                </a:lnTo>
                <a:cubicBezTo>
                  <a:pt x="11485" y="2573"/>
                  <a:pt x="11147" y="2234"/>
                  <a:pt x="10729" y="2234"/>
                </a:cubicBezTo>
                <a:close/>
                <a:moveTo>
                  <a:pt x="756" y="2234"/>
                </a:moveTo>
                <a:cubicBezTo>
                  <a:pt x="340" y="2234"/>
                  <a:pt x="1" y="2573"/>
                  <a:pt x="1" y="2990"/>
                </a:cubicBezTo>
                <a:lnTo>
                  <a:pt x="1" y="5885"/>
                </a:lnTo>
                <a:cubicBezTo>
                  <a:pt x="1" y="6162"/>
                  <a:pt x="99" y="6431"/>
                  <a:pt x="279" y="6641"/>
                </a:cubicBezTo>
                <a:lnTo>
                  <a:pt x="2557" y="9325"/>
                </a:lnTo>
                <a:cubicBezTo>
                  <a:pt x="2643" y="9429"/>
                  <a:pt x="2692" y="9559"/>
                  <a:pt x="2692" y="9693"/>
                </a:cubicBezTo>
                <a:lnTo>
                  <a:pt x="2692" y="11320"/>
                </a:lnTo>
                <a:cubicBezTo>
                  <a:pt x="2692" y="11413"/>
                  <a:pt x="2767" y="11488"/>
                  <a:pt x="2859" y="11488"/>
                </a:cubicBezTo>
                <a:cubicBezTo>
                  <a:pt x="2952" y="11488"/>
                  <a:pt x="3027" y="11413"/>
                  <a:pt x="3027" y="11320"/>
                </a:cubicBezTo>
                <a:lnTo>
                  <a:pt x="3027" y="9693"/>
                </a:lnTo>
                <a:cubicBezTo>
                  <a:pt x="3027" y="9480"/>
                  <a:pt x="2952" y="9271"/>
                  <a:pt x="2812" y="9108"/>
                </a:cubicBezTo>
                <a:lnTo>
                  <a:pt x="534" y="6424"/>
                </a:lnTo>
                <a:cubicBezTo>
                  <a:pt x="406" y="6273"/>
                  <a:pt x="336" y="6083"/>
                  <a:pt x="336" y="5885"/>
                </a:cubicBezTo>
                <a:lnTo>
                  <a:pt x="336" y="2990"/>
                </a:lnTo>
                <a:cubicBezTo>
                  <a:pt x="336" y="2760"/>
                  <a:pt x="525" y="2571"/>
                  <a:pt x="756" y="2571"/>
                </a:cubicBezTo>
                <a:cubicBezTo>
                  <a:pt x="966" y="2571"/>
                  <a:pt x="1144" y="2728"/>
                  <a:pt x="1175" y="2936"/>
                </a:cubicBezTo>
                <a:lnTo>
                  <a:pt x="1440" y="4952"/>
                </a:lnTo>
                <a:cubicBezTo>
                  <a:pt x="1465" y="5144"/>
                  <a:pt x="1557" y="5327"/>
                  <a:pt x="1697" y="5464"/>
                </a:cubicBezTo>
                <a:lnTo>
                  <a:pt x="2842" y="6586"/>
                </a:lnTo>
                <a:lnTo>
                  <a:pt x="3250" y="6982"/>
                </a:lnTo>
                <a:cubicBezTo>
                  <a:pt x="3283" y="7014"/>
                  <a:pt x="3326" y="7031"/>
                  <a:pt x="3368" y="7031"/>
                </a:cubicBezTo>
                <a:cubicBezTo>
                  <a:pt x="3406" y="7031"/>
                  <a:pt x="3444" y="7018"/>
                  <a:pt x="3474" y="6991"/>
                </a:cubicBezTo>
                <a:cubicBezTo>
                  <a:pt x="3548" y="6928"/>
                  <a:pt x="3555" y="6812"/>
                  <a:pt x="3485" y="6742"/>
                </a:cubicBezTo>
                <a:lnTo>
                  <a:pt x="2731" y="6004"/>
                </a:lnTo>
                <a:cubicBezTo>
                  <a:pt x="2656" y="5929"/>
                  <a:pt x="2613" y="5826"/>
                  <a:pt x="2611" y="5718"/>
                </a:cubicBezTo>
                <a:cubicBezTo>
                  <a:pt x="2611" y="5611"/>
                  <a:pt x="2652" y="5510"/>
                  <a:pt x="2729" y="5435"/>
                </a:cubicBezTo>
                <a:cubicBezTo>
                  <a:pt x="2805" y="5358"/>
                  <a:pt x="2907" y="5318"/>
                  <a:pt x="3015" y="5318"/>
                </a:cubicBezTo>
                <a:cubicBezTo>
                  <a:pt x="3122" y="5318"/>
                  <a:pt x="3221" y="5359"/>
                  <a:pt x="3297" y="5437"/>
                </a:cubicBezTo>
                <a:lnTo>
                  <a:pt x="4855" y="7024"/>
                </a:lnTo>
                <a:cubicBezTo>
                  <a:pt x="5063" y="7234"/>
                  <a:pt x="5176" y="7514"/>
                  <a:pt x="5176" y="7814"/>
                </a:cubicBezTo>
                <a:lnTo>
                  <a:pt x="5176" y="11323"/>
                </a:lnTo>
                <a:cubicBezTo>
                  <a:pt x="5176" y="11415"/>
                  <a:pt x="5253" y="11490"/>
                  <a:pt x="5345" y="11490"/>
                </a:cubicBezTo>
                <a:cubicBezTo>
                  <a:pt x="5438" y="11490"/>
                  <a:pt x="5514" y="11415"/>
                  <a:pt x="5514" y="11323"/>
                </a:cubicBezTo>
                <a:lnTo>
                  <a:pt x="5514" y="7814"/>
                </a:lnTo>
                <a:cubicBezTo>
                  <a:pt x="5514" y="7428"/>
                  <a:pt x="5365" y="7063"/>
                  <a:pt x="5094" y="6787"/>
                </a:cubicBezTo>
                <a:lnTo>
                  <a:pt x="3532" y="5200"/>
                </a:lnTo>
                <a:cubicBezTo>
                  <a:pt x="3394" y="5060"/>
                  <a:pt x="3209" y="4981"/>
                  <a:pt x="3011" y="4981"/>
                </a:cubicBezTo>
                <a:lnTo>
                  <a:pt x="3008" y="4981"/>
                </a:lnTo>
                <a:cubicBezTo>
                  <a:pt x="2812" y="4981"/>
                  <a:pt x="2629" y="5058"/>
                  <a:pt x="2489" y="5194"/>
                </a:cubicBezTo>
                <a:cubicBezTo>
                  <a:pt x="2383" y="5297"/>
                  <a:pt x="2315" y="5428"/>
                  <a:pt x="2284" y="5571"/>
                </a:cubicBezTo>
                <a:lnTo>
                  <a:pt x="1930" y="5223"/>
                </a:lnTo>
                <a:cubicBezTo>
                  <a:pt x="1844" y="5139"/>
                  <a:pt x="1789" y="5027"/>
                  <a:pt x="1772" y="4907"/>
                </a:cubicBezTo>
                <a:lnTo>
                  <a:pt x="1507" y="2891"/>
                </a:lnTo>
                <a:cubicBezTo>
                  <a:pt x="1456" y="2518"/>
                  <a:pt x="1133" y="2234"/>
                  <a:pt x="756" y="2234"/>
                </a:cubicBezTo>
                <a:close/>
                <a:moveTo>
                  <a:pt x="6142" y="9551"/>
                </a:moveTo>
                <a:cubicBezTo>
                  <a:pt x="6051" y="9551"/>
                  <a:pt x="5973" y="9629"/>
                  <a:pt x="5973" y="9720"/>
                </a:cubicBezTo>
                <a:lnTo>
                  <a:pt x="5973" y="11323"/>
                </a:lnTo>
                <a:cubicBezTo>
                  <a:pt x="5973" y="11415"/>
                  <a:pt x="6051" y="11490"/>
                  <a:pt x="6142" y="11490"/>
                </a:cubicBezTo>
                <a:cubicBezTo>
                  <a:pt x="6234" y="11490"/>
                  <a:pt x="6311" y="11415"/>
                  <a:pt x="6311" y="11323"/>
                </a:cubicBezTo>
                <a:lnTo>
                  <a:pt x="6311" y="9720"/>
                </a:lnTo>
                <a:cubicBezTo>
                  <a:pt x="6311" y="9627"/>
                  <a:pt x="6237" y="9551"/>
                  <a:pt x="6142" y="955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1712;p55">
            <a:extLst>
              <a:ext uri="{FF2B5EF4-FFF2-40B4-BE49-F238E27FC236}">
                <a16:creationId xmlns:a16="http://schemas.microsoft.com/office/drawing/2014/main" id="{4AAAB250-4165-4BDD-A0D0-EB599EF2B1D4}"/>
              </a:ext>
            </a:extLst>
          </p:cNvPr>
          <p:cNvSpPr/>
          <p:nvPr/>
        </p:nvSpPr>
        <p:spPr>
          <a:xfrm rot="5400089" flipH="1">
            <a:off x="7417814" y="3150227"/>
            <a:ext cx="1289356" cy="1213915"/>
          </a:xfrm>
          <a:custGeom>
            <a:avLst/>
            <a:gdLst/>
            <a:ahLst/>
            <a:cxnLst/>
            <a:rect l="l" t="t" r="r" b="b"/>
            <a:pathLst>
              <a:path w="8443" h="8749" extrusionOk="0">
                <a:moveTo>
                  <a:pt x="4211" y="1"/>
                </a:moveTo>
                <a:cubicBezTo>
                  <a:pt x="1609" y="1"/>
                  <a:pt x="1" y="2952"/>
                  <a:pt x="732" y="5424"/>
                </a:cubicBezTo>
                <a:cubicBezTo>
                  <a:pt x="1192" y="6978"/>
                  <a:pt x="2522" y="8241"/>
                  <a:pt x="4096" y="8629"/>
                </a:cubicBezTo>
                <a:cubicBezTo>
                  <a:pt x="4409" y="8705"/>
                  <a:pt x="4735" y="8748"/>
                  <a:pt x="5058" y="8748"/>
                </a:cubicBezTo>
                <a:cubicBezTo>
                  <a:pt x="5526" y="8748"/>
                  <a:pt x="5989" y="8659"/>
                  <a:pt x="6408" y="8455"/>
                </a:cubicBezTo>
                <a:cubicBezTo>
                  <a:pt x="7503" y="7923"/>
                  <a:pt x="8115" y="6697"/>
                  <a:pt x="8284" y="5488"/>
                </a:cubicBezTo>
                <a:cubicBezTo>
                  <a:pt x="8443" y="4353"/>
                  <a:pt x="8269" y="3157"/>
                  <a:pt x="7708" y="2159"/>
                </a:cubicBezTo>
                <a:cubicBezTo>
                  <a:pt x="7148" y="1158"/>
                  <a:pt x="6187" y="371"/>
                  <a:pt x="5072" y="105"/>
                </a:cubicBezTo>
                <a:cubicBezTo>
                  <a:pt x="4775" y="34"/>
                  <a:pt x="4487" y="1"/>
                  <a:pt x="421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1713;p55">
            <a:extLst>
              <a:ext uri="{FF2B5EF4-FFF2-40B4-BE49-F238E27FC236}">
                <a16:creationId xmlns:a16="http://schemas.microsoft.com/office/drawing/2014/main" id="{DCC7F025-6CC1-40B8-8990-67CD49D5C47D}"/>
              </a:ext>
            </a:extLst>
          </p:cNvPr>
          <p:cNvSpPr/>
          <p:nvPr/>
        </p:nvSpPr>
        <p:spPr>
          <a:xfrm>
            <a:off x="7829007" y="3469840"/>
            <a:ext cx="466969" cy="574688"/>
          </a:xfrm>
          <a:custGeom>
            <a:avLst/>
            <a:gdLst/>
            <a:ahLst/>
            <a:cxnLst/>
            <a:rect l="l" t="t" r="r" b="b"/>
            <a:pathLst>
              <a:path w="8677" h="11496" extrusionOk="0">
                <a:moveTo>
                  <a:pt x="5794" y="338"/>
                </a:moveTo>
                <a:cubicBezTo>
                  <a:pt x="6318" y="338"/>
                  <a:pt x="6747" y="766"/>
                  <a:pt x="6747" y="1292"/>
                </a:cubicBezTo>
                <a:lnTo>
                  <a:pt x="6747" y="2685"/>
                </a:lnTo>
                <a:cubicBezTo>
                  <a:pt x="6506" y="2667"/>
                  <a:pt x="6198" y="2599"/>
                  <a:pt x="5878" y="2423"/>
                </a:cubicBezTo>
                <a:cubicBezTo>
                  <a:pt x="5621" y="2279"/>
                  <a:pt x="5399" y="2089"/>
                  <a:pt x="5214" y="1852"/>
                </a:cubicBezTo>
                <a:cubicBezTo>
                  <a:pt x="5156" y="1775"/>
                  <a:pt x="5066" y="1734"/>
                  <a:pt x="4975" y="1734"/>
                </a:cubicBezTo>
                <a:cubicBezTo>
                  <a:pt x="4918" y="1734"/>
                  <a:pt x="4859" y="1751"/>
                  <a:pt x="4808" y="1785"/>
                </a:cubicBezTo>
                <a:cubicBezTo>
                  <a:pt x="4501" y="1990"/>
                  <a:pt x="4172" y="2162"/>
                  <a:pt x="3831" y="2299"/>
                </a:cubicBezTo>
                <a:cubicBezTo>
                  <a:pt x="3226" y="2543"/>
                  <a:pt x="2582" y="2676"/>
                  <a:pt x="1918" y="2692"/>
                </a:cubicBezTo>
                <a:lnTo>
                  <a:pt x="1918" y="1292"/>
                </a:lnTo>
                <a:cubicBezTo>
                  <a:pt x="1918" y="766"/>
                  <a:pt x="2347" y="338"/>
                  <a:pt x="2871" y="338"/>
                </a:cubicBezTo>
                <a:close/>
                <a:moveTo>
                  <a:pt x="1572" y="3031"/>
                </a:moveTo>
                <a:cubicBezTo>
                  <a:pt x="1575" y="3031"/>
                  <a:pt x="1579" y="3031"/>
                  <a:pt x="1582" y="3031"/>
                </a:cubicBezTo>
                <a:lnTo>
                  <a:pt x="1582" y="3695"/>
                </a:lnTo>
                <a:lnTo>
                  <a:pt x="1573" y="3695"/>
                </a:lnTo>
                <a:cubicBezTo>
                  <a:pt x="1390" y="3695"/>
                  <a:pt x="1241" y="3546"/>
                  <a:pt x="1241" y="3363"/>
                </a:cubicBezTo>
                <a:cubicBezTo>
                  <a:pt x="1241" y="3180"/>
                  <a:pt x="1390" y="3031"/>
                  <a:pt x="1572" y="3031"/>
                </a:cubicBezTo>
                <a:close/>
                <a:moveTo>
                  <a:pt x="7093" y="3033"/>
                </a:moveTo>
                <a:cubicBezTo>
                  <a:pt x="7275" y="3033"/>
                  <a:pt x="7425" y="3180"/>
                  <a:pt x="7425" y="3365"/>
                </a:cubicBezTo>
                <a:cubicBezTo>
                  <a:pt x="7425" y="3548"/>
                  <a:pt x="7276" y="3697"/>
                  <a:pt x="7093" y="3697"/>
                </a:cubicBezTo>
                <a:lnTo>
                  <a:pt x="7084" y="3697"/>
                </a:lnTo>
                <a:lnTo>
                  <a:pt x="7084" y="3033"/>
                </a:lnTo>
                <a:close/>
                <a:moveTo>
                  <a:pt x="3155" y="3207"/>
                </a:moveTo>
                <a:cubicBezTo>
                  <a:pt x="3063" y="3207"/>
                  <a:pt x="2986" y="3284"/>
                  <a:pt x="2986" y="3376"/>
                </a:cubicBezTo>
                <a:lnTo>
                  <a:pt x="2986" y="3794"/>
                </a:lnTo>
                <a:cubicBezTo>
                  <a:pt x="2986" y="3886"/>
                  <a:pt x="3063" y="3961"/>
                  <a:pt x="3155" y="3961"/>
                </a:cubicBezTo>
                <a:cubicBezTo>
                  <a:pt x="3248" y="3961"/>
                  <a:pt x="3323" y="3886"/>
                  <a:pt x="3323" y="3794"/>
                </a:cubicBezTo>
                <a:lnTo>
                  <a:pt x="3323" y="3376"/>
                </a:lnTo>
                <a:cubicBezTo>
                  <a:pt x="3323" y="3284"/>
                  <a:pt x="3246" y="3207"/>
                  <a:pt x="3155" y="3207"/>
                </a:cubicBezTo>
                <a:close/>
                <a:moveTo>
                  <a:pt x="5510" y="3207"/>
                </a:moveTo>
                <a:cubicBezTo>
                  <a:pt x="5418" y="3207"/>
                  <a:pt x="5343" y="3284"/>
                  <a:pt x="5343" y="3376"/>
                </a:cubicBezTo>
                <a:lnTo>
                  <a:pt x="5343" y="3794"/>
                </a:lnTo>
                <a:cubicBezTo>
                  <a:pt x="5343" y="3886"/>
                  <a:pt x="5418" y="3961"/>
                  <a:pt x="5510" y="3961"/>
                </a:cubicBezTo>
                <a:cubicBezTo>
                  <a:pt x="5605" y="3961"/>
                  <a:pt x="5679" y="3886"/>
                  <a:pt x="5679" y="3794"/>
                </a:cubicBezTo>
                <a:lnTo>
                  <a:pt x="5679" y="3376"/>
                </a:lnTo>
                <a:cubicBezTo>
                  <a:pt x="5679" y="3284"/>
                  <a:pt x="5603" y="3207"/>
                  <a:pt x="5510" y="3207"/>
                </a:cubicBezTo>
                <a:close/>
                <a:moveTo>
                  <a:pt x="3968" y="5241"/>
                </a:moveTo>
                <a:cubicBezTo>
                  <a:pt x="3915" y="5241"/>
                  <a:pt x="3863" y="5266"/>
                  <a:pt x="3830" y="5313"/>
                </a:cubicBezTo>
                <a:cubicBezTo>
                  <a:pt x="3776" y="5388"/>
                  <a:pt x="3794" y="5494"/>
                  <a:pt x="3869" y="5548"/>
                </a:cubicBezTo>
                <a:cubicBezTo>
                  <a:pt x="3952" y="5604"/>
                  <a:pt x="4115" y="5695"/>
                  <a:pt x="4332" y="5695"/>
                </a:cubicBezTo>
                <a:lnTo>
                  <a:pt x="4361" y="5695"/>
                </a:lnTo>
                <a:cubicBezTo>
                  <a:pt x="4558" y="5690"/>
                  <a:pt x="4704" y="5613"/>
                  <a:pt x="4794" y="5548"/>
                </a:cubicBezTo>
                <a:cubicBezTo>
                  <a:pt x="4871" y="5494"/>
                  <a:pt x="4889" y="5388"/>
                  <a:pt x="4835" y="5313"/>
                </a:cubicBezTo>
                <a:cubicBezTo>
                  <a:pt x="4802" y="5266"/>
                  <a:pt x="4750" y="5241"/>
                  <a:pt x="4696" y="5241"/>
                </a:cubicBezTo>
                <a:cubicBezTo>
                  <a:pt x="4663" y="5241"/>
                  <a:pt x="4629" y="5251"/>
                  <a:pt x="4600" y="5272"/>
                </a:cubicBezTo>
                <a:cubicBezTo>
                  <a:pt x="4557" y="5302"/>
                  <a:pt x="4469" y="5352"/>
                  <a:pt x="4348" y="5358"/>
                </a:cubicBezTo>
                <a:cubicBezTo>
                  <a:pt x="4344" y="5358"/>
                  <a:pt x="4340" y="5358"/>
                  <a:pt x="4336" y="5358"/>
                </a:cubicBezTo>
                <a:cubicBezTo>
                  <a:pt x="4207" y="5358"/>
                  <a:pt x="4110" y="5305"/>
                  <a:pt x="4065" y="5272"/>
                </a:cubicBezTo>
                <a:cubicBezTo>
                  <a:pt x="4035" y="5251"/>
                  <a:pt x="4002" y="5241"/>
                  <a:pt x="3968" y="5241"/>
                </a:cubicBezTo>
                <a:close/>
                <a:moveTo>
                  <a:pt x="3497" y="6862"/>
                </a:moveTo>
                <a:cubicBezTo>
                  <a:pt x="3761" y="6948"/>
                  <a:pt x="4041" y="6993"/>
                  <a:pt x="4323" y="6993"/>
                </a:cubicBezTo>
                <a:lnTo>
                  <a:pt x="4332" y="6993"/>
                </a:lnTo>
                <a:cubicBezTo>
                  <a:pt x="4619" y="6993"/>
                  <a:pt x="4901" y="6948"/>
                  <a:pt x="5169" y="6866"/>
                </a:cubicBezTo>
                <a:cubicBezTo>
                  <a:pt x="5192" y="7027"/>
                  <a:pt x="5275" y="7173"/>
                  <a:pt x="5402" y="7270"/>
                </a:cubicBezTo>
                <a:lnTo>
                  <a:pt x="4356" y="8315"/>
                </a:lnTo>
                <a:lnTo>
                  <a:pt x="3289" y="7250"/>
                </a:lnTo>
                <a:cubicBezTo>
                  <a:pt x="3404" y="7149"/>
                  <a:pt x="3478" y="7013"/>
                  <a:pt x="3497" y="6862"/>
                </a:cubicBezTo>
                <a:close/>
                <a:moveTo>
                  <a:pt x="4332" y="9137"/>
                </a:moveTo>
                <a:cubicBezTo>
                  <a:pt x="4241" y="9137"/>
                  <a:pt x="4163" y="9212"/>
                  <a:pt x="4163" y="9306"/>
                </a:cubicBezTo>
                <a:cubicBezTo>
                  <a:pt x="4163" y="9397"/>
                  <a:pt x="4241" y="9473"/>
                  <a:pt x="4332" y="9473"/>
                </a:cubicBezTo>
                <a:cubicBezTo>
                  <a:pt x="4424" y="9473"/>
                  <a:pt x="4501" y="9397"/>
                  <a:pt x="4501" y="9306"/>
                </a:cubicBezTo>
                <a:cubicBezTo>
                  <a:pt x="4501" y="9212"/>
                  <a:pt x="4426" y="9137"/>
                  <a:pt x="4332" y="9137"/>
                </a:cubicBezTo>
                <a:close/>
                <a:moveTo>
                  <a:pt x="4332" y="10146"/>
                </a:moveTo>
                <a:cubicBezTo>
                  <a:pt x="4241" y="10146"/>
                  <a:pt x="4163" y="10223"/>
                  <a:pt x="4163" y="10315"/>
                </a:cubicBezTo>
                <a:cubicBezTo>
                  <a:pt x="4163" y="10406"/>
                  <a:pt x="4241" y="10483"/>
                  <a:pt x="4332" y="10483"/>
                </a:cubicBezTo>
                <a:cubicBezTo>
                  <a:pt x="4424" y="10483"/>
                  <a:pt x="4501" y="10406"/>
                  <a:pt x="4501" y="10315"/>
                </a:cubicBezTo>
                <a:cubicBezTo>
                  <a:pt x="4501" y="10223"/>
                  <a:pt x="4426" y="10146"/>
                  <a:pt x="4332" y="10146"/>
                </a:cubicBezTo>
                <a:close/>
                <a:moveTo>
                  <a:pt x="4332" y="11156"/>
                </a:moveTo>
                <a:cubicBezTo>
                  <a:pt x="4241" y="11156"/>
                  <a:pt x="4163" y="11232"/>
                  <a:pt x="4163" y="11325"/>
                </a:cubicBezTo>
                <a:cubicBezTo>
                  <a:pt x="4163" y="11417"/>
                  <a:pt x="4241" y="11492"/>
                  <a:pt x="4332" y="11492"/>
                </a:cubicBezTo>
                <a:cubicBezTo>
                  <a:pt x="4424" y="11492"/>
                  <a:pt x="4501" y="11417"/>
                  <a:pt x="4501" y="11325"/>
                </a:cubicBezTo>
                <a:cubicBezTo>
                  <a:pt x="4501" y="11232"/>
                  <a:pt x="4426" y="11156"/>
                  <a:pt x="4332" y="11156"/>
                </a:cubicBezTo>
                <a:close/>
                <a:moveTo>
                  <a:pt x="2873" y="1"/>
                </a:moveTo>
                <a:cubicBezTo>
                  <a:pt x="2162" y="1"/>
                  <a:pt x="1584" y="579"/>
                  <a:pt x="1584" y="1292"/>
                </a:cubicBezTo>
                <a:lnTo>
                  <a:pt x="1584" y="2694"/>
                </a:lnTo>
                <a:cubicBezTo>
                  <a:pt x="1580" y="2694"/>
                  <a:pt x="1577" y="2694"/>
                  <a:pt x="1574" y="2694"/>
                </a:cubicBezTo>
                <a:cubicBezTo>
                  <a:pt x="1207" y="2694"/>
                  <a:pt x="905" y="2993"/>
                  <a:pt x="905" y="3361"/>
                </a:cubicBezTo>
                <a:cubicBezTo>
                  <a:pt x="905" y="3731"/>
                  <a:pt x="1207" y="4031"/>
                  <a:pt x="1577" y="4031"/>
                </a:cubicBezTo>
                <a:cubicBezTo>
                  <a:pt x="1579" y="4031"/>
                  <a:pt x="1581" y="4031"/>
                  <a:pt x="1584" y="4031"/>
                </a:cubicBezTo>
                <a:lnTo>
                  <a:pt x="1584" y="4212"/>
                </a:lnTo>
                <a:cubicBezTo>
                  <a:pt x="1584" y="4571"/>
                  <a:pt x="1650" y="4922"/>
                  <a:pt x="1783" y="5254"/>
                </a:cubicBezTo>
                <a:cubicBezTo>
                  <a:pt x="1809" y="5320"/>
                  <a:pt x="1874" y="5360"/>
                  <a:pt x="1942" y="5360"/>
                </a:cubicBezTo>
                <a:cubicBezTo>
                  <a:pt x="1962" y="5360"/>
                  <a:pt x="1982" y="5356"/>
                  <a:pt x="2002" y="5349"/>
                </a:cubicBezTo>
                <a:cubicBezTo>
                  <a:pt x="2088" y="5315"/>
                  <a:pt x="2131" y="5216"/>
                  <a:pt x="2097" y="5128"/>
                </a:cubicBezTo>
                <a:cubicBezTo>
                  <a:pt x="1980" y="4837"/>
                  <a:pt x="1919" y="4528"/>
                  <a:pt x="1919" y="4212"/>
                </a:cubicBezTo>
                <a:lnTo>
                  <a:pt x="1919" y="3031"/>
                </a:lnTo>
                <a:cubicBezTo>
                  <a:pt x="2627" y="3013"/>
                  <a:pt x="3311" y="2873"/>
                  <a:pt x="3959" y="2611"/>
                </a:cubicBezTo>
                <a:cubicBezTo>
                  <a:pt x="4312" y="2469"/>
                  <a:pt x="4650" y="2292"/>
                  <a:pt x="4970" y="2083"/>
                </a:cubicBezTo>
                <a:cubicBezTo>
                  <a:pt x="5176" y="2344"/>
                  <a:pt x="5427" y="2557"/>
                  <a:pt x="5716" y="2717"/>
                </a:cubicBezTo>
                <a:cubicBezTo>
                  <a:pt x="6099" y="2927"/>
                  <a:pt x="6469" y="3002"/>
                  <a:pt x="6750" y="3024"/>
                </a:cubicBezTo>
                <a:lnTo>
                  <a:pt x="6750" y="4239"/>
                </a:lnTo>
                <a:cubicBezTo>
                  <a:pt x="6750" y="4886"/>
                  <a:pt x="6499" y="5494"/>
                  <a:pt x="6041" y="5950"/>
                </a:cubicBezTo>
                <a:cubicBezTo>
                  <a:pt x="5585" y="6405"/>
                  <a:pt x="4991" y="6654"/>
                  <a:pt x="4344" y="6654"/>
                </a:cubicBezTo>
                <a:cubicBezTo>
                  <a:pt x="4340" y="6654"/>
                  <a:pt x="4335" y="6654"/>
                  <a:pt x="4330" y="6654"/>
                </a:cubicBezTo>
                <a:cubicBezTo>
                  <a:pt x="3609" y="6652"/>
                  <a:pt x="2932" y="6327"/>
                  <a:pt x="2472" y="5760"/>
                </a:cubicBezTo>
                <a:cubicBezTo>
                  <a:pt x="2438" y="5719"/>
                  <a:pt x="2390" y="5697"/>
                  <a:pt x="2341" y="5697"/>
                </a:cubicBezTo>
                <a:cubicBezTo>
                  <a:pt x="2304" y="5697"/>
                  <a:pt x="2267" y="5709"/>
                  <a:pt x="2235" y="5735"/>
                </a:cubicBezTo>
                <a:cubicBezTo>
                  <a:pt x="2164" y="5792"/>
                  <a:pt x="2153" y="5898"/>
                  <a:pt x="2212" y="5970"/>
                </a:cubicBezTo>
                <a:cubicBezTo>
                  <a:pt x="2476" y="6299"/>
                  <a:pt x="2806" y="6553"/>
                  <a:pt x="3172" y="6726"/>
                </a:cubicBezTo>
                <a:cubicBezTo>
                  <a:pt x="3183" y="6860"/>
                  <a:pt x="3115" y="7000"/>
                  <a:pt x="2980" y="7044"/>
                </a:cubicBezTo>
                <a:lnTo>
                  <a:pt x="1033" y="7699"/>
                </a:lnTo>
                <a:cubicBezTo>
                  <a:pt x="417" y="7907"/>
                  <a:pt x="0" y="8483"/>
                  <a:pt x="0" y="9135"/>
                </a:cubicBezTo>
                <a:lnTo>
                  <a:pt x="0" y="11320"/>
                </a:lnTo>
                <a:cubicBezTo>
                  <a:pt x="0" y="11411"/>
                  <a:pt x="77" y="11489"/>
                  <a:pt x="169" y="11489"/>
                </a:cubicBezTo>
                <a:cubicBezTo>
                  <a:pt x="261" y="11489"/>
                  <a:pt x="338" y="11411"/>
                  <a:pt x="338" y="11320"/>
                </a:cubicBezTo>
                <a:lnTo>
                  <a:pt x="338" y="9139"/>
                </a:lnTo>
                <a:cubicBezTo>
                  <a:pt x="338" y="8632"/>
                  <a:pt x="661" y="8184"/>
                  <a:pt x="1140" y="8022"/>
                </a:cubicBezTo>
                <a:lnTo>
                  <a:pt x="1433" y="7923"/>
                </a:lnTo>
                <a:lnTo>
                  <a:pt x="1433" y="7923"/>
                </a:lnTo>
                <a:cubicBezTo>
                  <a:pt x="1390" y="8099"/>
                  <a:pt x="1370" y="8284"/>
                  <a:pt x="1377" y="8465"/>
                </a:cubicBezTo>
                <a:cubicBezTo>
                  <a:pt x="1383" y="8638"/>
                  <a:pt x="1413" y="8807"/>
                  <a:pt x="1462" y="8970"/>
                </a:cubicBezTo>
                <a:cubicBezTo>
                  <a:pt x="1135" y="9069"/>
                  <a:pt x="896" y="9372"/>
                  <a:pt x="896" y="9731"/>
                </a:cubicBezTo>
                <a:lnTo>
                  <a:pt x="896" y="10415"/>
                </a:lnTo>
                <a:cubicBezTo>
                  <a:pt x="896" y="10586"/>
                  <a:pt x="1033" y="10724"/>
                  <a:pt x="1203" y="10724"/>
                </a:cubicBezTo>
                <a:lnTo>
                  <a:pt x="1392" y="10724"/>
                </a:lnTo>
                <a:cubicBezTo>
                  <a:pt x="1485" y="10724"/>
                  <a:pt x="1560" y="10647"/>
                  <a:pt x="1560" y="10555"/>
                </a:cubicBezTo>
                <a:cubicBezTo>
                  <a:pt x="1560" y="10464"/>
                  <a:pt x="1485" y="10386"/>
                  <a:pt x="1392" y="10386"/>
                </a:cubicBezTo>
                <a:lnTo>
                  <a:pt x="1234" y="10386"/>
                </a:lnTo>
                <a:lnTo>
                  <a:pt x="1234" y="9731"/>
                </a:lnTo>
                <a:cubicBezTo>
                  <a:pt x="1234" y="9480"/>
                  <a:pt x="1436" y="9273"/>
                  <a:pt x="1691" y="9273"/>
                </a:cubicBezTo>
                <a:cubicBezTo>
                  <a:pt x="1943" y="9273"/>
                  <a:pt x="2146" y="9478"/>
                  <a:pt x="2146" y="9731"/>
                </a:cubicBezTo>
                <a:lnTo>
                  <a:pt x="2146" y="10386"/>
                </a:lnTo>
                <a:lnTo>
                  <a:pt x="1988" y="10386"/>
                </a:lnTo>
                <a:cubicBezTo>
                  <a:pt x="1894" y="10386"/>
                  <a:pt x="1819" y="10464"/>
                  <a:pt x="1819" y="10555"/>
                </a:cubicBezTo>
                <a:cubicBezTo>
                  <a:pt x="1819" y="10647"/>
                  <a:pt x="1894" y="10724"/>
                  <a:pt x="1988" y="10724"/>
                </a:cubicBezTo>
                <a:lnTo>
                  <a:pt x="2176" y="10724"/>
                </a:lnTo>
                <a:cubicBezTo>
                  <a:pt x="2347" y="10724"/>
                  <a:pt x="2483" y="10586"/>
                  <a:pt x="2483" y="10415"/>
                </a:cubicBezTo>
                <a:lnTo>
                  <a:pt x="2483" y="9731"/>
                </a:lnTo>
                <a:cubicBezTo>
                  <a:pt x="2483" y="9334"/>
                  <a:pt x="2189" y="9004"/>
                  <a:pt x="1808" y="8947"/>
                </a:cubicBezTo>
                <a:cubicBezTo>
                  <a:pt x="1751" y="8787"/>
                  <a:pt x="1718" y="8620"/>
                  <a:pt x="1711" y="8453"/>
                </a:cubicBezTo>
                <a:cubicBezTo>
                  <a:pt x="1702" y="8228"/>
                  <a:pt x="1742" y="8000"/>
                  <a:pt x="1822" y="7790"/>
                </a:cubicBezTo>
                <a:lnTo>
                  <a:pt x="2971" y="7404"/>
                </a:lnTo>
                <a:lnTo>
                  <a:pt x="4178" y="8609"/>
                </a:lnTo>
                <a:cubicBezTo>
                  <a:pt x="4228" y="8659"/>
                  <a:pt x="4294" y="8684"/>
                  <a:pt x="4360" y="8684"/>
                </a:cubicBezTo>
                <a:cubicBezTo>
                  <a:pt x="4426" y="8684"/>
                  <a:pt x="4492" y="8659"/>
                  <a:pt x="4542" y="8609"/>
                </a:cubicBezTo>
                <a:lnTo>
                  <a:pt x="5736" y="7415"/>
                </a:lnTo>
                <a:lnTo>
                  <a:pt x="6763" y="7762"/>
                </a:lnTo>
                <a:cubicBezTo>
                  <a:pt x="6840" y="7959"/>
                  <a:pt x="6880" y="8171"/>
                  <a:pt x="6876" y="8383"/>
                </a:cubicBezTo>
                <a:cubicBezTo>
                  <a:pt x="6874" y="8573"/>
                  <a:pt x="6838" y="8767"/>
                  <a:pt x="6772" y="8948"/>
                </a:cubicBezTo>
                <a:cubicBezTo>
                  <a:pt x="6467" y="8988"/>
                  <a:pt x="6198" y="9185"/>
                  <a:pt x="6072" y="9473"/>
                </a:cubicBezTo>
                <a:cubicBezTo>
                  <a:pt x="6032" y="9559"/>
                  <a:pt x="6072" y="9657"/>
                  <a:pt x="6156" y="9695"/>
                </a:cubicBezTo>
                <a:cubicBezTo>
                  <a:pt x="6179" y="9705"/>
                  <a:pt x="6202" y="9710"/>
                  <a:pt x="6226" y="9710"/>
                </a:cubicBezTo>
                <a:cubicBezTo>
                  <a:pt x="6290" y="9710"/>
                  <a:pt x="6351" y="9673"/>
                  <a:pt x="6379" y="9611"/>
                </a:cubicBezTo>
                <a:cubicBezTo>
                  <a:pt x="6469" y="9408"/>
                  <a:pt x="6668" y="9279"/>
                  <a:pt x="6889" y="9279"/>
                </a:cubicBezTo>
                <a:cubicBezTo>
                  <a:pt x="7196" y="9279"/>
                  <a:pt x="7445" y="9526"/>
                  <a:pt x="7445" y="9835"/>
                </a:cubicBezTo>
                <a:cubicBezTo>
                  <a:pt x="7445" y="10142"/>
                  <a:pt x="7196" y="10392"/>
                  <a:pt x="6889" y="10392"/>
                </a:cubicBezTo>
                <a:cubicBezTo>
                  <a:pt x="6718" y="10392"/>
                  <a:pt x="6560" y="10315"/>
                  <a:pt x="6452" y="10182"/>
                </a:cubicBezTo>
                <a:cubicBezTo>
                  <a:pt x="6419" y="10140"/>
                  <a:pt x="6370" y="10119"/>
                  <a:pt x="6321" y="10119"/>
                </a:cubicBezTo>
                <a:cubicBezTo>
                  <a:pt x="6284" y="10119"/>
                  <a:pt x="6248" y="10130"/>
                  <a:pt x="6217" y="10155"/>
                </a:cubicBezTo>
                <a:cubicBezTo>
                  <a:pt x="6145" y="10214"/>
                  <a:pt x="6131" y="10320"/>
                  <a:pt x="6190" y="10392"/>
                </a:cubicBezTo>
                <a:cubicBezTo>
                  <a:pt x="6361" y="10604"/>
                  <a:pt x="6614" y="10726"/>
                  <a:pt x="6889" y="10726"/>
                </a:cubicBezTo>
                <a:cubicBezTo>
                  <a:pt x="7379" y="10726"/>
                  <a:pt x="7781" y="10323"/>
                  <a:pt x="7781" y="9832"/>
                </a:cubicBezTo>
                <a:cubicBezTo>
                  <a:pt x="7781" y="9419"/>
                  <a:pt x="7501" y="9072"/>
                  <a:pt x="7118" y="8970"/>
                </a:cubicBezTo>
                <a:cubicBezTo>
                  <a:pt x="7180" y="8781"/>
                  <a:pt x="7212" y="8582"/>
                  <a:pt x="7214" y="8386"/>
                </a:cubicBezTo>
                <a:cubicBezTo>
                  <a:pt x="7215" y="8223"/>
                  <a:pt x="7196" y="8058"/>
                  <a:pt x="7154" y="7896"/>
                </a:cubicBezTo>
                <a:lnTo>
                  <a:pt x="7154" y="7896"/>
                </a:lnTo>
                <a:lnTo>
                  <a:pt x="7537" y="8024"/>
                </a:lnTo>
                <a:cubicBezTo>
                  <a:pt x="8016" y="8185"/>
                  <a:pt x="8339" y="8634"/>
                  <a:pt x="8339" y="9140"/>
                </a:cubicBezTo>
                <a:lnTo>
                  <a:pt x="8339" y="11327"/>
                </a:lnTo>
                <a:cubicBezTo>
                  <a:pt x="8339" y="11419"/>
                  <a:pt x="8416" y="11496"/>
                  <a:pt x="8508" y="11496"/>
                </a:cubicBezTo>
                <a:cubicBezTo>
                  <a:pt x="8600" y="11496"/>
                  <a:pt x="8677" y="11419"/>
                  <a:pt x="8677" y="11327"/>
                </a:cubicBezTo>
                <a:lnTo>
                  <a:pt x="8677" y="9139"/>
                </a:lnTo>
                <a:cubicBezTo>
                  <a:pt x="8670" y="8489"/>
                  <a:pt x="8257" y="7909"/>
                  <a:pt x="7641" y="7702"/>
                </a:cubicBezTo>
                <a:lnTo>
                  <a:pt x="5693" y="7047"/>
                </a:lnTo>
                <a:cubicBezTo>
                  <a:pt x="5553" y="7000"/>
                  <a:pt x="5492" y="6873"/>
                  <a:pt x="5501" y="6735"/>
                </a:cubicBezTo>
                <a:cubicBezTo>
                  <a:pt x="5786" y="6602"/>
                  <a:pt x="6047" y="6419"/>
                  <a:pt x="6276" y="6189"/>
                </a:cubicBezTo>
                <a:cubicBezTo>
                  <a:pt x="6799" y="5668"/>
                  <a:pt x="7086" y="4977"/>
                  <a:pt x="7086" y="4243"/>
                </a:cubicBezTo>
                <a:lnTo>
                  <a:pt x="7095" y="4031"/>
                </a:lnTo>
                <a:cubicBezTo>
                  <a:pt x="7463" y="4031"/>
                  <a:pt x="7763" y="3730"/>
                  <a:pt x="7763" y="3361"/>
                </a:cubicBezTo>
                <a:cubicBezTo>
                  <a:pt x="7763" y="2995"/>
                  <a:pt x="7463" y="2694"/>
                  <a:pt x="7096" y="2694"/>
                </a:cubicBezTo>
                <a:cubicBezTo>
                  <a:pt x="7093" y="2694"/>
                  <a:pt x="7089" y="2694"/>
                  <a:pt x="7086" y="2694"/>
                </a:cubicBezTo>
                <a:lnTo>
                  <a:pt x="7086" y="1292"/>
                </a:lnTo>
                <a:cubicBezTo>
                  <a:pt x="7086" y="579"/>
                  <a:pt x="6506" y="1"/>
                  <a:pt x="579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7" name="Google Shape;1757;p59"/>
          <p:cNvSpPr txBox="1">
            <a:spLocks noGrp="1"/>
          </p:cNvSpPr>
          <p:nvPr>
            <p:ph type="title"/>
          </p:nvPr>
        </p:nvSpPr>
        <p:spPr>
          <a:xfrm>
            <a:off x="546014" y="322193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solidFill>
                  <a:schemeClr val="accent2"/>
                </a:solidFill>
              </a:rPr>
              <a:t>PESTLE</a:t>
            </a:r>
            <a:r>
              <a:rPr lang="en" sz="2800" dirty="0"/>
              <a:t> Analysis</a:t>
            </a:r>
            <a:endParaRPr sz="2800" dirty="0"/>
          </a:p>
        </p:txBody>
      </p:sp>
      <p:sp>
        <p:nvSpPr>
          <p:cNvPr id="1770" name="Google Shape;1770;p59"/>
          <p:cNvSpPr/>
          <p:nvPr/>
        </p:nvSpPr>
        <p:spPr>
          <a:xfrm>
            <a:off x="4000744" y="2411408"/>
            <a:ext cx="1142400" cy="1142400"/>
          </a:xfrm>
          <a:prstGeom prst="ellipse">
            <a:avLst/>
          </a:prstGeom>
          <a:solidFill>
            <a:srgbClr val="FFF1CB">
              <a:alpha val="3240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aphicFrame>
        <p:nvGraphicFramePr>
          <p:cNvPr id="69" name="Google Shape;1821;p62">
            <a:extLst>
              <a:ext uri="{FF2B5EF4-FFF2-40B4-BE49-F238E27FC236}">
                <a16:creationId xmlns:a16="http://schemas.microsoft.com/office/drawing/2014/main" id="{B6F182CC-16E6-47F7-8ED1-3B4A000A21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13857604"/>
              </p:ext>
            </p:extLst>
          </p:nvPr>
        </p:nvGraphicFramePr>
        <p:xfrm>
          <a:off x="546014" y="1230098"/>
          <a:ext cx="8051860" cy="3505020"/>
        </p:xfrm>
        <a:graphic>
          <a:graphicData uri="http://schemas.openxmlformats.org/drawingml/2006/table">
            <a:tbl>
              <a:tblPr>
                <a:noFill/>
                <a:tableStyleId>{11348CA8-EEB9-4DE0-B240-56353AE8C8BB}</a:tableStyleId>
              </a:tblPr>
              <a:tblGrid>
                <a:gridCol w="28976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5424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962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  <a:sym typeface="Raleway"/>
                        </a:rPr>
                        <a:t>Political</a:t>
                      </a:r>
                      <a:endParaRPr b="1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  <a:sym typeface="Raleway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/>
                          <a:cs typeface="Times New Roman" panose="02020603050405020304" pitchFamily="18" charset="0"/>
                          <a:sym typeface="Arial"/>
                        </a:rPr>
                        <a:t>The Brexit movement caused uncertainty in the healthcare industry of Britain, mainly because many of the medicine and equipment came from the EU countries. Professionals with EU nationalities also suffered</a:t>
                      </a:r>
                    </a:p>
                  </a:txBody>
                  <a:tcPr marL="91425" marR="91425" marT="91425" marB="91425" anchor="ctr">
                    <a:lnL w="2857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2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  <a:sym typeface="Raleway"/>
                        </a:rPr>
                        <a:t>Economic</a:t>
                      </a:r>
                      <a:endParaRPr b="1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  <a:sym typeface="Raleway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/>
                          <a:cs typeface="Times New Roman" panose="02020603050405020304" pitchFamily="18" charset="0"/>
                          <a:sym typeface="Arial"/>
                        </a:rPr>
                        <a:t>The healthcare industry contributes a lot to the economy, especially during COVID. The economic crisis caused financial troubles, however, leading to staff complications</a:t>
                      </a:r>
                    </a:p>
                  </a:txBody>
                  <a:tcPr marL="91425" marR="91425" marT="91425" marB="91425" anchor="ctr">
                    <a:lnL w="2857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62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  <a:sym typeface="Raleway"/>
                        </a:rPr>
                        <a:t>Social</a:t>
                      </a:r>
                      <a:endParaRPr b="1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  <a:sym typeface="Raleway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/>
                          <a:cs typeface="Times New Roman" panose="02020603050405020304" pitchFamily="18" charset="0"/>
                          <a:sym typeface="Arial"/>
                        </a:rPr>
                        <a:t>Ageing population of the UK and increased treatment demands are major social factors affecting the UK healthcare industry</a:t>
                      </a:r>
                    </a:p>
                  </a:txBody>
                  <a:tcPr marL="91425" marR="91425" marT="91425" marB="91425" anchor="ctr">
                    <a:lnL w="2857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62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  <a:sym typeface="Raleway"/>
                        </a:rPr>
                        <a:t>Technological</a:t>
                      </a:r>
                      <a:endParaRPr b="1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  <a:sym typeface="Raleway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/>
                          <a:cs typeface="Times New Roman" panose="02020603050405020304" pitchFamily="18" charset="0"/>
                          <a:sym typeface="Arial"/>
                        </a:rPr>
                        <a:t>Technology is helping the country in the long run due to automation, tools like scanning tools, and robots</a:t>
                      </a:r>
                    </a:p>
                  </a:txBody>
                  <a:tcPr marL="91425" marR="91425" marT="91425" marB="91425" anchor="ctr">
                    <a:lnL w="2857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62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  <a:sym typeface="Raleway"/>
                        </a:rPr>
                        <a:t>Legal</a:t>
                      </a:r>
                      <a:endParaRPr b="1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  <a:sym typeface="Raleway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/>
                          <a:cs typeface="Times New Roman" panose="02020603050405020304" pitchFamily="18" charset="0"/>
                          <a:sym typeface="Arial"/>
                        </a:rPr>
                        <a:t>The biggest legal factor affecting industry is litigation, where patients can file lawsuits against healthcare workers if their expectations are not</a:t>
                      </a:r>
                    </a:p>
                  </a:txBody>
                  <a:tcPr marL="91425" marR="91425" marT="91425" marB="91425" anchor="ctr">
                    <a:lnL w="2857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62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ea typeface="Tahoma" panose="020B0604030504040204" pitchFamily="34" charset="0"/>
                          <a:cs typeface="Times New Roman" panose="02020603050405020304" pitchFamily="18" charset="0"/>
                          <a:sym typeface="Raleway"/>
                        </a:rPr>
                        <a:t>Environmental</a:t>
                      </a:r>
                      <a:endParaRPr b="1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ea typeface="Tahoma" panose="020B0604030504040204" pitchFamily="34" charset="0"/>
                        <a:cs typeface="Times New Roman" panose="02020603050405020304" pitchFamily="18" charset="0"/>
                        <a:sym typeface="Raleway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/>
                          <a:cs typeface="Times New Roman" panose="02020603050405020304" pitchFamily="18" charset="0"/>
                          <a:sym typeface="Arial"/>
                        </a:rPr>
                        <a:t>No significant environmental factor is affected by this sector or its operations</a:t>
                      </a:r>
                    </a:p>
                  </a:txBody>
                  <a:tcPr marL="91425" marR="91425" marT="91425" marB="91425" anchor="ctr">
                    <a:lnL w="2857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1" name="Google Shape;1731;p57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2"/>
                </a:solidFill>
              </a:rPr>
              <a:t>Cause-and-effect </a:t>
            </a:r>
            <a:r>
              <a:rPr lang="en" dirty="0"/>
              <a:t>Analysis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AFB9E3-F5D8-4EB0-B908-E0D094CD67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004" y="1300003"/>
            <a:ext cx="7899991" cy="330349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8" name="Google Shape;1878;p67"/>
          <p:cNvSpPr txBox="1">
            <a:spLocks noGrp="1"/>
          </p:cNvSpPr>
          <p:nvPr>
            <p:ph type="title" idx="6"/>
          </p:nvPr>
        </p:nvSpPr>
        <p:spPr>
          <a:xfrm>
            <a:off x="720000" y="5400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Alternative </a:t>
            </a:r>
            <a:r>
              <a:rPr lang="en" dirty="0">
                <a:solidFill>
                  <a:schemeClr val="accent2"/>
                </a:solidFill>
              </a:rPr>
              <a:t>Solutions</a:t>
            </a:r>
            <a:endParaRPr dirty="0">
              <a:solidFill>
                <a:schemeClr val="accent2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5DB3A54-F6A2-4D32-BDD9-1DB02DA41C6E}"/>
              </a:ext>
            </a:extLst>
          </p:cNvPr>
          <p:cNvSpPr txBox="1"/>
          <p:nvPr/>
        </p:nvSpPr>
        <p:spPr>
          <a:xfrm>
            <a:off x="414669" y="1291458"/>
            <a:ext cx="8601739" cy="3453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Every problem has a solution</a:t>
            </a:r>
          </a:p>
          <a:p>
            <a:pPr marL="285750" marR="0" indent="-28575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Staff shortages, as well as absenteeism, can be overcome</a:t>
            </a:r>
          </a:p>
          <a:p>
            <a:pPr marL="285750" marR="0" indent="-28575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several solutions Proper Care could apply to help itself with this major problem</a:t>
            </a:r>
          </a:p>
          <a:p>
            <a:pPr marL="285750" marR="0" indent="-28575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Strategies like giving employees support, flexible hours, reducing workplace stress, providing feedback at the right time, and rewarding good attendance, are all alternative solutions</a:t>
            </a:r>
          </a:p>
          <a:p>
            <a:pPr marL="285750" marR="0" indent="-28575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These solutions are separate from the usual one, which is to recruit new members of the staff to fill up the vacant spots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2" name="Google Shape;2112;p74"/>
          <p:cNvSpPr txBox="1">
            <a:spLocks noGrp="1"/>
          </p:cNvSpPr>
          <p:nvPr>
            <p:ph type="title"/>
          </p:nvPr>
        </p:nvSpPr>
        <p:spPr>
          <a:xfrm>
            <a:off x="720000" y="193725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dirty="0">
                <a:solidFill>
                  <a:schemeClr val="accent2"/>
                </a:solidFill>
              </a:rPr>
              <a:t>Thank</a:t>
            </a:r>
            <a:r>
              <a:rPr lang="en" sz="5400" dirty="0"/>
              <a:t> You!</a:t>
            </a:r>
            <a:endParaRPr sz="5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ommunity Healthcare Center by Slidesgo">
  <a:themeElements>
    <a:clrScheme name="Simple Light">
      <a:dk1>
        <a:srgbClr val="000000"/>
      </a:dk1>
      <a:lt1>
        <a:srgbClr val="FFFFFF"/>
      </a:lt1>
      <a:dk2>
        <a:srgbClr val="FFFCF3"/>
      </a:dk2>
      <a:lt2>
        <a:srgbClr val="FFF1CB"/>
      </a:lt2>
      <a:accent1>
        <a:srgbClr val="FFBE1D"/>
      </a:accent1>
      <a:accent2>
        <a:srgbClr val="FF8D34"/>
      </a:accent2>
      <a:accent3>
        <a:srgbClr val="F3B2FF"/>
      </a:accent3>
      <a:accent4>
        <a:srgbClr val="4D38ED"/>
      </a:accent4>
      <a:accent5>
        <a:srgbClr val="A89CFF"/>
      </a:accent5>
      <a:accent6>
        <a:srgbClr val="8676FA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588</Words>
  <Application>Microsoft Office PowerPoint</Application>
  <PresentationFormat>On-screen Show (16:9)</PresentationFormat>
  <Paragraphs>47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Abril Fatface</vt:lpstr>
      <vt:lpstr>Times New Roman</vt:lpstr>
      <vt:lpstr>Arial</vt:lpstr>
      <vt:lpstr>Raleway</vt:lpstr>
      <vt:lpstr>Community Healthcare Center by Slidesgo</vt:lpstr>
      <vt:lpstr>Problem Solving and Decision Making Staff Shortage in Proper Care UK  Task 1 Programme: Certificate of Higher Education in Skills for the Workplace &amp; Health and Social Care Internal Verifier: Besty Jose /Yohan Mendis Module: BMSW 4004 Tutor: Chijioke Uba Student: Tunde Brigitta Petkes/2124153</vt:lpstr>
      <vt:lpstr>Staff Shortages as a Complex Problem</vt:lpstr>
      <vt:lpstr>Staff Shortages as a Complex Problem</vt:lpstr>
      <vt:lpstr>Impact on Employees and Organisations</vt:lpstr>
      <vt:lpstr>Impact on Employees and Organisation</vt:lpstr>
      <vt:lpstr>PESTLE Analysis</vt:lpstr>
      <vt:lpstr>Cause-and-effect Analysis</vt:lpstr>
      <vt:lpstr>Alternative Solutions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Community Healthcare Center</dc:title>
  <dc:creator>MAK</dc:creator>
  <cp:lastModifiedBy>Tunde Petkes (2124153)</cp:lastModifiedBy>
  <cp:revision>14</cp:revision>
  <dcterms:modified xsi:type="dcterms:W3CDTF">2022-07-10T07:50:59Z</dcterms:modified>
</cp:coreProperties>
</file>