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9"/>
  </p:notesMasterIdLst>
  <p:handoutMasterIdLst>
    <p:handoutMasterId r:id="rId10"/>
  </p:handoutMasterIdLst>
  <p:sldIdLst>
    <p:sldId id="342" r:id="rId2"/>
    <p:sldId id="381" r:id="rId3"/>
    <p:sldId id="366" r:id="rId4"/>
    <p:sldId id="374" r:id="rId5"/>
    <p:sldId id="375" r:id="rId6"/>
    <p:sldId id="373" r:id="rId7"/>
    <p:sldId id="363" r:id="rId8"/>
  </p:sldIdLst>
  <p:sldSz cx="9144000" cy="6858000" type="screen4x3"/>
  <p:notesSz cx="6746875" cy="99139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3">
          <p15:clr>
            <a:srgbClr val="A4A3A4"/>
          </p15:clr>
        </p15:guide>
        <p15:guide id="2" pos="212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4CB763-0ADD-47F7-B81C-E8B151953C8B}" v="8" dt="2023-09-20T14:19:48.50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1746" y="108"/>
      </p:cViewPr>
      <p:guideLst>
        <p:guide orient="horz" pos="2160"/>
        <p:guide pos="288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3123"/>
        <p:guide pos="2125"/>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oang Dang Nguyen" userId="1de6b3a7-5191-4a0c-8968-b8f905305e1d" providerId="ADAL" clId="{F6F8F30F-64C6-443E-9B5F-FEDDF4E4754B}"/>
    <pc:docChg chg="custSel modSld">
      <pc:chgData name="Hoang Dang Nguyen" userId="1de6b3a7-5191-4a0c-8968-b8f905305e1d" providerId="ADAL" clId="{F6F8F30F-64C6-443E-9B5F-FEDDF4E4754B}" dt="2022-10-26T09:31:12.651" v="995" actId="114"/>
      <pc:docMkLst>
        <pc:docMk/>
      </pc:docMkLst>
      <pc:sldChg chg="modSp mod">
        <pc:chgData name="Hoang Dang Nguyen" userId="1de6b3a7-5191-4a0c-8968-b8f905305e1d" providerId="ADAL" clId="{F6F8F30F-64C6-443E-9B5F-FEDDF4E4754B}" dt="2022-10-26T09:30:56.578" v="994" actId="114"/>
        <pc:sldMkLst>
          <pc:docMk/>
          <pc:sldMk cId="0" sldId="373"/>
        </pc:sldMkLst>
        <pc:spChg chg="mod">
          <ac:chgData name="Hoang Dang Nguyen" userId="1de6b3a7-5191-4a0c-8968-b8f905305e1d" providerId="ADAL" clId="{F6F8F30F-64C6-443E-9B5F-FEDDF4E4754B}" dt="2022-10-26T09:30:56.578" v="994" actId="114"/>
          <ac:spMkLst>
            <pc:docMk/>
            <pc:sldMk cId="0" sldId="373"/>
            <ac:spMk id="3" creationId="{CF7F15AC-71B3-4465-B3D1-EC23678BFEB6}"/>
          </ac:spMkLst>
        </pc:spChg>
      </pc:sldChg>
      <pc:sldChg chg="modNotesTx">
        <pc:chgData name="Hoang Dang Nguyen" userId="1de6b3a7-5191-4a0c-8968-b8f905305e1d" providerId="ADAL" clId="{F6F8F30F-64C6-443E-9B5F-FEDDF4E4754B}" dt="2022-10-26T09:15:38.591" v="258" actId="20577"/>
        <pc:sldMkLst>
          <pc:docMk/>
          <pc:sldMk cId="0" sldId="374"/>
        </pc:sldMkLst>
      </pc:sldChg>
      <pc:sldChg chg="modNotesTx">
        <pc:chgData name="Hoang Dang Nguyen" userId="1de6b3a7-5191-4a0c-8968-b8f905305e1d" providerId="ADAL" clId="{F6F8F30F-64C6-443E-9B5F-FEDDF4E4754B}" dt="2022-10-26T09:20:03.455" v="902" actId="20577"/>
        <pc:sldMkLst>
          <pc:docMk/>
          <pc:sldMk cId="0" sldId="375"/>
        </pc:sldMkLst>
      </pc:sldChg>
      <pc:sldChg chg="modSp mod">
        <pc:chgData name="Hoang Dang Nguyen" userId="1de6b3a7-5191-4a0c-8968-b8f905305e1d" providerId="ADAL" clId="{F6F8F30F-64C6-443E-9B5F-FEDDF4E4754B}" dt="2022-10-26T09:31:12.651" v="995" actId="114"/>
        <pc:sldMkLst>
          <pc:docMk/>
          <pc:sldMk cId="0" sldId="376"/>
        </pc:sldMkLst>
        <pc:spChg chg="mod">
          <ac:chgData name="Hoang Dang Nguyen" userId="1de6b3a7-5191-4a0c-8968-b8f905305e1d" providerId="ADAL" clId="{F6F8F30F-64C6-443E-9B5F-FEDDF4E4754B}" dt="2022-10-26T09:31:12.651" v="995" actId="114"/>
          <ac:spMkLst>
            <pc:docMk/>
            <pc:sldMk cId="0" sldId="376"/>
            <ac:spMk id="14339" creationId="{B83F7DA1-87DD-D229-A61E-DBCDEBA4C034}"/>
          </ac:spMkLst>
        </pc:spChg>
      </pc:sldChg>
      <pc:sldChg chg="modSp mod">
        <pc:chgData name="Hoang Dang Nguyen" userId="1de6b3a7-5191-4a0c-8968-b8f905305e1d" providerId="ADAL" clId="{F6F8F30F-64C6-443E-9B5F-FEDDF4E4754B}" dt="2022-10-26T09:22:50.073" v="909" actId="21"/>
        <pc:sldMkLst>
          <pc:docMk/>
          <pc:sldMk cId="0" sldId="377"/>
        </pc:sldMkLst>
        <pc:spChg chg="mod">
          <ac:chgData name="Hoang Dang Nguyen" userId="1de6b3a7-5191-4a0c-8968-b8f905305e1d" providerId="ADAL" clId="{F6F8F30F-64C6-443E-9B5F-FEDDF4E4754B}" dt="2022-10-26T09:22:50.073" v="909" actId="21"/>
          <ac:spMkLst>
            <pc:docMk/>
            <pc:sldMk cId="0" sldId="377"/>
            <ac:spMk id="3" creationId="{950B1570-7219-7FDA-1A8E-E312DC8B8474}"/>
          </ac:spMkLst>
        </pc:spChg>
      </pc:sldChg>
      <pc:sldChg chg="modSp mod">
        <pc:chgData name="Hoang Dang Nguyen" userId="1de6b3a7-5191-4a0c-8968-b8f905305e1d" providerId="ADAL" clId="{F6F8F30F-64C6-443E-9B5F-FEDDF4E4754B}" dt="2022-10-11T09:12:19.082" v="0" actId="207"/>
        <pc:sldMkLst>
          <pc:docMk/>
          <pc:sldMk cId="0" sldId="378"/>
        </pc:sldMkLst>
        <pc:spChg chg="mod">
          <ac:chgData name="Hoang Dang Nguyen" userId="1de6b3a7-5191-4a0c-8968-b8f905305e1d" providerId="ADAL" clId="{F6F8F30F-64C6-443E-9B5F-FEDDF4E4754B}" dt="2022-10-11T09:12:19.082" v="0" actId="207"/>
          <ac:spMkLst>
            <pc:docMk/>
            <pc:sldMk cId="0" sldId="378"/>
            <ac:spMk id="16387" creationId="{480674DA-ABD7-D475-7F74-422DC6C4ACC0}"/>
          </ac:spMkLst>
        </pc:spChg>
      </pc:sldChg>
      <pc:sldChg chg="modSp">
        <pc:chgData name="Hoang Dang Nguyen" userId="1de6b3a7-5191-4a0c-8968-b8f905305e1d" providerId="ADAL" clId="{F6F8F30F-64C6-443E-9B5F-FEDDF4E4754B}" dt="2022-10-26T09:22:44.649" v="904" actId="207"/>
        <pc:sldMkLst>
          <pc:docMk/>
          <pc:sldMk cId="0" sldId="380"/>
        </pc:sldMkLst>
        <pc:spChg chg="mod">
          <ac:chgData name="Hoang Dang Nguyen" userId="1de6b3a7-5191-4a0c-8968-b8f905305e1d" providerId="ADAL" clId="{F6F8F30F-64C6-443E-9B5F-FEDDF4E4754B}" dt="2022-10-26T09:22:44.649" v="904" actId="207"/>
          <ac:spMkLst>
            <pc:docMk/>
            <pc:sldMk cId="0" sldId="380"/>
            <ac:spMk id="20483" creationId="{B0773611-6B57-735E-A19E-824B141595CC}"/>
          </ac:spMkLst>
        </pc:spChg>
      </pc:sldChg>
      <pc:sldChg chg="modNotesTx">
        <pc:chgData name="Hoang Dang Nguyen" userId="1de6b3a7-5191-4a0c-8968-b8f905305e1d" providerId="ADAL" clId="{F6F8F30F-64C6-443E-9B5F-FEDDF4E4754B}" dt="2022-10-26T09:11:07.751" v="76" actId="20577"/>
        <pc:sldMkLst>
          <pc:docMk/>
          <pc:sldMk cId="0" sldId="381"/>
        </pc:sldMkLst>
      </pc:sldChg>
    </pc:docChg>
  </pc:docChgLst>
  <pc:docChgLst>
    <pc:chgData name="Hoang Dang Nguyen" userId="1de6b3a7-5191-4a0c-8968-b8f905305e1d" providerId="ADAL" clId="{69976653-D446-4881-B698-FDFCCF796A0D}"/>
    <pc:docChg chg="custSel modSld">
      <pc:chgData name="Hoang Dang Nguyen" userId="1de6b3a7-5191-4a0c-8968-b8f905305e1d" providerId="ADAL" clId="{69976653-D446-4881-B698-FDFCCF796A0D}" dt="2022-10-26T11:56:33.235" v="146" actId="207"/>
      <pc:docMkLst>
        <pc:docMk/>
      </pc:docMkLst>
      <pc:sldChg chg="modSp mod modNotesTx">
        <pc:chgData name="Hoang Dang Nguyen" userId="1de6b3a7-5191-4a0c-8968-b8f905305e1d" providerId="ADAL" clId="{69976653-D446-4881-B698-FDFCCF796A0D}" dt="2022-10-26T11:38:17.495" v="143" actId="6549"/>
        <pc:sldMkLst>
          <pc:docMk/>
          <pc:sldMk cId="0" sldId="366"/>
        </pc:sldMkLst>
        <pc:spChg chg="mod">
          <ac:chgData name="Hoang Dang Nguyen" userId="1de6b3a7-5191-4a0c-8968-b8f905305e1d" providerId="ADAL" clId="{69976653-D446-4881-B698-FDFCCF796A0D}" dt="2022-10-26T11:38:17.495" v="143" actId="6549"/>
          <ac:spMkLst>
            <pc:docMk/>
            <pc:sldMk cId="0" sldId="366"/>
            <ac:spMk id="8195" creationId="{F09A979A-ABFE-F2AD-F1BD-11AF815BF189}"/>
          </ac:spMkLst>
        </pc:spChg>
      </pc:sldChg>
      <pc:sldChg chg="modSp mod">
        <pc:chgData name="Hoang Dang Nguyen" userId="1de6b3a7-5191-4a0c-8968-b8f905305e1d" providerId="ADAL" clId="{69976653-D446-4881-B698-FDFCCF796A0D}" dt="2022-10-26T11:37:52.824" v="99" actId="207"/>
        <pc:sldMkLst>
          <pc:docMk/>
          <pc:sldMk cId="0" sldId="379"/>
        </pc:sldMkLst>
        <pc:spChg chg="mod">
          <ac:chgData name="Hoang Dang Nguyen" userId="1de6b3a7-5191-4a0c-8968-b8f905305e1d" providerId="ADAL" clId="{69976653-D446-4881-B698-FDFCCF796A0D}" dt="2022-10-26T11:37:52.824" v="99" actId="207"/>
          <ac:spMkLst>
            <pc:docMk/>
            <pc:sldMk cId="0" sldId="379"/>
            <ac:spMk id="18435" creationId="{8AAE328F-9D53-E9B9-B65F-8E739E5E26F9}"/>
          </ac:spMkLst>
        </pc:spChg>
      </pc:sldChg>
      <pc:sldChg chg="modSp mod">
        <pc:chgData name="Hoang Dang Nguyen" userId="1de6b3a7-5191-4a0c-8968-b8f905305e1d" providerId="ADAL" clId="{69976653-D446-4881-B698-FDFCCF796A0D}" dt="2022-10-26T11:56:33.235" v="146" actId="207"/>
        <pc:sldMkLst>
          <pc:docMk/>
          <pc:sldMk cId="0" sldId="380"/>
        </pc:sldMkLst>
        <pc:spChg chg="mod">
          <ac:chgData name="Hoang Dang Nguyen" userId="1de6b3a7-5191-4a0c-8968-b8f905305e1d" providerId="ADAL" clId="{69976653-D446-4881-B698-FDFCCF796A0D}" dt="2022-10-26T11:56:33.235" v="146" actId="207"/>
          <ac:spMkLst>
            <pc:docMk/>
            <pc:sldMk cId="0" sldId="380"/>
            <ac:spMk id="20483" creationId="{B0773611-6B57-735E-A19E-824B141595CC}"/>
          </ac:spMkLst>
        </pc:spChg>
      </pc:sldChg>
    </pc:docChg>
  </pc:docChgLst>
  <pc:docChgLst>
    <pc:chgData name="Hoang Dang Nguyen" userId="1de6b3a7-5191-4a0c-8968-b8f905305e1d" providerId="ADAL" clId="{104CB763-0ADD-47F7-B81C-E8B151953C8B}"/>
    <pc:docChg chg="undo custSel addSld delSld modSld">
      <pc:chgData name="Hoang Dang Nguyen" userId="1de6b3a7-5191-4a0c-8968-b8f905305e1d" providerId="ADAL" clId="{104CB763-0ADD-47F7-B81C-E8B151953C8B}" dt="2023-09-28T12:27:14.935" v="176" actId="47"/>
      <pc:docMkLst>
        <pc:docMk/>
      </pc:docMkLst>
      <pc:sldChg chg="del">
        <pc:chgData name="Hoang Dang Nguyen" userId="1de6b3a7-5191-4a0c-8968-b8f905305e1d" providerId="ADAL" clId="{104CB763-0ADD-47F7-B81C-E8B151953C8B}" dt="2023-09-21T12:59:47.745" v="169" actId="47"/>
        <pc:sldMkLst>
          <pc:docMk/>
          <pc:sldMk cId="0" sldId="376"/>
        </pc:sldMkLst>
      </pc:sldChg>
      <pc:sldChg chg="del">
        <pc:chgData name="Hoang Dang Nguyen" userId="1de6b3a7-5191-4a0c-8968-b8f905305e1d" providerId="ADAL" clId="{104CB763-0ADD-47F7-B81C-E8B151953C8B}" dt="2023-09-21T13:00:06.505" v="175" actId="47"/>
        <pc:sldMkLst>
          <pc:docMk/>
          <pc:sldMk cId="0" sldId="377"/>
        </pc:sldMkLst>
      </pc:sldChg>
      <pc:sldChg chg="del">
        <pc:chgData name="Hoang Dang Nguyen" userId="1de6b3a7-5191-4a0c-8968-b8f905305e1d" providerId="ADAL" clId="{104CB763-0ADD-47F7-B81C-E8B151953C8B}" dt="2023-09-21T12:59:48.268" v="170" actId="47"/>
        <pc:sldMkLst>
          <pc:docMk/>
          <pc:sldMk cId="0" sldId="378"/>
        </pc:sldMkLst>
      </pc:sldChg>
      <pc:sldChg chg="del">
        <pc:chgData name="Hoang Dang Nguyen" userId="1de6b3a7-5191-4a0c-8968-b8f905305e1d" providerId="ADAL" clId="{104CB763-0ADD-47F7-B81C-E8B151953C8B}" dt="2023-09-21T12:59:53.326" v="171" actId="47"/>
        <pc:sldMkLst>
          <pc:docMk/>
          <pc:sldMk cId="0" sldId="379"/>
        </pc:sldMkLst>
      </pc:sldChg>
      <pc:sldChg chg="modSp del mod">
        <pc:chgData name="Hoang Dang Nguyen" userId="1de6b3a7-5191-4a0c-8968-b8f905305e1d" providerId="ADAL" clId="{104CB763-0ADD-47F7-B81C-E8B151953C8B}" dt="2023-09-21T13:00:00.471" v="174" actId="47"/>
        <pc:sldMkLst>
          <pc:docMk/>
          <pc:sldMk cId="0" sldId="380"/>
        </pc:sldMkLst>
        <pc:spChg chg="mod">
          <ac:chgData name="Hoang Dang Nguyen" userId="1de6b3a7-5191-4a0c-8968-b8f905305e1d" providerId="ADAL" clId="{104CB763-0ADD-47F7-B81C-E8B151953C8B}" dt="2023-09-21T12:59:58.448" v="173" actId="6549"/>
          <ac:spMkLst>
            <pc:docMk/>
            <pc:sldMk cId="0" sldId="380"/>
            <ac:spMk id="20483" creationId="{B0773611-6B57-735E-A19E-824B141595CC}"/>
          </ac:spMkLst>
        </pc:spChg>
      </pc:sldChg>
      <pc:sldChg chg="modSp mod">
        <pc:chgData name="Hoang Dang Nguyen" userId="1de6b3a7-5191-4a0c-8968-b8f905305e1d" providerId="ADAL" clId="{104CB763-0ADD-47F7-B81C-E8B151953C8B}" dt="2023-09-20T12:25:48.494" v="53" actId="20577"/>
        <pc:sldMkLst>
          <pc:docMk/>
          <pc:sldMk cId="0" sldId="381"/>
        </pc:sldMkLst>
        <pc:spChg chg="mod">
          <ac:chgData name="Hoang Dang Nguyen" userId="1de6b3a7-5191-4a0c-8968-b8f905305e1d" providerId="ADAL" clId="{104CB763-0ADD-47F7-B81C-E8B151953C8B}" dt="2023-09-20T12:25:48.494" v="53" actId="20577"/>
          <ac:spMkLst>
            <pc:docMk/>
            <pc:sldMk cId="0" sldId="381"/>
            <ac:spMk id="7171" creationId="{53635DFF-74B8-B516-C740-6825B3087416}"/>
          </ac:spMkLst>
        </pc:spChg>
      </pc:sldChg>
      <pc:sldChg chg="addSp delSp modSp add del mod">
        <pc:chgData name="Hoang Dang Nguyen" userId="1de6b3a7-5191-4a0c-8968-b8f905305e1d" providerId="ADAL" clId="{104CB763-0ADD-47F7-B81C-E8B151953C8B}" dt="2023-09-28T12:27:14.935" v="176" actId="47"/>
        <pc:sldMkLst>
          <pc:docMk/>
          <pc:sldMk cId="1671041987" sldId="382"/>
        </pc:sldMkLst>
        <pc:spChg chg="add mod">
          <ac:chgData name="Hoang Dang Nguyen" userId="1de6b3a7-5191-4a0c-8968-b8f905305e1d" providerId="ADAL" clId="{104CB763-0ADD-47F7-B81C-E8B151953C8B}" dt="2023-09-20T14:19:41.028" v="118" actId="1076"/>
          <ac:spMkLst>
            <pc:docMk/>
            <pc:sldMk cId="1671041987" sldId="382"/>
            <ac:spMk id="7" creationId="{B81B09CB-ADD3-175E-3CA0-F3EAB3E6D124}"/>
          </ac:spMkLst>
        </pc:spChg>
        <pc:spChg chg="add mod">
          <ac:chgData name="Hoang Dang Nguyen" userId="1de6b3a7-5191-4a0c-8968-b8f905305e1d" providerId="ADAL" clId="{104CB763-0ADD-47F7-B81C-E8B151953C8B}" dt="2023-09-20T14:19:43.706" v="119" actId="1076"/>
          <ac:spMkLst>
            <pc:docMk/>
            <pc:sldMk cId="1671041987" sldId="382"/>
            <ac:spMk id="8" creationId="{FF5B22A1-9209-94C0-0080-C87CF4FB9789}"/>
          </ac:spMkLst>
        </pc:spChg>
        <pc:spChg chg="add mod">
          <ac:chgData name="Hoang Dang Nguyen" userId="1de6b3a7-5191-4a0c-8968-b8f905305e1d" providerId="ADAL" clId="{104CB763-0ADD-47F7-B81C-E8B151953C8B}" dt="2023-09-20T14:19:50.657" v="129" actId="20577"/>
          <ac:spMkLst>
            <pc:docMk/>
            <pc:sldMk cId="1671041987" sldId="382"/>
            <ac:spMk id="9" creationId="{F3458EE3-AA7C-F169-D2E4-4F1042BBC5FC}"/>
          </ac:spMkLst>
        </pc:spChg>
        <pc:spChg chg="mod">
          <ac:chgData name="Hoang Dang Nguyen" userId="1de6b3a7-5191-4a0c-8968-b8f905305e1d" providerId="ADAL" clId="{104CB763-0ADD-47F7-B81C-E8B151953C8B}" dt="2023-09-20T14:21:21.806" v="168" actId="20577"/>
          <ac:spMkLst>
            <pc:docMk/>
            <pc:sldMk cId="1671041987" sldId="382"/>
            <ac:spMk id="7171" creationId="{53635DFF-74B8-B516-C740-6825B3087416}"/>
          </ac:spMkLst>
        </pc:spChg>
        <pc:picChg chg="add del mod modCrop">
          <ac:chgData name="Hoang Dang Nguyen" userId="1de6b3a7-5191-4a0c-8968-b8f905305e1d" providerId="ADAL" clId="{104CB763-0ADD-47F7-B81C-E8B151953C8B}" dt="2023-09-20T14:18:38.684" v="98" actId="478"/>
          <ac:picMkLst>
            <pc:docMk/>
            <pc:sldMk cId="1671041987" sldId="382"/>
            <ac:picMk id="3" creationId="{7FBB7BBC-292C-AAAD-5F2B-25AACA00298E}"/>
          </ac:picMkLst>
        </pc:picChg>
        <pc:picChg chg="add mod modCrop">
          <ac:chgData name="Hoang Dang Nguyen" userId="1de6b3a7-5191-4a0c-8968-b8f905305e1d" providerId="ADAL" clId="{104CB763-0ADD-47F7-B81C-E8B151953C8B}" dt="2023-09-20T14:18:58.538" v="103" actId="14100"/>
          <ac:picMkLst>
            <pc:docMk/>
            <pc:sldMk cId="1671041987" sldId="382"/>
            <ac:picMk id="6" creationId="{D9BE5723-B11D-2A19-E5FF-503B8FDFD220}"/>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3FD2A04E-871A-4269-3E14-620EB8BC85D0}"/>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76912FF9-0F88-F82B-FA1D-52EF9FB55E1A}"/>
              </a:ext>
            </a:extLst>
          </p:cNvPr>
          <p:cNvSpPr>
            <a:spLocks noGrp="1" noChangeArrowheads="1"/>
          </p:cNvSpPr>
          <p:nvPr>
            <p:ph type="dt" sz="quarter" idx="1"/>
          </p:nvPr>
        </p:nvSpPr>
        <p:spPr bwMode="auto">
          <a:xfrm>
            <a:off x="3821113"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76825B3C-89A9-611B-1FB4-7B9A69AB6850}"/>
              </a:ext>
            </a:extLst>
          </p:cNvPr>
          <p:cNvSpPr>
            <a:spLocks noGrp="1" noChangeArrowheads="1"/>
          </p:cNvSpPr>
          <p:nvPr>
            <p:ph type="ftr" sz="quarter" idx="2"/>
          </p:nvPr>
        </p:nvSpPr>
        <p:spPr bwMode="auto">
          <a:xfrm>
            <a:off x="0"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429BB21D-B59A-5228-A0C9-068401E58E43}"/>
              </a:ext>
            </a:extLst>
          </p:cNvPr>
          <p:cNvSpPr>
            <a:spLocks noGrp="1" noChangeArrowheads="1"/>
          </p:cNvSpPr>
          <p:nvPr>
            <p:ph type="sldNum" sz="quarter" idx="3"/>
          </p:nvPr>
        </p:nvSpPr>
        <p:spPr bwMode="auto">
          <a:xfrm>
            <a:off x="3821113"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4634BFC7-7CC5-40AB-9AF8-C4E7D8874E23}"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87E24D7E-1B8B-1BAA-8D46-0D954AA670C8}"/>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ACD581B9-8A8F-D9F9-A009-58F1D3B333F4}"/>
              </a:ext>
            </a:extLst>
          </p:cNvPr>
          <p:cNvSpPr>
            <a:spLocks noGrp="1" noChangeArrowheads="1"/>
          </p:cNvSpPr>
          <p:nvPr>
            <p:ph type="dt" idx="1"/>
          </p:nvPr>
        </p:nvSpPr>
        <p:spPr bwMode="auto">
          <a:xfrm>
            <a:off x="382270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a:extLst>
              <a:ext uri="{FF2B5EF4-FFF2-40B4-BE49-F238E27FC236}">
                <a16:creationId xmlns:a16="http://schemas.microsoft.com/office/drawing/2014/main" id="{CCA3C7DD-9552-FD3E-B5FC-0B860EBBD644}"/>
              </a:ext>
            </a:extLst>
          </p:cNvPr>
          <p:cNvSpPr>
            <a:spLocks noGrp="1" noRot="1" noChangeAspect="1" noChangeArrowheads="1" noTextEdit="1"/>
          </p:cNvSpPr>
          <p:nvPr>
            <p:ph type="sldImg" idx="2"/>
          </p:nvPr>
        </p:nvSpPr>
        <p:spPr bwMode="auto">
          <a:xfrm>
            <a:off x="895350" y="742950"/>
            <a:ext cx="4957763" cy="37179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513B0128-1C34-2D0C-30E9-CFC49564FABA}"/>
              </a:ext>
            </a:extLst>
          </p:cNvPr>
          <p:cNvSpPr>
            <a:spLocks noGrp="1" noChangeArrowheads="1"/>
          </p:cNvSpPr>
          <p:nvPr>
            <p:ph type="body" sz="quarter" idx="3"/>
          </p:nvPr>
        </p:nvSpPr>
        <p:spPr bwMode="auto">
          <a:xfrm>
            <a:off x="900113" y="4708525"/>
            <a:ext cx="4946650" cy="4462463"/>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9C54E46F-443A-F136-3766-E038C4109995}"/>
              </a:ext>
            </a:extLst>
          </p:cNvPr>
          <p:cNvSpPr>
            <a:spLocks noGrp="1" noChangeArrowheads="1"/>
          </p:cNvSpPr>
          <p:nvPr>
            <p:ph type="ftr" sz="quarter" idx="4"/>
          </p:nvPr>
        </p:nvSpPr>
        <p:spPr bwMode="auto">
          <a:xfrm>
            <a:off x="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C505ED9A-7E64-E8EB-7C53-2EC0004ED1C7}"/>
              </a:ext>
            </a:extLst>
          </p:cNvPr>
          <p:cNvSpPr>
            <a:spLocks noGrp="1" noChangeArrowheads="1"/>
          </p:cNvSpPr>
          <p:nvPr>
            <p:ph type="sldNum" sz="quarter" idx="5"/>
          </p:nvPr>
        </p:nvSpPr>
        <p:spPr bwMode="auto">
          <a:xfrm>
            <a:off x="382270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D481AA27-C3E6-48C7-B38F-3432A48FBCF0}"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Guide students to use Excel to create a checklist and deadlines, PIC, etc.</a:t>
            </a:r>
          </a:p>
        </p:txBody>
      </p:sp>
      <p:sp>
        <p:nvSpPr>
          <p:cNvPr id="4" name="Slide Number Placeholder 3"/>
          <p:cNvSpPr>
            <a:spLocks noGrp="1"/>
          </p:cNvSpPr>
          <p:nvPr>
            <p:ph type="sldNum" sz="quarter" idx="5"/>
          </p:nvPr>
        </p:nvSpPr>
        <p:spPr/>
        <p:txBody>
          <a:bodyPr/>
          <a:lstStyle/>
          <a:p>
            <a:pPr>
              <a:defRPr/>
            </a:pPr>
            <a:fld id="{D481AA27-C3E6-48C7-B38F-3432A48FBCF0}" type="slidenum">
              <a:rPr lang="en-GB" altLang="en-US" smtClean="0"/>
              <a:pPr>
                <a:defRPr/>
              </a:pPr>
              <a:t>2</a:t>
            </a:fld>
            <a:endParaRPr lang="en-GB" altLang="en-US"/>
          </a:p>
        </p:txBody>
      </p:sp>
    </p:spTree>
    <p:extLst>
      <p:ext uri="{BB962C8B-B14F-4D97-AF65-F5344CB8AC3E}">
        <p14:creationId xmlns:p14="http://schemas.microsoft.com/office/powerpoint/2010/main" val="35296075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916E6FFA-6055-E0F5-CA2B-052B89624598}"/>
              </a:ext>
            </a:extLst>
          </p:cNvPr>
          <p:cNvSpPr>
            <a:spLocks noGrp="1" noRot="1" noChangeAspect="1" noChangeArrowheads="1" noTextEdit="1"/>
          </p:cNvSpPr>
          <p:nvPr>
            <p:ph type="sldImg"/>
          </p:nvPr>
        </p:nvSpPr>
        <p:spPr>
          <a:ln/>
        </p:spPr>
      </p:sp>
      <p:sp>
        <p:nvSpPr>
          <p:cNvPr id="9219" name="Notes Placeholder 2">
            <a:extLst>
              <a:ext uri="{FF2B5EF4-FFF2-40B4-BE49-F238E27FC236}">
                <a16:creationId xmlns:a16="http://schemas.microsoft.com/office/drawing/2014/main" id="{C3553956-11BE-210E-113C-7F44AFD9CDA1}"/>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457200" indent="-457200">
              <a:buFont typeface="Myriad Pro"/>
              <a:buAutoNum type="arabicPeriod"/>
            </a:pPr>
            <a:endParaRPr lang="en-GB" altLang="en-US" sz="1200" dirty="0"/>
          </a:p>
          <a:p>
            <a:pPr marL="0" indent="0">
              <a:buNone/>
            </a:pPr>
            <a:r>
              <a:rPr lang="en-GB" altLang="en-US" sz="1200" dirty="0">
                <a:solidFill>
                  <a:srgbClr val="FF0000"/>
                </a:solidFill>
                <a:sym typeface="Wingdings" panose="05000000000000000000" pitchFamily="2" charset="2"/>
              </a:rPr>
              <a:t>Rephrasing question 2: What is the new behaviours for students in </a:t>
            </a:r>
            <a:r>
              <a:rPr lang="en-GB" altLang="en-US" sz="1200" dirty="0">
                <a:solidFill>
                  <a:srgbClr val="FF0000"/>
                </a:solidFill>
              </a:rPr>
              <a:t>different course or at different levels of their study? E.g., undergrad/postgrad.</a:t>
            </a:r>
          </a:p>
          <a:p>
            <a:pPr eaLnBrk="1" hangingPunct="1"/>
            <a:endParaRPr lang="en-GB" altLang="en-US" dirty="0"/>
          </a:p>
        </p:txBody>
      </p:sp>
      <p:sp>
        <p:nvSpPr>
          <p:cNvPr id="9220" name="Slide Number Placeholder 3">
            <a:extLst>
              <a:ext uri="{FF2B5EF4-FFF2-40B4-BE49-F238E27FC236}">
                <a16:creationId xmlns:a16="http://schemas.microsoft.com/office/drawing/2014/main" id="{B1CFA14E-7EED-18E3-4A95-34BA06425DEA}"/>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58B2163-F3F8-4209-9460-8C3BD05A6BCE}" type="slidenum">
              <a:rPr lang="en-GB" altLang="en-US" smtClean="0">
                <a:latin typeface="Verdana" panose="020B0604030504040204" pitchFamily="34" charset="0"/>
              </a:rPr>
              <a:pPr/>
              <a:t>3</a:t>
            </a:fld>
            <a:endParaRPr lang="en-GB" altLang="en-US">
              <a:latin typeface="Verdana" panose="020B060403050404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41BE86B9-2FE5-4EF8-6B9A-86E1FD17F72F}"/>
              </a:ext>
            </a:extLst>
          </p:cNvPr>
          <p:cNvSpPr>
            <a:spLocks noGrp="1" noRot="1" noChangeAspect="1" noChangeArrowheads="1" noTextEdit="1"/>
          </p:cNvSpPr>
          <p:nvPr>
            <p:ph type="sldImg"/>
          </p:nvPr>
        </p:nvSpPr>
        <p:spPr>
          <a:ln/>
        </p:spPr>
      </p:sp>
      <p:sp>
        <p:nvSpPr>
          <p:cNvPr id="11267" name="Notes Placeholder 2">
            <a:extLst>
              <a:ext uri="{FF2B5EF4-FFF2-40B4-BE49-F238E27FC236}">
                <a16:creationId xmlns:a16="http://schemas.microsoft.com/office/drawing/2014/main" id="{406560AA-0DEB-7511-B2DD-759D273A05E9}"/>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To what extent one can keep his or her identity/focus/core capabilities/consistency but at the same time can be flexible to accommodate the roles required by the group?</a:t>
            </a:r>
          </a:p>
        </p:txBody>
      </p:sp>
      <p:sp>
        <p:nvSpPr>
          <p:cNvPr id="11268" name="Slide Number Placeholder 3">
            <a:extLst>
              <a:ext uri="{FF2B5EF4-FFF2-40B4-BE49-F238E27FC236}">
                <a16:creationId xmlns:a16="http://schemas.microsoft.com/office/drawing/2014/main" id="{907C1923-5DE0-53AD-D198-AF53C91EB58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9BC7E0B-0FA7-4938-B43E-A48E8889B00E}" type="slidenum">
              <a:rPr lang="en-GB" altLang="en-US" smtClean="0">
                <a:latin typeface="Verdana" panose="020B0604030504040204" pitchFamily="34" charset="0"/>
              </a:rPr>
              <a:pPr/>
              <a:t>4</a:t>
            </a:fld>
            <a:endParaRPr lang="en-GB" altLang="en-US">
              <a:latin typeface="Verdana" panose="020B060403050404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68330A32-33BE-79F8-9C51-A5E8FE4F0F6C}"/>
              </a:ext>
            </a:extLst>
          </p:cNvPr>
          <p:cNvSpPr>
            <a:spLocks noGrp="1" noRot="1" noChangeAspect="1" noChangeArrowheads="1" noTextEdit="1"/>
          </p:cNvSpPr>
          <p:nvPr>
            <p:ph type="sldImg"/>
          </p:nvPr>
        </p:nvSpPr>
        <p:spPr>
          <a:ln/>
        </p:spPr>
      </p:sp>
      <p:sp>
        <p:nvSpPr>
          <p:cNvPr id="13315" name="Notes Placeholder 2">
            <a:extLst>
              <a:ext uri="{FF2B5EF4-FFF2-40B4-BE49-F238E27FC236}">
                <a16:creationId xmlns:a16="http://schemas.microsoft.com/office/drawing/2014/main" id="{70BA43A5-1CFE-9133-6A9B-A87D09661C32}"/>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Addition task: to identify one organisation structural issues and attempt to correct them. Structural issues are those aspects of the organisational structures that hinder effective and efficient organisational operations or simply not the optimum choices.</a:t>
            </a:r>
          </a:p>
          <a:p>
            <a:pPr eaLnBrk="1" hangingPunct="1"/>
            <a:r>
              <a:rPr lang="en-GB" altLang="en-US"/>
              <a:t>The selected organisation can be informal, such as your family, your circle of friends, your leisure team/group; or formal such as the university, a business, or the government.</a:t>
            </a:r>
          </a:p>
        </p:txBody>
      </p:sp>
      <p:sp>
        <p:nvSpPr>
          <p:cNvPr id="13316" name="Slide Number Placeholder 3">
            <a:extLst>
              <a:ext uri="{FF2B5EF4-FFF2-40B4-BE49-F238E27FC236}">
                <a16:creationId xmlns:a16="http://schemas.microsoft.com/office/drawing/2014/main" id="{2631219C-BC2E-5E3B-9C06-44156D658C1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7C49999-837D-4778-94C7-C13966430DC2}" type="slidenum">
              <a:rPr lang="en-GB" altLang="en-US" smtClean="0">
                <a:latin typeface="Verdana" panose="020B0604030504040204" pitchFamily="34" charset="0"/>
              </a:rPr>
              <a:pPr/>
              <a:t>5</a:t>
            </a:fld>
            <a:endParaRPr lang="en-GB" altLang="en-US">
              <a:latin typeface="Verdana" panose="020B060403050404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B8CE57B-569D-D726-06D5-D7B41A36513B}"/>
              </a:ext>
            </a:extLst>
          </p:cNvPr>
          <p:cNvSpPr>
            <a:spLocks noGrp="1"/>
          </p:cNvSpPr>
          <p:nvPr>
            <p:ph type="dt" sz="half" idx="10"/>
          </p:nvPr>
        </p:nvSpPr>
        <p:spPr>
          <a:xfrm>
            <a:off x="395288" y="6524625"/>
            <a:ext cx="971550" cy="219075"/>
          </a:xfrm>
        </p:spPr>
        <p:txBody>
          <a:bodyPr/>
          <a:lstStyle>
            <a:lvl1pPr>
              <a:defRPr/>
            </a:lvl1pPr>
          </a:lstStyle>
          <a:p>
            <a:pPr>
              <a:defRPr/>
            </a:pPr>
            <a:fld id="{6FCB9A9F-C1EE-4035-B0A1-84B4ED3CAE09}" type="datetime1">
              <a:rPr lang="en-GB" altLang="en-US"/>
              <a:pPr>
                <a:defRPr/>
              </a:pPr>
              <a:t>28/09/2023</a:t>
            </a:fld>
            <a:endParaRPr lang="en-GB" altLang="en-US"/>
          </a:p>
        </p:txBody>
      </p:sp>
      <p:sp>
        <p:nvSpPr>
          <p:cNvPr id="5" name="Footer Placeholder 4">
            <a:extLst>
              <a:ext uri="{FF2B5EF4-FFF2-40B4-BE49-F238E27FC236}">
                <a16:creationId xmlns:a16="http://schemas.microsoft.com/office/drawing/2014/main" id="{F2B9C37F-0EC6-6143-26E2-535DC318262C}"/>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D8B27BD4-8A26-3AD0-F617-E91F87FFD680}"/>
              </a:ext>
            </a:extLst>
          </p:cNvPr>
          <p:cNvSpPr>
            <a:spLocks noGrp="1"/>
          </p:cNvSpPr>
          <p:nvPr>
            <p:ph type="sldNum" sz="quarter" idx="12"/>
          </p:nvPr>
        </p:nvSpPr>
        <p:spPr/>
        <p:txBody>
          <a:bodyPr/>
          <a:lstStyle>
            <a:lvl1pPr>
              <a:defRPr/>
            </a:lvl1pPr>
          </a:lstStyle>
          <a:p>
            <a:pPr>
              <a:defRPr/>
            </a:pPr>
            <a:fld id="{A957F064-1629-444D-8E91-DB3AA4CECC44}" type="slidenum">
              <a:rPr lang="en-GB" altLang="en-US"/>
              <a:pPr>
                <a:defRPr/>
              </a:pPr>
              <a:t>‹#›</a:t>
            </a:fld>
            <a:endParaRPr lang="en-GB" altLang="en-US"/>
          </a:p>
        </p:txBody>
      </p:sp>
    </p:spTree>
    <p:extLst>
      <p:ext uri="{BB962C8B-B14F-4D97-AF65-F5344CB8AC3E}">
        <p14:creationId xmlns:p14="http://schemas.microsoft.com/office/powerpoint/2010/main" val="1125080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A0017E-9E9C-22E6-F58E-4198259974C1}"/>
              </a:ext>
            </a:extLst>
          </p:cNvPr>
          <p:cNvSpPr>
            <a:spLocks noGrp="1"/>
          </p:cNvSpPr>
          <p:nvPr>
            <p:ph type="dt" sz="half" idx="10"/>
          </p:nvPr>
        </p:nvSpPr>
        <p:spPr/>
        <p:txBody>
          <a:bodyPr/>
          <a:lstStyle>
            <a:lvl1pPr>
              <a:defRPr/>
            </a:lvl1pPr>
          </a:lstStyle>
          <a:p>
            <a:pPr>
              <a:defRPr/>
            </a:pPr>
            <a:fld id="{1B53F9DF-AAEC-4EEF-8B39-3B49CC97FDD4}" type="datetime1">
              <a:rPr lang="en-GB" altLang="en-US"/>
              <a:pPr>
                <a:defRPr/>
              </a:pPr>
              <a:t>28/09/2023</a:t>
            </a:fld>
            <a:endParaRPr lang="en-GB" altLang="en-US"/>
          </a:p>
        </p:txBody>
      </p:sp>
      <p:sp>
        <p:nvSpPr>
          <p:cNvPr id="5" name="Footer Placeholder 4">
            <a:extLst>
              <a:ext uri="{FF2B5EF4-FFF2-40B4-BE49-F238E27FC236}">
                <a16:creationId xmlns:a16="http://schemas.microsoft.com/office/drawing/2014/main" id="{AD59D7F7-53E0-AFA7-B1E7-B1515A31F00D}"/>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0BD74A0B-8851-AF1D-EE90-38382C0F9DB8}"/>
              </a:ext>
            </a:extLst>
          </p:cNvPr>
          <p:cNvSpPr>
            <a:spLocks noGrp="1"/>
          </p:cNvSpPr>
          <p:nvPr>
            <p:ph type="sldNum" sz="quarter" idx="12"/>
          </p:nvPr>
        </p:nvSpPr>
        <p:spPr/>
        <p:txBody>
          <a:bodyPr/>
          <a:lstStyle>
            <a:lvl1pPr>
              <a:defRPr/>
            </a:lvl1pPr>
          </a:lstStyle>
          <a:p>
            <a:pPr>
              <a:defRPr/>
            </a:pPr>
            <a:fld id="{2138F4D5-DE31-47D7-9C2F-D2F119692E85}" type="slidenum">
              <a:rPr lang="en-GB" altLang="en-US"/>
              <a:pPr>
                <a:defRPr/>
              </a:pPr>
              <a:t>‹#›</a:t>
            </a:fld>
            <a:endParaRPr lang="en-GB" altLang="en-US"/>
          </a:p>
        </p:txBody>
      </p:sp>
    </p:spTree>
    <p:extLst>
      <p:ext uri="{BB962C8B-B14F-4D97-AF65-F5344CB8AC3E}">
        <p14:creationId xmlns:p14="http://schemas.microsoft.com/office/powerpoint/2010/main" val="12750205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DA80A41-0AC6-2539-8584-57940E2363A7}"/>
              </a:ext>
            </a:extLst>
          </p:cNvPr>
          <p:cNvSpPr>
            <a:spLocks noGrp="1"/>
          </p:cNvSpPr>
          <p:nvPr>
            <p:ph type="dt" sz="half" idx="10"/>
          </p:nvPr>
        </p:nvSpPr>
        <p:spPr/>
        <p:txBody>
          <a:bodyPr/>
          <a:lstStyle>
            <a:lvl1pPr>
              <a:defRPr/>
            </a:lvl1pPr>
          </a:lstStyle>
          <a:p>
            <a:pPr>
              <a:defRPr/>
            </a:pPr>
            <a:fld id="{CE9F8033-8E33-4A43-A2A7-F3F578BD667C}" type="datetime1">
              <a:rPr lang="en-GB" altLang="en-US"/>
              <a:pPr>
                <a:defRPr/>
              </a:pPr>
              <a:t>28/09/2023</a:t>
            </a:fld>
            <a:endParaRPr lang="en-GB" altLang="en-US"/>
          </a:p>
        </p:txBody>
      </p:sp>
      <p:sp>
        <p:nvSpPr>
          <p:cNvPr id="5" name="Slide Number Placeholder 5">
            <a:extLst>
              <a:ext uri="{FF2B5EF4-FFF2-40B4-BE49-F238E27FC236}">
                <a16:creationId xmlns:a16="http://schemas.microsoft.com/office/drawing/2014/main" id="{8A648583-037D-FA7E-887A-7F435C8A1870}"/>
              </a:ext>
            </a:extLst>
          </p:cNvPr>
          <p:cNvSpPr>
            <a:spLocks noGrp="1"/>
          </p:cNvSpPr>
          <p:nvPr>
            <p:ph type="sldNum" sz="quarter" idx="11"/>
          </p:nvPr>
        </p:nvSpPr>
        <p:spPr/>
        <p:txBody>
          <a:bodyPr/>
          <a:lstStyle>
            <a:lvl1pPr>
              <a:defRPr/>
            </a:lvl1pPr>
          </a:lstStyle>
          <a:p>
            <a:pPr>
              <a:defRPr/>
            </a:pPr>
            <a:fld id="{DD56C255-6A16-4CBB-B20E-B0B756F8BBA6}" type="slidenum">
              <a:rPr lang="en-GB" altLang="en-US"/>
              <a:pPr>
                <a:defRPr/>
              </a:pPr>
              <a:t>‹#›</a:t>
            </a:fld>
            <a:endParaRPr lang="en-GB" altLang="en-US"/>
          </a:p>
        </p:txBody>
      </p:sp>
    </p:spTree>
    <p:extLst>
      <p:ext uri="{BB962C8B-B14F-4D97-AF65-F5344CB8AC3E}">
        <p14:creationId xmlns:p14="http://schemas.microsoft.com/office/powerpoint/2010/main" val="1560376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B271F6DD-C555-478A-50E6-366F31D6FDFC}"/>
              </a:ext>
            </a:extLst>
          </p:cNvPr>
          <p:cNvSpPr>
            <a:spLocks noGrp="1"/>
          </p:cNvSpPr>
          <p:nvPr>
            <p:ph type="dt" sz="half" idx="10"/>
          </p:nvPr>
        </p:nvSpPr>
        <p:spPr/>
        <p:txBody>
          <a:bodyPr/>
          <a:lstStyle>
            <a:lvl1pPr>
              <a:defRPr/>
            </a:lvl1pPr>
          </a:lstStyle>
          <a:p>
            <a:pPr>
              <a:defRPr/>
            </a:pPr>
            <a:fld id="{A796DE08-02FB-4C4B-9C51-8A9434E2C1E1}" type="datetime1">
              <a:rPr lang="en-GB" altLang="en-US"/>
              <a:pPr>
                <a:defRPr/>
              </a:pPr>
              <a:t>28/09/2023</a:t>
            </a:fld>
            <a:endParaRPr lang="en-GB" altLang="en-US"/>
          </a:p>
        </p:txBody>
      </p:sp>
      <p:sp>
        <p:nvSpPr>
          <p:cNvPr id="6" name="Slide Number Placeholder 5">
            <a:extLst>
              <a:ext uri="{FF2B5EF4-FFF2-40B4-BE49-F238E27FC236}">
                <a16:creationId xmlns:a16="http://schemas.microsoft.com/office/drawing/2014/main" id="{FECD6279-1186-45B0-2CF6-425A33E0696A}"/>
              </a:ext>
            </a:extLst>
          </p:cNvPr>
          <p:cNvSpPr>
            <a:spLocks noGrp="1"/>
          </p:cNvSpPr>
          <p:nvPr>
            <p:ph type="sldNum" sz="quarter" idx="11"/>
          </p:nvPr>
        </p:nvSpPr>
        <p:spPr/>
        <p:txBody>
          <a:bodyPr/>
          <a:lstStyle>
            <a:lvl1pPr>
              <a:defRPr/>
            </a:lvl1pPr>
          </a:lstStyle>
          <a:p>
            <a:pPr>
              <a:defRPr/>
            </a:pPr>
            <a:fld id="{B9B373E5-A300-47EC-86E3-0A4DD03D8F15}" type="slidenum">
              <a:rPr lang="en-GB" altLang="en-US"/>
              <a:pPr>
                <a:defRPr/>
              </a:pPr>
              <a:t>‹#›</a:t>
            </a:fld>
            <a:endParaRPr lang="en-GB" altLang="en-US"/>
          </a:p>
        </p:txBody>
      </p:sp>
    </p:spTree>
    <p:extLst>
      <p:ext uri="{BB962C8B-B14F-4D97-AF65-F5344CB8AC3E}">
        <p14:creationId xmlns:p14="http://schemas.microsoft.com/office/powerpoint/2010/main" val="38661926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B224C862-73D8-8807-A980-241EF90A46F9}"/>
              </a:ext>
            </a:extLst>
          </p:cNvPr>
          <p:cNvSpPr>
            <a:spLocks noGrp="1"/>
          </p:cNvSpPr>
          <p:nvPr>
            <p:ph type="dt" sz="half" idx="10"/>
          </p:nvPr>
        </p:nvSpPr>
        <p:spPr/>
        <p:txBody>
          <a:bodyPr/>
          <a:lstStyle>
            <a:lvl1pPr>
              <a:defRPr/>
            </a:lvl1pPr>
          </a:lstStyle>
          <a:p>
            <a:pPr>
              <a:defRPr/>
            </a:pPr>
            <a:fld id="{94A42439-CF31-4276-9FA3-2433247B73BC}" type="datetime1">
              <a:rPr lang="en-GB" altLang="en-US"/>
              <a:pPr>
                <a:defRPr/>
              </a:pPr>
              <a:t>28/09/2023</a:t>
            </a:fld>
            <a:endParaRPr lang="en-GB" altLang="en-US"/>
          </a:p>
        </p:txBody>
      </p:sp>
      <p:sp>
        <p:nvSpPr>
          <p:cNvPr id="8" name="Slide Number Placeholder 5">
            <a:extLst>
              <a:ext uri="{FF2B5EF4-FFF2-40B4-BE49-F238E27FC236}">
                <a16:creationId xmlns:a16="http://schemas.microsoft.com/office/drawing/2014/main" id="{DFC7A380-24C9-5289-85F1-6CC56ED9CE07}"/>
              </a:ext>
            </a:extLst>
          </p:cNvPr>
          <p:cNvSpPr>
            <a:spLocks noGrp="1"/>
          </p:cNvSpPr>
          <p:nvPr>
            <p:ph type="sldNum" sz="quarter" idx="11"/>
          </p:nvPr>
        </p:nvSpPr>
        <p:spPr/>
        <p:txBody>
          <a:bodyPr/>
          <a:lstStyle>
            <a:lvl1pPr>
              <a:defRPr/>
            </a:lvl1pPr>
          </a:lstStyle>
          <a:p>
            <a:pPr>
              <a:defRPr/>
            </a:pPr>
            <a:fld id="{7D5B74DE-BD5E-4042-B149-D4C35A9A1ED5}" type="slidenum">
              <a:rPr lang="en-GB" altLang="en-US"/>
              <a:pPr>
                <a:defRPr/>
              </a:pPr>
              <a:t>‹#›</a:t>
            </a:fld>
            <a:endParaRPr lang="en-GB" altLang="en-US"/>
          </a:p>
        </p:txBody>
      </p:sp>
    </p:spTree>
    <p:extLst>
      <p:ext uri="{BB962C8B-B14F-4D97-AF65-F5344CB8AC3E}">
        <p14:creationId xmlns:p14="http://schemas.microsoft.com/office/powerpoint/2010/main" val="2530974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F90E9AA9-F504-0746-BB24-71858C1E6F5B}"/>
              </a:ext>
            </a:extLst>
          </p:cNvPr>
          <p:cNvSpPr>
            <a:spLocks noGrp="1"/>
          </p:cNvSpPr>
          <p:nvPr>
            <p:ph type="dt" sz="half" idx="10"/>
          </p:nvPr>
        </p:nvSpPr>
        <p:spPr/>
        <p:txBody>
          <a:bodyPr/>
          <a:lstStyle>
            <a:lvl1pPr>
              <a:defRPr/>
            </a:lvl1pPr>
          </a:lstStyle>
          <a:p>
            <a:pPr>
              <a:defRPr/>
            </a:pPr>
            <a:fld id="{5B43674D-09A0-4A99-9B66-5FE78DE728C3}" type="datetime1">
              <a:rPr lang="en-GB" altLang="en-US"/>
              <a:pPr>
                <a:defRPr/>
              </a:pPr>
              <a:t>28/09/2023</a:t>
            </a:fld>
            <a:endParaRPr lang="en-GB" altLang="en-US"/>
          </a:p>
        </p:txBody>
      </p:sp>
      <p:sp>
        <p:nvSpPr>
          <p:cNvPr id="4" name="Slide Number Placeholder 5">
            <a:extLst>
              <a:ext uri="{FF2B5EF4-FFF2-40B4-BE49-F238E27FC236}">
                <a16:creationId xmlns:a16="http://schemas.microsoft.com/office/drawing/2014/main" id="{5F2CD508-9686-C627-CD0C-79C9B2A779EA}"/>
              </a:ext>
            </a:extLst>
          </p:cNvPr>
          <p:cNvSpPr>
            <a:spLocks noGrp="1"/>
          </p:cNvSpPr>
          <p:nvPr>
            <p:ph type="sldNum" sz="quarter" idx="11"/>
          </p:nvPr>
        </p:nvSpPr>
        <p:spPr/>
        <p:txBody>
          <a:bodyPr/>
          <a:lstStyle>
            <a:lvl1pPr>
              <a:defRPr/>
            </a:lvl1pPr>
          </a:lstStyle>
          <a:p>
            <a:pPr>
              <a:defRPr/>
            </a:pPr>
            <a:fld id="{50D71BE0-7DD7-40CF-BD2C-AA171E04BF67}" type="slidenum">
              <a:rPr lang="en-GB" altLang="en-US"/>
              <a:pPr>
                <a:defRPr/>
              </a:pPr>
              <a:t>‹#›</a:t>
            </a:fld>
            <a:endParaRPr lang="en-GB" altLang="en-US"/>
          </a:p>
        </p:txBody>
      </p:sp>
    </p:spTree>
    <p:extLst>
      <p:ext uri="{BB962C8B-B14F-4D97-AF65-F5344CB8AC3E}">
        <p14:creationId xmlns:p14="http://schemas.microsoft.com/office/powerpoint/2010/main" val="17383529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C29E82AC-25AA-309F-82FF-722ACCC3AE07}"/>
              </a:ext>
            </a:extLst>
          </p:cNvPr>
          <p:cNvSpPr>
            <a:spLocks noGrp="1"/>
          </p:cNvSpPr>
          <p:nvPr>
            <p:ph type="dt" sz="half" idx="10"/>
          </p:nvPr>
        </p:nvSpPr>
        <p:spPr/>
        <p:txBody>
          <a:bodyPr/>
          <a:lstStyle>
            <a:lvl1pPr>
              <a:defRPr/>
            </a:lvl1pPr>
          </a:lstStyle>
          <a:p>
            <a:pPr>
              <a:defRPr/>
            </a:pPr>
            <a:fld id="{6369C9AA-4D3D-4B7E-BCF0-C6EDFDCCD322}" type="datetime1">
              <a:rPr lang="en-GB" altLang="en-US"/>
              <a:pPr>
                <a:defRPr/>
              </a:pPr>
              <a:t>28/09/2023</a:t>
            </a:fld>
            <a:endParaRPr lang="en-GB" altLang="en-US"/>
          </a:p>
        </p:txBody>
      </p:sp>
      <p:sp>
        <p:nvSpPr>
          <p:cNvPr id="3" name="Slide Number Placeholder 5">
            <a:extLst>
              <a:ext uri="{FF2B5EF4-FFF2-40B4-BE49-F238E27FC236}">
                <a16:creationId xmlns:a16="http://schemas.microsoft.com/office/drawing/2014/main" id="{C4614F83-475B-AF9F-DE94-73F48DE1C749}"/>
              </a:ext>
            </a:extLst>
          </p:cNvPr>
          <p:cNvSpPr>
            <a:spLocks noGrp="1"/>
          </p:cNvSpPr>
          <p:nvPr>
            <p:ph type="sldNum" sz="quarter" idx="11"/>
          </p:nvPr>
        </p:nvSpPr>
        <p:spPr/>
        <p:txBody>
          <a:bodyPr/>
          <a:lstStyle>
            <a:lvl1pPr>
              <a:defRPr/>
            </a:lvl1pPr>
          </a:lstStyle>
          <a:p>
            <a:pPr>
              <a:defRPr/>
            </a:pPr>
            <a:fld id="{2D7A2DBC-BA72-4011-AE0A-123D2E573B27}" type="slidenum">
              <a:rPr lang="en-GB" altLang="en-US"/>
              <a:pPr>
                <a:defRPr/>
              </a:pPr>
              <a:t>‹#›</a:t>
            </a:fld>
            <a:endParaRPr lang="en-GB" altLang="en-US"/>
          </a:p>
        </p:txBody>
      </p:sp>
    </p:spTree>
    <p:extLst>
      <p:ext uri="{BB962C8B-B14F-4D97-AF65-F5344CB8AC3E}">
        <p14:creationId xmlns:p14="http://schemas.microsoft.com/office/powerpoint/2010/main" val="28146283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0585D039-127D-4F3F-6809-CB5E17C86FF4}"/>
              </a:ext>
            </a:extLst>
          </p:cNvPr>
          <p:cNvSpPr>
            <a:spLocks noGrp="1"/>
          </p:cNvSpPr>
          <p:nvPr>
            <p:ph type="dt" sz="half" idx="10"/>
          </p:nvPr>
        </p:nvSpPr>
        <p:spPr/>
        <p:txBody>
          <a:bodyPr/>
          <a:lstStyle>
            <a:lvl1pPr>
              <a:defRPr/>
            </a:lvl1pPr>
          </a:lstStyle>
          <a:p>
            <a:pPr>
              <a:defRPr/>
            </a:pPr>
            <a:fld id="{81489059-44F8-492B-8EC1-3291A4AFBD56}" type="datetime1">
              <a:rPr lang="en-GB" altLang="en-US"/>
              <a:pPr>
                <a:defRPr/>
              </a:pPr>
              <a:t>28/09/2023</a:t>
            </a:fld>
            <a:endParaRPr lang="en-GB" altLang="en-US"/>
          </a:p>
        </p:txBody>
      </p:sp>
      <p:sp>
        <p:nvSpPr>
          <p:cNvPr id="6" name="Slide Number Placeholder 5">
            <a:extLst>
              <a:ext uri="{FF2B5EF4-FFF2-40B4-BE49-F238E27FC236}">
                <a16:creationId xmlns:a16="http://schemas.microsoft.com/office/drawing/2014/main" id="{BD236EB4-2473-8F28-BDC1-2C00A8635130}"/>
              </a:ext>
            </a:extLst>
          </p:cNvPr>
          <p:cNvSpPr>
            <a:spLocks noGrp="1"/>
          </p:cNvSpPr>
          <p:nvPr>
            <p:ph type="sldNum" sz="quarter" idx="11"/>
          </p:nvPr>
        </p:nvSpPr>
        <p:spPr/>
        <p:txBody>
          <a:bodyPr/>
          <a:lstStyle>
            <a:lvl1pPr>
              <a:defRPr/>
            </a:lvl1pPr>
          </a:lstStyle>
          <a:p>
            <a:pPr>
              <a:defRPr/>
            </a:pPr>
            <a:fld id="{9BD6B729-1CBA-4A20-9B2E-EE3C5B057959}" type="slidenum">
              <a:rPr lang="en-GB" altLang="en-US"/>
              <a:pPr>
                <a:defRPr/>
              </a:pPr>
              <a:t>‹#›</a:t>
            </a:fld>
            <a:endParaRPr lang="en-GB" altLang="en-US"/>
          </a:p>
        </p:txBody>
      </p:sp>
    </p:spTree>
    <p:extLst>
      <p:ext uri="{BB962C8B-B14F-4D97-AF65-F5344CB8AC3E}">
        <p14:creationId xmlns:p14="http://schemas.microsoft.com/office/powerpoint/2010/main" val="4211218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70E11D32-5808-8BC7-D6C1-697635BF12E4}"/>
              </a:ext>
            </a:extLst>
          </p:cNvPr>
          <p:cNvSpPr>
            <a:spLocks noGrp="1"/>
          </p:cNvSpPr>
          <p:nvPr>
            <p:ph type="dt" sz="half" idx="10"/>
          </p:nvPr>
        </p:nvSpPr>
        <p:spPr/>
        <p:txBody>
          <a:bodyPr/>
          <a:lstStyle>
            <a:lvl1pPr>
              <a:defRPr/>
            </a:lvl1pPr>
          </a:lstStyle>
          <a:p>
            <a:pPr>
              <a:defRPr/>
            </a:pPr>
            <a:fld id="{CF3D55C1-64A7-47AC-96F3-924625D6D8F2}" type="datetime1">
              <a:rPr lang="en-GB" altLang="en-US"/>
              <a:pPr>
                <a:defRPr/>
              </a:pPr>
              <a:t>28/09/2023</a:t>
            </a:fld>
            <a:endParaRPr lang="en-GB" altLang="en-US"/>
          </a:p>
        </p:txBody>
      </p:sp>
      <p:sp>
        <p:nvSpPr>
          <p:cNvPr id="6" name="Slide Number Placeholder 5">
            <a:extLst>
              <a:ext uri="{FF2B5EF4-FFF2-40B4-BE49-F238E27FC236}">
                <a16:creationId xmlns:a16="http://schemas.microsoft.com/office/drawing/2014/main" id="{20DF2E22-8597-98B8-FFA0-CF1C7196A17A}"/>
              </a:ext>
            </a:extLst>
          </p:cNvPr>
          <p:cNvSpPr>
            <a:spLocks noGrp="1"/>
          </p:cNvSpPr>
          <p:nvPr>
            <p:ph type="sldNum" sz="quarter" idx="11"/>
          </p:nvPr>
        </p:nvSpPr>
        <p:spPr/>
        <p:txBody>
          <a:bodyPr/>
          <a:lstStyle>
            <a:lvl1pPr>
              <a:defRPr/>
            </a:lvl1pPr>
          </a:lstStyle>
          <a:p>
            <a:pPr>
              <a:defRPr/>
            </a:pPr>
            <a:fld id="{88B71BD3-3FA9-4FD5-8948-A9C76059C16D}" type="slidenum">
              <a:rPr lang="en-GB" altLang="en-US"/>
              <a:pPr>
                <a:defRPr/>
              </a:pPr>
              <a:t>‹#›</a:t>
            </a:fld>
            <a:endParaRPr lang="en-GB" altLang="en-US"/>
          </a:p>
        </p:txBody>
      </p:sp>
    </p:spTree>
    <p:extLst>
      <p:ext uri="{BB962C8B-B14F-4D97-AF65-F5344CB8AC3E}">
        <p14:creationId xmlns:p14="http://schemas.microsoft.com/office/powerpoint/2010/main" val="303870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63261E-6A75-2370-44D8-93685956D4D2}"/>
              </a:ext>
            </a:extLst>
          </p:cNvPr>
          <p:cNvSpPr>
            <a:spLocks noGrp="1"/>
          </p:cNvSpPr>
          <p:nvPr>
            <p:ph type="dt" sz="half" idx="10"/>
          </p:nvPr>
        </p:nvSpPr>
        <p:spPr/>
        <p:txBody>
          <a:bodyPr/>
          <a:lstStyle>
            <a:lvl1pPr>
              <a:defRPr/>
            </a:lvl1pPr>
          </a:lstStyle>
          <a:p>
            <a:pPr>
              <a:defRPr/>
            </a:pPr>
            <a:fld id="{616B1E59-C48B-4E58-804C-183DBF760D8A}" type="datetime1">
              <a:rPr lang="en-GB" altLang="en-US"/>
              <a:pPr>
                <a:defRPr/>
              </a:pPr>
              <a:t>28/09/2023</a:t>
            </a:fld>
            <a:endParaRPr lang="en-GB" altLang="en-US"/>
          </a:p>
        </p:txBody>
      </p:sp>
      <p:sp>
        <p:nvSpPr>
          <p:cNvPr id="5" name="Slide Number Placeholder 5">
            <a:extLst>
              <a:ext uri="{FF2B5EF4-FFF2-40B4-BE49-F238E27FC236}">
                <a16:creationId xmlns:a16="http://schemas.microsoft.com/office/drawing/2014/main" id="{456377B8-E1EA-42AB-3686-EDA57BF42831}"/>
              </a:ext>
            </a:extLst>
          </p:cNvPr>
          <p:cNvSpPr>
            <a:spLocks noGrp="1"/>
          </p:cNvSpPr>
          <p:nvPr>
            <p:ph type="sldNum" sz="quarter" idx="11"/>
          </p:nvPr>
        </p:nvSpPr>
        <p:spPr/>
        <p:txBody>
          <a:bodyPr/>
          <a:lstStyle>
            <a:lvl1pPr>
              <a:defRPr/>
            </a:lvl1pPr>
          </a:lstStyle>
          <a:p>
            <a:pPr>
              <a:defRPr/>
            </a:pPr>
            <a:fld id="{6C7DA2E7-6AB2-42F4-8BF5-FD21A850076A}" type="slidenum">
              <a:rPr lang="en-GB" altLang="en-US"/>
              <a:pPr>
                <a:defRPr/>
              </a:pPr>
              <a:t>‹#›</a:t>
            </a:fld>
            <a:endParaRPr lang="en-GB" altLang="en-US"/>
          </a:p>
        </p:txBody>
      </p:sp>
    </p:spTree>
    <p:extLst>
      <p:ext uri="{BB962C8B-B14F-4D97-AF65-F5344CB8AC3E}">
        <p14:creationId xmlns:p14="http://schemas.microsoft.com/office/powerpoint/2010/main" val="1681243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680D44F-4C6E-9478-B633-CABAA3EAB04A}"/>
              </a:ext>
            </a:extLst>
          </p:cNvPr>
          <p:cNvSpPr>
            <a:spLocks noGrp="1"/>
          </p:cNvSpPr>
          <p:nvPr>
            <p:ph type="dt" sz="half" idx="10"/>
          </p:nvPr>
        </p:nvSpPr>
        <p:spPr/>
        <p:txBody>
          <a:bodyPr/>
          <a:lstStyle>
            <a:lvl1pPr>
              <a:defRPr/>
            </a:lvl1pPr>
          </a:lstStyle>
          <a:p>
            <a:pPr>
              <a:defRPr/>
            </a:pPr>
            <a:fld id="{C49D1CF6-4D1B-4BF9-AF5A-472A93C1B0D9}" type="datetime1">
              <a:rPr lang="en-GB" altLang="en-US"/>
              <a:pPr>
                <a:defRPr/>
              </a:pPr>
              <a:t>28/09/2023</a:t>
            </a:fld>
            <a:endParaRPr lang="en-GB" altLang="en-US"/>
          </a:p>
        </p:txBody>
      </p:sp>
      <p:sp>
        <p:nvSpPr>
          <p:cNvPr id="5" name="Slide Number Placeholder 5">
            <a:extLst>
              <a:ext uri="{FF2B5EF4-FFF2-40B4-BE49-F238E27FC236}">
                <a16:creationId xmlns:a16="http://schemas.microsoft.com/office/drawing/2014/main" id="{7DE0953A-19A5-F889-DDCC-E6B74C9812D0}"/>
              </a:ext>
            </a:extLst>
          </p:cNvPr>
          <p:cNvSpPr>
            <a:spLocks noGrp="1"/>
          </p:cNvSpPr>
          <p:nvPr>
            <p:ph type="sldNum" sz="quarter" idx="11"/>
          </p:nvPr>
        </p:nvSpPr>
        <p:spPr/>
        <p:txBody>
          <a:bodyPr/>
          <a:lstStyle>
            <a:lvl1pPr>
              <a:defRPr/>
            </a:lvl1pPr>
          </a:lstStyle>
          <a:p>
            <a:pPr>
              <a:defRPr/>
            </a:pPr>
            <a:fld id="{00AEF3C7-2A0F-4054-B15F-8904AC47ADEF}" type="slidenum">
              <a:rPr lang="en-GB" altLang="en-US"/>
              <a:pPr>
                <a:defRPr/>
              </a:pPr>
              <a:t>‹#›</a:t>
            </a:fld>
            <a:endParaRPr lang="en-GB" altLang="en-US"/>
          </a:p>
        </p:txBody>
      </p:sp>
    </p:spTree>
    <p:extLst>
      <p:ext uri="{BB962C8B-B14F-4D97-AF65-F5344CB8AC3E}">
        <p14:creationId xmlns:p14="http://schemas.microsoft.com/office/powerpoint/2010/main" val="20643431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24A9081-73B5-D94A-6DD0-B94287F11432}"/>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1307EF7F-5A9E-31F8-76D5-DF47B8B48E91}"/>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D5F80018-84C2-0B85-0BF7-8A60DCE36E02}"/>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F296D607-844B-4F93-AF8E-29073C797A65}" type="datetime1">
              <a:rPr lang="en-GB" altLang="en-US"/>
              <a:pPr>
                <a:defRPr/>
              </a:pPr>
              <a:t>28/09/2023</a:t>
            </a:fld>
            <a:endParaRPr lang="en-GB" altLang="en-US"/>
          </a:p>
        </p:txBody>
      </p:sp>
      <p:sp>
        <p:nvSpPr>
          <p:cNvPr id="6" name="Slide Number Placeholder 5">
            <a:extLst>
              <a:ext uri="{FF2B5EF4-FFF2-40B4-BE49-F238E27FC236}">
                <a16:creationId xmlns:a16="http://schemas.microsoft.com/office/drawing/2014/main" id="{2126AD03-8B6F-4257-56B2-211305ED632A}"/>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C1C5A9F5-AFE9-4407-9BFA-B6FC9ED6E32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155" r:id="rId1"/>
    <p:sldLayoutId id="2147484156" r:id="rId2"/>
    <p:sldLayoutId id="2147484146" r:id="rId3"/>
    <p:sldLayoutId id="2147484147" r:id="rId4"/>
    <p:sldLayoutId id="2147484148" r:id="rId5"/>
    <p:sldLayoutId id="2147484149" r:id="rId6"/>
    <p:sldLayoutId id="2147484150" r:id="rId7"/>
    <p:sldLayoutId id="2147484151" r:id="rId8"/>
    <p:sldLayoutId id="2147484152" r:id="rId9"/>
    <p:sldLayoutId id="2147484153" r:id="rId10"/>
    <p:sldLayoutId id="2147484154"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0578B735-0B54-8461-E7F5-9A000A86DEF6}"/>
              </a:ext>
            </a:extLst>
          </p:cNvPr>
          <p:cNvSpPr>
            <a:spLocks noGrp="1"/>
          </p:cNvSpPr>
          <p:nvPr>
            <p:ph type="ctrTitle"/>
          </p:nvPr>
        </p:nvSpPr>
        <p:spPr>
          <a:xfrm>
            <a:off x="2555875" y="3060700"/>
            <a:ext cx="4392613" cy="936625"/>
          </a:xfrm>
        </p:spPr>
        <p:txBody>
          <a:bodyPr/>
          <a:lstStyle/>
          <a:p>
            <a:r>
              <a:rPr lang="en-GB" altLang="en-US" b="1"/>
              <a:t>LCBB4003</a:t>
            </a:r>
          </a:p>
        </p:txBody>
      </p:sp>
      <p:sp>
        <p:nvSpPr>
          <p:cNvPr id="6147" name="Title 1">
            <a:extLst>
              <a:ext uri="{FF2B5EF4-FFF2-40B4-BE49-F238E27FC236}">
                <a16:creationId xmlns:a16="http://schemas.microsoft.com/office/drawing/2014/main" id="{FC501896-3E94-E317-575C-6821E50C494D}"/>
              </a:ext>
            </a:extLst>
          </p:cNvPr>
          <p:cNvSpPr txBox="1">
            <a:spLocks noChangeArrowheads="1"/>
          </p:cNvSpPr>
          <p:nvPr/>
        </p:nvSpPr>
        <p:spPr bwMode="auto">
          <a:xfrm>
            <a:off x="395288" y="5661025"/>
            <a:ext cx="7993062" cy="75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eaLnBrk="1" hangingPunct="1">
              <a:spcBef>
                <a:spcPct val="0"/>
              </a:spcBef>
              <a:buFontTx/>
              <a:buNone/>
            </a:pPr>
            <a:endParaRPr lang="en-GB" altLang="en-US" sz="2400" b="1"/>
          </a:p>
        </p:txBody>
      </p:sp>
      <p:sp>
        <p:nvSpPr>
          <p:cNvPr id="6148" name="TextBox 1">
            <a:extLst>
              <a:ext uri="{FF2B5EF4-FFF2-40B4-BE49-F238E27FC236}">
                <a16:creationId xmlns:a16="http://schemas.microsoft.com/office/drawing/2014/main" id="{843EB5AA-F009-2A59-E2BB-B09CF95ED2A1}"/>
              </a:ext>
            </a:extLst>
          </p:cNvPr>
          <p:cNvSpPr txBox="1">
            <a:spLocks noChangeArrowheads="1"/>
          </p:cNvSpPr>
          <p:nvPr/>
        </p:nvSpPr>
        <p:spPr bwMode="auto">
          <a:xfrm>
            <a:off x="250825" y="3962400"/>
            <a:ext cx="5329238"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2800" b="1">
                <a:solidFill>
                  <a:srgbClr val="FFFF00"/>
                </a:solidFill>
                <a:latin typeface="Arial" panose="020B0604020202020204" pitchFamily="34" charset="0"/>
              </a:rPr>
              <a:t>Week 3: Session 2: TUTORIAL</a:t>
            </a:r>
          </a:p>
          <a:p>
            <a:pPr>
              <a:spcBef>
                <a:spcPct val="0"/>
              </a:spcBef>
              <a:buFontTx/>
              <a:buNone/>
            </a:pPr>
            <a:r>
              <a:rPr lang="en-GB" altLang="en-US" sz="2800" b="1">
                <a:solidFill>
                  <a:srgbClr val="FFFF00"/>
                </a:solidFill>
                <a:latin typeface="Arial" panose="020B0604020202020204" pitchFamily="34" charset="0"/>
              </a:rPr>
              <a:t>Organisational structure</a:t>
            </a:r>
          </a:p>
          <a:p>
            <a:pPr>
              <a:spcBef>
                <a:spcPct val="0"/>
              </a:spcBef>
              <a:buFontTx/>
              <a:buNone/>
            </a:pPr>
            <a:endParaRPr lang="en-GB" altLang="en-US" sz="2800" b="1">
              <a:solidFill>
                <a:srgbClr val="FFFF00"/>
              </a:solidFill>
              <a:latin typeface="Arial" panose="020B0604020202020204" pitchFamily="34" charset="0"/>
            </a:endParaRPr>
          </a:p>
        </p:txBody>
      </p:sp>
      <p:sp>
        <p:nvSpPr>
          <p:cNvPr id="5" name="Subtitle 4">
            <a:extLst>
              <a:ext uri="{FF2B5EF4-FFF2-40B4-BE49-F238E27FC236}">
                <a16:creationId xmlns:a16="http://schemas.microsoft.com/office/drawing/2014/main" id="{065E0054-8ED3-1153-6AD9-6DF75BE4DD80}"/>
              </a:ext>
            </a:extLst>
          </p:cNvPr>
          <p:cNvSpPr txBox="1">
            <a:spLocks/>
          </p:cNvSpPr>
          <p:nvPr/>
        </p:nvSpPr>
        <p:spPr bwMode="auto">
          <a:xfrm>
            <a:off x="629692" y="1299458"/>
            <a:ext cx="8244829" cy="1917289"/>
          </a:xfrm>
          <a:prstGeom prst="rect">
            <a:avLst/>
          </a:prstGeom>
          <a:noFill/>
          <a:ln>
            <a:noFill/>
          </a:ln>
        </p:spPr>
        <p:txBody>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defRPr/>
            </a:pPr>
            <a:r>
              <a:rPr lang="en-GB" sz="5400" b="1">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Introducing the Modern Workplace </a:t>
            </a:r>
            <a:endParaRPr lang="en-GB" altLang="en-US" sz="4800" b="1">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7D6C8A16-08CF-FE98-CD23-1F57E0479009}"/>
              </a:ext>
            </a:extLst>
          </p:cNvPr>
          <p:cNvSpPr>
            <a:spLocks noGrp="1"/>
          </p:cNvSpPr>
          <p:nvPr>
            <p:ph type="title"/>
          </p:nvPr>
        </p:nvSpPr>
        <p:spPr/>
        <p:txBody>
          <a:bodyPr/>
          <a:lstStyle/>
          <a:p>
            <a:r>
              <a:rPr lang="en-GB" altLang="en-US"/>
              <a:t>0. Assessment briefs</a:t>
            </a:r>
          </a:p>
        </p:txBody>
      </p:sp>
      <p:sp>
        <p:nvSpPr>
          <p:cNvPr id="7171" name="Content Placeholder 2">
            <a:extLst>
              <a:ext uri="{FF2B5EF4-FFF2-40B4-BE49-F238E27FC236}">
                <a16:creationId xmlns:a16="http://schemas.microsoft.com/office/drawing/2014/main" id="{53635DFF-74B8-B516-C740-6825B3087416}"/>
              </a:ext>
            </a:extLst>
          </p:cNvPr>
          <p:cNvSpPr>
            <a:spLocks noGrp="1"/>
          </p:cNvSpPr>
          <p:nvPr>
            <p:ph idx="1"/>
          </p:nvPr>
        </p:nvSpPr>
        <p:spPr>
          <a:xfrm>
            <a:off x="457200" y="1600200"/>
            <a:ext cx="8229600" cy="3916363"/>
          </a:xfrm>
        </p:spPr>
        <p:txBody>
          <a:bodyPr/>
          <a:lstStyle/>
          <a:p>
            <a:r>
              <a:rPr lang="en-GB" altLang="en-US" dirty="0"/>
              <a:t>What are the assessment briefs?</a:t>
            </a:r>
          </a:p>
          <a:p>
            <a:r>
              <a:rPr lang="en-GB" altLang="en-US" dirty="0"/>
              <a:t>Clarifications of requirements.</a:t>
            </a:r>
          </a:p>
          <a:p>
            <a:r>
              <a:rPr lang="en-GB" altLang="en-US" dirty="0"/>
              <a:t>How are your works assessed?</a:t>
            </a:r>
          </a:p>
          <a:p>
            <a:r>
              <a:rPr lang="en-GB" altLang="en-US" dirty="0"/>
              <a:t>What is your plan to work with these assessments?</a:t>
            </a:r>
          </a:p>
          <a:p>
            <a:r>
              <a:rPr lang="en-GB" altLang="en-US" dirty="0"/>
              <a:t>Check the module’s Moodle page for </a:t>
            </a:r>
            <a:r>
              <a:rPr lang="en-GB" altLang="en-US"/>
              <a:t>the guide</a:t>
            </a:r>
            <a:endParaRPr lang="en-GB" altLang="en-US" dirty="0"/>
          </a:p>
        </p:txBody>
      </p:sp>
      <p:sp>
        <p:nvSpPr>
          <p:cNvPr id="4" name="Date Placeholder 3">
            <a:extLst>
              <a:ext uri="{FF2B5EF4-FFF2-40B4-BE49-F238E27FC236}">
                <a16:creationId xmlns:a16="http://schemas.microsoft.com/office/drawing/2014/main" id="{3D8DDE0B-1A6C-D89C-78B4-FD42A3A898DB}"/>
              </a:ext>
            </a:extLst>
          </p:cNvPr>
          <p:cNvSpPr>
            <a:spLocks noGrp="1"/>
          </p:cNvSpPr>
          <p:nvPr>
            <p:ph type="dt" sz="quarter" idx="10"/>
          </p:nvPr>
        </p:nvSpPr>
        <p:spPr/>
        <p:txBody>
          <a:bodyPr/>
          <a:lstStyle/>
          <a:p>
            <a:pPr>
              <a:defRPr/>
            </a:pPr>
            <a:fld id="{F3C50654-D56F-4E97-8D50-A45BCE8CA552}" type="datetime1">
              <a:rPr lang="en-GB" altLang="en-US" smtClean="0"/>
              <a:pPr>
                <a:defRPr/>
              </a:pPr>
              <a:t>28/09/2023</a:t>
            </a:fld>
            <a:endParaRPr lang="en-GB" altLang="en-US"/>
          </a:p>
        </p:txBody>
      </p:sp>
      <p:sp>
        <p:nvSpPr>
          <p:cNvPr id="7173" name="Slide Number Placeholder 4">
            <a:extLst>
              <a:ext uri="{FF2B5EF4-FFF2-40B4-BE49-F238E27FC236}">
                <a16:creationId xmlns:a16="http://schemas.microsoft.com/office/drawing/2014/main" id="{8709E8BE-C5DB-1F1C-5FD4-7798F74A913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DC9B3749-8EDB-42F4-9F0E-9BC56CC5834D}" type="slidenum">
              <a:rPr lang="en-GB" altLang="en-US" sz="1200" smtClean="0">
                <a:solidFill>
                  <a:srgbClr val="898989"/>
                </a:solidFill>
              </a:rPr>
              <a:pPr>
                <a:spcBef>
                  <a:spcPct val="0"/>
                </a:spcBef>
                <a:buFontTx/>
                <a:buNone/>
              </a:pPr>
              <a:t>2</a:t>
            </a:fld>
            <a:endParaRPr lang="en-GB" altLang="en-US" sz="1200">
              <a:solidFill>
                <a:srgbClr val="898989"/>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0F20EAEA-0DBC-5A49-B1D6-9147A3236FFF}"/>
              </a:ext>
            </a:extLst>
          </p:cNvPr>
          <p:cNvSpPr>
            <a:spLocks noGrp="1"/>
          </p:cNvSpPr>
          <p:nvPr>
            <p:ph type="title"/>
          </p:nvPr>
        </p:nvSpPr>
        <p:spPr>
          <a:xfrm>
            <a:off x="457200" y="198438"/>
            <a:ext cx="8229600" cy="1143000"/>
          </a:xfrm>
        </p:spPr>
        <p:txBody>
          <a:bodyPr/>
          <a:lstStyle/>
          <a:p>
            <a:r>
              <a:rPr lang="en-US" altLang="en-US"/>
              <a:t>1. Activity 1 - Roles</a:t>
            </a:r>
            <a:endParaRPr lang="en-GB" altLang="en-US"/>
          </a:p>
        </p:txBody>
      </p:sp>
      <p:sp>
        <p:nvSpPr>
          <p:cNvPr id="8195" name="Content Placeholder 2">
            <a:extLst>
              <a:ext uri="{FF2B5EF4-FFF2-40B4-BE49-F238E27FC236}">
                <a16:creationId xmlns:a16="http://schemas.microsoft.com/office/drawing/2014/main" id="{F09A979A-ABFE-F2AD-F1BD-11AF815BF189}"/>
              </a:ext>
            </a:extLst>
          </p:cNvPr>
          <p:cNvSpPr>
            <a:spLocks noGrp="1"/>
          </p:cNvSpPr>
          <p:nvPr>
            <p:ph idx="1"/>
          </p:nvPr>
        </p:nvSpPr>
        <p:spPr>
          <a:xfrm>
            <a:off x="457200" y="1600200"/>
            <a:ext cx="8229600" cy="3916363"/>
          </a:xfrm>
        </p:spPr>
        <p:txBody>
          <a:bodyPr/>
          <a:lstStyle/>
          <a:p>
            <a:pPr marL="457200" indent="-457200">
              <a:buFont typeface="Myriad Pro"/>
              <a:buAutoNum type="arabicPeriod"/>
            </a:pPr>
            <a:r>
              <a:rPr lang="en-GB" altLang="en-US" sz="2000" dirty="0"/>
              <a:t>Create a visual representation of a role set for university students in general.</a:t>
            </a:r>
          </a:p>
          <a:p>
            <a:pPr marL="457200" indent="-457200">
              <a:buFont typeface="Myriad Pro"/>
              <a:buAutoNum type="arabicPeriod"/>
            </a:pPr>
            <a:r>
              <a:rPr lang="en-GB" altLang="en-US" sz="2000" dirty="0"/>
              <a:t>How might this role set vary for students on different course or at different levels of their study?</a:t>
            </a:r>
          </a:p>
          <a:p>
            <a:pPr marL="457200" indent="-457200">
              <a:buFont typeface="Myriad Pro"/>
              <a:buAutoNum type="arabicPeriod"/>
            </a:pPr>
            <a:r>
              <a:rPr lang="en-GB" altLang="en-US" sz="2000" dirty="0"/>
              <a:t>Now look more closely at how the role set represents a map of yourself. You could use different sizes and coloured pens to enhance the degree and/or importance of various relationships.</a:t>
            </a:r>
          </a:p>
          <a:p>
            <a:pPr marL="457200" indent="-457200">
              <a:buFont typeface="Myriad Pro"/>
              <a:buAutoNum type="arabicPeriod"/>
            </a:pPr>
            <a:r>
              <a:rPr lang="en-GB" altLang="en-US" sz="2000" dirty="0"/>
              <a:t>To what extent would family, friends or colleagues outside the university identify with your visualisation?</a:t>
            </a:r>
          </a:p>
          <a:p>
            <a:pPr marL="457200" indent="-457200">
              <a:buFont typeface="Myriad Pro"/>
              <a:buAutoNum type="arabicPeriod"/>
            </a:pPr>
            <a:r>
              <a:rPr lang="en-GB" altLang="en-US" sz="2000" dirty="0"/>
              <a:t>What conclusions do you reach?</a:t>
            </a:r>
            <a:endParaRPr lang="en-GB" altLang="en-US" sz="3600" dirty="0"/>
          </a:p>
        </p:txBody>
      </p:sp>
      <p:sp>
        <p:nvSpPr>
          <p:cNvPr id="4" name="Date Placeholder 3">
            <a:extLst>
              <a:ext uri="{FF2B5EF4-FFF2-40B4-BE49-F238E27FC236}">
                <a16:creationId xmlns:a16="http://schemas.microsoft.com/office/drawing/2014/main" id="{6A32B5EC-B329-3139-AD18-C002C540C9D8}"/>
              </a:ext>
            </a:extLst>
          </p:cNvPr>
          <p:cNvSpPr>
            <a:spLocks noGrp="1"/>
          </p:cNvSpPr>
          <p:nvPr>
            <p:ph type="dt" sz="quarter" idx="10"/>
          </p:nvPr>
        </p:nvSpPr>
        <p:spPr/>
        <p:txBody>
          <a:bodyPr/>
          <a:lstStyle/>
          <a:p>
            <a:pPr>
              <a:defRPr/>
            </a:pPr>
            <a:fld id="{D2A88EF9-FD6A-4E22-AD5B-99F4A855266A}" type="datetime1">
              <a:rPr lang="en-GB" altLang="en-US" smtClean="0"/>
              <a:pPr>
                <a:defRPr/>
              </a:pPr>
              <a:t>28/09/2023</a:t>
            </a:fld>
            <a:endParaRPr lang="en-GB" altLang="en-US"/>
          </a:p>
        </p:txBody>
      </p:sp>
      <p:sp>
        <p:nvSpPr>
          <p:cNvPr id="8197" name="Slide Number Placeholder 4">
            <a:extLst>
              <a:ext uri="{FF2B5EF4-FFF2-40B4-BE49-F238E27FC236}">
                <a16:creationId xmlns:a16="http://schemas.microsoft.com/office/drawing/2014/main" id="{E6F6A1BE-5254-FC19-61DE-10BBC494805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CE615829-C866-4233-857B-DF010F02035E}" type="slidenum">
              <a:rPr lang="en-GB" altLang="en-US" sz="1200" smtClean="0">
                <a:solidFill>
                  <a:srgbClr val="898989"/>
                </a:solidFill>
              </a:rPr>
              <a:pPr>
                <a:spcBef>
                  <a:spcPct val="0"/>
                </a:spcBef>
                <a:buFontTx/>
                <a:buNone/>
              </a:pPr>
              <a:t>3</a:t>
            </a:fld>
            <a:endParaRPr lang="en-GB" altLang="en-US" sz="1200">
              <a:solidFill>
                <a:srgbClr val="898989"/>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1B19C664-7B36-598E-24D6-701E4BE9DA0A}"/>
              </a:ext>
            </a:extLst>
          </p:cNvPr>
          <p:cNvSpPr>
            <a:spLocks noGrp="1"/>
          </p:cNvSpPr>
          <p:nvPr>
            <p:ph type="title"/>
          </p:nvPr>
        </p:nvSpPr>
        <p:spPr>
          <a:xfrm>
            <a:off x="457200" y="198438"/>
            <a:ext cx="8229600" cy="1143000"/>
          </a:xfrm>
        </p:spPr>
        <p:txBody>
          <a:bodyPr/>
          <a:lstStyle/>
          <a:p>
            <a:r>
              <a:rPr lang="en-US" altLang="en-US"/>
              <a:t>2. Activity 2 - Roles</a:t>
            </a:r>
            <a:endParaRPr lang="en-GB" altLang="en-US"/>
          </a:p>
        </p:txBody>
      </p:sp>
      <p:sp>
        <p:nvSpPr>
          <p:cNvPr id="9219" name="Content Placeholder 2">
            <a:extLst>
              <a:ext uri="{FF2B5EF4-FFF2-40B4-BE49-F238E27FC236}">
                <a16:creationId xmlns:a16="http://schemas.microsoft.com/office/drawing/2014/main" id="{5BAAD179-7259-6877-18FC-2ED9A621BB06}"/>
              </a:ext>
            </a:extLst>
          </p:cNvPr>
          <p:cNvSpPr>
            <a:spLocks noGrp="1"/>
          </p:cNvSpPr>
          <p:nvPr>
            <p:ph idx="1"/>
          </p:nvPr>
        </p:nvSpPr>
        <p:spPr>
          <a:xfrm>
            <a:off x="457200" y="1600200"/>
            <a:ext cx="8229600" cy="3916363"/>
          </a:xfrm>
        </p:spPr>
        <p:txBody>
          <a:bodyPr/>
          <a:lstStyle/>
          <a:p>
            <a:pPr marL="0" indent="0">
              <a:buFont typeface="Arial" panose="020B0604020202020204" pitchFamily="34" charset="0"/>
              <a:buNone/>
              <a:defRPr/>
            </a:pPr>
            <a:r>
              <a:rPr lang="en-GB" sz="2000"/>
              <a:t>‘We trained very hard, but it seemed every time we were beginning to form into teams we would be reorganised. I was to learn later in life that we tend to meet any new situation by reorganising and a wonderful method it can be for creating the illusion of progress while producing confusion, inefficiency and demoralisation’ (Gaius Petronius, AD 66).</a:t>
            </a:r>
          </a:p>
          <a:p>
            <a:pPr marL="457200" indent="-457200">
              <a:buFont typeface="+mj-lt"/>
              <a:buAutoNum type="arabicPeriod"/>
              <a:defRPr/>
            </a:pPr>
            <a:r>
              <a:rPr lang="en-GB" sz="2000"/>
              <a:t>To what extent do you think this is still true for the modern work organisation?</a:t>
            </a:r>
          </a:p>
          <a:p>
            <a:pPr marL="457200" indent="-457200">
              <a:buFont typeface="+mj-lt"/>
              <a:buAutoNum type="arabicPeriod"/>
              <a:defRPr/>
            </a:pPr>
            <a:r>
              <a:rPr lang="en-GB" sz="2000"/>
              <a:t>Can you relate an example of reorganisation in your university that has been clearly beneficial?</a:t>
            </a:r>
            <a:endParaRPr lang="en-GB" altLang="en-US" sz="3600"/>
          </a:p>
        </p:txBody>
      </p:sp>
      <p:sp>
        <p:nvSpPr>
          <p:cNvPr id="4" name="Date Placeholder 3">
            <a:extLst>
              <a:ext uri="{FF2B5EF4-FFF2-40B4-BE49-F238E27FC236}">
                <a16:creationId xmlns:a16="http://schemas.microsoft.com/office/drawing/2014/main" id="{752E8276-231E-8F62-12C5-58C3E84CF762}"/>
              </a:ext>
            </a:extLst>
          </p:cNvPr>
          <p:cNvSpPr>
            <a:spLocks noGrp="1"/>
          </p:cNvSpPr>
          <p:nvPr>
            <p:ph type="dt" sz="quarter" idx="10"/>
          </p:nvPr>
        </p:nvSpPr>
        <p:spPr/>
        <p:txBody>
          <a:bodyPr/>
          <a:lstStyle/>
          <a:p>
            <a:pPr>
              <a:defRPr/>
            </a:pPr>
            <a:fld id="{D2A88EF9-FD6A-4E22-AD5B-99F4A855266A}" type="datetime1">
              <a:rPr lang="en-GB" altLang="en-US" smtClean="0"/>
              <a:pPr>
                <a:defRPr/>
              </a:pPr>
              <a:t>28/09/2023</a:t>
            </a:fld>
            <a:endParaRPr lang="en-GB" altLang="en-US"/>
          </a:p>
        </p:txBody>
      </p:sp>
      <p:sp>
        <p:nvSpPr>
          <p:cNvPr id="10245" name="Slide Number Placeholder 4">
            <a:extLst>
              <a:ext uri="{FF2B5EF4-FFF2-40B4-BE49-F238E27FC236}">
                <a16:creationId xmlns:a16="http://schemas.microsoft.com/office/drawing/2014/main" id="{BA87436E-BC96-C56C-C081-727F7D4BEA4A}"/>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E95BAB86-3AA8-438E-B874-6011D1C48495}" type="slidenum">
              <a:rPr lang="en-GB" altLang="en-US" sz="1200" smtClean="0">
                <a:solidFill>
                  <a:srgbClr val="898989"/>
                </a:solidFill>
              </a:rPr>
              <a:pPr>
                <a:spcBef>
                  <a:spcPct val="0"/>
                </a:spcBef>
                <a:buFontTx/>
                <a:buNone/>
              </a:pPr>
              <a:t>4</a:t>
            </a:fld>
            <a:endParaRPr lang="en-GB" altLang="en-US" sz="1200">
              <a:solidFill>
                <a:srgbClr val="898989"/>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771A63D5-CB70-0F5D-4B47-A88C5EE6C3C8}"/>
              </a:ext>
            </a:extLst>
          </p:cNvPr>
          <p:cNvSpPr>
            <a:spLocks noGrp="1"/>
          </p:cNvSpPr>
          <p:nvPr>
            <p:ph type="title"/>
          </p:nvPr>
        </p:nvSpPr>
        <p:spPr>
          <a:xfrm>
            <a:off x="457200" y="198438"/>
            <a:ext cx="8229600" cy="1143000"/>
          </a:xfrm>
        </p:spPr>
        <p:txBody>
          <a:bodyPr/>
          <a:lstStyle/>
          <a:p>
            <a:r>
              <a:rPr lang="en-US" altLang="en-US"/>
              <a:t>3. Activity 3 – Organisational structure</a:t>
            </a:r>
            <a:endParaRPr lang="en-GB" altLang="en-US"/>
          </a:p>
        </p:txBody>
      </p:sp>
      <p:sp>
        <p:nvSpPr>
          <p:cNvPr id="9219" name="Content Placeholder 2">
            <a:extLst>
              <a:ext uri="{FF2B5EF4-FFF2-40B4-BE49-F238E27FC236}">
                <a16:creationId xmlns:a16="http://schemas.microsoft.com/office/drawing/2014/main" id="{D4954545-879A-F54B-9D7C-46DAA718D7EE}"/>
              </a:ext>
            </a:extLst>
          </p:cNvPr>
          <p:cNvSpPr>
            <a:spLocks noGrp="1"/>
          </p:cNvSpPr>
          <p:nvPr>
            <p:ph idx="1"/>
          </p:nvPr>
        </p:nvSpPr>
        <p:spPr>
          <a:xfrm>
            <a:off x="457200" y="1600200"/>
            <a:ext cx="8229600" cy="3916363"/>
          </a:xfrm>
        </p:spPr>
        <p:txBody>
          <a:bodyPr/>
          <a:lstStyle/>
          <a:p>
            <a:pPr marL="0" indent="0">
              <a:buFont typeface="Arial" panose="020B0604020202020204" pitchFamily="34" charset="0"/>
              <a:buNone/>
              <a:defRPr/>
            </a:pPr>
            <a:r>
              <a:rPr lang="en-GB" sz="2400"/>
              <a:t>To cope with the changing nature of the workplace many writers are calling for more creative forms of organisation structure.</a:t>
            </a:r>
          </a:p>
          <a:p>
            <a:pPr marL="457200" indent="-457200">
              <a:buFont typeface="+mj-lt"/>
              <a:buAutoNum type="arabicPeriod"/>
              <a:defRPr/>
            </a:pPr>
            <a:r>
              <a:rPr lang="en-GB" sz="2400"/>
              <a:t>Explain how you believe the structure of your university, or other organisation with which you are familiar, affects your level of motivation and performance.</a:t>
            </a:r>
          </a:p>
          <a:p>
            <a:pPr marL="457200" indent="-457200">
              <a:buFont typeface="+mj-lt"/>
              <a:buAutoNum type="arabicPeriod"/>
              <a:defRPr/>
            </a:pPr>
            <a:r>
              <a:rPr lang="en-GB" sz="2400"/>
              <a:t>Detail fully, with supporting reasons, how you would design a more creative form of organisation structure.</a:t>
            </a:r>
          </a:p>
          <a:p>
            <a:pPr marL="457200" indent="-457200">
              <a:buFont typeface="+mj-lt"/>
              <a:buAutoNum type="arabicPeriod"/>
              <a:defRPr/>
            </a:pPr>
            <a:r>
              <a:rPr lang="en-GB" sz="2400"/>
              <a:t>Where appropriate prepare a revised organisation chart.</a:t>
            </a:r>
            <a:endParaRPr lang="en-GB" altLang="en-US" sz="4000"/>
          </a:p>
        </p:txBody>
      </p:sp>
      <p:sp>
        <p:nvSpPr>
          <p:cNvPr id="4" name="Date Placeholder 3">
            <a:extLst>
              <a:ext uri="{FF2B5EF4-FFF2-40B4-BE49-F238E27FC236}">
                <a16:creationId xmlns:a16="http://schemas.microsoft.com/office/drawing/2014/main" id="{A0BD5D61-646F-7981-1006-38CE72DCE451}"/>
              </a:ext>
            </a:extLst>
          </p:cNvPr>
          <p:cNvSpPr>
            <a:spLocks noGrp="1"/>
          </p:cNvSpPr>
          <p:nvPr>
            <p:ph type="dt" sz="quarter" idx="10"/>
          </p:nvPr>
        </p:nvSpPr>
        <p:spPr/>
        <p:txBody>
          <a:bodyPr/>
          <a:lstStyle/>
          <a:p>
            <a:pPr>
              <a:defRPr/>
            </a:pPr>
            <a:fld id="{D2A88EF9-FD6A-4E22-AD5B-99F4A855266A}" type="datetime1">
              <a:rPr lang="en-GB" altLang="en-US" smtClean="0"/>
              <a:pPr>
                <a:defRPr/>
              </a:pPr>
              <a:t>28/09/2023</a:t>
            </a:fld>
            <a:endParaRPr lang="en-GB" altLang="en-US"/>
          </a:p>
        </p:txBody>
      </p:sp>
      <p:sp>
        <p:nvSpPr>
          <p:cNvPr id="12293" name="Slide Number Placeholder 4">
            <a:extLst>
              <a:ext uri="{FF2B5EF4-FFF2-40B4-BE49-F238E27FC236}">
                <a16:creationId xmlns:a16="http://schemas.microsoft.com/office/drawing/2014/main" id="{E78BD90E-CDEC-C881-6A71-A1C0C773D998}"/>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056CD6C0-CFF9-419A-9A81-110C371980E3}" type="slidenum">
              <a:rPr lang="en-GB" altLang="en-US" sz="1200" smtClean="0">
                <a:solidFill>
                  <a:srgbClr val="898989"/>
                </a:solidFill>
              </a:rPr>
              <a:pPr>
                <a:spcBef>
                  <a:spcPct val="0"/>
                </a:spcBef>
                <a:buFontTx/>
                <a:buNone/>
              </a:pPr>
              <a:t>5</a:t>
            </a:fld>
            <a:endParaRPr lang="en-GB" altLang="en-US" sz="1200">
              <a:solidFill>
                <a:srgbClr val="898989"/>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26B88F70-7E91-E0B7-3C8D-772823DA62A3}"/>
              </a:ext>
            </a:extLst>
          </p:cNvPr>
          <p:cNvSpPr>
            <a:spLocks noGrp="1"/>
          </p:cNvSpPr>
          <p:nvPr>
            <p:ph type="title"/>
          </p:nvPr>
        </p:nvSpPr>
        <p:spPr/>
        <p:txBody>
          <a:bodyPr/>
          <a:lstStyle/>
          <a:p>
            <a:r>
              <a:rPr lang="en-GB" altLang="en-US" b="1"/>
              <a:t>References</a:t>
            </a:r>
            <a:endParaRPr lang="en-GB" altLang="en-US"/>
          </a:p>
        </p:txBody>
      </p:sp>
      <p:sp>
        <p:nvSpPr>
          <p:cNvPr id="3" name="Content Placeholder 2">
            <a:extLst>
              <a:ext uri="{FF2B5EF4-FFF2-40B4-BE49-F238E27FC236}">
                <a16:creationId xmlns:a16="http://schemas.microsoft.com/office/drawing/2014/main" id="{CF7F15AC-71B3-4465-B3D1-EC23678BFEB6}"/>
              </a:ext>
            </a:extLst>
          </p:cNvPr>
          <p:cNvSpPr>
            <a:spLocks noGrp="1"/>
          </p:cNvSpPr>
          <p:nvPr>
            <p:ph idx="1"/>
          </p:nvPr>
        </p:nvSpPr>
        <p:spPr>
          <a:xfrm>
            <a:off x="457200" y="1600200"/>
            <a:ext cx="8229600" cy="3916363"/>
          </a:xfrm>
        </p:spPr>
        <p:txBody>
          <a:bodyPr/>
          <a:lstStyle/>
          <a:p>
            <a:pPr marL="514350" indent="-514350" algn="just">
              <a:buFont typeface="+mj-lt"/>
              <a:buAutoNum type="arabicPeriod"/>
              <a:defRPr/>
            </a:pPr>
            <a:r>
              <a:rPr lang="en-GB" altLang="en-US" sz="2400">
                <a:ea typeface="Calibri" panose="020F0502020204030204" pitchFamily="34" charset="0"/>
              </a:rPr>
              <a:t>Mullins, L. J. (2019) </a:t>
            </a:r>
            <a:r>
              <a:rPr lang="en-GB" altLang="en-US" sz="2400" i="1">
                <a:ea typeface="Calibri" panose="020F0502020204030204" pitchFamily="34" charset="0"/>
              </a:rPr>
              <a:t>Organisational behaviour in the workplace</a:t>
            </a:r>
            <a:r>
              <a:rPr lang="en-GB" altLang="en-US" sz="2400">
                <a:ea typeface="Calibri" panose="020F0502020204030204" pitchFamily="34" charset="0"/>
              </a:rPr>
              <a:t>. 12th </a:t>
            </a:r>
            <a:r>
              <a:rPr lang="en-GB" altLang="en-US" sz="2400" err="1">
                <a:ea typeface="Calibri" panose="020F0502020204030204" pitchFamily="34" charset="0"/>
              </a:rPr>
              <a:t>edn</a:t>
            </a:r>
            <a:r>
              <a:rPr lang="en-GB" altLang="en-US" sz="2400">
                <a:ea typeface="Calibri" panose="020F0502020204030204" pitchFamily="34" charset="0"/>
              </a:rPr>
              <a:t>. Harlow: Pearson Education Limited.</a:t>
            </a:r>
          </a:p>
          <a:p>
            <a:pPr marL="514350" indent="-514350" algn="just">
              <a:buFont typeface="+mj-lt"/>
              <a:buAutoNum type="arabicPeriod"/>
              <a:defRPr/>
            </a:pPr>
            <a:r>
              <a:rPr lang="en-GB" altLang="en-US" sz="2400">
                <a:ea typeface="Calibri" panose="020F0502020204030204" pitchFamily="34" charset="0"/>
              </a:rPr>
              <a:t>Huczynski, A. and Buchanan, D.A. (2019) </a:t>
            </a:r>
            <a:r>
              <a:rPr lang="en-GB" altLang="en-US" sz="2400" i="1">
                <a:ea typeface="Calibri" panose="020F0502020204030204" pitchFamily="34" charset="0"/>
              </a:rPr>
              <a:t>Organizational behaviour</a:t>
            </a:r>
            <a:r>
              <a:rPr lang="en-GB" altLang="en-US" sz="2400">
                <a:ea typeface="Calibri" panose="020F0502020204030204" pitchFamily="34" charset="0"/>
              </a:rPr>
              <a:t>. 10th </a:t>
            </a:r>
            <a:r>
              <a:rPr lang="en-GB" altLang="en-US" sz="2400" err="1">
                <a:ea typeface="Calibri" panose="020F0502020204030204" pitchFamily="34" charset="0"/>
              </a:rPr>
              <a:t>edn</a:t>
            </a:r>
            <a:r>
              <a:rPr lang="en-GB" altLang="en-US" sz="2400">
                <a:ea typeface="Calibri" panose="020F0502020204030204" pitchFamily="34" charset="0"/>
              </a:rPr>
              <a:t>. Harlow: Pearson</a:t>
            </a:r>
          </a:p>
          <a:p>
            <a:pPr marL="514350" indent="-514350" algn="just">
              <a:buFont typeface="+mj-lt"/>
              <a:buAutoNum type="arabicPeriod"/>
              <a:defRPr/>
            </a:pPr>
            <a:r>
              <a:rPr lang="en-GB" altLang="en-US" sz="2400">
                <a:ea typeface="Calibri" panose="020F0502020204030204" pitchFamily="34" charset="0"/>
              </a:rPr>
              <a:t>Robbins, S., and Coulter, M. (2020) </a:t>
            </a:r>
            <a:r>
              <a:rPr lang="en-GB" altLang="en-US" sz="2400" i="1">
                <a:ea typeface="Calibri" panose="020F0502020204030204" pitchFamily="34" charset="0"/>
              </a:rPr>
              <a:t>Management, Global Edition</a:t>
            </a:r>
            <a:r>
              <a:rPr lang="en-GB" altLang="en-US" sz="2400">
                <a:ea typeface="Calibri" panose="020F0502020204030204" pitchFamily="34" charset="0"/>
              </a:rPr>
              <a:t>. 15th </a:t>
            </a:r>
            <a:r>
              <a:rPr lang="en-GB" altLang="en-US" sz="2400" err="1">
                <a:ea typeface="Calibri" panose="020F0502020204030204" pitchFamily="34" charset="0"/>
              </a:rPr>
              <a:t>edn</a:t>
            </a:r>
            <a:r>
              <a:rPr lang="en-GB" altLang="en-US" sz="2400">
                <a:ea typeface="Calibri" panose="020F0502020204030204" pitchFamily="34" charset="0"/>
              </a:rPr>
              <a:t>. Pearson.</a:t>
            </a:r>
          </a:p>
          <a:p>
            <a:pPr marL="514350" indent="-514350" algn="just">
              <a:buFont typeface="+mj-lt"/>
              <a:buAutoNum type="arabicPeriod"/>
              <a:defRPr/>
            </a:pPr>
            <a:r>
              <a:rPr lang="en-GB" altLang="en-US" sz="2400">
                <a:ea typeface="Calibri" panose="020F0502020204030204" pitchFamily="34" charset="0"/>
              </a:rPr>
              <a:t>Cole, G. A. and Kelly, P. (2020) </a:t>
            </a:r>
            <a:r>
              <a:rPr lang="en-GB" altLang="en-US" sz="2400" i="1">
                <a:ea typeface="Calibri" panose="020F0502020204030204" pitchFamily="34" charset="0"/>
              </a:rPr>
              <a:t>Management theory and practice</a:t>
            </a:r>
            <a:r>
              <a:rPr lang="en-GB" altLang="en-US" sz="2400">
                <a:ea typeface="Calibri" panose="020F0502020204030204" pitchFamily="34" charset="0"/>
              </a:rPr>
              <a:t>. 9th </a:t>
            </a:r>
            <a:r>
              <a:rPr lang="en-GB" altLang="en-US" sz="2400" err="1">
                <a:ea typeface="Calibri" panose="020F0502020204030204" pitchFamily="34" charset="0"/>
              </a:rPr>
              <a:t>edn</a:t>
            </a:r>
            <a:r>
              <a:rPr lang="en-GB" altLang="en-US" sz="2400">
                <a:ea typeface="Calibri" panose="020F0502020204030204" pitchFamily="34" charset="0"/>
              </a:rPr>
              <a:t>. Hampshire: Cengage Learning EMEA.</a:t>
            </a:r>
            <a:endParaRPr lang="en-GB" altLang="en-US" sz="2400"/>
          </a:p>
          <a:p>
            <a:pPr marL="0" indent="0">
              <a:buFont typeface="Arial" panose="020B0604020202020204" pitchFamily="34" charset="0"/>
              <a:buNone/>
              <a:defRPr/>
            </a:pPr>
            <a:endParaRPr lang="en-GB" sz="2400"/>
          </a:p>
        </p:txBody>
      </p:sp>
      <p:sp>
        <p:nvSpPr>
          <p:cNvPr id="4" name="Date Placeholder 3">
            <a:extLst>
              <a:ext uri="{FF2B5EF4-FFF2-40B4-BE49-F238E27FC236}">
                <a16:creationId xmlns:a16="http://schemas.microsoft.com/office/drawing/2014/main" id="{5D2DD887-FEAA-5D01-5D37-14815992B769}"/>
              </a:ext>
            </a:extLst>
          </p:cNvPr>
          <p:cNvSpPr>
            <a:spLocks noGrp="1"/>
          </p:cNvSpPr>
          <p:nvPr>
            <p:ph type="dt" sz="quarter" idx="10"/>
          </p:nvPr>
        </p:nvSpPr>
        <p:spPr/>
        <p:txBody>
          <a:bodyPr/>
          <a:lstStyle/>
          <a:p>
            <a:pPr>
              <a:defRPr/>
            </a:pPr>
            <a:fld id="{D2A88EF9-FD6A-4E22-AD5B-99F4A855266A}" type="datetime1">
              <a:rPr lang="en-GB" altLang="en-US" smtClean="0"/>
              <a:pPr>
                <a:defRPr/>
              </a:pPr>
              <a:t>28/09/2023</a:t>
            </a:fld>
            <a:endParaRPr lang="en-GB" altLang="en-US"/>
          </a:p>
        </p:txBody>
      </p:sp>
      <p:sp>
        <p:nvSpPr>
          <p:cNvPr id="23557" name="Slide Number Placeholder 4">
            <a:extLst>
              <a:ext uri="{FF2B5EF4-FFF2-40B4-BE49-F238E27FC236}">
                <a16:creationId xmlns:a16="http://schemas.microsoft.com/office/drawing/2014/main" id="{FAA5DE36-5639-70B8-4531-BCFD94412577}"/>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C769D34E-E0FE-4C64-9581-00A817AF0B54}" type="slidenum">
              <a:rPr lang="en-GB" altLang="en-US" sz="1200" smtClean="0">
                <a:solidFill>
                  <a:srgbClr val="898989"/>
                </a:solidFill>
              </a:rPr>
              <a:pPr>
                <a:spcBef>
                  <a:spcPct val="0"/>
                </a:spcBef>
                <a:buFontTx/>
                <a:buNone/>
              </a:pPr>
              <a:t>6</a:t>
            </a:fld>
            <a:endParaRPr lang="en-GB" altLang="en-US" sz="1200">
              <a:solidFill>
                <a:srgbClr val="898989"/>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A picture containing text, people&#10;&#10;Description automatically generated">
            <a:extLst>
              <a:ext uri="{FF2B5EF4-FFF2-40B4-BE49-F238E27FC236}">
                <a16:creationId xmlns:a16="http://schemas.microsoft.com/office/drawing/2014/main" id="{58A060EC-1FF0-A814-D461-D17BD341C2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8738"/>
            <a:ext cx="9144000" cy="564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Date Placeholder 4">
            <a:extLst>
              <a:ext uri="{FF2B5EF4-FFF2-40B4-BE49-F238E27FC236}">
                <a16:creationId xmlns:a16="http://schemas.microsoft.com/office/drawing/2014/main" id="{6622F966-4624-B66A-4BFC-831C979D5FEF}"/>
              </a:ext>
            </a:extLst>
          </p:cNvPr>
          <p:cNvSpPr>
            <a:spLocks noGrp="1"/>
          </p:cNvSpPr>
          <p:nvPr>
            <p:ph type="dt" sz="quarter" idx="10"/>
          </p:nvPr>
        </p:nvSpPr>
        <p:spPr/>
        <p:txBody>
          <a:bodyPr/>
          <a:lstStyle/>
          <a:p>
            <a:pPr>
              <a:defRPr/>
            </a:pPr>
            <a:fld id="{F3D86518-6479-48A0-A9D3-08C8076AEFA7}" type="datetime1">
              <a:rPr lang="en-GB" altLang="en-US"/>
              <a:pPr>
                <a:defRPr/>
              </a:pPr>
              <a:t>28/09/2023</a:t>
            </a:fld>
            <a:endParaRPr lang="en-GB" altLang="en-US"/>
          </a:p>
        </p:txBody>
      </p:sp>
      <p:sp>
        <p:nvSpPr>
          <p:cNvPr id="24580" name="Slide Number Placeholder 5">
            <a:extLst>
              <a:ext uri="{FF2B5EF4-FFF2-40B4-BE49-F238E27FC236}">
                <a16:creationId xmlns:a16="http://schemas.microsoft.com/office/drawing/2014/main" id="{FFAD8F49-A5D3-6095-196F-BDF70124CAB5}"/>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70712E73-735C-471E-8745-B6632FC3CD30}" type="slidenum">
              <a:rPr lang="en-GB" altLang="en-US" sz="1200" smtClean="0">
                <a:solidFill>
                  <a:srgbClr val="898989"/>
                </a:solidFill>
              </a:rPr>
              <a:pPr>
                <a:spcBef>
                  <a:spcPct val="0"/>
                </a:spcBef>
                <a:buFontTx/>
                <a:buNone/>
              </a:pPr>
              <a:t>7</a:t>
            </a:fld>
            <a:endParaRPr lang="en-GB" altLang="en-US" sz="1200">
              <a:solidFill>
                <a:srgbClr val="898989"/>
              </a:solidFill>
            </a:endParaRPr>
          </a:p>
        </p:txBody>
      </p:sp>
      <p:sp>
        <p:nvSpPr>
          <p:cNvPr id="6" name="Speech Bubble: Oval 5">
            <a:extLst>
              <a:ext uri="{FF2B5EF4-FFF2-40B4-BE49-F238E27FC236}">
                <a16:creationId xmlns:a16="http://schemas.microsoft.com/office/drawing/2014/main" id="{BFADC5A1-4ED7-73DF-1E03-6A9A77A5BC3A}"/>
              </a:ext>
            </a:extLst>
          </p:cNvPr>
          <p:cNvSpPr/>
          <p:nvPr/>
        </p:nvSpPr>
        <p:spPr>
          <a:xfrm>
            <a:off x="5435600" y="908050"/>
            <a:ext cx="3313113" cy="1973263"/>
          </a:xfrm>
          <a:prstGeom prst="wedgeEllipseCallou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a:solidFill>
                  <a:schemeClr val="tx1"/>
                </a:solidFill>
              </a:rPr>
              <a:t>I have a question…</a:t>
            </a:r>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0</TotalTime>
  <Words>611</Words>
  <Application>Microsoft Office PowerPoint</Application>
  <PresentationFormat>On-screen Show (4:3)</PresentationFormat>
  <Paragraphs>53</Paragraphs>
  <Slides>7</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Myriad Pro</vt:lpstr>
      <vt:lpstr>Aharoni</vt:lpstr>
      <vt:lpstr>Arial</vt:lpstr>
      <vt:lpstr>Verdana</vt:lpstr>
      <vt:lpstr>20140311PresentationUWTSDTemplate</vt:lpstr>
      <vt:lpstr>LCBB4003</vt:lpstr>
      <vt:lpstr>0. Assessment briefs</vt:lpstr>
      <vt:lpstr>1. Activity 1 - Roles</vt:lpstr>
      <vt:lpstr>2. Activity 2 - Roles</vt:lpstr>
      <vt:lpstr>3. Activity 3 – Organisational structure</vt:lpstr>
      <vt:lpstr>References</vt:lpstr>
      <vt:lpstr>PowerPoint Presentation</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Hoang Dang Nguyen</cp:lastModifiedBy>
  <cp:revision>1</cp:revision>
  <cp:lastPrinted>1601-01-01T00:00:00Z</cp:lastPrinted>
  <dcterms:created xsi:type="dcterms:W3CDTF">2002-10-07T19:43:58Z</dcterms:created>
  <dcterms:modified xsi:type="dcterms:W3CDTF">2023-09-28T12:27:17Z</dcterms:modified>
</cp:coreProperties>
</file>