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6" r:id="rId6"/>
    <p:sldId id="260" r:id="rId7"/>
    <p:sldId id="261" r:id="rId8"/>
    <p:sldId id="265" r:id="rId9"/>
    <p:sldId id="262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32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8/21/2018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8/21/2018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8/21/2018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8/21/2018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mailto:5760@.05-288,5760@.10-576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47AFE-7156-403C-B9FF-0761A9F179A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Power Point presentation is as follows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537F62-6EC0-47D0-BE4C-1751CFF006B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5400" dirty="0">
                <a:latin typeface="Arial Black" panose="020B0A04020102020204" pitchFamily="34" charset="0"/>
              </a:rPr>
              <a:t>welcome</a:t>
            </a:r>
          </a:p>
        </p:txBody>
      </p:sp>
    </p:spTree>
    <p:extLst>
      <p:ext uri="{BB962C8B-B14F-4D97-AF65-F5344CB8AC3E}">
        <p14:creationId xmlns:p14="http://schemas.microsoft.com/office/powerpoint/2010/main" val="5768978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BA392-7EE4-4496-A919-BE2D38D08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Aza Zaheer</a:t>
            </a:r>
            <a:br>
              <a:rPr lang="en-US" dirty="0"/>
            </a:br>
            <a:r>
              <a:rPr lang="en-US" dirty="0"/>
              <a:t>1710460</a:t>
            </a:r>
            <a:br>
              <a:rPr lang="en-US" dirty="0"/>
            </a:br>
            <a:r>
              <a:rPr lang="en-US" dirty="0"/>
              <a:t>Individual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113836-86C7-49CB-B0D2-902D04F513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  Module Name  :- Entrepreneurship</a:t>
            </a:r>
          </a:p>
          <a:p>
            <a:r>
              <a:rPr lang="en-US" dirty="0"/>
              <a:t>  Module Code    :- SBMA7111</a:t>
            </a:r>
          </a:p>
          <a:p>
            <a:r>
              <a:rPr lang="en-US" dirty="0"/>
              <a:t>  Question           :-Provide a verbal presentation of a business venture  for an opportunity, product or service of your choice.  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94335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ADBAB-B448-4916-BAAD-1136ED73D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Name of my company is:</a:t>
            </a:r>
            <a:br>
              <a:rPr lang="en-US" dirty="0"/>
            </a:br>
            <a:r>
              <a:rPr lang="en-US" dirty="0"/>
              <a:t>Tasty and delicious coffee ,sweets and pancakes</a:t>
            </a:r>
            <a:br>
              <a:rPr lang="en-US" dirty="0"/>
            </a:br>
            <a:r>
              <a:rPr lang="en-US" dirty="0"/>
              <a:t>Initial benefits:-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D1C40-BDA1-41BE-85B3-352A389DC9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Lower risks of contracting physical diseases</a:t>
            </a:r>
          </a:p>
          <a:p>
            <a:r>
              <a:rPr lang="en-US" dirty="0"/>
              <a:t>More Alert</a:t>
            </a:r>
          </a:p>
          <a:p>
            <a:r>
              <a:rPr lang="en-US" dirty="0"/>
              <a:t>Increased creativity</a:t>
            </a:r>
          </a:p>
          <a:p>
            <a:r>
              <a:rPr lang="en-US" dirty="0"/>
              <a:t>Enjoy a sense of freedom</a:t>
            </a:r>
          </a:p>
          <a:p>
            <a:r>
              <a:rPr lang="en-US" dirty="0"/>
              <a:t>Making a profit</a:t>
            </a:r>
          </a:p>
        </p:txBody>
      </p:sp>
    </p:spTree>
    <p:extLst>
      <p:ext uri="{BB962C8B-B14F-4D97-AF65-F5344CB8AC3E}">
        <p14:creationId xmlns:p14="http://schemas.microsoft.com/office/powerpoint/2010/main" val="26629094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B6897-A184-46D1-893A-A0BCD3487E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 reason why coffee shop is going to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0256C2-2EDD-4D09-ABFE-67B1133B1C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Using a high quality espresso machine,</a:t>
            </a:r>
          </a:p>
          <a:p>
            <a:r>
              <a:rPr lang="en-US" dirty="0"/>
              <a:t>Related equipment</a:t>
            </a:r>
          </a:p>
          <a:p>
            <a:r>
              <a:rPr lang="en-US" dirty="0"/>
              <a:t>Finest fresh-roasted beans</a:t>
            </a:r>
          </a:p>
          <a:p>
            <a:r>
              <a:rPr lang="en-US" dirty="0"/>
              <a:t>To serve fresh pastries and snacks</a:t>
            </a:r>
          </a:p>
          <a:p>
            <a:r>
              <a:rPr lang="en-US" dirty="0"/>
              <a:t>Trained staff/Customer staff/Relaxing atmosphere</a:t>
            </a:r>
          </a:p>
        </p:txBody>
      </p:sp>
    </p:spTree>
    <p:extLst>
      <p:ext uri="{BB962C8B-B14F-4D97-AF65-F5344CB8AC3E}">
        <p14:creationId xmlns:p14="http://schemas.microsoft.com/office/powerpoint/2010/main" val="34673864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B6EB6-A70E-4A09-B903-1EF933F47D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How is my coffee shop different from others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A5ECEB-3BF8-47B2-94EF-8D283AFB5E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Have A different feel of it</a:t>
            </a:r>
          </a:p>
          <a:p>
            <a:r>
              <a:rPr lang="en-US" dirty="0"/>
              <a:t>Offer something </a:t>
            </a:r>
            <a:r>
              <a:rPr lang="en-US" dirty="0" smtClean="0"/>
              <a:t>Unusual</a:t>
            </a:r>
            <a:endParaRPr lang="en-US" dirty="0"/>
          </a:p>
          <a:p>
            <a:r>
              <a:rPr lang="en-US" dirty="0"/>
              <a:t>Coffee is different,</a:t>
            </a:r>
          </a:p>
          <a:p>
            <a:r>
              <a:rPr lang="en-US" dirty="0"/>
              <a:t>Style of service is different</a:t>
            </a:r>
          </a:p>
          <a:p>
            <a:r>
              <a:rPr lang="en-US" dirty="0"/>
              <a:t>Add toppings, Flakes</a:t>
            </a:r>
          </a:p>
        </p:txBody>
      </p:sp>
    </p:spTree>
    <p:extLst>
      <p:ext uri="{BB962C8B-B14F-4D97-AF65-F5344CB8AC3E}">
        <p14:creationId xmlns:p14="http://schemas.microsoft.com/office/powerpoint/2010/main" val="15224447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92253-8B4A-4C70-B041-3096F5F704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 elevator pitch/Key issues to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ADFB52-8923-428A-893B-AA0933A02A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An elevator pitch is a brief ,persuasive speech </a:t>
            </a:r>
          </a:p>
          <a:p>
            <a:r>
              <a:rPr lang="en-US" dirty="0"/>
              <a:t>Some methods to attain success are </a:t>
            </a:r>
          </a:p>
          <a:p>
            <a:r>
              <a:rPr lang="en-US" dirty="0"/>
              <a:t>Hire conscientious employees with positive attitudes</a:t>
            </a:r>
          </a:p>
          <a:p>
            <a:r>
              <a:rPr lang="en-US" dirty="0"/>
              <a:t>Wireless Internet offer</a:t>
            </a:r>
          </a:p>
          <a:p>
            <a:r>
              <a:rPr lang="en-US" dirty="0"/>
              <a:t>Customers  must feel wanted and well cared for</a:t>
            </a:r>
          </a:p>
        </p:txBody>
      </p:sp>
    </p:spTree>
    <p:extLst>
      <p:ext uri="{BB962C8B-B14F-4D97-AF65-F5344CB8AC3E}">
        <p14:creationId xmlns:p14="http://schemas.microsoft.com/office/powerpoint/2010/main" val="30288439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A33AA-7C14-46CD-9EF3-6E6622FA40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Key trends in coffee/Scaling/Market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E9607-73E8-45DF-9873-CDCA8C5268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Trade,styles</a:t>
            </a:r>
            <a:r>
              <a:rPr lang="en-US" dirty="0"/>
              <a:t>  of coffee bought and sold  over evolving years.</a:t>
            </a:r>
          </a:p>
          <a:p>
            <a:r>
              <a:rPr lang="en-US" dirty="0"/>
              <a:t>Financial analysis</a:t>
            </a:r>
          </a:p>
          <a:p>
            <a:r>
              <a:rPr lang="en-US" dirty="0" err="1"/>
              <a:t>People’opinion</a:t>
            </a:r>
            <a:endParaRPr lang="en-US" dirty="0"/>
          </a:p>
          <a:p>
            <a:r>
              <a:rPr lang="en-US" dirty="0"/>
              <a:t>Coffee shop owner’s opinion</a:t>
            </a:r>
          </a:p>
          <a:p>
            <a:r>
              <a:rPr lang="en-US" dirty="0"/>
              <a:t>Trends in coffee consumption</a:t>
            </a:r>
          </a:p>
        </p:txBody>
      </p:sp>
    </p:spTree>
    <p:extLst>
      <p:ext uri="{BB962C8B-B14F-4D97-AF65-F5344CB8AC3E}">
        <p14:creationId xmlns:p14="http://schemas.microsoft.com/office/powerpoint/2010/main" val="10060113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A894C-64B5-490D-A578-D4B75EAD35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is it worked out through scaling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4AF48F3-221E-4BB0-A241-DDE21D8015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Overheads=Fixed costs.£100 on cups and saucers=Fixed </a:t>
            </a:r>
            <a:r>
              <a:rPr lang="en-US" dirty="0" err="1"/>
              <a:t>Cost.Fixed</a:t>
            </a:r>
            <a:r>
              <a:rPr lang="en-US" dirty="0"/>
              <a:t> costs  are changed at the end of the </a:t>
            </a:r>
            <a:r>
              <a:rPr lang="en-US" dirty="0" err="1"/>
              <a:t>period.And</a:t>
            </a:r>
            <a:r>
              <a:rPr lang="en-US" dirty="0"/>
              <a:t> re-incurred the following </a:t>
            </a:r>
            <a:r>
              <a:rPr lang="en-US" dirty="0" err="1"/>
              <a:t>yearIf</a:t>
            </a:r>
            <a:r>
              <a:rPr lang="en-US" dirty="0"/>
              <a:t> 1 cup of coffee takes 1 minute and I have 2operatives then I sell 2 cups per minute. Each cup takes 5p of </a:t>
            </a:r>
            <a:r>
              <a:rPr lang="en-US" dirty="0" err="1"/>
              <a:t>coffee,and</a:t>
            </a:r>
            <a:r>
              <a:rPr lang="en-US" dirty="0"/>
              <a:t> 10 p of </a:t>
            </a:r>
            <a:r>
              <a:rPr lang="en-US" dirty="0" err="1"/>
              <a:t>labour.So</a:t>
            </a:r>
            <a:r>
              <a:rPr lang="en-US" dirty="0"/>
              <a:t> in one week at 6days per week and 8 hours (480 minutes) per day with a shift of 2 operators I can </a:t>
            </a:r>
            <a:r>
              <a:rPr lang="en-US" dirty="0" err="1"/>
              <a:t>sell.Hence</a:t>
            </a:r>
            <a:r>
              <a:rPr lang="en-US" dirty="0"/>
              <a:t> 6*480 minutes @2cups per minute=2880*2=5760 cups. If a cup cost £1 this means £5760 of revenue per </a:t>
            </a:r>
            <a:r>
              <a:rPr lang="en-US" dirty="0" err="1"/>
              <a:t>hr.So</a:t>
            </a:r>
            <a:r>
              <a:rPr lang="en-US" dirty="0"/>
              <a:t> 5760 </a:t>
            </a:r>
            <a:r>
              <a:rPr lang="en-US" dirty="0" err="1"/>
              <a:t>cupsmeans</a:t>
            </a:r>
            <a:r>
              <a:rPr lang="en-US" dirty="0"/>
              <a:t> £ 5760 Less </a:t>
            </a:r>
            <a:r>
              <a:rPr lang="en-US" dirty="0">
                <a:hlinkClick r:id="rId2"/>
              </a:rPr>
              <a:t>5760@.05-288,5760@.10-576</a:t>
            </a:r>
            <a:r>
              <a:rPr lang="en-US" dirty="0"/>
              <a:t> comes </a:t>
            </a:r>
            <a:r>
              <a:rPr lang="en-US" dirty="0" err="1"/>
              <a:t>upto</a:t>
            </a:r>
            <a:r>
              <a:rPr lang="en-US" dirty="0"/>
              <a:t> 864,subtracted from 5760-864=4896,4896 is the weeks contribution </a:t>
            </a:r>
            <a:r>
              <a:rPr lang="en-US" dirty="0" err="1"/>
              <a:t>overhead,so</a:t>
            </a:r>
            <a:r>
              <a:rPr lang="en-US" dirty="0"/>
              <a:t> in a year 50,000 is for example contribution in the </a:t>
            </a:r>
            <a:r>
              <a:rPr lang="en-US" dirty="0" err="1"/>
              <a:t>year,fixed</a:t>
            </a:r>
            <a:r>
              <a:rPr lang="en-US" dirty="0"/>
              <a:t> costs example is 100.Therefore 50,000minus 100= 49900 which is the net profit for the </a:t>
            </a:r>
            <a:r>
              <a:rPr lang="en-US" err="1"/>
              <a:t>year</a:t>
            </a:r>
            <a:r>
              <a:rPr lang="en-US"/>
              <a:t>.</a:t>
            </a:r>
          </a:p>
          <a:p>
            <a:r>
              <a:rPr lang="en-US"/>
              <a:t>Or </a:t>
            </a:r>
            <a:r>
              <a:rPr lang="en-US" dirty="0" err="1"/>
              <a:t>otherwise,a</a:t>
            </a:r>
            <a:r>
              <a:rPr lang="en-US" dirty="0"/>
              <a:t> customer spends £2 a cup 60 </a:t>
            </a:r>
            <a:r>
              <a:rPr lang="en-US" dirty="0" err="1"/>
              <a:t>seconds,meaning</a:t>
            </a:r>
            <a:r>
              <a:rPr lang="en-US" dirty="0"/>
              <a:t> £120 an hour coming </a:t>
            </a:r>
            <a:r>
              <a:rPr lang="en-US" dirty="0" err="1"/>
              <a:t>upto</a:t>
            </a:r>
            <a:r>
              <a:rPr lang="en-US" dirty="0"/>
              <a:t> 120*2=240an hour, 16 </a:t>
            </a:r>
            <a:r>
              <a:rPr lang="en-US" dirty="0" err="1"/>
              <a:t>hrs</a:t>
            </a:r>
            <a:r>
              <a:rPr lang="en-US" dirty="0"/>
              <a:t> a day *240hour comes to 3840 </a:t>
            </a:r>
            <a:r>
              <a:rPr lang="en-US" dirty="0" err="1"/>
              <a:t>perday</a:t>
            </a:r>
            <a:r>
              <a:rPr lang="en-US" dirty="0"/>
              <a:t> *6=comes to 23000 a week*50 week a year one million 1152000.Units we have sold 576000bcup of coffee ,the owner could be making 2million a year with </a:t>
            </a:r>
            <a:r>
              <a:rPr lang="en-US" dirty="0" err="1"/>
              <a:t>rent,materials</a:t>
            </a:r>
            <a:r>
              <a:rPr lang="en-US" dirty="0"/>
              <a:t> ,electricity and charges. By subtracting </a:t>
            </a:r>
            <a:r>
              <a:rPr lang="en-US" dirty="0" err="1"/>
              <a:t>labour</a:t>
            </a:r>
            <a:r>
              <a:rPr lang="en-US" dirty="0"/>
              <a:t> ,fixed costs 750,000 the owner is making quarter of a million profit sales revenue being 2 million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30986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E46E7A-4147-4FE3-B854-3C53EF296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Milestones /Events to accomplish while selling coffee 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10C76B-7B04-4347-8C97-5736923AF6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Marketing Plan</a:t>
            </a:r>
          </a:p>
          <a:p>
            <a:r>
              <a:rPr lang="en-US" dirty="0"/>
              <a:t>Marketing objectives</a:t>
            </a:r>
          </a:p>
          <a:p>
            <a:r>
              <a:rPr lang="en-US" dirty="0"/>
              <a:t>Communication Objectives</a:t>
            </a:r>
          </a:p>
          <a:p>
            <a:r>
              <a:rPr lang="en-US" dirty="0"/>
              <a:t>To be popular</a:t>
            </a:r>
          </a:p>
          <a:p>
            <a:r>
              <a:rPr lang="en-US" dirty="0"/>
              <a:t>To expand in future by having a franchise</a:t>
            </a:r>
          </a:p>
        </p:txBody>
      </p:sp>
    </p:spTree>
    <p:extLst>
      <p:ext uri="{BB962C8B-B14F-4D97-AF65-F5344CB8AC3E}">
        <p14:creationId xmlns:p14="http://schemas.microsoft.com/office/powerpoint/2010/main" val="42111715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A3FFC-1316-4EA1-A17C-D8DCBC25F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Strategies/Plans for a coffee shop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27CBC-9B66-4E4D-AF80-F56C7321E1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Need to develop strategies to achieve objectives</a:t>
            </a:r>
          </a:p>
          <a:p>
            <a:r>
              <a:rPr lang="en-US" dirty="0"/>
              <a:t>Coffee companies to reward their evangelizing customers.</a:t>
            </a:r>
          </a:p>
          <a:p>
            <a:r>
              <a:rPr lang="en-US" dirty="0"/>
              <a:t>To adopt ways to introduce customers  to the store and product</a:t>
            </a:r>
          </a:p>
          <a:p>
            <a:r>
              <a:rPr lang="en-US" dirty="0"/>
              <a:t>Social Media</a:t>
            </a:r>
          </a:p>
          <a:p>
            <a:r>
              <a:rPr lang="en-US" dirty="0"/>
              <a:t>Build a strong customer base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10176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80187-8893-4BAD-80BD-DCF1892E29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Critical</a:t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 err="1"/>
              <a:t>Critical</a:t>
            </a:r>
            <a:r>
              <a:rPr lang="en-US" dirty="0"/>
              <a:t> analysis </a:t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>Risk assessment ,how can we prevent risks and how are some risks lure to </a:t>
            </a:r>
            <a:r>
              <a:rPr lang="en-US" dirty="0" err="1"/>
              <a:t>happen,without</a:t>
            </a:r>
            <a:r>
              <a:rPr lang="en-US" dirty="0"/>
              <a:t> a solution or give a reasonable answer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0FC6B1-2670-4D61-9C80-4E6B5F24F1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/>
              <a:t>The Outlet :-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29855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94</TotalTime>
  <Words>495</Words>
  <Application>Microsoft Office PowerPoint</Application>
  <PresentationFormat>Widescreen</PresentationFormat>
  <Paragraphs>55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Arial Black</vt:lpstr>
      <vt:lpstr>Garamond</vt:lpstr>
      <vt:lpstr>Organic</vt:lpstr>
      <vt:lpstr>Power Point presentation is as follows</vt:lpstr>
      <vt:lpstr>Aza Zaheer 1710460 Individual Presentation</vt:lpstr>
      <vt:lpstr>Name of my company is: Tasty and delicious coffee ,sweets and pancakes Initial benefits:- </vt:lpstr>
      <vt:lpstr>The reason why coffee shop is going to work</vt:lpstr>
      <vt:lpstr>How is my coffee shop different from others</vt:lpstr>
      <vt:lpstr>An elevator pitch/Key issues to success</vt:lpstr>
      <vt:lpstr>Key trends in coffee/Scaling/Market research</vt:lpstr>
      <vt:lpstr>How is it worked out through scaling</vt:lpstr>
      <vt:lpstr>Milestones /Events to accomplish while selling coffee business</vt:lpstr>
      <vt:lpstr>Strategies/Plans for a coffee shop</vt:lpstr>
      <vt:lpstr>Critical     Critical analysis    Risk assessment ,how can we prevent risks and how are some risks lure to happen,without a solution or give a reasonable answer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 Point presentation is as follows</dc:title>
  <dc:creator>Aza Zaheer (1710460)</dc:creator>
  <cp:lastModifiedBy>Aza Zaheer (1710460)</cp:lastModifiedBy>
  <cp:revision>12</cp:revision>
  <dcterms:created xsi:type="dcterms:W3CDTF">2018-08-19T18:02:04Z</dcterms:created>
  <dcterms:modified xsi:type="dcterms:W3CDTF">2018-08-21T15:24:25Z</dcterms:modified>
</cp:coreProperties>
</file>