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92E898-AC67-4C9F-A18C-D503C4CEBFED}" v="3" dt="2026-02-21T22:53:22.8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woodfield" userId="46cfd85e03680279" providerId="LiveId" clId="{473EE677-9831-40C9-9FAF-11EF32F50E5D}"/>
    <pc:docChg chg="custSel addSld modSld">
      <pc:chgData name="mark woodfield" userId="46cfd85e03680279" providerId="LiveId" clId="{473EE677-9831-40C9-9FAF-11EF32F50E5D}" dt="2026-02-21T22:53:36.855" v="811" actId="20577"/>
      <pc:docMkLst>
        <pc:docMk/>
      </pc:docMkLst>
      <pc:sldChg chg="modSp mod">
        <pc:chgData name="mark woodfield" userId="46cfd85e03680279" providerId="LiveId" clId="{473EE677-9831-40C9-9FAF-11EF32F50E5D}" dt="2026-02-21T22:33:54.471" v="96" actId="20577"/>
        <pc:sldMkLst>
          <pc:docMk/>
          <pc:sldMk cId="3388422938" sldId="259"/>
        </pc:sldMkLst>
        <pc:spChg chg="mod">
          <ac:chgData name="mark woodfield" userId="46cfd85e03680279" providerId="LiveId" clId="{473EE677-9831-40C9-9FAF-11EF32F50E5D}" dt="2026-02-21T22:33:54.471" v="96" actId="20577"/>
          <ac:spMkLst>
            <pc:docMk/>
            <pc:sldMk cId="3388422938" sldId="259"/>
            <ac:spMk id="3" creationId="{D7BDA9A9-7266-D3AB-7E31-6BE0E8B44914}"/>
          </ac:spMkLst>
        </pc:spChg>
      </pc:sldChg>
      <pc:sldChg chg="modSp new mod">
        <pc:chgData name="mark woodfield" userId="46cfd85e03680279" providerId="LiveId" clId="{473EE677-9831-40C9-9FAF-11EF32F50E5D}" dt="2026-02-21T22:39:43.349" v="429" actId="20577"/>
        <pc:sldMkLst>
          <pc:docMk/>
          <pc:sldMk cId="101407546" sldId="260"/>
        </pc:sldMkLst>
        <pc:spChg chg="mod">
          <ac:chgData name="mark woodfield" userId="46cfd85e03680279" providerId="LiveId" clId="{473EE677-9831-40C9-9FAF-11EF32F50E5D}" dt="2026-02-21T22:34:10.337" v="108" actId="20577"/>
          <ac:spMkLst>
            <pc:docMk/>
            <pc:sldMk cId="101407546" sldId="260"/>
            <ac:spMk id="2" creationId="{68BB13C0-0F52-5C0F-2A87-244E9D96416D}"/>
          </ac:spMkLst>
        </pc:spChg>
        <pc:spChg chg="mod">
          <ac:chgData name="mark woodfield" userId="46cfd85e03680279" providerId="LiveId" clId="{473EE677-9831-40C9-9FAF-11EF32F50E5D}" dt="2026-02-21T22:39:43.349" v="429" actId="20577"/>
          <ac:spMkLst>
            <pc:docMk/>
            <pc:sldMk cId="101407546" sldId="260"/>
            <ac:spMk id="3" creationId="{7C6ABAE7-A7D2-C703-6FFF-C08AAC9ED429}"/>
          </ac:spMkLst>
        </pc:spChg>
      </pc:sldChg>
      <pc:sldChg chg="modSp new mod">
        <pc:chgData name="mark woodfield" userId="46cfd85e03680279" providerId="LiveId" clId="{473EE677-9831-40C9-9FAF-11EF32F50E5D}" dt="2026-02-21T22:53:36.855" v="811" actId="20577"/>
        <pc:sldMkLst>
          <pc:docMk/>
          <pc:sldMk cId="398197338" sldId="261"/>
        </pc:sldMkLst>
        <pc:spChg chg="mod">
          <ac:chgData name="mark woodfield" userId="46cfd85e03680279" providerId="LiveId" clId="{473EE677-9831-40C9-9FAF-11EF32F50E5D}" dt="2026-02-21T22:40:37.225" v="494" actId="115"/>
          <ac:spMkLst>
            <pc:docMk/>
            <pc:sldMk cId="398197338" sldId="261"/>
            <ac:spMk id="2" creationId="{BC3EF7C7-61D1-9BE5-24B6-866242886E67}"/>
          </ac:spMkLst>
        </pc:spChg>
        <pc:spChg chg="mod">
          <ac:chgData name="mark woodfield" userId="46cfd85e03680279" providerId="LiveId" clId="{473EE677-9831-40C9-9FAF-11EF32F50E5D}" dt="2026-02-21T22:53:36.855" v="811" actId="20577"/>
          <ac:spMkLst>
            <pc:docMk/>
            <pc:sldMk cId="398197338" sldId="261"/>
            <ac:spMk id="3" creationId="{F2F8EF07-BC0B-6CA4-0E40-DB49FC4E6BFD}"/>
          </ac:spMkLst>
        </pc:spChg>
      </pc:sldChg>
      <pc:sldChg chg="modSp new mod">
        <pc:chgData name="mark woodfield" userId="46cfd85e03680279" providerId="LiveId" clId="{473EE677-9831-40C9-9FAF-11EF32F50E5D}" dt="2026-02-21T22:43:36.047" v="774" actId="20577"/>
        <pc:sldMkLst>
          <pc:docMk/>
          <pc:sldMk cId="1726275555" sldId="262"/>
        </pc:sldMkLst>
        <pc:spChg chg="mod">
          <ac:chgData name="mark woodfield" userId="46cfd85e03680279" providerId="LiveId" clId="{473EE677-9831-40C9-9FAF-11EF32F50E5D}" dt="2026-02-21T22:43:02.589" v="682" actId="20577"/>
          <ac:spMkLst>
            <pc:docMk/>
            <pc:sldMk cId="1726275555" sldId="262"/>
            <ac:spMk id="2" creationId="{DFE28E64-C35B-18D3-E213-0167D4D58B3D}"/>
          </ac:spMkLst>
        </pc:spChg>
        <pc:spChg chg="mod">
          <ac:chgData name="mark woodfield" userId="46cfd85e03680279" providerId="LiveId" clId="{473EE677-9831-40C9-9FAF-11EF32F50E5D}" dt="2026-02-21T22:43:36.047" v="774" actId="20577"/>
          <ac:spMkLst>
            <pc:docMk/>
            <pc:sldMk cId="1726275555" sldId="262"/>
            <ac:spMk id="3" creationId="{F5B58D7A-6897-B9B3-876F-A1C1D080CA4A}"/>
          </ac:spMkLst>
        </pc:spChg>
      </pc:sldChg>
      <pc:sldChg chg="modSp new mod">
        <pc:chgData name="mark woodfield" userId="46cfd85e03680279" providerId="LiveId" clId="{473EE677-9831-40C9-9FAF-11EF32F50E5D}" dt="2026-02-21T22:53:22.839" v="794"/>
        <pc:sldMkLst>
          <pc:docMk/>
          <pc:sldMk cId="4148787085" sldId="263"/>
        </pc:sldMkLst>
        <pc:spChg chg="mod">
          <ac:chgData name="mark woodfield" userId="46cfd85e03680279" providerId="LiveId" clId="{473EE677-9831-40C9-9FAF-11EF32F50E5D}" dt="2026-02-21T22:43:44.686" v="789" actId="20577"/>
          <ac:spMkLst>
            <pc:docMk/>
            <pc:sldMk cId="4148787085" sldId="263"/>
            <ac:spMk id="2" creationId="{14BDE5AC-A24C-32DD-D157-B2AAAA5F611A}"/>
          </ac:spMkLst>
        </pc:spChg>
        <pc:spChg chg="mod">
          <ac:chgData name="mark woodfield" userId="46cfd85e03680279" providerId="LiveId" clId="{473EE677-9831-40C9-9FAF-11EF32F50E5D}" dt="2026-02-21T22:53:22.839" v="794"/>
          <ac:spMkLst>
            <pc:docMk/>
            <pc:sldMk cId="4148787085" sldId="263"/>
            <ac:spMk id="3" creationId="{EEB2DD9C-D8EC-C522-10C6-9CDF1A858DD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16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85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8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438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5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78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931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219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25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104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71995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62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83660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11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873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707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362B9-F300-457C-A4C2-CD0841C6C0F2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32020D3-52EA-4A44-BEE8-331513EE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27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BBC34-6DAF-C303-89C7-1616DDB0E5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98213" y="3035470"/>
            <a:ext cx="10872216" cy="1646302"/>
          </a:xfrm>
        </p:spPr>
        <p:txBody>
          <a:bodyPr/>
          <a:lstStyle/>
          <a:p>
            <a:r>
              <a:rPr lang="en-GB" sz="4400" dirty="0"/>
              <a:t>LCMS4009</a:t>
            </a:r>
            <a:br>
              <a:rPr lang="en-GB" sz="4400" dirty="0"/>
            </a:br>
            <a:r>
              <a:rPr lang="en-GB" sz="4400" dirty="0"/>
              <a:t>Assessment 1</a:t>
            </a:r>
            <a:br>
              <a:rPr lang="en-GB" sz="4400" dirty="0"/>
            </a:br>
            <a:r>
              <a:rPr lang="en-GB" sz="4400" dirty="0"/>
              <a:t>Communication Presentation</a:t>
            </a:r>
            <a:br>
              <a:rPr lang="en-GB" sz="4400" dirty="0"/>
            </a:br>
            <a:r>
              <a:rPr lang="en-GB" sz="4400" dirty="0"/>
              <a:t>Lecturer: Anika Tahsin Ahmed</a:t>
            </a:r>
            <a:br>
              <a:rPr lang="en-GB" sz="4400" dirty="0"/>
            </a:br>
            <a:r>
              <a:rPr lang="en-GB" sz="4400" dirty="0"/>
              <a:t>Student Name: Mark Woodfield</a:t>
            </a:r>
            <a:br>
              <a:rPr lang="en-GB" sz="4400" dirty="0"/>
            </a:br>
            <a:r>
              <a:rPr lang="en-GB" sz="4400" dirty="0"/>
              <a:t>Student Number: 2437576</a:t>
            </a:r>
          </a:p>
        </p:txBody>
      </p:sp>
    </p:spTree>
    <p:extLst>
      <p:ext uri="{BB962C8B-B14F-4D97-AF65-F5344CB8AC3E}">
        <p14:creationId xmlns:p14="http://schemas.microsoft.com/office/powerpoint/2010/main" val="1409056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50292-ED80-831C-237F-47183FA66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1072-5D58-EDE1-0014-3F63C67A3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Importance of Communication</a:t>
            </a:r>
          </a:p>
          <a:p>
            <a:r>
              <a:rPr lang="en-GB" sz="2400" dirty="0"/>
              <a:t>Aim of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3988463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8A739-76E8-A35E-93A5-07E481717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Types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CB6B2-8330-87D9-EF74-AA93547C3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Verbal Communication</a:t>
            </a:r>
          </a:p>
          <a:p>
            <a:r>
              <a:rPr lang="en-GB" dirty="0"/>
              <a:t>Non verbal Communication i.e. body language, facial expressions, sign language</a:t>
            </a:r>
          </a:p>
          <a:p>
            <a:r>
              <a:rPr lang="en-GB" dirty="0"/>
              <a:t>Written communication i.e. care plans, reports</a:t>
            </a:r>
          </a:p>
          <a:p>
            <a:r>
              <a:rPr lang="en-GB" dirty="0"/>
              <a:t>Electronic communication i.e. emails, records</a:t>
            </a:r>
          </a:p>
        </p:txBody>
      </p:sp>
    </p:spTree>
    <p:extLst>
      <p:ext uri="{BB962C8B-B14F-4D97-AF65-F5344CB8AC3E}">
        <p14:creationId xmlns:p14="http://schemas.microsoft.com/office/powerpoint/2010/main" val="2498937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18125-A2BF-D503-D214-20636B111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The importance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DA9A9-7266-D3AB-7E31-6BE0E8B44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Reduces medical errors</a:t>
            </a:r>
          </a:p>
          <a:p>
            <a:r>
              <a:rPr lang="en-GB" dirty="0"/>
              <a:t>Ensures correct medication and treatment</a:t>
            </a:r>
          </a:p>
          <a:p>
            <a:r>
              <a:rPr lang="en-GB" dirty="0"/>
              <a:t>Clear handover between staff</a:t>
            </a:r>
          </a:p>
          <a:p>
            <a:r>
              <a:rPr lang="en-GB" dirty="0"/>
              <a:t>Accurate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388422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B13C0-0F52-5C0F-2A87-244E9D964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ABAE7-A7D2-C703-6FFF-C08AAC9ED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Verbal – </a:t>
            </a:r>
            <a:r>
              <a:rPr lang="en-GB" dirty="0"/>
              <a:t>Doctor explaining a diagnosis to a patient</a:t>
            </a:r>
          </a:p>
          <a:p>
            <a:r>
              <a:rPr lang="en-GB" b="1" dirty="0"/>
              <a:t> Non verbal – </a:t>
            </a:r>
            <a:r>
              <a:rPr lang="en-GB" dirty="0"/>
              <a:t>smiling to reassure a patient</a:t>
            </a:r>
          </a:p>
          <a:p>
            <a:r>
              <a:rPr lang="en-GB" b="1" dirty="0"/>
              <a:t> Electronic – </a:t>
            </a:r>
            <a:r>
              <a:rPr lang="en-GB" dirty="0"/>
              <a:t>emails between healthcare professionals</a:t>
            </a:r>
          </a:p>
          <a:p>
            <a:r>
              <a:rPr lang="en-GB" b="1" dirty="0"/>
              <a:t>Written - </a:t>
            </a:r>
            <a:r>
              <a:rPr lang="en-GB" dirty="0"/>
              <a:t> (</a:t>
            </a:r>
            <a:r>
              <a:rPr lang="en-GB" dirty="0" err="1"/>
              <a:t>Vermeir</a:t>
            </a:r>
            <a:r>
              <a:rPr lang="en-GB" dirty="0"/>
              <a:t> et al, 2015) Used in NHS</a:t>
            </a:r>
          </a:p>
          <a:p>
            <a:r>
              <a:rPr lang="en-GB" b="1" dirty="0"/>
              <a:t>SBAR Model - </a:t>
            </a:r>
            <a:r>
              <a:rPr lang="en-GB" dirty="0"/>
              <a:t>Situation, recommend </a:t>
            </a:r>
            <a:r>
              <a:rPr lang="en-GB" dirty="0" err="1"/>
              <a:t>diation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1407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EF7C7-61D1-9BE5-24B6-866242886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Communication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8EF07-BC0B-6CA4-0E40-DB49FC4E6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Shannon and Weaver Model</a:t>
            </a:r>
          </a:p>
          <a:p>
            <a:r>
              <a:rPr lang="en-GB" dirty="0" err="1"/>
              <a:t>Berlos</a:t>
            </a:r>
            <a:r>
              <a:rPr lang="en-GB" dirty="0"/>
              <a:t> Model S.M.C.R</a:t>
            </a:r>
          </a:p>
          <a:p>
            <a:r>
              <a:rPr lang="en-GB" dirty="0" err="1"/>
              <a:t>Barnlund</a:t>
            </a:r>
            <a:r>
              <a:rPr lang="en-GB" dirty="0"/>
              <a:t> Model (</a:t>
            </a:r>
            <a:r>
              <a:rPr lang="en-GB" dirty="0" err="1"/>
              <a:t>Barnlund</a:t>
            </a:r>
            <a:r>
              <a:rPr lang="en-GB" dirty="0"/>
              <a:t>, 1970)</a:t>
            </a:r>
          </a:p>
          <a:p>
            <a:r>
              <a:rPr lang="en-GB" dirty="0"/>
              <a:t>Communication Model (</a:t>
            </a:r>
            <a:r>
              <a:rPr lang="en-GB" dirty="0" err="1"/>
              <a:t>Shcramm</a:t>
            </a:r>
            <a:r>
              <a:rPr lang="en-GB" dirty="0"/>
              <a:t>, 1954)</a:t>
            </a:r>
          </a:p>
          <a:p>
            <a:r>
              <a:rPr lang="en-GB" dirty="0"/>
              <a:t>S.B.A.R most used in the NHS </a:t>
            </a:r>
          </a:p>
        </p:txBody>
      </p:sp>
    </p:spTree>
    <p:extLst>
      <p:ext uri="{BB962C8B-B14F-4D97-AF65-F5344CB8AC3E}">
        <p14:creationId xmlns:p14="http://schemas.microsoft.com/office/powerpoint/2010/main" val="398197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28E64-C35B-18D3-E213-0167D4D58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58D7A-6897-B9B3-876F-A1C1D080C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Summary of key points</a:t>
            </a:r>
          </a:p>
          <a:p>
            <a:r>
              <a:rPr lang="en-GB" dirty="0"/>
              <a:t>Why communication is essential in healthcare</a:t>
            </a:r>
          </a:p>
          <a:p>
            <a:r>
              <a:rPr lang="en-GB" dirty="0"/>
              <a:t>What have we learned</a:t>
            </a:r>
          </a:p>
        </p:txBody>
      </p:sp>
    </p:spTree>
    <p:extLst>
      <p:ext uri="{BB962C8B-B14F-4D97-AF65-F5344CB8AC3E}">
        <p14:creationId xmlns:p14="http://schemas.microsoft.com/office/powerpoint/2010/main" val="1726275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DE5AC-A24C-32DD-D157-B2AAAA5F6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2DD9C-D8EC-C522-10C6-9CDF1A858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Claude Shannon and Warren Weaver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Urbana, IL: University of Illinois Press.</a:t>
            </a:r>
          </a:p>
          <a:p>
            <a:r>
              <a:rPr lang="en-GB" dirty="0"/>
              <a:t>Claude Shannon and Warren Weaver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Urbana, IL: University of Illinois Press.</a:t>
            </a:r>
          </a:p>
          <a:p>
            <a:r>
              <a:rPr lang="en-GB" dirty="0"/>
              <a:t>Schramm, W. (1954) ‘How communication works’, in Schramm, W. (ed.) </a:t>
            </a:r>
            <a:r>
              <a:rPr lang="en-GB" i="1" dirty="0"/>
              <a:t>The Process and Effects of Mass Communication</a:t>
            </a:r>
            <a:r>
              <a:rPr lang="en-GB" dirty="0"/>
              <a:t>. Urbana, IL: University of Illinois Press, pp. 3–26.</a:t>
            </a:r>
          </a:p>
        </p:txBody>
      </p:sp>
    </p:spTree>
    <p:extLst>
      <p:ext uri="{BB962C8B-B14F-4D97-AF65-F5344CB8AC3E}">
        <p14:creationId xmlns:p14="http://schemas.microsoft.com/office/powerpoint/2010/main" val="41487870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</TotalTime>
  <Words>280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LCMS4009 Assessment 1 Communication Presentation Lecturer: Anika Tahsin Ahmed Student Name: Mark Woodfield Student Number: 2437576</vt:lpstr>
      <vt:lpstr>Introduction </vt:lpstr>
      <vt:lpstr>Types of Communication</vt:lpstr>
      <vt:lpstr>The importance of communication</vt:lpstr>
      <vt:lpstr>Example</vt:lpstr>
      <vt:lpstr>Communication Models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woodfield</dc:creator>
  <cp:lastModifiedBy>mark woodfield</cp:lastModifiedBy>
  <cp:revision>1</cp:revision>
  <dcterms:created xsi:type="dcterms:W3CDTF">2026-02-21T22:23:57Z</dcterms:created>
  <dcterms:modified xsi:type="dcterms:W3CDTF">2026-02-21T22:53:48Z</dcterms:modified>
</cp:coreProperties>
</file>