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6" r:id="rId4"/>
    <p:sldId id="260" r:id="rId5"/>
    <p:sldId id="261" r:id="rId6"/>
    <p:sldId id="263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2" d="100"/>
          <a:sy n="82" d="100"/>
        </p:scale>
        <p:origin x="1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47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3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071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74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73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5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647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98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603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203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69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E7D69-C212-468C-906E-30B5F6642AF5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35583-62E2-4F54-8CB4-E96F64063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414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b="1" dirty="0">
                <a:latin typeface="+mn-lt"/>
              </a:rPr>
              <a:t>HPAN5022/6022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After the Raj</a:t>
            </a:r>
            <a:br>
              <a:rPr lang="en-GB" b="1" dirty="0">
                <a:latin typeface="+mn-lt"/>
              </a:rPr>
            </a:br>
            <a:r>
              <a:rPr lang="en-GB" sz="2700" b="1" dirty="0">
                <a:latin typeface="+mn-lt"/>
              </a:rPr>
              <a:t>India, Pakistan, Burma/Myanmar, Sri Lanka, Bangladesh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221" y="1805444"/>
            <a:ext cx="5640545" cy="4433144"/>
          </a:xfrm>
        </p:spPr>
      </p:pic>
    </p:spTree>
    <p:extLst>
      <p:ext uri="{BB962C8B-B14F-4D97-AF65-F5344CB8AC3E}">
        <p14:creationId xmlns:p14="http://schemas.microsoft.com/office/powerpoint/2010/main" val="1074136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Anglo-French Rivalry in India</a:t>
            </a:r>
            <a:br>
              <a:rPr lang="en-GB" b="1" dirty="0">
                <a:latin typeface="+mn-lt"/>
              </a:rPr>
            </a:br>
            <a:r>
              <a:rPr lang="en-GB" sz="4000" b="1" dirty="0">
                <a:latin typeface="+mn-lt"/>
              </a:rPr>
              <a:t>in the 18</a:t>
            </a:r>
            <a:r>
              <a:rPr lang="en-GB" sz="4000" b="1" baseline="30000" dirty="0">
                <a:latin typeface="+mn-lt"/>
              </a:rPr>
              <a:t>th</a:t>
            </a:r>
            <a:r>
              <a:rPr lang="en-GB" sz="4000" b="1" dirty="0">
                <a:latin typeface="+mn-lt"/>
              </a:rPr>
              <a:t> century</a:t>
            </a:r>
            <a:r>
              <a:rPr lang="en-GB" sz="4000" b="1" dirty="0"/>
              <a:t>   </a:t>
            </a:r>
            <a:r>
              <a:rPr lang="en-GB" sz="3100" b="1" dirty="0"/>
              <a:t>                                                                                                                  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7" y="2144110"/>
            <a:ext cx="3940575" cy="4413714"/>
          </a:xfrm>
        </p:spPr>
      </p:pic>
    </p:spTree>
    <p:extLst>
      <p:ext uri="{BB962C8B-B14F-4D97-AF65-F5344CB8AC3E}">
        <p14:creationId xmlns:p14="http://schemas.microsoft.com/office/powerpoint/2010/main" val="3863066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British Raj in India</a:t>
            </a:r>
            <a:endParaRPr lang="en-GB" dirty="0">
              <a:latin typeface="+mn-lt"/>
            </a:endParaRPr>
          </a:p>
        </p:txBody>
      </p:sp>
      <p:pic>
        <p:nvPicPr>
          <p:cNvPr id="7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647" y="1520825"/>
            <a:ext cx="3909940" cy="369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50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Indian Mutiny 1857 – East India Co. eclipsed…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78" y="1700808"/>
            <a:ext cx="3557728" cy="453650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086" y="1700808"/>
            <a:ext cx="4263552" cy="4464496"/>
          </a:xfrm>
        </p:spPr>
      </p:pic>
    </p:spTree>
    <p:extLst>
      <p:ext uri="{BB962C8B-B14F-4D97-AF65-F5344CB8AC3E}">
        <p14:creationId xmlns:p14="http://schemas.microsoft.com/office/powerpoint/2010/main" val="960074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Raj after 1857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Government of India Act 1858</a:t>
            </a:r>
          </a:p>
          <a:p>
            <a:r>
              <a:rPr lang="en-GB" sz="4000" dirty="0"/>
              <a:t>The Princely States (and the continuing use of </a:t>
            </a:r>
            <a:r>
              <a:rPr lang="en-GB" sz="4000" b="1" dirty="0"/>
              <a:t>indigenous authority) </a:t>
            </a:r>
            <a:r>
              <a:rPr lang="en-GB" sz="4000" dirty="0"/>
              <a:t>and</a:t>
            </a:r>
            <a:r>
              <a:rPr lang="en-GB" sz="4000" b="1" dirty="0"/>
              <a:t> indirect rule</a:t>
            </a:r>
          </a:p>
          <a:p>
            <a:r>
              <a:rPr lang="en-GB" sz="4000" dirty="0"/>
              <a:t>The Indian Army and Indian Civil Service</a:t>
            </a:r>
          </a:p>
          <a:p>
            <a:r>
              <a:rPr lang="en-GB" sz="4000" dirty="0"/>
              <a:t>Railways and Trade</a:t>
            </a:r>
          </a:p>
        </p:txBody>
      </p:sp>
    </p:spTree>
    <p:extLst>
      <p:ext uri="{BB962C8B-B14F-4D97-AF65-F5344CB8AC3E}">
        <p14:creationId xmlns:p14="http://schemas.microsoft.com/office/powerpoint/2010/main" val="2863200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Independence struggles: Gandhi and the Congress Party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354" y="1794942"/>
            <a:ext cx="1943100" cy="235267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202" y="1794941"/>
            <a:ext cx="5174867" cy="387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68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Partition in 1947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94" y="1447253"/>
            <a:ext cx="3774503" cy="4351338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4840" y="396491"/>
            <a:ext cx="3820510" cy="2588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611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birth of Bangladesh in 1971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995" y="1690689"/>
            <a:ext cx="2857500" cy="16002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840" y="1690690"/>
            <a:ext cx="2573063" cy="16036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691" y="3494520"/>
            <a:ext cx="3961743" cy="262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720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Burma and Ceylon 1948</a:t>
            </a:r>
          </a:p>
        </p:txBody>
      </p:sp>
      <p:pic>
        <p:nvPicPr>
          <p:cNvPr id="1026" name="Picture 2" descr="Image result for Burma and Commonwealth">
            <a:extLst>
              <a:ext uri="{FF2B5EF4-FFF2-40B4-BE49-F238E27FC236}">
                <a16:creationId xmlns:a16="http://schemas.microsoft.com/office/drawing/2014/main" id="{7C901D06-D28E-471E-B7EB-3418DD6439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38" y="3888451"/>
            <a:ext cx="3511448" cy="253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CCFC9A82-E9DB-488D-9469-5AFABF64F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033" y="1354049"/>
            <a:ext cx="3279235" cy="245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D1217397-DBCD-4177-B498-E74529538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704" y="1366879"/>
            <a:ext cx="3884872" cy="27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2B07F510-1FFE-460D-BC2D-3620B8EF8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140" y="3792637"/>
            <a:ext cx="3048000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262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</TotalTime>
  <Words>76</Words>
  <Application>Microsoft Office PowerPoint</Application>
  <PresentationFormat>On-screen Show (4:3)</PresentationFormat>
  <Paragraphs>13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HPAN5022/6022 After the Raj India, Pakistan, Burma/Myanmar, Sri Lanka, Bangladesh</vt:lpstr>
      <vt:lpstr>Anglo-French Rivalry in India in the 18th century                                                                                                                       </vt:lpstr>
      <vt:lpstr>The British Raj in India</vt:lpstr>
      <vt:lpstr>The Indian Mutiny 1857 – East India Co. eclipsed…</vt:lpstr>
      <vt:lpstr>The Raj after 1857</vt:lpstr>
      <vt:lpstr>Independence struggles: Gandhi and the Congress Party</vt:lpstr>
      <vt:lpstr>Partition in 1947</vt:lpstr>
      <vt:lpstr>The birth of Bangladesh in 1971</vt:lpstr>
      <vt:lpstr>Burma and Ceylon 1948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After the Raj India,Pakista</dc:title>
  <dc:creator>Andy Bevan</dc:creator>
  <cp:lastModifiedBy>Andy Bevan</cp:lastModifiedBy>
  <cp:revision>10</cp:revision>
  <dcterms:created xsi:type="dcterms:W3CDTF">2018-10-30T08:33:55Z</dcterms:created>
  <dcterms:modified xsi:type="dcterms:W3CDTF">2021-04-19T07:21:35Z</dcterms:modified>
</cp:coreProperties>
</file>