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32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6327"/>
  </p:normalViewPr>
  <p:slideViewPr>
    <p:cSldViewPr snapToGrid="0">
      <p:cViewPr varScale="1">
        <p:scale>
          <a:sx n="128" d="100"/>
          <a:sy n="128" d="100"/>
        </p:scale>
        <p:origin x="48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36DEE-8C15-323C-A959-0630E8C01E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CAF887-07C2-AB55-2524-36015D7D17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C571E-2291-8484-C27B-68AF0A600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BB407-700E-1870-3B77-E872ED8CB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2E6F8-4260-8795-09E2-0101E4677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9634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3C98E-8EA1-E525-A838-BC8EA21A4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4BDA-2480-3089-81E2-8125C568B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A4E66-DBC1-A899-BBE1-6876D5738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41B4-4B96-351D-32F3-B8B9AB70A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38A57-E717-40AF-BEF7-C036A9CF8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5901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D7229-8B3F-D2EC-8B7C-E60F99974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4F6584-BDF9-B3DB-7F26-4BEC613EA0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33FF9-0FEE-3A2F-B847-2CAB6AD86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5705-60F6-7298-8586-5E54CCA0F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BE10-754D-AB7F-E6F5-9E5EC937D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78291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882E-318C-A28E-F23C-198178234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F560A-FA8B-9712-B5A4-A896206CAB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C8AE8-29C8-BF89-3BFC-801E7B6A96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EF82C-E1A7-E04A-3BB2-30A1CD9DA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249752-6F61-BD25-271B-4A0F3B0B2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B6259-A909-5B17-30AA-621D97CAE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6070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625FA-A7F5-0511-A827-22E116896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60584-6558-ED2B-32E9-100C65275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080C1E-F466-A461-6F72-484396D94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9ECA5A-B413-CBFA-B4BC-7D683F6A1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8AA8A0-0830-1A99-E977-8809918BCA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E3A846-D2FE-C8F5-2311-81AD73BE5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A28BE3-1456-85CE-4DA6-8DD2D1827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19CC3C-E33C-4E7E-0B2C-45D8D8158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7541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D5F6E-719D-D6A4-90CC-788B7E853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88F06F-E578-4F83-10F5-8F936C7F2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C4E469-05D9-468A-ECDC-1B95424825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983706-0AC9-124A-1FC5-59697B4B0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9491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1337D9-7621-0AE8-6087-046D2BF0D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B9EB25-1BE7-999A-BADF-382B706A9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DB8ED2-44F2-F132-F522-659AEAB5F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5081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1F262-56C2-7519-CE12-92F521356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04C5B-DF61-6D33-8EFB-3C69B2FFA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AA4CA-CA17-0AE8-047C-97A9EFD940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AA39A-A4FC-84F7-B595-800BBCBD4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12CE8-C50E-702E-60F8-CDC10DED9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A610C5-1553-B8FF-CD2B-48F7F5E3C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508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8F202-FD71-CB93-CA89-F75D60276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D333B1-276C-943D-3464-BF77EEF409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CB4AF-F52D-1FB0-18B9-56F513A283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81C802-CE3C-8E06-2554-A8D7CC255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64A780-9DD4-B5BC-55F4-15E8713A3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02EB6-320A-5ED6-DF4F-65AE24919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6742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9B640-F5A1-DFEA-8E99-06B8AF77D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636B81-90C6-AC92-010A-5EF12DAF9F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70A23-B0DD-D447-F2DE-8CB512A84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F9776A-16E9-7476-FFF1-925788F91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88CFD2-94FA-BD9B-F1D4-B2693C717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54910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1FAE91-8DC1-A4CE-7A9E-EBA05916E5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D9D0E5-1BC6-B192-EB0B-1D9735887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A7338-1D4D-279F-3F41-9DEC3CCC7F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EF8C0-ECFC-7013-D3CF-CD58274D2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BBC18-148D-6141-4011-A498C7BC1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00717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69F785-4934-9C47-957C-A2C6D539E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ECD0E-0586-63C7-009B-4FB9919AF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16A5D-BFB1-79E5-2619-184FE263E6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C8ED8-2C07-1A44-BC1D-12FC019A7AA0}" type="datetimeFigureOut">
              <a:rPr lang="cy-GB" smtClean="0"/>
              <a:t>14/11/24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8B2BD-0C87-E50E-AA90-BEAD6402AD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82976-B6AA-E95B-F7BA-AC2F283BE2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43A35A-CA8E-9D4F-ABC0-3493B52DA0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8679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50595" y="-17673"/>
            <a:ext cx="4497209" cy="838200"/>
          </a:xfrm>
          <a:noFill/>
          <a:ln>
            <a:noFill/>
          </a:ln>
        </p:spPr>
        <p:txBody>
          <a:bodyPr>
            <a:noAutofit/>
          </a:bodyPr>
          <a:lstStyle/>
          <a:p>
            <a:pPr>
              <a:defRPr/>
            </a:pPr>
            <a:r>
              <a:rPr lang="cy-GB" sz="400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Pa dreiglad?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37067" y="820527"/>
          <a:ext cx="11819466" cy="54054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78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62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450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293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Rhagenw</a:t>
                      </a: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Gofynnol</a:t>
                      </a:r>
                      <a:endParaRPr lang="en-US" sz="2400" b="1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Treiglad</a:t>
                      </a:r>
                      <a:endParaRPr lang="en-US" sz="2400" b="1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Enghraifft</a:t>
                      </a:r>
                      <a:endParaRPr lang="en-US" sz="2400" b="1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Sut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843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Sut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Pryd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Ble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Beth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843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un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Faint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Pam</a:t>
                      </a: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834107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183258F-6BEB-BDA7-B521-7B9DC47F9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35077" y="239106"/>
            <a:ext cx="919856" cy="78574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181150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Pa dreiglad?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 dreiglad?</dc:title>
  <dc:creator>Bethan Griffiths</dc:creator>
  <cp:lastModifiedBy>Bethan Griffiths</cp:lastModifiedBy>
  <cp:revision>1</cp:revision>
  <dcterms:created xsi:type="dcterms:W3CDTF">2024-11-14T10:17:20Z</dcterms:created>
  <dcterms:modified xsi:type="dcterms:W3CDTF">2024-11-14T10:17:40Z</dcterms:modified>
</cp:coreProperties>
</file>