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392" r:id="rId2"/>
    <p:sldId id="256" r:id="rId3"/>
    <p:sldId id="377" r:id="rId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36E6A8D-2486-CC44-AD49-6EC948DC34A1}" v="1" dt="2021-04-01T14:29:55.7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1"/>
    <p:restoredTop sz="95846"/>
  </p:normalViewPr>
  <p:slideViewPr>
    <p:cSldViewPr snapToGrid="0" snapToObjects="1">
      <p:cViewPr varScale="1">
        <p:scale>
          <a:sx n="112" d="100"/>
          <a:sy n="112" d="100"/>
        </p:scale>
        <p:origin x="440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0140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88859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96261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85682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04802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0545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6461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9561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4655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7161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4286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FFCC95-8D36-C34A-AFDA-7B9B8F2FF92F}" type="datetimeFigureOut">
              <a:rPr lang="en-GB" smtClean="0"/>
              <a:t>01/04/2021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925F4-3F26-4744-BE78-35F8150668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33268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Snowdon_reflection.jpg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 with medium confidence">
            <a:extLst>
              <a:ext uri="{FF2B5EF4-FFF2-40B4-BE49-F238E27FC236}">
                <a16:creationId xmlns:a16="http://schemas.microsoft.com/office/drawing/2014/main" id="{1733739E-59CB-D241-8C3D-C4FE7BB18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3943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D5E82C-E928-CF4F-A829-C19CDD4F9C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dirty="0"/>
              <a:t>Let us reflect on this module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3F66ACC-1CCB-2A47-BB1C-773565B86D2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002951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2F38BA25-F9E8-4E5F-8651-2D8A963FA9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AC89C35-4F29-4E58-BE04-20D965CAEB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>
                <a:solidFill>
                  <a:srgbClr val="FFFF00"/>
                </a:solidFill>
              </a:rPr>
              <a:t>Summary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A2312-1B24-4FA6-B2A2-0A29923A85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77634" y="2432572"/>
            <a:ext cx="6723366" cy="2175542"/>
          </a:xfrm>
        </p:spPr>
        <p:txBody>
          <a:bodyPr>
            <a:normAutofit/>
          </a:bodyPr>
          <a:lstStyle/>
          <a:p>
            <a:r>
              <a:rPr lang="en-GB" sz="1800" dirty="0">
                <a:solidFill>
                  <a:srgbClr val="FFFF00"/>
                </a:solidFill>
              </a:rPr>
              <a:t>Take 5 minutes to reflect upon this module – what have you learnt?  </a:t>
            </a:r>
          </a:p>
          <a:p>
            <a:r>
              <a:rPr lang="en-GB" sz="1800" dirty="0">
                <a:solidFill>
                  <a:srgbClr val="FFFF00"/>
                </a:solidFill>
              </a:rPr>
              <a:t>Any key areas you want to research further? </a:t>
            </a:r>
          </a:p>
          <a:p>
            <a:r>
              <a:rPr lang="en-GB" sz="1800" dirty="0">
                <a:solidFill>
                  <a:srgbClr val="FFFF00"/>
                </a:solidFill>
              </a:rPr>
              <a:t>What can help you with your assignment?</a:t>
            </a:r>
          </a:p>
          <a:p>
            <a:r>
              <a:rPr lang="en-GB" sz="1800" dirty="0">
                <a:solidFill>
                  <a:srgbClr val="FFFF00"/>
                </a:solidFill>
              </a:rPr>
              <a:t>What can help you in your career?</a:t>
            </a:r>
          </a:p>
          <a:p>
            <a:r>
              <a:rPr lang="en-GB" sz="1800" dirty="0">
                <a:solidFill>
                  <a:srgbClr val="FFFF00"/>
                </a:solidFill>
              </a:rPr>
              <a:t>Engage with your tutor on the topics</a:t>
            </a:r>
          </a:p>
          <a:p>
            <a:endParaRPr lang="en-GB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8534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</TotalTime>
  <Words>53</Words>
  <Application>Microsoft Macintosh PowerPoint</Application>
  <PresentationFormat>On-screen Show (4:3)</PresentationFormat>
  <Paragraphs>7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Let us reflect on this module</vt:lpstr>
      <vt:lpstr>Summary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Stuart Morgan</dc:creator>
  <cp:lastModifiedBy>Stuart Morgan</cp:lastModifiedBy>
  <cp:revision>1</cp:revision>
  <dcterms:created xsi:type="dcterms:W3CDTF">2021-04-01T14:27:08Z</dcterms:created>
  <dcterms:modified xsi:type="dcterms:W3CDTF">2021-04-01T14:30:43Z</dcterms:modified>
</cp:coreProperties>
</file>