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01" r:id="rId1"/>
  </p:sldMasterIdLst>
  <p:sldIdLst>
    <p:sldId id="260" r:id="rId2"/>
    <p:sldId id="262" r:id="rId3"/>
    <p:sldId id="256" r:id="rId4"/>
    <p:sldId id="258" r:id="rId5"/>
    <p:sldId id="259" r:id="rId6"/>
    <p:sldId id="261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28404F-6ACF-00D5-B256-0C282038731D}" v="594" dt="2026-06-22T03:17:07.4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iff Williams (2511274)" userId="S::2511274@student.uwtsd.ac.uk::00561417-c68a-4154-8a64-94e718467c47" providerId="AD" clId="Web-{271468F9-8821-E4F4-D961-0B57318C0486}"/>
    <pc:docChg chg="mod addSld modSld sldOrd addMainMaster delMainMaster">
      <pc:chgData name="Cliff Williams (2511274)" userId="S::2511274@student.uwtsd.ac.uk::00561417-c68a-4154-8a64-94e718467c47" providerId="AD" clId="Web-{271468F9-8821-E4F4-D961-0B57318C0486}" dt="2026-06-14T01:48:28.536" v="323" actId="20577"/>
      <pc:docMkLst>
        <pc:docMk/>
      </pc:docMkLst>
      <pc:sldChg chg="mod modClrScheme chgLayout">
        <pc:chgData name="Cliff Williams (2511274)" userId="S::2511274@student.uwtsd.ac.uk::00561417-c68a-4154-8a64-94e718467c47" providerId="AD" clId="Web-{271468F9-8821-E4F4-D961-0B57318C0486}" dt="2026-06-14T01:39:26.805" v="267"/>
        <pc:sldMkLst>
          <pc:docMk/>
          <pc:sldMk cId="109857222" sldId="256"/>
        </pc:sldMkLst>
      </pc:sldChg>
      <pc:sldChg chg="addSp delSp modSp new mod setBg modClrScheme chgLayout">
        <pc:chgData name="Cliff Williams (2511274)" userId="S::2511274@student.uwtsd.ac.uk::00561417-c68a-4154-8a64-94e718467c47" providerId="AD" clId="Web-{271468F9-8821-E4F4-D961-0B57318C0486}" dt="2026-06-14T01:39:26.805" v="267"/>
        <pc:sldMkLst>
          <pc:docMk/>
          <pc:sldMk cId="1833952299" sldId="258"/>
        </pc:sldMkLst>
        <pc:spChg chg="mod ord modVis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2" creationId="{E9CC666C-86CC-D98D-14E7-B6E19E7D27C4}"/>
          </ac:spMkLst>
        </pc:spChg>
        <pc:spChg chg="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3" creationId="{70BAA312-F013-B642-0EDD-64DB8CD94755}"/>
          </ac:spMkLst>
        </pc:spChg>
        <pc:spChg chg="mod ord modVis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4" creationId="{E8387A64-FB42-E84A-CE46-E34F75F8DDA3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20" creationId="{C94F28C0-67E4-CD93-32C9-0E452A63696F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21" creationId="{3D8B64D3-500C-77B3-B045-AC326818D415}"/>
          </ac:spMkLst>
        </pc:spChg>
        <pc:picChg chg="add mod ord">
          <ac:chgData name="Cliff Williams (2511274)" userId="S::2511274@student.uwtsd.ac.uk::00561417-c68a-4154-8a64-94e718467c47" providerId="AD" clId="Web-{271468F9-8821-E4F4-D961-0B57318C0486}" dt="2026-06-14T01:31:13.747" v="232"/>
          <ac:picMkLst>
            <pc:docMk/>
            <pc:sldMk cId="1833952299" sldId="258"/>
            <ac:picMk id="5" creationId="{FEBF4A0E-24DA-F877-F449-7F13625A41C3}"/>
          </ac:picMkLst>
        </pc:picChg>
      </pc:sldChg>
      <pc:sldChg chg="addSp delSp modSp new mod setBg modClrScheme delDesignElem chgLayout">
        <pc:chgData name="Cliff Williams (2511274)" userId="S::2511274@student.uwtsd.ac.uk::00561417-c68a-4154-8a64-94e718467c47" providerId="AD" clId="Web-{271468F9-8821-E4F4-D961-0B57318C0486}" dt="2026-06-14T01:42:55.341" v="272" actId="14100"/>
        <pc:sldMkLst>
          <pc:docMk/>
          <pc:sldMk cId="31119830" sldId="259"/>
        </pc:sldMkLst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31119830" sldId="259"/>
            <ac:spMk id="26" creationId="{B493AA03-EB92-F541-311C-CF56A0F40C55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31119830" sldId="259"/>
            <ac:spMk id="27" creationId="{8958905B-79DC-1CF3-8EA3-FDCD5D64ACED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31119830" sldId="259"/>
            <ac:spMk id="28" creationId="{427A6925-6C4E-E071-F04F-E10EBE23129D}"/>
          </ac:spMkLst>
        </pc:spChg>
        <pc:picChg chg="add mod">
          <ac:chgData name="Cliff Williams (2511274)" userId="S::2511274@student.uwtsd.ac.uk::00561417-c68a-4154-8a64-94e718467c47" providerId="AD" clId="Web-{271468F9-8821-E4F4-D961-0B57318C0486}" dt="2026-06-14T01:34:17.830" v="248"/>
          <ac:picMkLst>
            <pc:docMk/>
            <pc:sldMk cId="31119830" sldId="259"/>
            <ac:picMk id="2" creationId="{9494945A-A943-A21C-CA3B-EF893E15C8C6}"/>
          </ac:picMkLst>
        </pc:picChg>
        <pc:picChg chg="add mod">
          <ac:chgData name="Cliff Williams (2511274)" userId="S::2511274@student.uwtsd.ac.uk::00561417-c68a-4154-8a64-94e718467c47" providerId="AD" clId="Web-{271468F9-8821-E4F4-D961-0B57318C0486}" dt="2026-06-14T01:42:55.341" v="272" actId="14100"/>
          <ac:picMkLst>
            <pc:docMk/>
            <pc:sldMk cId="31119830" sldId="259"/>
            <ac:picMk id="3" creationId="{FC3E6F7D-7896-B04A-8221-0EAA1BE086C3}"/>
          </ac:picMkLst>
        </pc:picChg>
      </pc:sldChg>
    </pc:docChg>
  </pc:docChgLst>
  <pc:docChgLst>
    <pc:chgData name="Cliff Williams (2511274)" userId="S::2511274@student.uwtsd.ac.uk::00561417-c68a-4154-8a64-94e718467c47" providerId="AD" clId="Web-{EBD9EC6B-7ADB-8A1C-7DF0-09F69263BCD0}"/>
    <pc:docChg chg="sldOrd">
      <pc:chgData name="Cliff Williams (2511274)" userId="S::2511274@student.uwtsd.ac.uk::00561417-c68a-4154-8a64-94e718467c47" providerId="AD" clId="Web-{EBD9EC6B-7ADB-8A1C-7DF0-09F69263BCD0}" dt="2026-06-15T22:09:14.893" v="2"/>
      <pc:docMkLst>
        <pc:docMk/>
      </pc:docMkLst>
      <pc:sldChg chg="ord">
        <pc:chgData name="Cliff Williams (2511274)" userId="S::2511274@student.uwtsd.ac.uk::00561417-c68a-4154-8a64-94e718467c47" providerId="AD" clId="Web-{EBD9EC6B-7ADB-8A1C-7DF0-09F69263BCD0}" dt="2026-06-15T22:09:14.893" v="2"/>
        <pc:sldMkLst>
          <pc:docMk/>
          <pc:sldMk cId="109857222" sldId="256"/>
        </pc:sldMkLst>
      </pc:sldChg>
      <pc:sldChg chg="ord">
        <pc:chgData name="Cliff Williams (2511274)" userId="S::2511274@student.uwtsd.ac.uk::00561417-c68a-4154-8a64-94e718467c47" providerId="AD" clId="Web-{EBD9EC6B-7ADB-8A1C-7DF0-09F69263BCD0}" dt="2026-06-15T22:09:00.939" v="1"/>
        <pc:sldMkLst>
          <pc:docMk/>
          <pc:sldMk cId="3331804421" sldId="262"/>
        </pc:sldMkLst>
      </pc:sldChg>
    </pc:docChg>
  </pc:docChgLst>
  <pc:docChgLst>
    <pc:chgData name="Cliff Williams (2511274)" userId="S::2511274@student.uwtsd.ac.uk::00561417-c68a-4154-8a64-94e718467c47" providerId="AD" clId="Web-{326AF0F0-BFE8-F514-3662-A32BB91A1619}"/>
    <pc:docChg chg="addSld modSld">
      <pc:chgData name="Cliff Williams (2511274)" userId="S::2511274@student.uwtsd.ac.uk::00561417-c68a-4154-8a64-94e718467c47" providerId="AD" clId="Web-{326AF0F0-BFE8-F514-3662-A32BB91A1619}" dt="2026-06-16T19:48:09.136" v="2"/>
      <pc:docMkLst>
        <pc:docMk/>
      </pc:docMkLst>
    </pc:docChg>
  </pc:docChgLst>
  <pc:docChgLst>
    <pc:chgData name="Cliff Williams (2511274)" userId="S::2511274@student.uwtsd.ac.uk::00561417-c68a-4154-8a64-94e718467c47" providerId="AD" clId="Web-{D128404F-6ACF-00D5-B256-0C282038731D}"/>
    <pc:docChg chg="addSld delSld modSld">
      <pc:chgData name="Cliff Williams (2511274)" userId="S::2511274@student.uwtsd.ac.uk::00561417-c68a-4154-8a64-94e718467c47" providerId="AD" clId="Web-{D128404F-6ACF-00D5-B256-0C282038731D}" dt="2026-06-22T03:16:30.758" v="591" actId="20577"/>
      <pc:docMkLst>
        <pc:docMk/>
      </pc:docMkLst>
      <pc:sldChg chg="new del">
        <pc:chgData name="Cliff Williams (2511274)" userId="S::2511274@student.uwtsd.ac.uk::00561417-c68a-4154-8a64-94e718467c47" providerId="AD" clId="Web-{D128404F-6ACF-00D5-B256-0C282038731D}" dt="2026-06-22T02:07:37.858" v="1"/>
        <pc:sldMkLst>
          <pc:docMk/>
          <pc:sldMk cId="323753094" sldId="263"/>
        </pc:sldMkLst>
      </pc:sldChg>
      <pc:sldChg chg="modSp new">
        <pc:chgData name="Cliff Williams (2511274)" userId="S::2511274@student.uwtsd.ac.uk::00561417-c68a-4154-8a64-94e718467c47" providerId="AD" clId="Web-{D128404F-6ACF-00D5-B256-0C282038731D}" dt="2026-06-22T03:16:30.758" v="591" actId="20577"/>
        <pc:sldMkLst>
          <pc:docMk/>
          <pc:sldMk cId="1583946428" sldId="263"/>
        </pc:sldMkLst>
        <pc:spChg chg="mod">
          <ac:chgData name="Cliff Williams (2511274)" userId="S::2511274@student.uwtsd.ac.uk::00561417-c68a-4154-8a64-94e718467c47" providerId="AD" clId="Web-{D128404F-6ACF-00D5-B256-0C282038731D}" dt="2026-06-22T02:09:38.339" v="32" actId="20577"/>
          <ac:spMkLst>
            <pc:docMk/>
            <pc:sldMk cId="1583946428" sldId="263"/>
            <ac:spMk id="2" creationId="{BCF763CF-5B8C-18D0-098B-CDC633DB4B63}"/>
          </ac:spMkLst>
        </pc:spChg>
        <pc:spChg chg="mod">
          <ac:chgData name="Cliff Williams (2511274)" userId="S::2511274@student.uwtsd.ac.uk::00561417-c68a-4154-8a64-94e718467c47" providerId="AD" clId="Web-{D128404F-6ACF-00D5-B256-0C282038731D}" dt="2026-06-22T03:16:30.758" v="591" actId="20577"/>
          <ac:spMkLst>
            <pc:docMk/>
            <pc:sldMk cId="1583946428" sldId="263"/>
            <ac:spMk id="3" creationId="{963F66F3-E4E8-3C53-247D-3D43017860B0}"/>
          </ac:spMkLst>
        </pc:spChg>
      </pc:sldChg>
    </pc:docChg>
  </pc:docChgLst>
  <pc:docChgLst>
    <pc:chgData name="Cliff Williams (2511274)" userId="S::2511274@student.uwtsd.ac.uk::00561417-c68a-4154-8a64-94e718467c47" providerId="AD" clId="Web-{B7B72EC0-CEF6-ACEC-5E6D-C3AD05905915}"/>
    <pc:docChg chg="modSld">
      <pc:chgData name="Cliff Williams (2511274)" userId="S::2511274@student.uwtsd.ac.uk::00561417-c68a-4154-8a64-94e718467c47" providerId="AD" clId="Web-{B7B72EC0-CEF6-ACEC-5E6D-C3AD05905915}" dt="2026-06-14T00:30:03.206" v="0"/>
      <pc:docMkLst>
        <pc:docMk/>
      </pc:docMkLst>
      <pc:sldChg chg="addSp modSp">
        <pc:chgData name="Cliff Williams (2511274)" userId="S::2511274@student.uwtsd.ac.uk::00561417-c68a-4154-8a64-94e718467c47" providerId="AD" clId="Web-{B7B72EC0-CEF6-ACEC-5E6D-C3AD05905915}" dt="2026-06-14T00:30:03.206" v="0"/>
        <pc:sldMkLst>
          <pc:docMk/>
          <pc:sldMk cId="109857222" sldId="256"/>
        </pc:sldMkLst>
        <pc:picChg chg="add mod">
          <ac:chgData name="Cliff Williams (2511274)" userId="S::2511274@student.uwtsd.ac.uk::00561417-c68a-4154-8a64-94e718467c47" providerId="AD" clId="Web-{B7B72EC0-CEF6-ACEC-5E6D-C3AD05905915}" dt="2026-06-14T00:30:03.206" v="0"/>
          <ac:picMkLst>
            <pc:docMk/>
            <pc:sldMk cId="109857222" sldId="256"/>
            <ac:picMk id="4" creationId="{72B9DAF6-6D62-EA91-BE2C-9EE296E5DD26}"/>
          </ac:picMkLst>
        </pc:picChg>
      </pc:sldChg>
    </pc:docChg>
  </pc:docChgLst>
  <pc:docChgLst>
    <pc:chgData name="Cliff Williams (2511274)" userId="S::2511274@student.uwtsd.ac.uk::00561417-c68a-4154-8a64-94e718467c47" providerId="AD" clId="Web-{A42A1127-2E65-908A-B109-CF8AF84D0C3C}"/>
    <pc:docChg chg="mod modSld addMainMaster delMainMaster">
      <pc:chgData name="Cliff Williams (2511274)" userId="S::2511274@student.uwtsd.ac.uk::00561417-c68a-4154-8a64-94e718467c47" providerId="AD" clId="Web-{A42A1127-2E65-908A-B109-CF8AF84D0C3C}" dt="2026-06-14T00:36:37.619" v="4"/>
      <pc:docMkLst>
        <pc:docMk/>
      </pc:docMkLst>
      <pc:sldChg chg="delSp modSp mod modClrScheme chgLayout">
        <pc:chgData name="Cliff Williams (2511274)" userId="S::2511274@student.uwtsd.ac.uk::00561417-c68a-4154-8a64-94e718467c47" providerId="AD" clId="Web-{A42A1127-2E65-908A-B109-CF8AF84D0C3C}" dt="2026-06-14T00:36:37.619" v="4"/>
        <pc:sldMkLst>
          <pc:docMk/>
          <pc:sldMk cId="109857222" sldId="256"/>
        </pc:sldMkLst>
        <pc:picChg chg="mod">
          <ac:chgData name="Cliff Williams (2511274)" userId="S::2511274@student.uwtsd.ac.uk::00561417-c68a-4154-8a64-94e718467c47" providerId="AD" clId="Web-{A42A1127-2E65-908A-B109-CF8AF84D0C3C}" dt="2026-06-14T00:36:37.619" v="4"/>
          <ac:picMkLst>
            <pc:docMk/>
            <pc:sldMk cId="109857222" sldId="256"/>
            <ac:picMk id="4" creationId="{72B9DAF6-6D62-EA91-BE2C-9EE296E5DD26}"/>
          </ac:picMkLst>
        </pc:picChg>
      </pc:sldChg>
    </pc:docChg>
  </pc:docChgLst>
  <pc:docChgLst>
    <pc:chgData name="Cliff Williams (2511274)" userId="S::2511274@student.uwtsd.ac.uk::00561417-c68a-4154-8a64-94e718467c47" providerId="AD" clId="Web-{3DD9266C-2AFC-3542-F5FF-8C203EBE9FE1}"/>
    <pc:docChg chg="mod addSld modSld sldOrd addMainMaster delMainMaster">
      <pc:chgData name="Cliff Williams (2511274)" userId="S::2511274@student.uwtsd.ac.uk::00561417-c68a-4154-8a64-94e718467c47" providerId="AD" clId="Web-{3DD9266C-2AFC-3542-F5FF-8C203EBE9FE1}" dt="2026-06-14T02:48:09.087" v="48"/>
      <pc:docMkLst>
        <pc:docMk/>
      </pc:docMkLst>
      <pc:sldChg chg="mod modClrScheme chgLayout">
        <pc:chgData name="Cliff Williams (2511274)" userId="S::2511274@student.uwtsd.ac.uk::00561417-c68a-4154-8a64-94e718467c47" providerId="AD" clId="Web-{3DD9266C-2AFC-3542-F5FF-8C203EBE9FE1}" dt="2026-06-14T02:45:11.705" v="33"/>
        <pc:sldMkLst>
          <pc:docMk/>
          <pc:sldMk cId="109857222" sldId="256"/>
        </pc:sldMkLst>
      </pc:sldChg>
      <pc:sldChg chg="modSp mod modClrScheme chgLayout">
        <pc:chgData name="Cliff Williams (2511274)" userId="S::2511274@student.uwtsd.ac.uk::00561417-c68a-4154-8a64-94e718467c47" providerId="AD" clId="Web-{3DD9266C-2AFC-3542-F5FF-8C203EBE9FE1}" dt="2026-06-14T02:45:11.705" v="33"/>
        <pc:sldMkLst>
          <pc:docMk/>
          <pc:sldMk cId="1833952299" sldId="258"/>
        </pc:sldMkLst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2" creationId="{E9CC666C-86CC-D98D-14E7-B6E19E7D27C4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3" creationId="{70BAA312-F013-B642-0EDD-64DB8CD94755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4" creationId="{E8387A64-FB42-E84A-CE46-E34F75F8DDA3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20" creationId="{C94F28C0-67E4-CD93-32C9-0E452A63696F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21" creationId="{3D8B64D3-500C-77B3-B045-AC326818D415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DD9266C-2AFC-3542-F5FF-8C203EBE9FE1}" dt="2026-06-14T02:45:11.705" v="33"/>
        <pc:sldMkLst>
          <pc:docMk/>
          <pc:sldMk cId="31119830" sldId="259"/>
        </pc:sldMkLst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1119830" sldId="259"/>
            <ac:spMk id="26" creationId="{B493AA03-EB92-F541-311C-CF56A0F40C55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1119830" sldId="259"/>
            <ac:spMk id="27" creationId="{8958905B-79DC-1CF3-8EA3-FDCD5D64ACED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1119830" sldId="259"/>
            <ac:spMk id="28" creationId="{427A6925-6C4E-E071-F04F-E10EBE23129D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DD9266C-2AFC-3542-F5FF-8C203EBE9FE1}" dt="2026-06-14T02:45:11.705" v="33"/>
        <pc:sldMkLst>
          <pc:docMk/>
          <pc:sldMk cId="3989535039" sldId="260"/>
        </pc:sldMkLst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4" creationId="{F552AB0F-DC0D-CA3D-B6F0-1D14316321C8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6" creationId="{7F47164B-F987-199A-CD26-564308F4E715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12" creationId="{2FFF019D-ABA3-9BA8-367F-EAA6EBF55F75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14" creationId="{D6709D20-1EEB-786C-944C-B5DCB0C04C77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16" creationId="{41011EED-7C50-1F8D-F1CC-631F38114760}"/>
          </ac:spMkLst>
        </pc:spChg>
        <pc:picChg chg="mod ord">
          <ac:chgData name="Cliff Williams (2511274)" userId="S::2511274@student.uwtsd.ac.uk::00561417-c68a-4154-8a64-94e718467c47" providerId="AD" clId="Web-{3DD9266C-2AFC-3542-F5FF-8C203EBE9FE1}" dt="2026-06-14T02:45:11.705" v="33"/>
          <ac:picMkLst>
            <pc:docMk/>
            <pc:sldMk cId="3989535039" sldId="260"/>
            <ac:picMk id="7" creationId="{09B14F97-7CA3-CB26-7EE7-300D7BDC8A13}"/>
          </ac:picMkLst>
        </pc:picChg>
      </pc:sldChg>
      <pc:sldChg chg="addSp delSp modSp mod ord modClrScheme chgLayout">
        <pc:chgData name="Cliff Williams (2511274)" userId="S::2511274@student.uwtsd.ac.uk::00561417-c68a-4154-8a64-94e718467c47" providerId="AD" clId="Web-{3DD9266C-2AFC-3542-F5FF-8C203EBE9FE1}" dt="2026-06-14T02:46:45.831" v="45"/>
        <pc:sldMkLst>
          <pc:docMk/>
          <pc:sldMk cId="4147106886" sldId="261"/>
        </pc:sldMkLst>
        <pc:spChg chg="mod ord">
          <ac:chgData name="Cliff Williams (2511274)" userId="S::2511274@student.uwtsd.ac.uk::00561417-c68a-4154-8a64-94e718467c47" providerId="AD" clId="Web-{3DD9266C-2AFC-3542-F5FF-8C203EBE9FE1}" dt="2026-06-14T02:46:21.596" v="44"/>
          <ac:spMkLst>
            <pc:docMk/>
            <pc:sldMk cId="4147106886" sldId="261"/>
            <ac:spMk id="5" creationId="{CCF2B507-3EB9-2064-F999-7D91CD010F3C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6:21.596" v="44"/>
          <ac:spMkLst>
            <pc:docMk/>
            <pc:sldMk cId="4147106886" sldId="261"/>
            <ac:spMk id="6" creationId="{DFAC4088-E76B-BCE1-6A0F-66CC1F7013BE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6:21.596" v="44"/>
          <ac:spMkLst>
            <pc:docMk/>
            <pc:sldMk cId="4147106886" sldId="261"/>
            <ac:spMk id="7" creationId="{ECD99D11-7DA5-12FA-E3F1-C737384DDC30}"/>
          </ac:spMkLst>
        </pc:spChg>
        <pc:spChg chg="add">
          <ac:chgData name="Cliff Williams (2511274)" userId="S::2511274@student.uwtsd.ac.uk::00561417-c68a-4154-8a64-94e718467c47" providerId="AD" clId="Web-{3DD9266C-2AFC-3542-F5FF-8C203EBE9FE1}" dt="2026-06-14T02:46:21.596" v="44"/>
          <ac:spMkLst>
            <pc:docMk/>
            <pc:sldMk cId="4147106886" sldId="261"/>
            <ac:spMk id="71" creationId="{FDA66D57-0CA5-4AEB-BACA-5F08DBF48BAC}"/>
          </ac:spMkLst>
        </pc:spChg>
        <pc:picChg chg="add mod ord">
          <ac:chgData name="Cliff Williams (2511274)" userId="S::2511274@student.uwtsd.ac.uk::00561417-c68a-4154-8a64-94e718467c47" providerId="AD" clId="Web-{3DD9266C-2AFC-3542-F5FF-8C203EBE9FE1}" dt="2026-06-14T02:46:21.596" v="44"/>
          <ac:picMkLst>
            <pc:docMk/>
            <pc:sldMk cId="4147106886" sldId="261"/>
            <ac:picMk id="8" creationId="{F997080A-C71F-FF2E-D2A8-E5615C7C6411}"/>
          </ac:picMkLst>
        </pc:picChg>
      </pc:sldChg>
      <pc:sldChg chg="addSp modSp new mod modClrScheme chgLayout">
        <pc:chgData name="Cliff Williams (2511274)" userId="S::2511274@student.uwtsd.ac.uk::00561417-c68a-4154-8a64-94e718467c47" providerId="AD" clId="Web-{3DD9266C-2AFC-3542-F5FF-8C203EBE9FE1}" dt="2026-06-14T02:48:09.087" v="48"/>
        <pc:sldMkLst>
          <pc:docMk/>
          <pc:sldMk cId="3331804421" sldId="262"/>
        </pc:sldMkLst>
        <pc:spChg chg="mod modVis">
          <ac:chgData name="Cliff Williams (2511274)" userId="S::2511274@student.uwtsd.ac.uk::00561417-c68a-4154-8a64-94e718467c47" providerId="AD" clId="Web-{3DD9266C-2AFC-3542-F5FF-8C203EBE9FE1}" dt="2026-06-14T02:48:09.087" v="48"/>
          <ac:spMkLst>
            <pc:docMk/>
            <pc:sldMk cId="3331804421" sldId="262"/>
            <ac:spMk id="2" creationId="{32B28810-70FF-609D-C27A-86906D86A2B0}"/>
          </ac:spMkLst>
        </pc:spChg>
        <pc:spChg chg="mod">
          <ac:chgData name="Cliff Williams (2511274)" userId="S::2511274@student.uwtsd.ac.uk::00561417-c68a-4154-8a64-94e718467c47" providerId="AD" clId="Web-{3DD9266C-2AFC-3542-F5FF-8C203EBE9FE1}" dt="2026-06-14T02:48:09.087" v="48"/>
          <ac:spMkLst>
            <pc:docMk/>
            <pc:sldMk cId="3331804421" sldId="262"/>
            <ac:spMk id="3" creationId="{87C62C29-5879-2CB1-07A9-82C55F0AF516}"/>
          </ac:spMkLst>
        </pc:spChg>
        <pc:spChg chg="mod modVis">
          <ac:chgData name="Cliff Williams (2511274)" userId="S::2511274@student.uwtsd.ac.uk::00561417-c68a-4154-8a64-94e718467c47" providerId="AD" clId="Web-{3DD9266C-2AFC-3542-F5FF-8C203EBE9FE1}" dt="2026-06-14T02:48:09.087" v="48"/>
          <ac:spMkLst>
            <pc:docMk/>
            <pc:sldMk cId="3331804421" sldId="262"/>
            <ac:spMk id="4" creationId="{38416911-99A9-C295-6A1E-0A573420A879}"/>
          </ac:spMkLst>
        </pc:spChg>
        <pc:picChg chg="add mod ord">
          <ac:chgData name="Cliff Williams (2511274)" userId="S::2511274@student.uwtsd.ac.uk::00561417-c68a-4154-8a64-94e718467c47" providerId="AD" clId="Web-{3DD9266C-2AFC-3542-F5FF-8C203EBE9FE1}" dt="2026-06-14T02:48:09.087" v="48"/>
          <ac:picMkLst>
            <pc:docMk/>
            <pc:sldMk cId="3331804421" sldId="262"/>
            <ac:picMk id="5" creationId="{2FB49825-8983-743B-C80A-55F75F104C69}"/>
          </ac:picMkLst>
        </pc:picChg>
      </pc:sldChg>
      <pc:sldMasterChg chg="add addSldLayout modSldLayout">
        <pc:chgData name="Cliff Williams (2511274)" userId="S::2511274@student.uwtsd.ac.uk::00561417-c68a-4154-8a64-94e718467c47" providerId="AD" clId="Web-{3DD9266C-2AFC-3542-F5FF-8C203EBE9FE1}" dt="2026-06-14T02:45:11.705" v="33"/>
        <pc:sldMasterMkLst>
          <pc:docMk/>
          <pc:sldMasterMk cId="154339304" sldId="2147484301"/>
        </pc:sldMasterMkLst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464280898" sldId="2147484302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2555975315" sldId="2147484303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912843641" sldId="2147484304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3351802113" sldId="2147484305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2503878418" sldId="2147484306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3690841724" sldId="2147484307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752505080" sldId="2147484308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1285860905" sldId="2147484309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89405945" sldId="2147484310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3461493629" sldId="2147484311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1789656113" sldId="2147484312"/>
          </pc:sldLayoutMkLst>
        </pc:sldLayoutChg>
      </pc:sldMasterChg>
    </pc:docChg>
  </pc:docChgLst>
  <pc:docChgLst>
    <pc:chgData name="Cliff Williams (2511274)" userId="S::2511274@student.uwtsd.ac.uk::00561417-c68a-4154-8a64-94e718467c47" providerId="AD" clId="Web-{2A0E5424-9487-3FBF-B292-E91B82DC056F}"/>
    <pc:docChg chg="delSld">
      <pc:chgData name="Cliff Williams (2511274)" userId="S::2511274@student.uwtsd.ac.uk::00561417-c68a-4154-8a64-94e718467c47" providerId="AD" clId="Web-{2A0E5424-9487-3FBF-B292-E91B82DC056F}" dt="2026-06-16T20:09:11.579" v="0"/>
      <pc:docMkLst>
        <pc:docMk/>
      </pc:docMkLst>
    </pc:docChg>
  </pc:docChgLst>
  <pc:docChgLst>
    <pc:chgData name="Cliff Williams (2511274)" userId="S::2511274@student.uwtsd.ac.uk::00561417-c68a-4154-8a64-94e718467c47" providerId="AD" clId="Web-{69546E3B-D4C7-6342-1109-9B488713B9A5}"/>
    <pc:docChg chg="mod addSld delSld modSld sldOrd addMainMaster delMainMaster">
      <pc:chgData name="Cliff Williams (2511274)" userId="S::2511274@student.uwtsd.ac.uk::00561417-c68a-4154-8a64-94e718467c47" providerId="AD" clId="Web-{69546E3B-D4C7-6342-1109-9B488713B9A5}" dt="2026-06-14T02:25:42.259" v="103"/>
      <pc:docMkLst>
        <pc:docMk/>
      </pc:docMkLst>
      <pc:sldChg chg="mod ord modClrScheme chgLayout">
        <pc:chgData name="Cliff Williams (2511274)" userId="S::2511274@student.uwtsd.ac.uk::00561417-c68a-4154-8a64-94e718467c47" providerId="AD" clId="Web-{69546E3B-D4C7-6342-1109-9B488713B9A5}" dt="2026-06-14T02:16:06.181" v="102"/>
        <pc:sldMkLst>
          <pc:docMk/>
          <pc:sldMk cId="109857222" sldId="256"/>
        </pc:sldMkLst>
      </pc:sldChg>
      <pc:sldChg chg="modSp mod modClrScheme chgLayout">
        <pc:chgData name="Cliff Williams (2511274)" userId="S::2511274@student.uwtsd.ac.uk::00561417-c68a-4154-8a64-94e718467c47" providerId="AD" clId="Web-{69546E3B-D4C7-6342-1109-9B488713B9A5}" dt="2026-06-14T02:09:43.966" v="6"/>
        <pc:sldMkLst>
          <pc:docMk/>
          <pc:sldMk cId="1833952299" sldId="258"/>
        </pc:sldMkLst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2" creationId="{E9CC666C-86CC-D98D-14E7-B6E19E7D27C4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3" creationId="{70BAA312-F013-B642-0EDD-64DB8CD94755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4" creationId="{E8387A64-FB42-E84A-CE46-E34F75F8DDA3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20" creationId="{C94F28C0-67E4-CD93-32C9-0E452A63696F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21" creationId="{3D8B64D3-500C-77B3-B045-AC326818D415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69546E3B-D4C7-6342-1109-9B488713B9A5}" dt="2026-06-14T02:09:43.966" v="6"/>
        <pc:sldMkLst>
          <pc:docMk/>
          <pc:sldMk cId="31119830" sldId="259"/>
        </pc:sldMkLst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31119830" sldId="259"/>
            <ac:spMk id="26" creationId="{B493AA03-EB92-F541-311C-CF56A0F40C55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31119830" sldId="259"/>
            <ac:spMk id="27" creationId="{8958905B-79DC-1CF3-8EA3-FDCD5D64ACED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31119830" sldId="259"/>
            <ac:spMk id="28" creationId="{427A6925-6C4E-E071-F04F-E10EBE23129D}"/>
          </ac:spMkLst>
        </pc:spChg>
      </pc:sldChg>
      <pc:sldChg chg="addSp delSp modSp new mod modClrScheme chgLayout">
        <pc:chgData name="Cliff Williams (2511274)" userId="S::2511274@student.uwtsd.ac.uk::00561417-c68a-4154-8a64-94e718467c47" providerId="AD" clId="Web-{69546E3B-D4C7-6342-1109-9B488713B9A5}" dt="2026-06-14T02:15:15.411" v="101" actId="20577"/>
        <pc:sldMkLst>
          <pc:docMk/>
          <pc:sldMk cId="3989535039" sldId="260"/>
        </pc:sldMkLst>
        <pc:spChg chg="mod ord">
          <ac:chgData name="Cliff Williams (2511274)" userId="S::2511274@student.uwtsd.ac.uk::00561417-c68a-4154-8a64-94e718467c47" providerId="AD" clId="Web-{69546E3B-D4C7-6342-1109-9B488713B9A5}" dt="2026-06-14T02:09:51.639" v="7"/>
          <ac:spMkLst>
            <pc:docMk/>
            <pc:sldMk cId="3989535039" sldId="260"/>
            <ac:spMk id="4" creationId="{F552AB0F-DC0D-CA3D-B6F0-1D14316321C8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51.639" v="7"/>
          <ac:spMkLst>
            <pc:docMk/>
            <pc:sldMk cId="3989535039" sldId="260"/>
            <ac:spMk id="6" creationId="{7F47164B-F987-199A-CD26-564308F4E715}"/>
          </ac:spMkLst>
        </pc:spChg>
        <pc:spChg chg="add mod">
          <ac:chgData name="Cliff Williams (2511274)" userId="S::2511274@student.uwtsd.ac.uk::00561417-c68a-4154-8a64-94e718467c47" providerId="AD" clId="Web-{69546E3B-D4C7-6342-1109-9B488713B9A5}" dt="2026-06-14T02:15:15.411" v="101" actId="20577"/>
          <ac:spMkLst>
            <pc:docMk/>
            <pc:sldMk cId="3989535039" sldId="260"/>
            <ac:spMk id="12" creationId="{2FFF019D-ABA3-9BA8-367F-EAA6EBF55F75}"/>
          </ac:spMkLst>
        </pc:spChg>
        <pc:spChg chg="add mod">
          <ac:chgData name="Cliff Williams (2511274)" userId="S::2511274@student.uwtsd.ac.uk::00561417-c68a-4154-8a64-94e718467c47" providerId="AD" clId="Web-{69546E3B-D4C7-6342-1109-9B488713B9A5}" dt="2026-06-14T02:14:37.534" v="82" actId="20577"/>
          <ac:spMkLst>
            <pc:docMk/>
            <pc:sldMk cId="3989535039" sldId="260"/>
            <ac:spMk id="14" creationId="{D6709D20-1EEB-786C-944C-B5DCB0C04C77}"/>
          </ac:spMkLst>
        </pc:spChg>
        <pc:spChg chg="add mod">
          <ac:chgData name="Cliff Williams (2511274)" userId="S::2511274@student.uwtsd.ac.uk::00561417-c68a-4154-8a64-94e718467c47" providerId="AD" clId="Web-{69546E3B-D4C7-6342-1109-9B488713B9A5}" dt="2026-06-14T02:09:51.639" v="7"/>
          <ac:spMkLst>
            <pc:docMk/>
            <pc:sldMk cId="3989535039" sldId="260"/>
            <ac:spMk id="16" creationId="{41011EED-7C50-1F8D-F1CC-631F38114760}"/>
          </ac:spMkLst>
        </pc:spChg>
        <pc:picChg chg="add mod ord">
          <ac:chgData name="Cliff Williams (2511274)" userId="S::2511274@student.uwtsd.ac.uk::00561417-c68a-4154-8a64-94e718467c47" providerId="AD" clId="Web-{69546E3B-D4C7-6342-1109-9B488713B9A5}" dt="2026-06-14T02:09:51.639" v="7"/>
          <ac:picMkLst>
            <pc:docMk/>
            <pc:sldMk cId="3989535039" sldId="260"/>
            <ac:picMk id="7" creationId="{09B14F97-7CA3-CB26-7EE7-300D7BDC8A13}"/>
          </ac:picMkLst>
        </pc:picChg>
      </pc:sldChg>
      <pc:sldChg chg="new">
        <pc:chgData name="Cliff Williams (2511274)" userId="S::2511274@student.uwtsd.ac.uk::00561417-c68a-4154-8a64-94e718467c47" providerId="AD" clId="Web-{69546E3B-D4C7-6342-1109-9B488713B9A5}" dt="2026-06-14T02:25:42.259" v="103"/>
        <pc:sldMkLst>
          <pc:docMk/>
          <pc:sldMk cId="4147106886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280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975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843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802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878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841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505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860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05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493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656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39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02" r:id="rId1"/>
    <p:sldLayoutId id="2147484303" r:id="rId2"/>
    <p:sldLayoutId id="2147484304" r:id="rId3"/>
    <p:sldLayoutId id="2147484305" r:id="rId4"/>
    <p:sldLayoutId id="2147484306" r:id="rId5"/>
    <p:sldLayoutId id="2147484307" r:id="rId6"/>
    <p:sldLayoutId id="2147484308" r:id="rId7"/>
    <p:sldLayoutId id="2147484309" r:id="rId8"/>
    <p:sldLayoutId id="2147484310" r:id="rId9"/>
    <p:sldLayoutId id="2147484311" r:id="rId10"/>
    <p:sldLayoutId id="2147484312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hl=en&amp;lr=&amp;id=acjSEAAAQBAJ&amp;oi=fnd&amp;pg=PP1&amp;dq=young+investigators&amp;ots=VX0N5jkILL&amp;sig=-p_okSJGX5i-gSp65IknScb4YZQ#v=onepage&amp;q=young%20investigators&amp;f=false" TargetMode="External"/><Relationship Id="rId2" Type="http://schemas.openxmlformats.org/officeDocument/2006/relationships/hyperlink" Target="https://www.sap.org.ar/storage/app/media/docs/publicaciones/archivosarg/2024/v122n3a17e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1wqtxts1xzle7.cloudfront.net/121626140/ijmh.9.3.2022-libre.pdf?1740982277=&amp;response-content-disposition=inline%3B+filename%3DPiagetian_and_Vygotskian_Concepts_of_Cog.pdf&amp;Expires=1782101532&amp;Signature=Me636EDbTCyutL7RvOMSLzVoo6Z~2k~P3~gzDBzvMacQlPjcBqoDZJdi9ICM5utKr~h3AMwFnRs~Kae6XhAHzMMNcs2rX4YrUc3~0nJOCkH0EuHbib0kn1NpatdJRZeIPUyT1Cmb~le-bvGcphKrceQme7LzU7f1~L8s-A8FCEUMc4zMGDelg13Y1vPS0aiTtzzzpDUpYscuOShpYeoppqruHAj10G-CWLCnD7v6ox6zsc6nJkupY8M3iL81U0JTzSWn900kYeS8sbNRTkOZOkSUSkxu3eay-QDxq9xDgrFjSX9SRmyVpCNsbL~kfMQIHwURt2LR3Wkz~mSTbCvh1Q__&amp;Key-Pair-Id=APKAJLOHF5GGSLRBV4ZA" TargetMode="External"/><Relationship Id="rId4" Type="http://schemas.openxmlformats.org/officeDocument/2006/relationships/hyperlink" Target="https://www.nature.com/articles/s41562-023-01796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FFF019D-ABA3-9BA8-367F-EAA6EBF55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sz="1300"/>
              <a:t>Cliff Williams 2511274</a:t>
            </a:r>
            <a:br>
              <a:rPr lang="en-US" sz="1300"/>
            </a:br>
            <a:r>
              <a:rPr lang="en-US" sz="1300"/>
              <a:t>Psychology in health and social care</a:t>
            </a:r>
            <a:br>
              <a:rPr lang="en-US" sz="1300"/>
            </a:br>
            <a:r>
              <a:rPr lang="en-US" sz="1300"/>
              <a:t>lchs4010</a:t>
            </a:r>
            <a:br>
              <a:rPr lang="en-US" sz="1300"/>
            </a:br>
            <a:r>
              <a:rPr lang="en-US" sz="1300"/>
              <a:t>Helen parsons</a:t>
            </a:r>
            <a:br>
              <a:rPr lang="en-US" sz="1300"/>
            </a:br>
            <a:r>
              <a:rPr lang="en-US" sz="1300"/>
              <a:t>presentation</a:t>
            </a:r>
            <a:br>
              <a:rPr lang="en-US" sz="1300"/>
            </a:br>
            <a:endParaRPr lang="en-US" sz="130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D6709D20-1EEB-786C-944C-B5DCB0C04C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endParaRPr lang="en-US"/>
          </a:p>
          <a:p>
            <a:endParaRPr lang="en-US"/>
          </a:p>
        </p:txBody>
      </p:sp>
      <p:pic>
        <p:nvPicPr>
          <p:cNvPr id="7" name="Content Placeholder 6" descr="A person smiling at a person&#10;&#10;AI-generated content may be incorrect.">
            <a:extLst>
              <a:ext uri="{FF2B5EF4-FFF2-40B4-BE49-F238E27FC236}">
                <a16:creationId xmlns:a16="http://schemas.microsoft.com/office/drawing/2014/main" id="{09B14F97-7CA3-CB26-7EE7-300D7BDC8A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059177"/>
            <a:ext cx="5181600" cy="388423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2AB0F-DC0D-CA3D-B6F0-1D1431632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816E7A1-34A5-4799-A8AD-25E3E87825C4}" type="datetime1">
              <a:rPr lang="en-US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41011EED-7C50-1F8D-F1CC-631F38114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7164B-F987-199A-CD26-564308F4E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535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2FB49825-8983-743B-C80A-55F75F104C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207" b="1052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32B28810-70FF-609D-C27A-86906D86A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559D57C-3765-424B-B0C4-0B3C54C1D8C8}" type="datetime1"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C62C29-5879-2CB1-07A9-82C55F0AF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38416911-99A9-C295-6A1E-0A573420A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804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oster of a child&amp;#39;s development&#10;&#10;AI-generated content may be incorrect.">
            <a:extLst>
              <a:ext uri="{FF2B5EF4-FFF2-40B4-BE49-F238E27FC236}">
                <a16:creationId xmlns:a16="http://schemas.microsoft.com/office/drawing/2014/main" id="{72B9DAF6-6D62-EA91-BE2C-9EE296E5DD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3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aby with a toy in its mouth&#10;&#10;AI-generated content may be incorrect.">
            <a:extLst>
              <a:ext uri="{FF2B5EF4-FFF2-40B4-BE49-F238E27FC236}">
                <a16:creationId xmlns:a16="http://schemas.microsoft.com/office/drawing/2014/main" id="{FEBF4A0E-24DA-F877-F449-7F13625A41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007" b="14007"/>
          <a:stretch>
            <a:fillRect/>
          </a:stretch>
        </p:blipFill>
        <p:spPr>
          <a:xfrm>
            <a:off x="1143014" y="643466"/>
            <a:ext cx="9905972" cy="5571067"/>
          </a:xfrm>
          <a:prstGeom prst="rect">
            <a:avLst/>
          </a:prstGeom>
          <a:noFill/>
        </p:spPr>
      </p:pic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E9CC666C-86CC-D98D-14E7-B6E19E7D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94E3CF41-3817-428C-A99B-6E39D5655E84}" type="datetime1"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BAA312-F013-B642-0EDD-64DB8CD94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E8387A64-FB42-E84A-CE46-E34F75F8D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C94F28C0-67E4-CD93-32C9-0E452A63696F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0EB510A-1C52-4EC9-93D6-3313E93BBED0}" type="datetime1">
              <a:rPr lang="en-US"/>
              <a:pPr>
                <a:spcAft>
                  <a:spcPts val="600"/>
                </a:spcAft>
                <a:defRPr/>
              </a:pPr>
              <a:t>6/21/2026</a:t>
            </a:fld>
            <a:endParaRPr lang="en-US"/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3D8B64D3-500C-77B3-B045-AC326818D41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0C12960-6E85-460F-B6E3-5B82CB31AF3D}" type="slidenum">
              <a:rPr lang="en-US"/>
              <a:pPr>
                <a:spcAft>
                  <a:spcPts val="600"/>
                </a:spcAft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952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B493AA03-EB92-F541-311C-CF56A0F40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0993E36-AAFF-4E9E-9EFB-8171D8043CBC}" type="datetime1">
              <a:rPr lang="en-US" smtClean="0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27" name="Footer Placeholder 5">
            <a:extLst>
              <a:ext uri="{FF2B5EF4-FFF2-40B4-BE49-F238E27FC236}">
                <a16:creationId xmlns:a16="http://schemas.microsoft.com/office/drawing/2014/main" id="{8958905B-79DC-1CF3-8EA3-FDCD5D64A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endParaRPr lang="en-US" sz="900" kern="1200" cap="all" baseline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8" name="Slide Number Placeholder 6">
            <a:extLst>
              <a:ext uri="{FF2B5EF4-FFF2-40B4-BE49-F238E27FC236}">
                <a16:creationId xmlns:a16="http://schemas.microsoft.com/office/drawing/2014/main" id="{427A6925-6C4E-E071-F04F-E10EBE231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2" name="Picture 1" descr="A child painting with a few paints&#10;&#10;AI-generated content may be incorrect.">
            <a:extLst>
              <a:ext uri="{FF2B5EF4-FFF2-40B4-BE49-F238E27FC236}">
                <a16:creationId xmlns:a16="http://schemas.microsoft.com/office/drawing/2014/main" id="{9494945A-A943-A21C-CA3B-EF893E15C8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5" r="2" b="2"/>
          <a:stretch>
            <a:fillRect/>
          </a:stretch>
        </p:blipFill>
        <p:spPr>
          <a:xfrm>
            <a:off x="633999" y="640081"/>
            <a:ext cx="6909801" cy="5314406"/>
          </a:xfrm>
          <a:prstGeom prst="rect">
            <a:avLst/>
          </a:prstGeom>
          <a:noFill/>
        </p:spPr>
      </p:pic>
      <p:pic>
        <p:nvPicPr>
          <p:cNvPr id="3" name="Picture 2" descr="A child painting with a few paints&#10;&#10;AI-generated content may be incorrect.">
            <a:extLst>
              <a:ext uri="{FF2B5EF4-FFF2-40B4-BE49-F238E27FC236}">
                <a16:creationId xmlns:a16="http://schemas.microsoft.com/office/drawing/2014/main" id="{FC3E6F7D-7896-B04A-8221-0EAA1BE08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8" y="800100"/>
            <a:ext cx="11561522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9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FDA66D57-0CA5-4AEB-BACA-5F08DBF48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/>
          <a:lstStyle/>
          <a:p>
            <a:endParaRPr lang="en-US"/>
          </a:p>
        </p:txBody>
      </p:sp>
      <p:pic>
        <p:nvPicPr>
          <p:cNvPr id="8" name="Content Placeholder 7" descr="A child with her hands painted in paint&#10;&#10;AI-generated content may be incorrect.">
            <a:extLst>
              <a:ext uri="{FF2B5EF4-FFF2-40B4-BE49-F238E27FC236}">
                <a16:creationId xmlns:a16="http://schemas.microsoft.com/office/drawing/2014/main" id="{F997080A-C71F-FF2E-D2A8-E5615C7C64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6668" y="1715532"/>
            <a:ext cx="10265537" cy="4593828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F2B507-3EB9-2064-F999-7D91CD010F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DADAA97-3314-47DD-9CC5-9222101A189D}" type="datetime1">
              <a:rPr lang="en-US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AC4088-E76B-BCE1-6A0F-66CC1F701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D99D11-7DA5-12FA-E3F1-C737384DD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1068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763CF-5B8C-18D0-098B-CDC633DB4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100">
                <a:latin typeface="Arial"/>
                <a:ea typeface="ADLaM Display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F66F3-E4E8-3C53-247D-3D4301786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901341"/>
            <a:ext cx="10653579" cy="54080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100" dirty="0">
                <a:latin typeface="Arial"/>
                <a:cs typeface="Arial"/>
              </a:rPr>
              <a:t>Cafiero PJ 2004 Postpartum depression. Impact on pregnant women and the postnatal physical, emotional and c</a:t>
            </a:r>
            <a:r>
              <a:rPr lang="en-GB" sz="1100" dirty="0">
                <a:latin typeface="Arial"/>
                <a:ea typeface="+mn-lt"/>
                <a:cs typeface="Arial"/>
              </a:rPr>
              <a:t>ognitive</a:t>
            </a:r>
            <a:r>
              <a:rPr lang="en-GB" sz="1100" dirty="0">
                <a:latin typeface="Arial"/>
                <a:cs typeface="Arial"/>
              </a:rPr>
              <a:t> development of their children. An ecological perspective. </a:t>
            </a:r>
            <a:r>
              <a:rPr lang="en-GB" sz="1100">
                <a:latin typeface="Arial"/>
                <a:cs typeface="Arial"/>
              </a:rPr>
              <a:t>Available at </a:t>
            </a:r>
            <a:r>
              <a:rPr lang="en-GB" sz="1100" dirty="0">
                <a:ea typeface="+mn-lt"/>
                <a:cs typeface="+mn-lt"/>
                <a:hlinkClick r:id="rId2"/>
              </a:rPr>
              <a:t>v122n3a17e.pdf</a:t>
            </a:r>
          </a:p>
          <a:p>
            <a:pPr marL="0" indent="0">
              <a:buNone/>
            </a:pPr>
            <a:r>
              <a:rPr lang="en-GB" sz="1100" dirty="0">
                <a:latin typeface="Arial"/>
                <a:cs typeface="Arial"/>
              </a:rPr>
              <a:t>Cafiero PJ 2004 </a:t>
            </a:r>
            <a:r>
              <a:rPr lang="en-GB" sz="1100" dirty="0" err="1">
                <a:latin typeface="Arial"/>
                <a:cs typeface="Arial"/>
              </a:rPr>
              <a:t>Postpartun</a:t>
            </a:r>
            <a:r>
              <a:rPr lang="en-GB" sz="1100" dirty="0">
                <a:latin typeface="Arial"/>
                <a:cs typeface="Arial"/>
              </a:rPr>
              <a:t> depression. Impact on pregnant women and the postnatal physical, emotional and cognitive development of their children. An ecological perspective. Available at </a:t>
            </a:r>
            <a:r>
              <a:rPr lang="en-GB" sz="1100" dirty="0">
                <a:ea typeface="+mn-lt"/>
                <a:cs typeface="+mn-lt"/>
                <a:hlinkClick r:id="rId2"/>
              </a:rPr>
              <a:t>v122n3a17e.pdf</a:t>
            </a:r>
          </a:p>
          <a:p>
            <a:pPr marL="0" indent="0">
              <a:buNone/>
            </a:pPr>
            <a:r>
              <a:rPr lang="en-GB" sz="1100" dirty="0">
                <a:latin typeface="Neue Haas Grotesk Text Pro"/>
                <a:cs typeface="Arial"/>
              </a:rPr>
              <a:t>Helm JH 2023 Young investigators. The project </a:t>
            </a:r>
            <a:r>
              <a:rPr lang="en-GB" sz="1100">
                <a:latin typeface="Neue Haas Grotesk Text Pro"/>
                <a:cs typeface="Arial"/>
              </a:rPr>
              <a:t>approach in the early years. Available at </a:t>
            </a:r>
            <a:r>
              <a:rPr lang="en-GB" sz="1100" dirty="0">
                <a:ea typeface="+mn-lt"/>
                <a:cs typeface="+mn-lt"/>
                <a:hlinkClick r:id="rId3"/>
              </a:rPr>
              <a:t>Young Investigators: The Project Approach in the Early Years - Judy Harris Helm, Lilian G. Katz, Rebecca Wilson - Google Books</a:t>
            </a:r>
            <a:endParaRPr lang="en-GB" sz="1100" dirty="0">
              <a:latin typeface="Neue Haas Grotesk Text Pro"/>
              <a:cs typeface="Arial"/>
            </a:endParaRPr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Nivard MG 2024 More than nature and </a:t>
            </a:r>
            <a:r>
              <a:rPr lang="en-GB" sz="1100" dirty="0" err="1">
                <a:latin typeface="Arial"/>
                <a:ea typeface="Calibri"/>
                <a:cs typeface="Arial"/>
              </a:rPr>
              <a:t>nurture,indirect</a:t>
            </a:r>
            <a:r>
              <a:rPr lang="en-GB" sz="1100" dirty="0">
                <a:latin typeface="Arial"/>
                <a:ea typeface="Calibri"/>
                <a:cs typeface="Arial"/>
              </a:rPr>
              <a:t> genetic on </a:t>
            </a:r>
            <a:r>
              <a:rPr lang="en-GB" sz="1100" dirty="0" err="1">
                <a:latin typeface="Arial"/>
                <a:ea typeface="Calibri"/>
                <a:cs typeface="Arial"/>
              </a:rPr>
              <a:t>childrens</a:t>
            </a:r>
            <a:r>
              <a:rPr lang="en-GB" sz="1100" dirty="0">
                <a:latin typeface="Arial"/>
                <a:ea typeface="Calibri"/>
                <a:cs typeface="Arial"/>
              </a:rPr>
              <a:t> academic achievement are consequences of dynastic social processes. </a:t>
            </a:r>
            <a:r>
              <a:rPr lang="en-GB" sz="1100" dirty="0" err="1">
                <a:latin typeface="Arial"/>
                <a:ea typeface="Calibri"/>
                <a:cs typeface="Arial"/>
              </a:rPr>
              <a:t>Avaiable</a:t>
            </a:r>
            <a:r>
              <a:rPr lang="en-GB" sz="1100" dirty="0">
                <a:latin typeface="Arial"/>
                <a:ea typeface="Calibri"/>
                <a:cs typeface="Arial"/>
              </a:rPr>
              <a:t> at </a:t>
            </a:r>
            <a:r>
              <a:rPr lang="en-GB" sz="1100" dirty="0">
                <a:ea typeface="+mn-lt"/>
                <a:cs typeface="+mn-lt"/>
                <a:hlinkClick r:id="rId4"/>
              </a:rPr>
              <a:t>More than nature and nurture, indirect genetic effects on children’s academic achievement are consequences of dynastic social processes | Nature Human Behaviour</a:t>
            </a:r>
            <a:endParaRPr lang="en-GB" sz="11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100" err="1">
                <a:latin typeface="Arial"/>
                <a:cs typeface="Arial"/>
              </a:rPr>
              <a:t>Pedapati</a:t>
            </a:r>
            <a:r>
              <a:rPr lang="en-GB" sz="1100" dirty="0">
                <a:latin typeface="Arial"/>
                <a:cs typeface="Arial"/>
              </a:rPr>
              <a:t> K 2022 Piagetian and Vygotskian concepts of cognitive development a review. </a:t>
            </a:r>
            <a:r>
              <a:rPr lang="en-GB" sz="1100">
                <a:latin typeface="Arial"/>
                <a:cs typeface="Arial"/>
              </a:rPr>
              <a:t>Available at </a:t>
            </a:r>
            <a:r>
              <a:rPr lang="en-GB" sz="1100" dirty="0">
                <a:ea typeface="+mn-lt"/>
                <a:cs typeface="+mn-lt"/>
                <a:hlinkClick r:id="rId5"/>
              </a:rPr>
              <a:t>ijmh.9.3.2022-libre.pdf</a:t>
            </a:r>
            <a:endParaRPr lang="en-GB" sz="11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FCD2EB-C99F-8634-8641-EFABC2796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C8630-9858-4A8E-875A-F84390DC340E}" type="datetime1"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7C344-E82F-A87E-1E19-1335C4F62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FB995-44FF-9E3A-0ECB-6B8A6ECD1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94642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VanillaVTI</vt:lpstr>
      <vt:lpstr>Cliff Williams 2511274 Psychology in health and social care lchs4010 Helen parsons presentation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213</cp:revision>
  <dcterms:created xsi:type="dcterms:W3CDTF">2026-06-13T23:42:16Z</dcterms:created>
  <dcterms:modified xsi:type="dcterms:W3CDTF">2026-06-22T03:17:07Z</dcterms:modified>
</cp:coreProperties>
</file>