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sldIdLst>
    <p:sldId id="256" r:id="rId2"/>
    <p:sldId id="259" r:id="rId3"/>
    <p:sldId id="258" r:id="rId4"/>
    <p:sldId id="261" r:id="rId5"/>
    <p:sldId id="260" r:id="rId6"/>
    <p:sldId id="263" r:id="rId7"/>
    <p:sldId id="262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6710" autoAdjust="0"/>
    <p:restoredTop sz="94660"/>
  </p:normalViewPr>
  <p:slideViewPr>
    <p:cSldViewPr snapToGrid="0">
      <p:cViewPr varScale="1">
        <p:scale>
          <a:sx n="72" d="100"/>
          <a:sy n="72" d="100"/>
        </p:scale>
        <p:origin x="9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17B3E0-6638-473F-B796-B3879347EFC5}" type="doc">
      <dgm:prSet loTypeId="urn:microsoft.com/office/officeart/2005/8/layout/cycle2" loCatId="cycle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7E0347C-F761-4FD8-BC8E-6FC10BAF9E1B}">
      <dgm:prSet/>
      <dgm:spPr/>
      <dgm:t>
        <a:bodyPr/>
        <a:lstStyle/>
        <a:p>
          <a:r>
            <a:rPr lang="en-GB" dirty="0"/>
            <a:t>To give a brief introduction to Safeguarding</a:t>
          </a:r>
          <a:endParaRPr lang="en-US" dirty="0"/>
        </a:p>
      </dgm:t>
    </dgm:pt>
    <dgm:pt modelId="{26E96CFF-B484-4105-A237-C1F3BB09CDEE}" type="parTrans" cxnId="{16C6C8B9-4140-4FCA-9A94-0E43888ECB37}">
      <dgm:prSet/>
      <dgm:spPr/>
      <dgm:t>
        <a:bodyPr/>
        <a:lstStyle/>
        <a:p>
          <a:endParaRPr lang="en-US"/>
        </a:p>
      </dgm:t>
    </dgm:pt>
    <dgm:pt modelId="{EFA7F81D-F1F0-406F-A77A-AF1DF5E8DB6F}" type="sibTrans" cxnId="{16C6C8B9-4140-4FCA-9A94-0E43888ECB37}">
      <dgm:prSet/>
      <dgm:spPr/>
      <dgm:t>
        <a:bodyPr/>
        <a:lstStyle/>
        <a:p>
          <a:endParaRPr lang="en-US"/>
        </a:p>
      </dgm:t>
    </dgm:pt>
    <dgm:pt modelId="{3C33E359-6B86-4E67-ADCF-61840C7DE903}">
      <dgm:prSet/>
      <dgm:spPr/>
      <dgm:t>
        <a:bodyPr/>
        <a:lstStyle/>
        <a:p>
          <a:r>
            <a:rPr lang="en-GB"/>
            <a:t>To underline the need for Safeguarding</a:t>
          </a:r>
          <a:endParaRPr lang="en-US"/>
        </a:p>
      </dgm:t>
    </dgm:pt>
    <dgm:pt modelId="{E7CAA3A3-25CE-4D39-B9DD-66B57B41C332}" type="parTrans" cxnId="{71F1164D-CD40-48A1-8D76-558D1DA80558}">
      <dgm:prSet/>
      <dgm:spPr/>
      <dgm:t>
        <a:bodyPr/>
        <a:lstStyle/>
        <a:p>
          <a:endParaRPr lang="en-US"/>
        </a:p>
      </dgm:t>
    </dgm:pt>
    <dgm:pt modelId="{2F6A6EBF-B3F5-4666-886B-A37CEC44C22D}" type="sibTrans" cxnId="{71F1164D-CD40-48A1-8D76-558D1DA80558}">
      <dgm:prSet/>
      <dgm:spPr/>
      <dgm:t>
        <a:bodyPr/>
        <a:lstStyle/>
        <a:p>
          <a:endParaRPr lang="en-US"/>
        </a:p>
      </dgm:t>
    </dgm:pt>
    <dgm:pt modelId="{C943F3F1-ACB9-4173-B06E-BF06C5C0E20B}">
      <dgm:prSet/>
      <dgm:spPr/>
      <dgm:t>
        <a:bodyPr/>
        <a:lstStyle/>
        <a:p>
          <a:r>
            <a:rPr lang="en-GB"/>
            <a:t>To demonstrate that Safeguarding is everyone’s job.</a:t>
          </a:r>
          <a:endParaRPr lang="en-US"/>
        </a:p>
      </dgm:t>
    </dgm:pt>
    <dgm:pt modelId="{F727882A-B80F-47CA-99A0-B035CE0D47D5}" type="parTrans" cxnId="{C4AF4F80-8279-432B-9265-21173104DA54}">
      <dgm:prSet/>
      <dgm:spPr/>
      <dgm:t>
        <a:bodyPr/>
        <a:lstStyle/>
        <a:p>
          <a:endParaRPr lang="en-US"/>
        </a:p>
      </dgm:t>
    </dgm:pt>
    <dgm:pt modelId="{264F9BE2-5055-4782-A9D8-2CE9A6B3C6CC}" type="sibTrans" cxnId="{C4AF4F80-8279-432B-9265-21173104DA54}">
      <dgm:prSet/>
      <dgm:spPr/>
      <dgm:t>
        <a:bodyPr/>
        <a:lstStyle/>
        <a:p>
          <a:endParaRPr lang="en-US"/>
        </a:p>
      </dgm:t>
    </dgm:pt>
    <dgm:pt modelId="{D21711AB-889B-4ED9-88F2-35C1EBB40564}" type="pres">
      <dgm:prSet presAssocID="{3D17B3E0-6638-473F-B796-B3879347EFC5}" presName="cycle" presStyleCnt="0">
        <dgm:presLayoutVars>
          <dgm:dir/>
          <dgm:resizeHandles val="exact"/>
        </dgm:presLayoutVars>
      </dgm:prSet>
      <dgm:spPr/>
    </dgm:pt>
    <dgm:pt modelId="{4FEB2127-1FD3-4A68-B075-3B6814E50418}" type="pres">
      <dgm:prSet presAssocID="{F7E0347C-F761-4FD8-BC8E-6FC10BAF9E1B}" presName="node" presStyleLbl="node1" presStyleIdx="0" presStyleCnt="3">
        <dgm:presLayoutVars>
          <dgm:bulletEnabled val="1"/>
        </dgm:presLayoutVars>
      </dgm:prSet>
      <dgm:spPr/>
    </dgm:pt>
    <dgm:pt modelId="{28B58482-5732-4420-B3DC-921C1DA9E723}" type="pres">
      <dgm:prSet presAssocID="{EFA7F81D-F1F0-406F-A77A-AF1DF5E8DB6F}" presName="sibTrans" presStyleLbl="sibTrans2D1" presStyleIdx="0" presStyleCnt="3"/>
      <dgm:spPr/>
    </dgm:pt>
    <dgm:pt modelId="{CDCC53E5-6CA5-46D7-A60C-F5EFF97591F4}" type="pres">
      <dgm:prSet presAssocID="{EFA7F81D-F1F0-406F-A77A-AF1DF5E8DB6F}" presName="connectorText" presStyleLbl="sibTrans2D1" presStyleIdx="0" presStyleCnt="3"/>
      <dgm:spPr/>
    </dgm:pt>
    <dgm:pt modelId="{BE4ECC25-93B3-40FF-8E47-9F60786CAE6B}" type="pres">
      <dgm:prSet presAssocID="{3C33E359-6B86-4E67-ADCF-61840C7DE903}" presName="node" presStyleLbl="node1" presStyleIdx="1" presStyleCnt="3">
        <dgm:presLayoutVars>
          <dgm:bulletEnabled val="1"/>
        </dgm:presLayoutVars>
      </dgm:prSet>
      <dgm:spPr/>
    </dgm:pt>
    <dgm:pt modelId="{46948F5C-3BD6-4D7F-BD25-7DD45BC783F1}" type="pres">
      <dgm:prSet presAssocID="{2F6A6EBF-B3F5-4666-886B-A37CEC44C22D}" presName="sibTrans" presStyleLbl="sibTrans2D1" presStyleIdx="1" presStyleCnt="3"/>
      <dgm:spPr/>
    </dgm:pt>
    <dgm:pt modelId="{DEC629FB-C878-4F77-996D-83B81B1C6B98}" type="pres">
      <dgm:prSet presAssocID="{2F6A6EBF-B3F5-4666-886B-A37CEC44C22D}" presName="connectorText" presStyleLbl="sibTrans2D1" presStyleIdx="1" presStyleCnt="3"/>
      <dgm:spPr/>
    </dgm:pt>
    <dgm:pt modelId="{BBA45F03-B61D-484B-8326-F2FD17C46330}" type="pres">
      <dgm:prSet presAssocID="{C943F3F1-ACB9-4173-B06E-BF06C5C0E20B}" presName="node" presStyleLbl="node1" presStyleIdx="2" presStyleCnt="3">
        <dgm:presLayoutVars>
          <dgm:bulletEnabled val="1"/>
        </dgm:presLayoutVars>
      </dgm:prSet>
      <dgm:spPr/>
    </dgm:pt>
    <dgm:pt modelId="{AE5E037D-431A-4CF5-93B3-781EC698B3F8}" type="pres">
      <dgm:prSet presAssocID="{264F9BE2-5055-4782-A9D8-2CE9A6B3C6CC}" presName="sibTrans" presStyleLbl="sibTrans2D1" presStyleIdx="2" presStyleCnt="3"/>
      <dgm:spPr/>
    </dgm:pt>
    <dgm:pt modelId="{CB198D27-2E8A-4287-87CB-74AF269A7F31}" type="pres">
      <dgm:prSet presAssocID="{264F9BE2-5055-4782-A9D8-2CE9A6B3C6CC}" presName="connectorText" presStyleLbl="sibTrans2D1" presStyleIdx="2" presStyleCnt="3"/>
      <dgm:spPr/>
    </dgm:pt>
  </dgm:ptLst>
  <dgm:cxnLst>
    <dgm:cxn modelId="{9567792F-93E3-4085-8BD2-E059D5A5D401}" type="presOf" srcId="{C943F3F1-ACB9-4173-B06E-BF06C5C0E20B}" destId="{BBA45F03-B61D-484B-8326-F2FD17C46330}" srcOrd="0" destOrd="0" presId="urn:microsoft.com/office/officeart/2005/8/layout/cycle2"/>
    <dgm:cxn modelId="{56C1095C-52DA-4186-B9FA-08B1F3971FDA}" type="presOf" srcId="{264F9BE2-5055-4782-A9D8-2CE9A6B3C6CC}" destId="{AE5E037D-431A-4CF5-93B3-781EC698B3F8}" srcOrd="0" destOrd="0" presId="urn:microsoft.com/office/officeart/2005/8/layout/cycle2"/>
    <dgm:cxn modelId="{71A83D62-EF42-45B3-81BF-162A40B7CDFB}" type="presOf" srcId="{2F6A6EBF-B3F5-4666-886B-A37CEC44C22D}" destId="{46948F5C-3BD6-4D7F-BD25-7DD45BC783F1}" srcOrd="0" destOrd="0" presId="urn:microsoft.com/office/officeart/2005/8/layout/cycle2"/>
    <dgm:cxn modelId="{2602B86A-92E1-4B01-82DF-366AA859547B}" type="presOf" srcId="{EFA7F81D-F1F0-406F-A77A-AF1DF5E8DB6F}" destId="{CDCC53E5-6CA5-46D7-A60C-F5EFF97591F4}" srcOrd="1" destOrd="0" presId="urn:microsoft.com/office/officeart/2005/8/layout/cycle2"/>
    <dgm:cxn modelId="{71F1164D-CD40-48A1-8D76-558D1DA80558}" srcId="{3D17B3E0-6638-473F-B796-B3879347EFC5}" destId="{3C33E359-6B86-4E67-ADCF-61840C7DE903}" srcOrd="1" destOrd="0" parTransId="{E7CAA3A3-25CE-4D39-B9DD-66B57B41C332}" sibTransId="{2F6A6EBF-B3F5-4666-886B-A37CEC44C22D}"/>
    <dgm:cxn modelId="{1E468D56-0207-41A8-B696-B5F1DBE00B5A}" type="presOf" srcId="{F7E0347C-F761-4FD8-BC8E-6FC10BAF9E1B}" destId="{4FEB2127-1FD3-4A68-B075-3B6814E50418}" srcOrd="0" destOrd="0" presId="urn:microsoft.com/office/officeart/2005/8/layout/cycle2"/>
    <dgm:cxn modelId="{C4AF4F80-8279-432B-9265-21173104DA54}" srcId="{3D17B3E0-6638-473F-B796-B3879347EFC5}" destId="{C943F3F1-ACB9-4173-B06E-BF06C5C0E20B}" srcOrd="2" destOrd="0" parTransId="{F727882A-B80F-47CA-99A0-B035CE0D47D5}" sibTransId="{264F9BE2-5055-4782-A9D8-2CE9A6B3C6CC}"/>
    <dgm:cxn modelId="{E750F28A-99D9-451E-B2F3-C1EE7DF3D165}" type="presOf" srcId="{3C33E359-6B86-4E67-ADCF-61840C7DE903}" destId="{BE4ECC25-93B3-40FF-8E47-9F60786CAE6B}" srcOrd="0" destOrd="0" presId="urn:microsoft.com/office/officeart/2005/8/layout/cycle2"/>
    <dgm:cxn modelId="{960CC2A1-8E41-4738-80F8-B4329131F2DA}" type="presOf" srcId="{3D17B3E0-6638-473F-B796-B3879347EFC5}" destId="{D21711AB-889B-4ED9-88F2-35C1EBB40564}" srcOrd="0" destOrd="0" presId="urn:microsoft.com/office/officeart/2005/8/layout/cycle2"/>
    <dgm:cxn modelId="{33F48FB7-C684-4CEA-86AB-4906BF941DA3}" type="presOf" srcId="{2F6A6EBF-B3F5-4666-886B-A37CEC44C22D}" destId="{DEC629FB-C878-4F77-996D-83B81B1C6B98}" srcOrd="1" destOrd="0" presId="urn:microsoft.com/office/officeart/2005/8/layout/cycle2"/>
    <dgm:cxn modelId="{16C6C8B9-4140-4FCA-9A94-0E43888ECB37}" srcId="{3D17B3E0-6638-473F-B796-B3879347EFC5}" destId="{F7E0347C-F761-4FD8-BC8E-6FC10BAF9E1B}" srcOrd="0" destOrd="0" parTransId="{26E96CFF-B484-4105-A237-C1F3BB09CDEE}" sibTransId="{EFA7F81D-F1F0-406F-A77A-AF1DF5E8DB6F}"/>
    <dgm:cxn modelId="{7BB025C7-0E6F-4381-8DAD-23D55EB4B6AB}" type="presOf" srcId="{EFA7F81D-F1F0-406F-A77A-AF1DF5E8DB6F}" destId="{28B58482-5732-4420-B3DC-921C1DA9E723}" srcOrd="0" destOrd="0" presId="urn:microsoft.com/office/officeart/2005/8/layout/cycle2"/>
    <dgm:cxn modelId="{4D26A0E1-5339-41A6-9A35-F0754E5DBF32}" type="presOf" srcId="{264F9BE2-5055-4782-A9D8-2CE9A6B3C6CC}" destId="{CB198D27-2E8A-4287-87CB-74AF269A7F31}" srcOrd="1" destOrd="0" presId="urn:microsoft.com/office/officeart/2005/8/layout/cycle2"/>
    <dgm:cxn modelId="{21B68E2A-3CD3-469A-AF24-ACA9D56DA983}" type="presParOf" srcId="{D21711AB-889B-4ED9-88F2-35C1EBB40564}" destId="{4FEB2127-1FD3-4A68-B075-3B6814E50418}" srcOrd="0" destOrd="0" presId="urn:microsoft.com/office/officeart/2005/8/layout/cycle2"/>
    <dgm:cxn modelId="{14370862-AAF3-434F-B858-1AC03E6BF350}" type="presParOf" srcId="{D21711AB-889B-4ED9-88F2-35C1EBB40564}" destId="{28B58482-5732-4420-B3DC-921C1DA9E723}" srcOrd="1" destOrd="0" presId="urn:microsoft.com/office/officeart/2005/8/layout/cycle2"/>
    <dgm:cxn modelId="{EBF9A536-ED7D-48C6-9F53-0BBB4D7C02C4}" type="presParOf" srcId="{28B58482-5732-4420-B3DC-921C1DA9E723}" destId="{CDCC53E5-6CA5-46D7-A60C-F5EFF97591F4}" srcOrd="0" destOrd="0" presId="urn:microsoft.com/office/officeart/2005/8/layout/cycle2"/>
    <dgm:cxn modelId="{91167DAC-69B0-4895-A99E-716FC51EE96F}" type="presParOf" srcId="{D21711AB-889B-4ED9-88F2-35C1EBB40564}" destId="{BE4ECC25-93B3-40FF-8E47-9F60786CAE6B}" srcOrd="2" destOrd="0" presId="urn:microsoft.com/office/officeart/2005/8/layout/cycle2"/>
    <dgm:cxn modelId="{3235A4BD-A187-41B4-B7AD-D418B01D74FE}" type="presParOf" srcId="{D21711AB-889B-4ED9-88F2-35C1EBB40564}" destId="{46948F5C-3BD6-4D7F-BD25-7DD45BC783F1}" srcOrd="3" destOrd="0" presId="urn:microsoft.com/office/officeart/2005/8/layout/cycle2"/>
    <dgm:cxn modelId="{E820872A-EE19-4FCC-9C53-BE52AA773133}" type="presParOf" srcId="{46948F5C-3BD6-4D7F-BD25-7DD45BC783F1}" destId="{DEC629FB-C878-4F77-996D-83B81B1C6B98}" srcOrd="0" destOrd="0" presId="urn:microsoft.com/office/officeart/2005/8/layout/cycle2"/>
    <dgm:cxn modelId="{73E43E7A-6CEF-49F2-9C6E-51CE573A3BC7}" type="presParOf" srcId="{D21711AB-889B-4ED9-88F2-35C1EBB40564}" destId="{BBA45F03-B61D-484B-8326-F2FD17C46330}" srcOrd="4" destOrd="0" presId="urn:microsoft.com/office/officeart/2005/8/layout/cycle2"/>
    <dgm:cxn modelId="{607D7C86-6360-42AD-864F-5A58CD7E01EE}" type="presParOf" srcId="{D21711AB-889B-4ED9-88F2-35C1EBB40564}" destId="{AE5E037D-431A-4CF5-93B3-781EC698B3F8}" srcOrd="5" destOrd="0" presId="urn:microsoft.com/office/officeart/2005/8/layout/cycle2"/>
    <dgm:cxn modelId="{A457F238-83B1-4349-B2C3-9C52C89AE131}" type="presParOf" srcId="{AE5E037D-431A-4CF5-93B3-781EC698B3F8}" destId="{CB198D27-2E8A-4287-87CB-74AF269A7F31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66A75BF-454E-416C-92FC-807BA093CE79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B264564-0850-4E35-A2B8-E2F5C7C1BB69}">
      <dgm:prSet/>
      <dgm:spPr/>
      <dgm:t>
        <a:bodyPr/>
        <a:lstStyle/>
        <a:p>
          <a:r>
            <a:rPr lang="en-GB"/>
            <a:t>A Safeguarding Introduction.</a:t>
          </a:r>
          <a:endParaRPr lang="en-US"/>
        </a:p>
      </dgm:t>
    </dgm:pt>
    <dgm:pt modelId="{10F14A76-0EAC-42C0-B561-0C9BC96535AE}" type="parTrans" cxnId="{0D201C62-3A79-41AE-BE5E-2A5889B5D3F1}">
      <dgm:prSet/>
      <dgm:spPr/>
      <dgm:t>
        <a:bodyPr/>
        <a:lstStyle/>
        <a:p>
          <a:endParaRPr lang="en-US"/>
        </a:p>
      </dgm:t>
    </dgm:pt>
    <dgm:pt modelId="{BFA964E6-EF01-42A7-A6DE-440764A0D592}" type="sibTrans" cxnId="{0D201C62-3A79-41AE-BE5E-2A5889B5D3F1}">
      <dgm:prSet/>
      <dgm:spPr/>
      <dgm:t>
        <a:bodyPr/>
        <a:lstStyle/>
        <a:p>
          <a:endParaRPr lang="en-US"/>
        </a:p>
      </dgm:t>
    </dgm:pt>
    <dgm:pt modelId="{2D8AC06C-64FD-4C6C-95D6-4EE796A92478}">
      <dgm:prSet/>
      <dgm:spPr/>
      <dgm:t>
        <a:bodyPr/>
        <a:lstStyle/>
        <a:p>
          <a:r>
            <a:rPr lang="en-GB"/>
            <a:t>Safeguarding relevancy to my role.</a:t>
          </a:r>
          <a:endParaRPr lang="en-US"/>
        </a:p>
      </dgm:t>
    </dgm:pt>
    <dgm:pt modelId="{2F2FBC7D-2A23-4E78-8E29-E84C5C3B6FA3}" type="parTrans" cxnId="{CD2606BB-6302-4CC6-8EA9-A1D4320F7DA9}">
      <dgm:prSet/>
      <dgm:spPr/>
      <dgm:t>
        <a:bodyPr/>
        <a:lstStyle/>
        <a:p>
          <a:endParaRPr lang="en-US"/>
        </a:p>
      </dgm:t>
    </dgm:pt>
    <dgm:pt modelId="{9FFA2569-CE97-4938-8534-9F12FAE33570}" type="sibTrans" cxnId="{CD2606BB-6302-4CC6-8EA9-A1D4320F7DA9}">
      <dgm:prSet/>
      <dgm:spPr/>
      <dgm:t>
        <a:bodyPr/>
        <a:lstStyle/>
        <a:p>
          <a:endParaRPr lang="en-US"/>
        </a:p>
      </dgm:t>
    </dgm:pt>
    <dgm:pt modelId="{2D7BF221-4DA9-492A-A425-0F92E4EE13D9}">
      <dgm:prSet/>
      <dgm:spPr/>
      <dgm:t>
        <a:bodyPr/>
        <a:lstStyle/>
        <a:p>
          <a:r>
            <a:rPr lang="en-GB"/>
            <a:t>Recognising Abuse signs.</a:t>
          </a:r>
          <a:endParaRPr lang="en-US"/>
        </a:p>
      </dgm:t>
    </dgm:pt>
    <dgm:pt modelId="{EE6376F2-B990-4AFA-8055-83376B5F6675}" type="parTrans" cxnId="{B6098E59-649A-4E14-A9AE-9AF7D2E0492A}">
      <dgm:prSet/>
      <dgm:spPr/>
      <dgm:t>
        <a:bodyPr/>
        <a:lstStyle/>
        <a:p>
          <a:endParaRPr lang="en-US"/>
        </a:p>
      </dgm:t>
    </dgm:pt>
    <dgm:pt modelId="{60DA20E2-E2CD-44A3-84B4-B0A63A42117B}" type="sibTrans" cxnId="{B6098E59-649A-4E14-A9AE-9AF7D2E0492A}">
      <dgm:prSet/>
      <dgm:spPr/>
      <dgm:t>
        <a:bodyPr/>
        <a:lstStyle/>
        <a:p>
          <a:endParaRPr lang="en-US"/>
        </a:p>
      </dgm:t>
    </dgm:pt>
    <dgm:pt modelId="{4AA1E74E-0AC2-4F1A-B48D-963848EEBD2C}">
      <dgm:prSet/>
      <dgm:spPr/>
      <dgm:t>
        <a:bodyPr/>
        <a:lstStyle/>
        <a:p>
          <a:r>
            <a:rPr lang="en-GB"/>
            <a:t>Responding to a disclosure.</a:t>
          </a:r>
          <a:endParaRPr lang="en-US"/>
        </a:p>
      </dgm:t>
    </dgm:pt>
    <dgm:pt modelId="{AB41A7DA-7F0D-42AD-88E9-34C1CE645649}" type="parTrans" cxnId="{9945DD03-0D8A-48A9-8301-679ABBE6BECB}">
      <dgm:prSet/>
      <dgm:spPr/>
      <dgm:t>
        <a:bodyPr/>
        <a:lstStyle/>
        <a:p>
          <a:endParaRPr lang="en-US"/>
        </a:p>
      </dgm:t>
    </dgm:pt>
    <dgm:pt modelId="{63F731DC-9720-4440-BCD6-B0BCA8CCF816}" type="sibTrans" cxnId="{9945DD03-0D8A-48A9-8301-679ABBE6BECB}">
      <dgm:prSet/>
      <dgm:spPr/>
      <dgm:t>
        <a:bodyPr/>
        <a:lstStyle/>
        <a:p>
          <a:endParaRPr lang="en-US"/>
        </a:p>
      </dgm:t>
    </dgm:pt>
    <dgm:pt modelId="{5077DF43-3454-440B-BE84-F2EEA4BCFB11}">
      <dgm:prSet/>
      <dgm:spPr/>
      <dgm:t>
        <a:bodyPr/>
        <a:lstStyle/>
        <a:p>
          <a:r>
            <a:rPr lang="en-GB"/>
            <a:t>Reporting concerns.</a:t>
          </a:r>
          <a:endParaRPr lang="en-US"/>
        </a:p>
      </dgm:t>
    </dgm:pt>
    <dgm:pt modelId="{C3CF56B4-EDFB-45B6-9948-C8E2A41942BE}" type="parTrans" cxnId="{CA4060C8-FC2E-42A8-A208-A360359803B7}">
      <dgm:prSet/>
      <dgm:spPr/>
      <dgm:t>
        <a:bodyPr/>
        <a:lstStyle/>
        <a:p>
          <a:endParaRPr lang="en-US"/>
        </a:p>
      </dgm:t>
    </dgm:pt>
    <dgm:pt modelId="{887F6146-8E6F-46D7-9B26-6E097E06931F}" type="sibTrans" cxnId="{CA4060C8-FC2E-42A8-A208-A360359803B7}">
      <dgm:prSet/>
      <dgm:spPr/>
      <dgm:t>
        <a:bodyPr/>
        <a:lstStyle/>
        <a:p>
          <a:endParaRPr lang="en-US"/>
        </a:p>
      </dgm:t>
    </dgm:pt>
    <dgm:pt modelId="{8986F37D-EF1A-4A53-948B-33D403C1700E}">
      <dgm:prSet/>
      <dgm:spPr/>
      <dgm:t>
        <a:bodyPr/>
        <a:lstStyle/>
        <a:p>
          <a:r>
            <a:rPr lang="en-GB"/>
            <a:t>Recording information.</a:t>
          </a:r>
          <a:endParaRPr lang="en-US"/>
        </a:p>
      </dgm:t>
    </dgm:pt>
    <dgm:pt modelId="{2A9DCAEA-4113-4E61-8BC9-789277FDBC63}" type="parTrans" cxnId="{6A596226-5ADF-4EB1-929E-00C5AAA14E60}">
      <dgm:prSet/>
      <dgm:spPr/>
      <dgm:t>
        <a:bodyPr/>
        <a:lstStyle/>
        <a:p>
          <a:endParaRPr lang="en-US"/>
        </a:p>
      </dgm:t>
    </dgm:pt>
    <dgm:pt modelId="{1D8D222E-67CC-4450-A7F7-4FF07018FD3B}" type="sibTrans" cxnId="{6A596226-5ADF-4EB1-929E-00C5AAA14E60}">
      <dgm:prSet/>
      <dgm:spPr/>
      <dgm:t>
        <a:bodyPr/>
        <a:lstStyle/>
        <a:p>
          <a:endParaRPr lang="en-US"/>
        </a:p>
      </dgm:t>
    </dgm:pt>
    <dgm:pt modelId="{C2B77EE7-3CCF-49F0-8F7A-A4DFDCAEEDE4}" type="pres">
      <dgm:prSet presAssocID="{466A75BF-454E-416C-92FC-807BA093CE79}" presName="Name0" presStyleCnt="0">
        <dgm:presLayoutVars>
          <dgm:dir/>
          <dgm:resizeHandles val="exact"/>
        </dgm:presLayoutVars>
      </dgm:prSet>
      <dgm:spPr/>
    </dgm:pt>
    <dgm:pt modelId="{F8B026EB-1B87-412C-8689-F3EA08D5910E}" type="pres">
      <dgm:prSet presAssocID="{5B264564-0850-4E35-A2B8-E2F5C7C1BB69}" presName="node" presStyleLbl="node1" presStyleIdx="0" presStyleCnt="6">
        <dgm:presLayoutVars>
          <dgm:bulletEnabled val="1"/>
        </dgm:presLayoutVars>
      </dgm:prSet>
      <dgm:spPr/>
    </dgm:pt>
    <dgm:pt modelId="{6A6402EF-EE55-4846-9D53-A65B51DC6463}" type="pres">
      <dgm:prSet presAssocID="{BFA964E6-EF01-42A7-A6DE-440764A0D592}" presName="sibTrans" presStyleLbl="sibTrans1D1" presStyleIdx="0" presStyleCnt="5"/>
      <dgm:spPr/>
    </dgm:pt>
    <dgm:pt modelId="{9B076AB9-4FEB-4E04-B029-618D6569E5F9}" type="pres">
      <dgm:prSet presAssocID="{BFA964E6-EF01-42A7-A6DE-440764A0D592}" presName="connectorText" presStyleLbl="sibTrans1D1" presStyleIdx="0" presStyleCnt="5"/>
      <dgm:spPr/>
    </dgm:pt>
    <dgm:pt modelId="{E4C108C8-1A38-4367-B363-29B373E88E0E}" type="pres">
      <dgm:prSet presAssocID="{2D8AC06C-64FD-4C6C-95D6-4EE796A92478}" presName="node" presStyleLbl="node1" presStyleIdx="1" presStyleCnt="6">
        <dgm:presLayoutVars>
          <dgm:bulletEnabled val="1"/>
        </dgm:presLayoutVars>
      </dgm:prSet>
      <dgm:spPr/>
    </dgm:pt>
    <dgm:pt modelId="{37AB3AF2-F799-4E19-93D9-620C6D8489C2}" type="pres">
      <dgm:prSet presAssocID="{9FFA2569-CE97-4938-8534-9F12FAE33570}" presName="sibTrans" presStyleLbl="sibTrans1D1" presStyleIdx="1" presStyleCnt="5"/>
      <dgm:spPr/>
    </dgm:pt>
    <dgm:pt modelId="{E0F4B3EE-7B83-4D91-AB43-B88D8C8626B9}" type="pres">
      <dgm:prSet presAssocID="{9FFA2569-CE97-4938-8534-9F12FAE33570}" presName="connectorText" presStyleLbl="sibTrans1D1" presStyleIdx="1" presStyleCnt="5"/>
      <dgm:spPr/>
    </dgm:pt>
    <dgm:pt modelId="{9F86046A-154F-4E97-BCC7-6B170A381155}" type="pres">
      <dgm:prSet presAssocID="{2D7BF221-4DA9-492A-A425-0F92E4EE13D9}" presName="node" presStyleLbl="node1" presStyleIdx="2" presStyleCnt="6">
        <dgm:presLayoutVars>
          <dgm:bulletEnabled val="1"/>
        </dgm:presLayoutVars>
      </dgm:prSet>
      <dgm:spPr/>
    </dgm:pt>
    <dgm:pt modelId="{029727C1-2682-4B60-A2E0-35087EF9AC10}" type="pres">
      <dgm:prSet presAssocID="{60DA20E2-E2CD-44A3-84B4-B0A63A42117B}" presName="sibTrans" presStyleLbl="sibTrans1D1" presStyleIdx="2" presStyleCnt="5"/>
      <dgm:spPr/>
    </dgm:pt>
    <dgm:pt modelId="{09FD2DA9-6967-4A58-8523-0115D025A249}" type="pres">
      <dgm:prSet presAssocID="{60DA20E2-E2CD-44A3-84B4-B0A63A42117B}" presName="connectorText" presStyleLbl="sibTrans1D1" presStyleIdx="2" presStyleCnt="5"/>
      <dgm:spPr/>
    </dgm:pt>
    <dgm:pt modelId="{BCC209AB-4435-42FF-8081-762D5BE6722D}" type="pres">
      <dgm:prSet presAssocID="{4AA1E74E-0AC2-4F1A-B48D-963848EEBD2C}" presName="node" presStyleLbl="node1" presStyleIdx="3" presStyleCnt="6">
        <dgm:presLayoutVars>
          <dgm:bulletEnabled val="1"/>
        </dgm:presLayoutVars>
      </dgm:prSet>
      <dgm:spPr/>
    </dgm:pt>
    <dgm:pt modelId="{0EF639E3-7B94-4446-A302-0525B6C00310}" type="pres">
      <dgm:prSet presAssocID="{63F731DC-9720-4440-BCD6-B0BCA8CCF816}" presName="sibTrans" presStyleLbl="sibTrans1D1" presStyleIdx="3" presStyleCnt="5"/>
      <dgm:spPr/>
    </dgm:pt>
    <dgm:pt modelId="{1838372D-1E9A-4F8F-AA78-8C07938A38B5}" type="pres">
      <dgm:prSet presAssocID="{63F731DC-9720-4440-BCD6-B0BCA8CCF816}" presName="connectorText" presStyleLbl="sibTrans1D1" presStyleIdx="3" presStyleCnt="5"/>
      <dgm:spPr/>
    </dgm:pt>
    <dgm:pt modelId="{196CE17A-CFD7-4A80-955A-8C56B895071D}" type="pres">
      <dgm:prSet presAssocID="{5077DF43-3454-440B-BE84-F2EEA4BCFB11}" presName="node" presStyleLbl="node1" presStyleIdx="4" presStyleCnt="6">
        <dgm:presLayoutVars>
          <dgm:bulletEnabled val="1"/>
        </dgm:presLayoutVars>
      </dgm:prSet>
      <dgm:spPr/>
    </dgm:pt>
    <dgm:pt modelId="{2375CD19-8E8F-4D35-860D-F12EFEA7A6F0}" type="pres">
      <dgm:prSet presAssocID="{887F6146-8E6F-46D7-9B26-6E097E06931F}" presName="sibTrans" presStyleLbl="sibTrans1D1" presStyleIdx="4" presStyleCnt="5"/>
      <dgm:spPr/>
    </dgm:pt>
    <dgm:pt modelId="{67D6493F-581F-45DE-850D-941C3B7A8F66}" type="pres">
      <dgm:prSet presAssocID="{887F6146-8E6F-46D7-9B26-6E097E06931F}" presName="connectorText" presStyleLbl="sibTrans1D1" presStyleIdx="4" presStyleCnt="5"/>
      <dgm:spPr/>
    </dgm:pt>
    <dgm:pt modelId="{EF209B05-551C-4489-9CB6-F9F76480E7BD}" type="pres">
      <dgm:prSet presAssocID="{8986F37D-EF1A-4A53-948B-33D403C1700E}" presName="node" presStyleLbl="node1" presStyleIdx="5" presStyleCnt="6">
        <dgm:presLayoutVars>
          <dgm:bulletEnabled val="1"/>
        </dgm:presLayoutVars>
      </dgm:prSet>
      <dgm:spPr/>
    </dgm:pt>
  </dgm:ptLst>
  <dgm:cxnLst>
    <dgm:cxn modelId="{9945DD03-0D8A-48A9-8301-679ABBE6BECB}" srcId="{466A75BF-454E-416C-92FC-807BA093CE79}" destId="{4AA1E74E-0AC2-4F1A-B48D-963848EEBD2C}" srcOrd="3" destOrd="0" parTransId="{AB41A7DA-7F0D-42AD-88E9-34C1CE645649}" sibTransId="{63F731DC-9720-4440-BCD6-B0BCA8CCF816}"/>
    <dgm:cxn modelId="{8FFE900A-81BD-4C87-87BC-E0F0E0C7654D}" type="presOf" srcId="{8986F37D-EF1A-4A53-948B-33D403C1700E}" destId="{EF209B05-551C-4489-9CB6-F9F76480E7BD}" srcOrd="0" destOrd="0" presId="urn:microsoft.com/office/officeart/2016/7/layout/RepeatingBendingProcessNew"/>
    <dgm:cxn modelId="{6A596226-5ADF-4EB1-929E-00C5AAA14E60}" srcId="{466A75BF-454E-416C-92FC-807BA093CE79}" destId="{8986F37D-EF1A-4A53-948B-33D403C1700E}" srcOrd="5" destOrd="0" parTransId="{2A9DCAEA-4113-4E61-8BC9-789277FDBC63}" sibTransId="{1D8D222E-67CC-4450-A7F7-4FF07018FD3B}"/>
    <dgm:cxn modelId="{AB37982E-6802-4235-AD20-4F38C76A940C}" type="presOf" srcId="{4AA1E74E-0AC2-4F1A-B48D-963848EEBD2C}" destId="{BCC209AB-4435-42FF-8081-762D5BE6722D}" srcOrd="0" destOrd="0" presId="urn:microsoft.com/office/officeart/2016/7/layout/RepeatingBendingProcessNew"/>
    <dgm:cxn modelId="{8AC5823C-A731-4B01-90AE-895B76FBBE82}" type="presOf" srcId="{2D8AC06C-64FD-4C6C-95D6-4EE796A92478}" destId="{E4C108C8-1A38-4367-B363-29B373E88E0E}" srcOrd="0" destOrd="0" presId="urn:microsoft.com/office/officeart/2016/7/layout/RepeatingBendingProcessNew"/>
    <dgm:cxn modelId="{0D201C62-3A79-41AE-BE5E-2A5889B5D3F1}" srcId="{466A75BF-454E-416C-92FC-807BA093CE79}" destId="{5B264564-0850-4E35-A2B8-E2F5C7C1BB69}" srcOrd="0" destOrd="0" parTransId="{10F14A76-0EAC-42C0-B561-0C9BC96535AE}" sibTransId="{BFA964E6-EF01-42A7-A6DE-440764A0D592}"/>
    <dgm:cxn modelId="{6C46FB63-68A9-4EAC-94DB-153B1BFEC8FD}" type="presOf" srcId="{60DA20E2-E2CD-44A3-84B4-B0A63A42117B}" destId="{029727C1-2682-4B60-A2E0-35087EF9AC10}" srcOrd="0" destOrd="0" presId="urn:microsoft.com/office/officeart/2016/7/layout/RepeatingBendingProcessNew"/>
    <dgm:cxn modelId="{8AA05A4F-5ABE-48F5-BBEF-5CE5ED75A4FA}" type="presOf" srcId="{60DA20E2-E2CD-44A3-84B4-B0A63A42117B}" destId="{09FD2DA9-6967-4A58-8523-0115D025A249}" srcOrd="1" destOrd="0" presId="urn:microsoft.com/office/officeart/2016/7/layout/RepeatingBendingProcessNew"/>
    <dgm:cxn modelId="{C5759251-4C4A-4F0B-8107-839443596F50}" type="presOf" srcId="{5B264564-0850-4E35-A2B8-E2F5C7C1BB69}" destId="{F8B026EB-1B87-412C-8689-F3EA08D5910E}" srcOrd="0" destOrd="0" presId="urn:microsoft.com/office/officeart/2016/7/layout/RepeatingBendingProcessNew"/>
    <dgm:cxn modelId="{B8028874-6238-4E84-8A43-E34313916705}" type="presOf" srcId="{9FFA2569-CE97-4938-8534-9F12FAE33570}" destId="{E0F4B3EE-7B83-4D91-AB43-B88D8C8626B9}" srcOrd="1" destOrd="0" presId="urn:microsoft.com/office/officeart/2016/7/layout/RepeatingBendingProcessNew"/>
    <dgm:cxn modelId="{B6098E59-649A-4E14-A9AE-9AF7D2E0492A}" srcId="{466A75BF-454E-416C-92FC-807BA093CE79}" destId="{2D7BF221-4DA9-492A-A425-0F92E4EE13D9}" srcOrd="2" destOrd="0" parTransId="{EE6376F2-B990-4AFA-8055-83376B5F6675}" sibTransId="{60DA20E2-E2CD-44A3-84B4-B0A63A42117B}"/>
    <dgm:cxn modelId="{8ED90B8A-75FD-4290-87E3-F5F66CFA7766}" type="presOf" srcId="{9FFA2569-CE97-4938-8534-9F12FAE33570}" destId="{37AB3AF2-F799-4E19-93D9-620C6D8489C2}" srcOrd="0" destOrd="0" presId="urn:microsoft.com/office/officeart/2016/7/layout/RepeatingBendingProcessNew"/>
    <dgm:cxn modelId="{A8F08496-A6FE-45BC-AC47-F53423CF794D}" type="presOf" srcId="{887F6146-8E6F-46D7-9B26-6E097E06931F}" destId="{2375CD19-8E8F-4D35-860D-F12EFEA7A6F0}" srcOrd="0" destOrd="0" presId="urn:microsoft.com/office/officeart/2016/7/layout/RepeatingBendingProcessNew"/>
    <dgm:cxn modelId="{8C3E8098-501F-4EEB-BCE4-295950C5DDD3}" type="presOf" srcId="{887F6146-8E6F-46D7-9B26-6E097E06931F}" destId="{67D6493F-581F-45DE-850D-941C3B7A8F66}" srcOrd="1" destOrd="0" presId="urn:microsoft.com/office/officeart/2016/7/layout/RepeatingBendingProcessNew"/>
    <dgm:cxn modelId="{3E6345AF-A6B7-4446-B705-4974B7419AC2}" type="presOf" srcId="{63F731DC-9720-4440-BCD6-B0BCA8CCF816}" destId="{0EF639E3-7B94-4446-A302-0525B6C00310}" srcOrd="0" destOrd="0" presId="urn:microsoft.com/office/officeart/2016/7/layout/RepeatingBendingProcessNew"/>
    <dgm:cxn modelId="{CD2606BB-6302-4CC6-8EA9-A1D4320F7DA9}" srcId="{466A75BF-454E-416C-92FC-807BA093CE79}" destId="{2D8AC06C-64FD-4C6C-95D6-4EE796A92478}" srcOrd="1" destOrd="0" parTransId="{2F2FBC7D-2A23-4E78-8E29-E84C5C3B6FA3}" sibTransId="{9FFA2569-CE97-4938-8534-9F12FAE33570}"/>
    <dgm:cxn modelId="{AF4D23C4-4E55-470C-B805-4DC45B1DA3D3}" type="presOf" srcId="{2D7BF221-4DA9-492A-A425-0F92E4EE13D9}" destId="{9F86046A-154F-4E97-BCC7-6B170A381155}" srcOrd="0" destOrd="0" presId="urn:microsoft.com/office/officeart/2016/7/layout/RepeatingBendingProcessNew"/>
    <dgm:cxn modelId="{CA4060C8-FC2E-42A8-A208-A360359803B7}" srcId="{466A75BF-454E-416C-92FC-807BA093CE79}" destId="{5077DF43-3454-440B-BE84-F2EEA4BCFB11}" srcOrd="4" destOrd="0" parTransId="{C3CF56B4-EDFB-45B6-9948-C8E2A41942BE}" sibTransId="{887F6146-8E6F-46D7-9B26-6E097E06931F}"/>
    <dgm:cxn modelId="{EFBD12DF-1402-41B3-98D3-65D7976913FE}" type="presOf" srcId="{63F731DC-9720-4440-BCD6-B0BCA8CCF816}" destId="{1838372D-1E9A-4F8F-AA78-8C07938A38B5}" srcOrd="1" destOrd="0" presId="urn:microsoft.com/office/officeart/2016/7/layout/RepeatingBendingProcessNew"/>
    <dgm:cxn modelId="{3E89BAEA-7F30-40C5-9DD3-1BD8DE81E311}" type="presOf" srcId="{BFA964E6-EF01-42A7-A6DE-440764A0D592}" destId="{6A6402EF-EE55-4846-9D53-A65B51DC6463}" srcOrd="0" destOrd="0" presId="urn:microsoft.com/office/officeart/2016/7/layout/RepeatingBendingProcessNew"/>
    <dgm:cxn modelId="{9C9E9BEF-7A4F-4681-9AA4-9207ABB04AB8}" type="presOf" srcId="{BFA964E6-EF01-42A7-A6DE-440764A0D592}" destId="{9B076AB9-4FEB-4E04-B029-618D6569E5F9}" srcOrd="1" destOrd="0" presId="urn:microsoft.com/office/officeart/2016/7/layout/RepeatingBendingProcessNew"/>
    <dgm:cxn modelId="{A76AABF8-2005-4734-A4C0-853E33608B8F}" type="presOf" srcId="{466A75BF-454E-416C-92FC-807BA093CE79}" destId="{C2B77EE7-3CCF-49F0-8F7A-A4DFDCAEEDE4}" srcOrd="0" destOrd="0" presId="urn:microsoft.com/office/officeart/2016/7/layout/RepeatingBendingProcessNew"/>
    <dgm:cxn modelId="{399C37FF-FE4C-497E-AA33-FC8CC97F0B63}" type="presOf" srcId="{5077DF43-3454-440B-BE84-F2EEA4BCFB11}" destId="{196CE17A-CFD7-4A80-955A-8C56B895071D}" srcOrd="0" destOrd="0" presId="urn:microsoft.com/office/officeart/2016/7/layout/RepeatingBendingProcessNew"/>
    <dgm:cxn modelId="{C162BD6A-42AF-4E23-848A-C100DCD734EC}" type="presParOf" srcId="{C2B77EE7-3CCF-49F0-8F7A-A4DFDCAEEDE4}" destId="{F8B026EB-1B87-412C-8689-F3EA08D5910E}" srcOrd="0" destOrd="0" presId="urn:microsoft.com/office/officeart/2016/7/layout/RepeatingBendingProcessNew"/>
    <dgm:cxn modelId="{FBCBEC94-97A5-4F47-8DDE-AF355D6197BD}" type="presParOf" srcId="{C2B77EE7-3CCF-49F0-8F7A-A4DFDCAEEDE4}" destId="{6A6402EF-EE55-4846-9D53-A65B51DC6463}" srcOrd="1" destOrd="0" presId="urn:microsoft.com/office/officeart/2016/7/layout/RepeatingBendingProcessNew"/>
    <dgm:cxn modelId="{D42302EE-8905-4D2A-80E0-5CF77CBE07FA}" type="presParOf" srcId="{6A6402EF-EE55-4846-9D53-A65B51DC6463}" destId="{9B076AB9-4FEB-4E04-B029-618D6569E5F9}" srcOrd="0" destOrd="0" presId="urn:microsoft.com/office/officeart/2016/7/layout/RepeatingBendingProcessNew"/>
    <dgm:cxn modelId="{1A73F21F-196C-4958-8721-F03C8101F1AF}" type="presParOf" srcId="{C2B77EE7-3CCF-49F0-8F7A-A4DFDCAEEDE4}" destId="{E4C108C8-1A38-4367-B363-29B373E88E0E}" srcOrd="2" destOrd="0" presId="urn:microsoft.com/office/officeart/2016/7/layout/RepeatingBendingProcessNew"/>
    <dgm:cxn modelId="{D6D0CDEA-B9B7-40AB-BBDC-01E9819746C1}" type="presParOf" srcId="{C2B77EE7-3CCF-49F0-8F7A-A4DFDCAEEDE4}" destId="{37AB3AF2-F799-4E19-93D9-620C6D8489C2}" srcOrd="3" destOrd="0" presId="urn:microsoft.com/office/officeart/2016/7/layout/RepeatingBendingProcessNew"/>
    <dgm:cxn modelId="{567BE5DD-DDDB-4A49-8F18-D69606B9D915}" type="presParOf" srcId="{37AB3AF2-F799-4E19-93D9-620C6D8489C2}" destId="{E0F4B3EE-7B83-4D91-AB43-B88D8C8626B9}" srcOrd="0" destOrd="0" presId="urn:microsoft.com/office/officeart/2016/7/layout/RepeatingBendingProcessNew"/>
    <dgm:cxn modelId="{E7C2E037-D995-4EB5-A5ED-A7C2E45BAB2E}" type="presParOf" srcId="{C2B77EE7-3CCF-49F0-8F7A-A4DFDCAEEDE4}" destId="{9F86046A-154F-4E97-BCC7-6B170A381155}" srcOrd="4" destOrd="0" presId="urn:microsoft.com/office/officeart/2016/7/layout/RepeatingBendingProcessNew"/>
    <dgm:cxn modelId="{89E47DFC-394D-4032-AE81-B3F542507F62}" type="presParOf" srcId="{C2B77EE7-3CCF-49F0-8F7A-A4DFDCAEEDE4}" destId="{029727C1-2682-4B60-A2E0-35087EF9AC10}" srcOrd="5" destOrd="0" presId="urn:microsoft.com/office/officeart/2016/7/layout/RepeatingBendingProcessNew"/>
    <dgm:cxn modelId="{7A15674C-C9C2-46BB-8E52-6CC5CCD60169}" type="presParOf" srcId="{029727C1-2682-4B60-A2E0-35087EF9AC10}" destId="{09FD2DA9-6967-4A58-8523-0115D025A249}" srcOrd="0" destOrd="0" presId="urn:microsoft.com/office/officeart/2016/7/layout/RepeatingBendingProcessNew"/>
    <dgm:cxn modelId="{6AE16676-1721-4F74-9BE9-CDC6C4437390}" type="presParOf" srcId="{C2B77EE7-3CCF-49F0-8F7A-A4DFDCAEEDE4}" destId="{BCC209AB-4435-42FF-8081-762D5BE6722D}" srcOrd="6" destOrd="0" presId="urn:microsoft.com/office/officeart/2016/7/layout/RepeatingBendingProcessNew"/>
    <dgm:cxn modelId="{B37529B2-0C84-4759-87CD-B519BF3CF8D5}" type="presParOf" srcId="{C2B77EE7-3CCF-49F0-8F7A-A4DFDCAEEDE4}" destId="{0EF639E3-7B94-4446-A302-0525B6C00310}" srcOrd="7" destOrd="0" presId="urn:microsoft.com/office/officeart/2016/7/layout/RepeatingBendingProcessNew"/>
    <dgm:cxn modelId="{4E13032C-684D-46F9-A5D6-E274A7161DFC}" type="presParOf" srcId="{0EF639E3-7B94-4446-A302-0525B6C00310}" destId="{1838372D-1E9A-4F8F-AA78-8C07938A38B5}" srcOrd="0" destOrd="0" presId="urn:microsoft.com/office/officeart/2016/7/layout/RepeatingBendingProcessNew"/>
    <dgm:cxn modelId="{A1C1C146-B4D3-476B-A98B-7E98F089FD16}" type="presParOf" srcId="{C2B77EE7-3CCF-49F0-8F7A-A4DFDCAEEDE4}" destId="{196CE17A-CFD7-4A80-955A-8C56B895071D}" srcOrd="8" destOrd="0" presId="urn:microsoft.com/office/officeart/2016/7/layout/RepeatingBendingProcessNew"/>
    <dgm:cxn modelId="{0DCC35D3-3D57-4790-AA4A-3F1147224561}" type="presParOf" srcId="{C2B77EE7-3CCF-49F0-8F7A-A4DFDCAEEDE4}" destId="{2375CD19-8E8F-4D35-860D-F12EFEA7A6F0}" srcOrd="9" destOrd="0" presId="urn:microsoft.com/office/officeart/2016/7/layout/RepeatingBendingProcessNew"/>
    <dgm:cxn modelId="{6EDDA8D4-4C3F-4E50-AE42-82276DA6C909}" type="presParOf" srcId="{2375CD19-8E8F-4D35-860D-F12EFEA7A6F0}" destId="{67D6493F-581F-45DE-850D-941C3B7A8F66}" srcOrd="0" destOrd="0" presId="urn:microsoft.com/office/officeart/2016/7/layout/RepeatingBendingProcessNew"/>
    <dgm:cxn modelId="{9C4A63DE-C71C-40C8-A14C-D6B0CD2EDAE3}" type="presParOf" srcId="{C2B77EE7-3CCF-49F0-8F7A-A4DFDCAEEDE4}" destId="{EF209B05-551C-4489-9CB6-F9F76480E7BD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91F47FF-075A-4DA2-BF36-3F9A1C1A3825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0FA886B-CC87-47DB-A789-5E610464080C}">
      <dgm:prSet/>
      <dgm:spPr/>
      <dgm:t>
        <a:bodyPr/>
        <a:lstStyle/>
        <a:p>
          <a:r>
            <a:rPr lang="en-GB"/>
            <a:t>This Power point looked at the Safeguarding Course.</a:t>
          </a:r>
          <a:endParaRPr lang="en-US"/>
        </a:p>
      </dgm:t>
    </dgm:pt>
    <dgm:pt modelId="{E5640D3D-2A45-4831-9E6C-9F94C75DD924}" type="parTrans" cxnId="{80C8F664-5079-4A3A-BD2D-39ECAB1EB1E4}">
      <dgm:prSet/>
      <dgm:spPr/>
      <dgm:t>
        <a:bodyPr/>
        <a:lstStyle/>
        <a:p>
          <a:endParaRPr lang="en-US"/>
        </a:p>
      </dgm:t>
    </dgm:pt>
    <dgm:pt modelId="{1304E635-D9C5-43CC-8CAB-1DCBDC3F42E9}" type="sibTrans" cxnId="{80C8F664-5079-4A3A-BD2D-39ECAB1EB1E4}">
      <dgm:prSet/>
      <dgm:spPr/>
      <dgm:t>
        <a:bodyPr/>
        <a:lstStyle/>
        <a:p>
          <a:endParaRPr lang="en-US"/>
        </a:p>
      </dgm:t>
    </dgm:pt>
    <dgm:pt modelId="{B813CD46-AECE-452F-BA24-78BB8CECE14F}">
      <dgm:prSet/>
      <dgm:spPr/>
      <dgm:t>
        <a:bodyPr/>
        <a:lstStyle/>
        <a:p>
          <a:r>
            <a:rPr lang="en-GB"/>
            <a:t>It examined Safeguarding history and past failings.</a:t>
          </a:r>
          <a:endParaRPr lang="en-US"/>
        </a:p>
      </dgm:t>
    </dgm:pt>
    <dgm:pt modelId="{1AE2B8BD-DC49-4FEF-94DB-1265E23A2C8C}" type="parTrans" cxnId="{4164767F-DA43-4CD4-880F-3B9D3BCECC47}">
      <dgm:prSet/>
      <dgm:spPr/>
      <dgm:t>
        <a:bodyPr/>
        <a:lstStyle/>
        <a:p>
          <a:endParaRPr lang="en-US"/>
        </a:p>
      </dgm:t>
    </dgm:pt>
    <dgm:pt modelId="{C6636268-79F6-4E06-9469-41BBD7DA51D4}" type="sibTrans" cxnId="{4164767F-DA43-4CD4-880F-3B9D3BCECC47}">
      <dgm:prSet/>
      <dgm:spPr/>
      <dgm:t>
        <a:bodyPr/>
        <a:lstStyle/>
        <a:p>
          <a:endParaRPr lang="en-US"/>
        </a:p>
      </dgm:t>
    </dgm:pt>
    <dgm:pt modelId="{FC3ED87D-09AD-471C-98B1-A2A517921498}">
      <dgm:prSet/>
      <dgm:spPr/>
      <dgm:t>
        <a:bodyPr/>
        <a:lstStyle/>
        <a:p>
          <a:r>
            <a:rPr lang="en-GB"/>
            <a:t>It gave an example of how a Safeguarding Course operates and safe practices.</a:t>
          </a:r>
          <a:endParaRPr lang="en-US"/>
        </a:p>
      </dgm:t>
    </dgm:pt>
    <dgm:pt modelId="{046B027C-5DCB-4CA5-A8FE-C8F739FF45AD}" type="parTrans" cxnId="{7C4324E4-8202-4BCE-A9FC-702529B5A3A0}">
      <dgm:prSet/>
      <dgm:spPr/>
      <dgm:t>
        <a:bodyPr/>
        <a:lstStyle/>
        <a:p>
          <a:endParaRPr lang="en-US"/>
        </a:p>
      </dgm:t>
    </dgm:pt>
    <dgm:pt modelId="{2335DB27-6989-47CC-BFD9-D5438E5BCAF3}" type="sibTrans" cxnId="{7C4324E4-8202-4BCE-A9FC-702529B5A3A0}">
      <dgm:prSet/>
      <dgm:spPr/>
      <dgm:t>
        <a:bodyPr/>
        <a:lstStyle/>
        <a:p>
          <a:endParaRPr lang="en-US"/>
        </a:p>
      </dgm:t>
    </dgm:pt>
    <dgm:pt modelId="{9BA61E57-D4B9-4CF1-9741-DD2E635B7A3C}">
      <dgm:prSet/>
      <dgm:spPr/>
      <dgm:t>
        <a:bodyPr/>
        <a:lstStyle/>
        <a:p>
          <a:r>
            <a:rPr lang="en-GB"/>
            <a:t>It explained why Safeguarding is everyone’s job.</a:t>
          </a:r>
          <a:endParaRPr lang="en-US"/>
        </a:p>
      </dgm:t>
    </dgm:pt>
    <dgm:pt modelId="{8151F178-7D20-47DC-8ABA-5DF0578996B7}" type="parTrans" cxnId="{58FC3981-B554-4C2E-A4A6-31FD75224218}">
      <dgm:prSet/>
      <dgm:spPr/>
      <dgm:t>
        <a:bodyPr/>
        <a:lstStyle/>
        <a:p>
          <a:endParaRPr lang="en-US"/>
        </a:p>
      </dgm:t>
    </dgm:pt>
    <dgm:pt modelId="{4C301A77-A507-4C0A-ACE9-F45DC21C0F19}" type="sibTrans" cxnId="{58FC3981-B554-4C2E-A4A6-31FD75224218}">
      <dgm:prSet/>
      <dgm:spPr/>
      <dgm:t>
        <a:bodyPr/>
        <a:lstStyle/>
        <a:p>
          <a:endParaRPr lang="en-US"/>
        </a:p>
      </dgm:t>
    </dgm:pt>
    <dgm:pt modelId="{DF9892D6-DD9D-4AC9-8F64-5BD7E0C46C20}" type="pres">
      <dgm:prSet presAssocID="{491F47FF-075A-4DA2-BF36-3F9A1C1A3825}" presName="root" presStyleCnt="0">
        <dgm:presLayoutVars>
          <dgm:dir/>
          <dgm:resizeHandles val="exact"/>
        </dgm:presLayoutVars>
      </dgm:prSet>
      <dgm:spPr/>
    </dgm:pt>
    <dgm:pt modelId="{CCEF1DF6-DE0B-4FF3-9D58-002F586F8EF7}" type="pres">
      <dgm:prSet presAssocID="{491F47FF-075A-4DA2-BF36-3F9A1C1A3825}" presName="container" presStyleCnt="0">
        <dgm:presLayoutVars>
          <dgm:dir/>
          <dgm:resizeHandles val="exact"/>
        </dgm:presLayoutVars>
      </dgm:prSet>
      <dgm:spPr/>
    </dgm:pt>
    <dgm:pt modelId="{9ACF472A-9834-49F1-A569-4567067042B2}" type="pres">
      <dgm:prSet presAssocID="{A0FA886B-CC87-47DB-A789-5E610464080C}" presName="compNode" presStyleCnt="0"/>
      <dgm:spPr/>
    </dgm:pt>
    <dgm:pt modelId="{037C076B-2FE3-40A0-BB5E-A8964AE02107}" type="pres">
      <dgm:prSet presAssocID="{A0FA886B-CC87-47DB-A789-5E610464080C}" presName="iconBgRect" presStyleLbl="bgShp" presStyleIdx="0" presStyleCnt="4"/>
      <dgm:spPr/>
    </dgm:pt>
    <dgm:pt modelId="{B9D3F2E9-11A5-47B1-82A2-7A6AAC282351}" type="pres">
      <dgm:prSet presAssocID="{A0FA886B-CC87-47DB-A789-5E610464080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4876A4FE-57F2-4FA1-AB6E-AD77CA55DC3E}" type="pres">
      <dgm:prSet presAssocID="{A0FA886B-CC87-47DB-A789-5E610464080C}" presName="spaceRect" presStyleCnt="0"/>
      <dgm:spPr/>
    </dgm:pt>
    <dgm:pt modelId="{FBF6F1B9-044C-4E2B-ACB3-EBE2C07D0CAA}" type="pres">
      <dgm:prSet presAssocID="{A0FA886B-CC87-47DB-A789-5E610464080C}" presName="textRect" presStyleLbl="revTx" presStyleIdx="0" presStyleCnt="4">
        <dgm:presLayoutVars>
          <dgm:chMax val="1"/>
          <dgm:chPref val="1"/>
        </dgm:presLayoutVars>
      </dgm:prSet>
      <dgm:spPr/>
    </dgm:pt>
    <dgm:pt modelId="{00B46BCC-DDA9-4A3C-8BA7-8CEF2E71679B}" type="pres">
      <dgm:prSet presAssocID="{1304E635-D9C5-43CC-8CAB-1DCBDC3F42E9}" presName="sibTrans" presStyleLbl="sibTrans2D1" presStyleIdx="0" presStyleCnt="0"/>
      <dgm:spPr/>
    </dgm:pt>
    <dgm:pt modelId="{82B9DAAA-9EDB-4A7C-B57E-4D92BAC4FC78}" type="pres">
      <dgm:prSet presAssocID="{B813CD46-AECE-452F-BA24-78BB8CECE14F}" presName="compNode" presStyleCnt="0"/>
      <dgm:spPr/>
    </dgm:pt>
    <dgm:pt modelId="{ACBD20AF-0FB3-4563-AB7B-02803507D084}" type="pres">
      <dgm:prSet presAssocID="{B813CD46-AECE-452F-BA24-78BB8CECE14F}" presName="iconBgRect" presStyleLbl="bgShp" presStyleIdx="1" presStyleCnt="4"/>
      <dgm:spPr/>
    </dgm:pt>
    <dgm:pt modelId="{65C3D5E8-980E-4CBC-A703-81336B603AB5}" type="pres">
      <dgm:prSet presAssocID="{B813CD46-AECE-452F-BA24-78BB8CECE14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DD5E34E-5B91-46E8-96F7-62F17E2C2339}" type="pres">
      <dgm:prSet presAssocID="{B813CD46-AECE-452F-BA24-78BB8CECE14F}" presName="spaceRect" presStyleCnt="0"/>
      <dgm:spPr/>
    </dgm:pt>
    <dgm:pt modelId="{67F2EE95-1604-48F9-8B5A-8FF91777982E}" type="pres">
      <dgm:prSet presAssocID="{B813CD46-AECE-452F-BA24-78BB8CECE14F}" presName="textRect" presStyleLbl="revTx" presStyleIdx="1" presStyleCnt="4">
        <dgm:presLayoutVars>
          <dgm:chMax val="1"/>
          <dgm:chPref val="1"/>
        </dgm:presLayoutVars>
      </dgm:prSet>
      <dgm:spPr/>
    </dgm:pt>
    <dgm:pt modelId="{BFD7C68A-337A-4F6D-B775-F919E29FF709}" type="pres">
      <dgm:prSet presAssocID="{C6636268-79F6-4E06-9469-41BBD7DA51D4}" presName="sibTrans" presStyleLbl="sibTrans2D1" presStyleIdx="0" presStyleCnt="0"/>
      <dgm:spPr/>
    </dgm:pt>
    <dgm:pt modelId="{0364744E-6F41-4B6A-BDF6-5647917299DC}" type="pres">
      <dgm:prSet presAssocID="{FC3ED87D-09AD-471C-98B1-A2A517921498}" presName="compNode" presStyleCnt="0"/>
      <dgm:spPr/>
    </dgm:pt>
    <dgm:pt modelId="{105558AC-18F4-40CE-939C-62EDFD26CB3A}" type="pres">
      <dgm:prSet presAssocID="{FC3ED87D-09AD-471C-98B1-A2A517921498}" presName="iconBgRect" presStyleLbl="bgShp" presStyleIdx="2" presStyleCnt="4"/>
      <dgm:spPr/>
    </dgm:pt>
    <dgm:pt modelId="{98F4F1B1-78FF-4888-9AB5-DE2F47AB3402}" type="pres">
      <dgm:prSet presAssocID="{FC3ED87D-09AD-471C-98B1-A2A51792149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7F858F89-BB07-458C-86E7-68A86E5185A3}" type="pres">
      <dgm:prSet presAssocID="{FC3ED87D-09AD-471C-98B1-A2A517921498}" presName="spaceRect" presStyleCnt="0"/>
      <dgm:spPr/>
    </dgm:pt>
    <dgm:pt modelId="{8A0E579B-6ABC-4F48-B706-495F55EA3C7E}" type="pres">
      <dgm:prSet presAssocID="{FC3ED87D-09AD-471C-98B1-A2A517921498}" presName="textRect" presStyleLbl="revTx" presStyleIdx="2" presStyleCnt="4">
        <dgm:presLayoutVars>
          <dgm:chMax val="1"/>
          <dgm:chPref val="1"/>
        </dgm:presLayoutVars>
      </dgm:prSet>
      <dgm:spPr/>
    </dgm:pt>
    <dgm:pt modelId="{F2ED6F1E-A97E-46BB-B85A-191FABAC9582}" type="pres">
      <dgm:prSet presAssocID="{2335DB27-6989-47CC-BFD9-D5438E5BCAF3}" presName="sibTrans" presStyleLbl="sibTrans2D1" presStyleIdx="0" presStyleCnt="0"/>
      <dgm:spPr/>
    </dgm:pt>
    <dgm:pt modelId="{7B0A639C-1953-40CA-AAC2-4E9B601C4AC6}" type="pres">
      <dgm:prSet presAssocID="{9BA61E57-D4B9-4CF1-9741-DD2E635B7A3C}" presName="compNode" presStyleCnt="0"/>
      <dgm:spPr/>
    </dgm:pt>
    <dgm:pt modelId="{0BB18280-FA1D-404A-B339-8F7DBDB3CE1F}" type="pres">
      <dgm:prSet presAssocID="{9BA61E57-D4B9-4CF1-9741-DD2E635B7A3C}" presName="iconBgRect" presStyleLbl="bgShp" presStyleIdx="3" presStyleCnt="4"/>
      <dgm:spPr/>
    </dgm:pt>
    <dgm:pt modelId="{8C0E98FB-1FAC-4AC4-96B0-06D28CF44541}" type="pres">
      <dgm:prSet presAssocID="{9BA61E57-D4B9-4CF1-9741-DD2E635B7A3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AE587B9D-67DF-4167-A6FE-B2C2C64A2EF0}" type="pres">
      <dgm:prSet presAssocID="{9BA61E57-D4B9-4CF1-9741-DD2E635B7A3C}" presName="spaceRect" presStyleCnt="0"/>
      <dgm:spPr/>
    </dgm:pt>
    <dgm:pt modelId="{E7562078-385D-4238-A1B7-44A3C41670D4}" type="pres">
      <dgm:prSet presAssocID="{9BA61E57-D4B9-4CF1-9741-DD2E635B7A3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6064C3E-04EA-48D9-9317-B06716A46782}" type="presOf" srcId="{491F47FF-075A-4DA2-BF36-3F9A1C1A3825}" destId="{DF9892D6-DD9D-4AC9-8F64-5BD7E0C46C20}" srcOrd="0" destOrd="0" presId="urn:microsoft.com/office/officeart/2018/2/layout/IconCircleList"/>
    <dgm:cxn modelId="{80C8F664-5079-4A3A-BD2D-39ECAB1EB1E4}" srcId="{491F47FF-075A-4DA2-BF36-3F9A1C1A3825}" destId="{A0FA886B-CC87-47DB-A789-5E610464080C}" srcOrd="0" destOrd="0" parTransId="{E5640D3D-2A45-4831-9E6C-9F94C75DD924}" sibTransId="{1304E635-D9C5-43CC-8CAB-1DCBDC3F42E9}"/>
    <dgm:cxn modelId="{7145B671-2003-4231-AC6F-1D085FD00C83}" type="presOf" srcId="{FC3ED87D-09AD-471C-98B1-A2A517921498}" destId="{8A0E579B-6ABC-4F48-B706-495F55EA3C7E}" srcOrd="0" destOrd="0" presId="urn:microsoft.com/office/officeart/2018/2/layout/IconCircleList"/>
    <dgm:cxn modelId="{4164767F-DA43-4CD4-880F-3B9D3BCECC47}" srcId="{491F47FF-075A-4DA2-BF36-3F9A1C1A3825}" destId="{B813CD46-AECE-452F-BA24-78BB8CECE14F}" srcOrd="1" destOrd="0" parTransId="{1AE2B8BD-DC49-4FEF-94DB-1265E23A2C8C}" sibTransId="{C6636268-79F6-4E06-9469-41BBD7DA51D4}"/>
    <dgm:cxn modelId="{58FC3981-B554-4C2E-A4A6-31FD75224218}" srcId="{491F47FF-075A-4DA2-BF36-3F9A1C1A3825}" destId="{9BA61E57-D4B9-4CF1-9741-DD2E635B7A3C}" srcOrd="3" destOrd="0" parTransId="{8151F178-7D20-47DC-8ABA-5DF0578996B7}" sibTransId="{4C301A77-A507-4C0A-ACE9-F45DC21C0F19}"/>
    <dgm:cxn modelId="{B66C6182-66DC-4E17-9B4F-FF4E0CA8BC89}" type="presOf" srcId="{A0FA886B-CC87-47DB-A789-5E610464080C}" destId="{FBF6F1B9-044C-4E2B-ACB3-EBE2C07D0CAA}" srcOrd="0" destOrd="0" presId="urn:microsoft.com/office/officeart/2018/2/layout/IconCircleList"/>
    <dgm:cxn modelId="{31FE2091-DF6F-4D59-AD85-A97AA86C295F}" type="presOf" srcId="{B813CD46-AECE-452F-BA24-78BB8CECE14F}" destId="{67F2EE95-1604-48F9-8B5A-8FF91777982E}" srcOrd="0" destOrd="0" presId="urn:microsoft.com/office/officeart/2018/2/layout/IconCircleList"/>
    <dgm:cxn modelId="{D19E5FD1-3E9A-44CF-9C4C-7E4C2445ADD6}" type="presOf" srcId="{C6636268-79F6-4E06-9469-41BBD7DA51D4}" destId="{BFD7C68A-337A-4F6D-B775-F919E29FF709}" srcOrd="0" destOrd="0" presId="urn:microsoft.com/office/officeart/2018/2/layout/IconCircleList"/>
    <dgm:cxn modelId="{3C2470D2-2E12-478C-B9B8-7B008346D559}" type="presOf" srcId="{2335DB27-6989-47CC-BFD9-D5438E5BCAF3}" destId="{F2ED6F1E-A97E-46BB-B85A-191FABAC9582}" srcOrd="0" destOrd="0" presId="urn:microsoft.com/office/officeart/2018/2/layout/IconCircleList"/>
    <dgm:cxn modelId="{7C4324E4-8202-4BCE-A9FC-702529B5A3A0}" srcId="{491F47FF-075A-4DA2-BF36-3F9A1C1A3825}" destId="{FC3ED87D-09AD-471C-98B1-A2A517921498}" srcOrd="2" destOrd="0" parTransId="{046B027C-5DCB-4CA5-A8FE-C8F739FF45AD}" sibTransId="{2335DB27-6989-47CC-BFD9-D5438E5BCAF3}"/>
    <dgm:cxn modelId="{587927F6-9A55-4C3E-9481-259F60F8B686}" type="presOf" srcId="{1304E635-D9C5-43CC-8CAB-1DCBDC3F42E9}" destId="{00B46BCC-DDA9-4A3C-8BA7-8CEF2E71679B}" srcOrd="0" destOrd="0" presId="urn:microsoft.com/office/officeart/2018/2/layout/IconCircleList"/>
    <dgm:cxn modelId="{A7E919F9-59AB-4A85-BA83-DDA28EA3E15B}" type="presOf" srcId="{9BA61E57-D4B9-4CF1-9741-DD2E635B7A3C}" destId="{E7562078-385D-4238-A1B7-44A3C41670D4}" srcOrd="0" destOrd="0" presId="urn:microsoft.com/office/officeart/2018/2/layout/IconCircleList"/>
    <dgm:cxn modelId="{0273665E-98AB-4BCB-BD15-64F46F5E7329}" type="presParOf" srcId="{DF9892D6-DD9D-4AC9-8F64-5BD7E0C46C20}" destId="{CCEF1DF6-DE0B-4FF3-9D58-002F586F8EF7}" srcOrd="0" destOrd="0" presId="urn:microsoft.com/office/officeart/2018/2/layout/IconCircleList"/>
    <dgm:cxn modelId="{2BAF91EB-A791-46F4-8995-22F86F067886}" type="presParOf" srcId="{CCEF1DF6-DE0B-4FF3-9D58-002F586F8EF7}" destId="{9ACF472A-9834-49F1-A569-4567067042B2}" srcOrd="0" destOrd="0" presId="urn:microsoft.com/office/officeart/2018/2/layout/IconCircleList"/>
    <dgm:cxn modelId="{79D07F4C-DCCC-4799-B86E-155B3CC2BE0F}" type="presParOf" srcId="{9ACF472A-9834-49F1-A569-4567067042B2}" destId="{037C076B-2FE3-40A0-BB5E-A8964AE02107}" srcOrd="0" destOrd="0" presId="urn:microsoft.com/office/officeart/2018/2/layout/IconCircleList"/>
    <dgm:cxn modelId="{84362BA5-C0FA-427A-A4E8-E0B26C8FB631}" type="presParOf" srcId="{9ACF472A-9834-49F1-A569-4567067042B2}" destId="{B9D3F2E9-11A5-47B1-82A2-7A6AAC282351}" srcOrd="1" destOrd="0" presId="urn:microsoft.com/office/officeart/2018/2/layout/IconCircleList"/>
    <dgm:cxn modelId="{0F79BB48-53D3-4AF2-84B2-7EBB4C203E38}" type="presParOf" srcId="{9ACF472A-9834-49F1-A569-4567067042B2}" destId="{4876A4FE-57F2-4FA1-AB6E-AD77CA55DC3E}" srcOrd="2" destOrd="0" presId="urn:microsoft.com/office/officeart/2018/2/layout/IconCircleList"/>
    <dgm:cxn modelId="{FDF25A88-4C2A-4FDA-B481-AEDDFAB2909F}" type="presParOf" srcId="{9ACF472A-9834-49F1-A569-4567067042B2}" destId="{FBF6F1B9-044C-4E2B-ACB3-EBE2C07D0CAA}" srcOrd="3" destOrd="0" presId="urn:microsoft.com/office/officeart/2018/2/layout/IconCircleList"/>
    <dgm:cxn modelId="{6B61758C-5595-4D5A-8CAE-7DB65A7858DC}" type="presParOf" srcId="{CCEF1DF6-DE0B-4FF3-9D58-002F586F8EF7}" destId="{00B46BCC-DDA9-4A3C-8BA7-8CEF2E71679B}" srcOrd="1" destOrd="0" presId="urn:microsoft.com/office/officeart/2018/2/layout/IconCircleList"/>
    <dgm:cxn modelId="{71C34AD2-0CF6-4016-9B8D-5D4C8D414A8A}" type="presParOf" srcId="{CCEF1DF6-DE0B-4FF3-9D58-002F586F8EF7}" destId="{82B9DAAA-9EDB-4A7C-B57E-4D92BAC4FC78}" srcOrd="2" destOrd="0" presId="urn:microsoft.com/office/officeart/2018/2/layout/IconCircleList"/>
    <dgm:cxn modelId="{28E4E0CB-8328-49B0-BF57-C76AD7B83D3F}" type="presParOf" srcId="{82B9DAAA-9EDB-4A7C-B57E-4D92BAC4FC78}" destId="{ACBD20AF-0FB3-4563-AB7B-02803507D084}" srcOrd="0" destOrd="0" presId="urn:microsoft.com/office/officeart/2018/2/layout/IconCircleList"/>
    <dgm:cxn modelId="{7777CBBF-A316-4315-B656-8E01DF2F0DFE}" type="presParOf" srcId="{82B9DAAA-9EDB-4A7C-B57E-4D92BAC4FC78}" destId="{65C3D5E8-980E-4CBC-A703-81336B603AB5}" srcOrd="1" destOrd="0" presId="urn:microsoft.com/office/officeart/2018/2/layout/IconCircleList"/>
    <dgm:cxn modelId="{D68EE4DE-E1BF-4308-BE01-F7AB605262DF}" type="presParOf" srcId="{82B9DAAA-9EDB-4A7C-B57E-4D92BAC4FC78}" destId="{9DD5E34E-5B91-46E8-96F7-62F17E2C2339}" srcOrd="2" destOrd="0" presId="urn:microsoft.com/office/officeart/2018/2/layout/IconCircleList"/>
    <dgm:cxn modelId="{166F0FDA-CC0E-48AD-8794-7561E4FD244B}" type="presParOf" srcId="{82B9DAAA-9EDB-4A7C-B57E-4D92BAC4FC78}" destId="{67F2EE95-1604-48F9-8B5A-8FF91777982E}" srcOrd="3" destOrd="0" presId="urn:microsoft.com/office/officeart/2018/2/layout/IconCircleList"/>
    <dgm:cxn modelId="{A6B35B88-A551-4C48-8FDC-C45C692128B8}" type="presParOf" srcId="{CCEF1DF6-DE0B-4FF3-9D58-002F586F8EF7}" destId="{BFD7C68A-337A-4F6D-B775-F919E29FF709}" srcOrd="3" destOrd="0" presId="urn:microsoft.com/office/officeart/2018/2/layout/IconCircleList"/>
    <dgm:cxn modelId="{DEC32918-801A-4C76-9749-01069A41F9DE}" type="presParOf" srcId="{CCEF1DF6-DE0B-4FF3-9D58-002F586F8EF7}" destId="{0364744E-6F41-4B6A-BDF6-5647917299DC}" srcOrd="4" destOrd="0" presId="urn:microsoft.com/office/officeart/2018/2/layout/IconCircleList"/>
    <dgm:cxn modelId="{308F0802-8FC3-4872-8D18-CE473E55AE19}" type="presParOf" srcId="{0364744E-6F41-4B6A-BDF6-5647917299DC}" destId="{105558AC-18F4-40CE-939C-62EDFD26CB3A}" srcOrd="0" destOrd="0" presId="urn:microsoft.com/office/officeart/2018/2/layout/IconCircleList"/>
    <dgm:cxn modelId="{E95A8DB7-0EF2-4017-99B3-667822B8A911}" type="presParOf" srcId="{0364744E-6F41-4B6A-BDF6-5647917299DC}" destId="{98F4F1B1-78FF-4888-9AB5-DE2F47AB3402}" srcOrd="1" destOrd="0" presId="urn:microsoft.com/office/officeart/2018/2/layout/IconCircleList"/>
    <dgm:cxn modelId="{73C0CCB3-54D2-40DC-BA0B-A57A60E1AAB6}" type="presParOf" srcId="{0364744E-6F41-4B6A-BDF6-5647917299DC}" destId="{7F858F89-BB07-458C-86E7-68A86E5185A3}" srcOrd="2" destOrd="0" presId="urn:microsoft.com/office/officeart/2018/2/layout/IconCircleList"/>
    <dgm:cxn modelId="{6ED74DA2-C466-4D05-9D86-46B327F457CB}" type="presParOf" srcId="{0364744E-6F41-4B6A-BDF6-5647917299DC}" destId="{8A0E579B-6ABC-4F48-B706-495F55EA3C7E}" srcOrd="3" destOrd="0" presId="urn:microsoft.com/office/officeart/2018/2/layout/IconCircleList"/>
    <dgm:cxn modelId="{9B3B38F1-A440-4E3C-9404-2C5E1589D064}" type="presParOf" srcId="{CCEF1DF6-DE0B-4FF3-9D58-002F586F8EF7}" destId="{F2ED6F1E-A97E-46BB-B85A-191FABAC9582}" srcOrd="5" destOrd="0" presId="urn:microsoft.com/office/officeart/2018/2/layout/IconCircleList"/>
    <dgm:cxn modelId="{AE2B5F7A-4449-42FF-87DE-D72AC10818A4}" type="presParOf" srcId="{CCEF1DF6-DE0B-4FF3-9D58-002F586F8EF7}" destId="{7B0A639C-1953-40CA-AAC2-4E9B601C4AC6}" srcOrd="6" destOrd="0" presId="urn:microsoft.com/office/officeart/2018/2/layout/IconCircleList"/>
    <dgm:cxn modelId="{567A9FA3-2732-409C-9AE2-38E48FAB9F57}" type="presParOf" srcId="{7B0A639C-1953-40CA-AAC2-4E9B601C4AC6}" destId="{0BB18280-FA1D-404A-B339-8F7DBDB3CE1F}" srcOrd="0" destOrd="0" presId="urn:microsoft.com/office/officeart/2018/2/layout/IconCircleList"/>
    <dgm:cxn modelId="{08F08396-9EA3-4D62-80D9-20AEC4B2A997}" type="presParOf" srcId="{7B0A639C-1953-40CA-AAC2-4E9B601C4AC6}" destId="{8C0E98FB-1FAC-4AC4-96B0-06D28CF44541}" srcOrd="1" destOrd="0" presId="urn:microsoft.com/office/officeart/2018/2/layout/IconCircleList"/>
    <dgm:cxn modelId="{A3CA2317-6CCB-4D93-8F1A-E5C42FE86182}" type="presParOf" srcId="{7B0A639C-1953-40CA-AAC2-4E9B601C4AC6}" destId="{AE587B9D-67DF-4167-A6FE-B2C2C64A2EF0}" srcOrd="2" destOrd="0" presId="urn:microsoft.com/office/officeart/2018/2/layout/IconCircleList"/>
    <dgm:cxn modelId="{89E51F8C-F584-44F5-BD05-74C64964BECB}" type="presParOf" srcId="{7B0A639C-1953-40CA-AAC2-4E9B601C4AC6}" destId="{E7562078-385D-4238-A1B7-44A3C41670D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EB2127-1FD3-4A68-B075-3B6814E50418}">
      <dsp:nvSpPr>
        <dsp:cNvPr id="0" name=""/>
        <dsp:cNvSpPr/>
      </dsp:nvSpPr>
      <dsp:spPr>
        <a:xfrm>
          <a:off x="1981764" y="54"/>
          <a:ext cx="2040396" cy="2040396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algn="ctr" rotWithShape="0">
            <a:srgbClr val="000000">
              <a:alpha val="76000"/>
            </a:srgbClr>
          </a:outerShdw>
        </a:effectLst>
        <a:scene3d>
          <a:camera prst="orthographicFront">
            <a:rot lat="0" lon="0" rev="0"/>
          </a:camera>
          <a:lightRig rig="balanced" dir="t"/>
        </a:scene3d>
        <a:sp3d prstMaterial="matte">
          <a:bevelT w="254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To give a brief introduction to Safeguarding</a:t>
          </a:r>
          <a:endParaRPr lang="en-US" sz="1700" kern="1200" dirty="0"/>
        </a:p>
      </dsp:txBody>
      <dsp:txXfrm>
        <a:off x="2280573" y="298863"/>
        <a:ext cx="1442778" cy="1442778"/>
      </dsp:txXfrm>
    </dsp:sp>
    <dsp:sp modelId="{28B58482-5732-4420-B3DC-921C1DA9E723}">
      <dsp:nvSpPr>
        <dsp:cNvPr id="0" name=""/>
        <dsp:cNvSpPr/>
      </dsp:nvSpPr>
      <dsp:spPr>
        <a:xfrm rot="3600000">
          <a:off x="3488983" y="1990271"/>
          <a:ext cx="543621" cy="68863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1">
                <a:tint val="60000"/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algn="ctr" rotWithShape="0">
            <a:srgbClr val="000000">
              <a:alpha val="76000"/>
            </a:srgbClr>
          </a:outerShdw>
        </a:effectLst>
        <a:scene3d>
          <a:camera prst="orthographicFront">
            <a:rot lat="0" lon="0" rev="0"/>
          </a:camera>
          <a:lightRig rig="balanced" dir="t"/>
        </a:scene3d>
        <a:sp3d prstMaterial="matte">
          <a:bevelT w="254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3529755" y="2057380"/>
        <a:ext cx="380535" cy="413179"/>
      </dsp:txXfrm>
    </dsp:sp>
    <dsp:sp modelId="{BE4ECC25-93B3-40FF-8E47-9F60786CAE6B}">
      <dsp:nvSpPr>
        <dsp:cNvPr id="0" name=""/>
        <dsp:cNvSpPr/>
      </dsp:nvSpPr>
      <dsp:spPr>
        <a:xfrm>
          <a:off x="3514813" y="2655373"/>
          <a:ext cx="2040396" cy="2040396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algn="ctr" rotWithShape="0">
            <a:srgbClr val="000000">
              <a:alpha val="76000"/>
            </a:srgbClr>
          </a:outerShdw>
        </a:effectLst>
        <a:scene3d>
          <a:camera prst="orthographicFront">
            <a:rot lat="0" lon="0" rev="0"/>
          </a:camera>
          <a:lightRig rig="balanced" dir="t"/>
        </a:scene3d>
        <a:sp3d prstMaterial="matte">
          <a:bevelT w="254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To underline the need for Safeguarding</a:t>
          </a:r>
          <a:endParaRPr lang="en-US" sz="1700" kern="1200"/>
        </a:p>
      </dsp:txBody>
      <dsp:txXfrm>
        <a:off x="3813622" y="2954182"/>
        <a:ext cx="1442778" cy="1442778"/>
      </dsp:txXfrm>
    </dsp:sp>
    <dsp:sp modelId="{46948F5C-3BD6-4D7F-BD25-7DD45BC783F1}">
      <dsp:nvSpPr>
        <dsp:cNvPr id="0" name=""/>
        <dsp:cNvSpPr/>
      </dsp:nvSpPr>
      <dsp:spPr>
        <a:xfrm rot="10800000">
          <a:off x="2745537" y="3331255"/>
          <a:ext cx="543621" cy="68863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1">
                <a:tint val="60000"/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algn="ctr" rotWithShape="0">
            <a:srgbClr val="000000">
              <a:alpha val="76000"/>
            </a:srgbClr>
          </a:outerShdw>
        </a:effectLst>
        <a:scene3d>
          <a:camera prst="orthographicFront">
            <a:rot lat="0" lon="0" rev="0"/>
          </a:camera>
          <a:lightRig rig="balanced" dir="t"/>
        </a:scene3d>
        <a:sp3d prstMaterial="matte">
          <a:bevelT w="254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10800000">
        <a:off x="2908623" y="3468982"/>
        <a:ext cx="380535" cy="413179"/>
      </dsp:txXfrm>
    </dsp:sp>
    <dsp:sp modelId="{BBA45F03-B61D-484B-8326-F2FD17C46330}">
      <dsp:nvSpPr>
        <dsp:cNvPr id="0" name=""/>
        <dsp:cNvSpPr/>
      </dsp:nvSpPr>
      <dsp:spPr>
        <a:xfrm>
          <a:off x="448715" y="2655373"/>
          <a:ext cx="2040396" cy="2040396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algn="ctr" rotWithShape="0">
            <a:srgbClr val="000000">
              <a:alpha val="76000"/>
            </a:srgbClr>
          </a:outerShdw>
        </a:effectLst>
        <a:scene3d>
          <a:camera prst="orthographicFront">
            <a:rot lat="0" lon="0" rev="0"/>
          </a:camera>
          <a:lightRig rig="balanced" dir="t"/>
        </a:scene3d>
        <a:sp3d prstMaterial="matte">
          <a:bevelT w="254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To demonstrate that Safeguarding is everyone’s job.</a:t>
          </a:r>
          <a:endParaRPr lang="en-US" sz="1700" kern="1200"/>
        </a:p>
      </dsp:txBody>
      <dsp:txXfrm>
        <a:off x="747524" y="2954182"/>
        <a:ext cx="1442778" cy="1442778"/>
      </dsp:txXfrm>
    </dsp:sp>
    <dsp:sp modelId="{AE5E037D-431A-4CF5-93B3-781EC698B3F8}">
      <dsp:nvSpPr>
        <dsp:cNvPr id="0" name=""/>
        <dsp:cNvSpPr/>
      </dsp:nvSpPr>
      <dsp:spPr>
        <a:xfrm rot="18000000">
          <a:off x="1955934" y="2016919"/>
          <a:ext cx="543621" cy="68863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1">
                <a:tint val="60000"/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algn="ctr" rotWithShape="0">
            <a:srgbClr val="000000">
              <a:alpha val="76000"/>
            </a:srgbClr>
          </a:outerShdw>
        </a:effectLst>
        <a:scene3d>
          <a:camera prst="orthographicFront">
            <a:rot lat="0" lon="0" rev="0"/>
          </a:camera>
          <a:lightRig rig="balanced" dir="t"/>
        </a:scene3d>
        <a:sp3d prstMaterial="matte">
          <a:bevelT w="254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1996706" y="2225264"/>
        <a:ext cx="380535" cy="4131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6402EF-EE55-4846-9D53-A65B51DC6463}">
      <dsp:nvSpPr>
        <dsp:cNvPr id="0" name=""/>
        <dsp:cNvSpPr/>
      </dsp:nvSpPr>
      <dsp:spPr>
        <a:xfrm>
          <a:off x="2724939" y="568902"/>
          <a:ext cx="44047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0471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33398" y="612267"/>
        <a:ext cx="23553" cy="4710"/>
      </dsp:txXfrm>
    </dsp:sp>
    <dsp:sp modelId="{F8B026EB-1B87-412C-8689-F3EA08D5910E}">
      <dsp:nvSpPr>
        <dsp:cNvPr id="0" name=""/>
        <dsp:cNvSpPr/>
      </dsp:nvSpPr>
      <dsp:spPr>
        <a:xfrm>
          <a:off x="678603" y="181"/>
          <a:ext cx="2048135" cy="122888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0360" tIns="105346" rIns="100360" bIns="10534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 Safeguarding Introduction.</a:t>
          </a:r>
          <a:endParaRPr lang="en-US" sz="2300" kern="1200"/>
        </a:p>
      </dsp:txBody>
      <dsp:txXfrm>
        <a:off x="678603" y="181"/>
        <a:ext cx="2048135" cy="1228881"/>
      </dsp:txXfrm>
    </dsp:sp>
    <dsp:sp modelId="{37AB3AF2-F799-4E19-93D9-620C6D8489C2}">
      <dsp:nvSpPr>
        <dsp:cNvPr id="0" name=""/>
        <dsp:cNvSpPr/>
      </dsp:nvSpPr>
      <dsp:spPr>
        <a:xfrm>
          <a:off x="1702671" y="1227263"/>
          <a:ext cx="2519206" cy="440471"/>
        </a:xfrm>
        <a:custGeom>
          <a:avLst/>
          <a:gdLst/>
          <a:ahLst/>
          <a:cxnLst/>
          <a:rect l="0" t="0" r="0" b="0"/>
          <a:pathLst>
            <a:path>
              <a:moveTo>
                <a:pt x="2519206" y="0"/>
              </a:moveTo>
              <a:lnTo>
                <a:pt x="2519206" y="237335"/>
              </a:lnTo>
              <a:lnTo>
                <a:pt x="0" y="237335"/>
              </a:lnTo>
              <a:lnTo>
                <a:pt x="0" y="440471"/>
              </a:lnTo>
            </a:path>
          </a:pathLst>
        </a:custGeom>
        <a:noFill/>
        <a:ln w="12700" cap="flat" cmpd="sng" algn="ctr">
          <a:solidFill>
            <a:schemeClr val="accent2">
              <a:hueOff val="553230"/>
              <a:satOff val="2550"/>
              <a:lumOff val="39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98203" y="1445143"/>
        <a:ext cx="128143" cy="4710"/>
      </dsp:txXfrm>
    </dsp:sp>
    <dsp:sp modelId="{E4C108C8-1A38-4367-B363-29B373E88E0E}">
      <dsp:nvSpPr>
        <dsp:cNvPr id="0" name=""/>
        <dsp:cNvSpPr/>
      </dsp:nvSpPr>
      <dsp:spPr>
        <a:xfrm>
          <a:off x="3197810" y="181"/>
          <a:ext cx="2048135" cy="1228881"/>
        </a:xfrm>
        <a:prstGeom prst="rect">
          <a:avLst/>
        </a:prstGeom>
        <a:solidFill>
          <a:schemeClr val="accent2">
            <a:hueOff val="442584"/>
            <a:satOff val="2040"/>
            <a:lumOff val="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0360" tIns="105346" rIns="100360" bIns="10534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Safeguarding relevancy to my role.</a:t>
          </a:r>
          <a:endParaRPr lang="en-US" sz="2300" kern="1200"/>
        </a:p>
      </dsp:txBody>
      <dsp:txXfrm>
        <a:off x="3197810" y="181"/>
        <a:ext cx="2048135" cy="1228881"/>
      </dsp:txXfrm>
    </dsp:sp>
    <dsp:sp modelId="{029727C1-2682-4B60-A2E0-35087EF9AC10}">
      <dsp:nvSpPr>
        <dsp:cNvPr id="0" name=""/>
        <dsp:cNvSpPr/>
      </dsp:nvSpPr>
      <dsp:spPr>
        <a:xfrm>
          <a:off x="2724939" y="2268855"/>
          <a:ext cx="44047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0471" y="45720"/>
              </a:lnTo>
            </a:path>
          </a:pathLst>
        </a:custGeom>
        <a:noFill/>
        <a:ln w="12700" cap="flat" cmpd="sng" algn="ctr">
          <a:solidFill>
            <a:schemeClr val="accent2">
              <a:hueOff val="1106460"/>
              <a:satOff val="5101"/>
              <a:lumOff val="78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33398" y="2312219"/>
        <a:ext cx="23553" cy="4710"/>
      </dsp:txXfrm>
    </dsp:sp>
    <dsp:sp modelId="{9F86046A-154F-4E97-BCC7-6B170A381155}">
      <dsp:nvSpPr>
        <dsp:cNvPr id="0" name=""/>
        <dsp:cNvSpPr/>
      </dsp:nvSpPr>
      <dsp:spPr>
        <a:xfrm>
          <a:off x="678603" y="1700134"/>
          <a:ext cx="2048135" cy="1228881"/>
        </a:xfrm>
        <a:prstGeom prst="rect">
          <a:avLst/>
        </a:prstGeom>
        <a:solidFill>
          <a:schemeClr val="accent2">
            <a:hueOff val="885168"/>
            <a:satOff val="4080"/>
            <a:lumOff val="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0360" tIns="105346" rIns="100360" bIns="10534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Recognising Abuse signs.</a:t>
          </a:r>
          <a:endParaRPr lang="en-US" sz="2300" kern="1200"/>
        </a:p>
      </dsp:txBody>
      <dsp:txXfrm>
        <a:off x="678603" y="1700134"/>
        <a:ext cx="2048135" cy="1228881"/>
      </dsp:txXfrm>
    </dsp:sp>
    <dsp:sp modelId="{0EF639E3-7B94-4446-A302-0525B6C00310}">
      <dsp:nvSpPr>
        <dsp:cNvPr id="0" name=""/>
        <dsp:cNvSpPr/>
      </dsp:nvSpPr>
      <dsp:spPr>
        <a:xfrm>
          <a:off x="1702671" y="2927215"/>
          <a:ext cx="2519206" cy="440471"/>
        </a:xfrm>
        <a:custGeom>
          <a:avLst/>
          <a:gdLst/>
          <a:ahLst/>
          <a:cxnLst/>
          <a:rect l="0" t="0" r="0" b="0"/>
          <a:pathLst>
            <a:path>
              <a:moveTo>
                <a:pt x="2519206" y="0"/>
              </a:moveTo>
              <a:lnTo>
                <a:pt x="2519206" y="237335"/>
              </a:lnTo>
              <a:lnTo>
                <a:pt x="0" y="237335"/>
              </a:lnTo>
              <a:lnTo>
                <a:pt x="0" y="440471"/>
              </a:lnTo>
            </a:path>
          </a:pathLst>
        </a:custGeom>
        <a:noFill/>
        <a:ln w="12700" cap="flat" cmpd="sng" algn="ctr">
          <a:solidFill>
            <a:schemeClr val="accent2">
              <a:hueOff val="1659690"/>
              <a:satOff val="7651"/>
              <a:lumOff val="1177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98203" y="3145095"/>
        <a:ext cx="128143" cy="4710"/>
      </dsp:txXfrm>
    </dsp:sp>
    <dsp:sp modelId="{BCC209AB-4435-42FF-8081-762D5BE6722D}">
      <dsp:nvSpPr>
        <dsp:cNvPr id="0" name=""/>
        <dsp:cNvSpPr/>
      </dsp:nvSpPr>
      <dsp:spPr>
        <a:xfrm>
          <a:off x="3197810" y="1700134"/>
          <a:ext cx="2048135" cy="1228881"/>
        </a:xfrm>
        <a:prstGeom prst="rect">
          <a:avLst/>
        </a:prstGeom>
        <a:solidFill>
          <a:schemeClr val="accent2">
            <a:hueOff val="1327752"/>
            <a:satOff val="6121"/>
            <a:lumOff val="94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0360" tIns="105346" rIns="100360" bIns="10534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Responding to a disclosure.</a:t>
          </a:r>
          <a:endParaRPr lang="en-US" sz="2300" kern="1200"/>
        </a:p>
      </dsp:txBody>
      <dsp:txXfrm>
        <a:off x="3197810" y="1700134"/>
        <a:ext cx="2048135" cy="1228881"/>
      </dsp:txXfrm>
    </dsp:sp>
    <dsp:sp modelId="{2375CD19-8E8F-4D35-860D-F12EFEA7A6F0}">
      <dsp:nvSpPr>
        <dsp:cNvPr id="0" name=""/>
        <dsp:cNvSpPr/>
      </dsp:nvSpPr>
      <dsp:spPr>
        <a:xfrm>
          <a:off x="2724939" y="3968807"/>
          <a:ext cx="44047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0471" y="45720"/>
              </a:lnTo>
            </a:path>
          </a:pathLst>
        </a:custGeom>
        <a:noFill/>
        <a:ln w="12700" cap="flat" cmpd="sng" algn="ctr">
          <a:solidFill>
            <a:schemeClr val="accent2">
              <a:hueOff val="2212920"/>
              <a:satOff val="10201"/>
              <a:lumOff val="156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33398" y="4012172"/>
        <a:ext cx="23553" cy="4710"/>
      </dsp:txXfrm>
    </dsp:sp>
    <dsp:sp modelId="{196CE17A-CFD7-4A80-955A-8C56B895071D}">
      <dsp:nvSpPr>
        <dsp:cNvPr id="0" name=""/>
        <dsp:cNvSpPr/>
      </dsp:nvSpPr>
      <dsp:spPr>
        <a:xfrm>
          <a:off x="678603" y="3400086"/>
          <a:ext cx="2048135" cy="1228881"/>
        </a:xfrm>
        <a:prstGeom prst="rect">
          <a:avLst/>
        </a:prstGeom>
        <a:solidFill>
          <a:schemeClr val="accent2">
            <a:hueOff val="1770336"/>
            <a:satOff val="8161"/>
            <a:lumOff val="125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0360" tIns="105346" rIns="100360" bIns="10534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Reporting concerns.</a:t>
          </a:r>
          <a:endParaRPr lang="en-US" sz="2300" kern="1200"/>
        </a:p>
      </dsp:txBody>
      <dsp:txXfrm>
        <a:off x="678603" y="3400086"/>
        <a:ext cx="2048135" cy="1228881"/>
      </dsp:txXfrm>
    </dsp:sp>
    <dsp:sp modelId="{EF209B05-551C-4489-9CB6-F9F76480E7BD}">
      <dsp:nvSpPr>
        <dsp:cNvPr id="0" name=""/>
        <dsp:cNvSpPr/>
      </dsp:nvSpPr>
      <dsp:spPr>
        <a:xfrm>
          <a:off x="3197810" y="3400086"/>
          <a:ext cx="2048135" cy="1228881"/>
        </a:xfrm>
        <a:prstGeom prst="rect">
          <a:avLst/>
        </a:prstGeom>
        <a:solidFill>
          <a:schemeClr val="accent2">
            <a:hueOff val="2212920"/>
            <a:satOff val="10201"/>
            <a:lumOff val="156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0360" tIns="105346" rIns="100360" bIns="10534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Recording information.</a:t>
          </a:r>
          <a:endParaRPr lang="en-US" sz="2300" kern="1200"/>
        </a:p>
      </dsp:txBody>
      <dsp:txXfrm>
        <a:off x="3197810" y="3400086"/>
        <a:ext cx="2048135" cy="12288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7C076B-2FE3-40A0-BB5E-A8964AE02107}">
      <dsp:nvSpPr>
        <dsp:cNvPr id="0" name=""/>
        <dsp:cNvSpPr/>
      </dsp:nvSpPr>
      <dsp:spPr>
        <a:xfrm>
          <a:off x="184883" y="49366"/>
          <a:ext cx="1321746" cy="132174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D3F2E9-11A5-47B1-82A2-7A6AAC282351}">
      <dsp:nvSpPr>
        <dsp:cNvPr id="0" name=""/>
        <dsp:cNvSpPr/>
      </dsp:nvSpPr>
      <dsp:spPr>
        <a:xfrm>
          <a:off x="462450" y="326933"/>
          <a:ext cx="766613" cy="7666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F6F1B9-044C-4E2B-ACB3-EBE2C07D0CAA}">
      <dsp:nvSpPr>
        <dsp:cNvPr id="0" name=""/>
        <dsp:cNvSpPr/>
      </dsp:nvSpPr>
      <dsp:spPr>
        <a:xfrm>
          <a:off x="1789861" y="49366"/>
          <a:ext cx="3115545" cy="13217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This Power point looked at the Safeguarding Course.</a:t>
          </a:r>
          <a:endParaRPr lang="en-US" sz="2400" kern="1200"/>
        </a:p>
      </dsp:txBody>
      <dsp:txXfrm>
        <a:off x="1789861" y="49366"/>
        <a:ext cx="3115545" cy="1321746"/>
      </dsp:txXfrm>
    </dsp:sp>
    <dsp:sp modelId="{ACBD20AF-0FB3-4563-AB7B-02803507D084}">
      <dsp:nvSpPr>
        <dsp:cNvPr id="0" name=""/>
        <dsp:cNvSpPr/>
      </dsp:nvSpPr>
      <dsp:spPr>
        <a:xfrm>
          <a:off x="5448267" y="49366"/>
          <a:ext cx="1321746" cy="132174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C3D5E8-980E-4CBC-A703-81336B603AB5}">
      <dsp:nvSpPr>
        <dsp:cNvPr id="0" name=""/>
        <dsp:cNvSpPr/>
      </dsp:nvSpPr>
      <dsp:spPr>
        <a:xfrm>
          <a:off x="5725834" y="326933"/>
          <a:ext cx="766613" cy="7666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F2EE95-1604-48F9-8B5A-8FF91777982E}">
      <dsp:nvSpPr>
        <dsp:cNvPr id="0" name=""/>
        <dsp:cNvSpPr/>
      </dsp:nvSpPr>
      <dsp:spPr>
        <a:xfrm>
          <a:off x="7053245" y="49366"/>
          <a:ext cx="3115545" cy="13217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It examined Safeguarding history and past failings.</a:t>
          </a:r>
          <a:endParaRPr lang="en-US" sz="2400" kern="1200"/>
        </a:p>
      </dsp:txBody>
      <dsp:txXfrm>
        <a:off x="7053245" y="49366"/>
        <a:ext cx="3115545" cy="1321746"/>
      </dsp:txXfrm>
    </dsp:sp>
    <dsp:sp modelId="{105558AC-18F4-40CE-939C-62EDFD26CB3A}">
      <dsp:nvSpPr>
        <dsp:cNvPr id="0" name=""/>
        <dsp:cNvSpPr/>
      </dsp:nvSpPr>
      <dsp:spPr>
        <a:xfrm>
          <a:off x="184883" y="1932774"/>
          <a:ext cx="1321746" cy="132174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F4F1B1-78FF-4888-9AB5-DE2F47AB3402}">
      <dsp:nvSpPr>
        <dsp:cNvPr id="0" name=""/>
        <dsp:cNvSpPr/>
      </dsp:nvSpPr>
      <dsp:spPr>
        <a:xfrm>
          <a:off x="462450" y="2210341"/>
          <a:ext cx="766613" cy="7666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0E579B-6ABC-4F48-B706-495F55EA3C7E}">
      <dsp:nvSpPr>
        <dsp:cNvPr id="0" name=""/>
        <dsp:cNvSpPr/>
      </dsp:nvSpPr>
      <dsp:spPr>
        <a:xfrm>
          <a:off x="1789861" y="1932774"/>
          <a:ext cx="3115545" cy="13217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It gave an example of how a Safeguarding Course operates and safe practices.</a:t>
          </a:r>
          <a:endParaRPr lang="en-US" sz="2400" kern="1200"/>
        </a:p>
      </dsp:txBody>
      <dsp:txXfrm>
        <a:off x="1789861" y="1932774"/>
        <a:ext cx="3115545" cy="1321746"/>
      </dsp:txXfrm>
    </dsp:sp>
    <dsp:sp modelId="{0BB18280-FA1D-404A-B339-8F7DBDB3CE1F}">
      <dsp:nvSpPr>
        <dsp:cNvPr id="0" name=""/>
        <dsp:cNvSpPr/>
      </dsp:nvSpPr>
      <dsp:spPr>
        <a:xfrm>
          <a:off x="5448267" y="1932774"/>
          <a:ext cx="1321746" cy="132174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0E98FB-1FAC-4AC4-96B0-06D28CF44541}">
      <dsp:nvSpPr>
        <dsp:cNvPr id="0" name=""/>
        <dsp:cNvSpPr/>
      </dsp:nvSpPr>
      <dsp:spPr>
        <a:xfrm>
          <a:off x="5725834" y="2210341"/>
          <a:ext cx="766613" cy="7666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562078-385D-4238-A1B7-44A3C41670D4}">
      <dsp:nvSpPr>
        <dsp:cNvPr id="0" name=""/>
        <dsp:cNvSpPr/>
      </dsp:nvSpPr>
      <dsp:spPr>
        <a:xfrm>
          <a:off x="7053245" y="1932774"/>
          <a:ext cx="3115545" cy="13217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It explained why Safeguarding is everyone’s job.</a:t>
          </a:r>
          <a:endParaRPr lang="en-US" sz="2400" kern="1200"/>
        </a:p>
      </dsp:txBody>
      <dsp:txXfrm>
        <a:off x="7053245" y="1932774"/>
        <a:ext cx="3115545" cy="13217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282E48-E1D3-4187-B669-870BC35EC47C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7449BB-42C5-4A49-8DFF-17EA220B6C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0821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4DTFm3g-PI?start=2" TargetMode="Externa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4DTFm3g-PI" TargetMode="External"/><Relationship Id="rId2" Type="http://schemas.openxmlformats.org/officeDocument/2006/relationships/hyperlink" Target="https://www.theguardian.com/society/2005/may/18/childrensservices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n.wikipedia.org/wiki/Murder_of_Victoria_Climbi%C3%A9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hs.me.uk/page/?title=Safeguarding+Children&amp;pid=3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167FA-3F29-4F74-BDB4-C8F9E872A9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98870" y="762000"/>
            <a:ext cx="5080634" cy="1552575"/>
          </a:xfrm>
        </p:spPr>
        <p:txBody>
          <a:bodyPr>
            <a:normAutofit/>
          </a:bodyPr>
          <a:lstStyle/>
          <a:p>
            <a:r>
              <a:rPr lang="en-GB" sz="4400" u="sng" dirty="0">
                <a:latin typeface="Bookman Old Style" panose="02050604050505020204" pitchFamily="18" charset="0"/>
              </a:rPr>
              <a:t>Safeguarding</a:t>
            </a:r>
            <a:r>
              <a:rPr lang="en-GB" sz="4400" u="sng" dirty="0">
                <a:latin typeface="Baskerville Old Face" panose="02020602080505020303" pitchFamily="18" charset="0"/>
              </a:rPr>
              <a:t> </a:t>
            </a:r>
            <a:r>
              <a:rPr lang="en-GB" sz="4400" u="sng" dirty="0">
                <a:latin typeface="Bookman Old Style" panose="02050604050505020204" pitchFamily="18" charset="0"/>
              </a:rPr>
              <a:t>for</a:t>
            </a:r>
            <a:r>
              <a:rPr lang="en-GB" sz="4400" u="sng" dirty="0">
                <a:latin typeface="Baskerville Old Face" panose="02020602080505020303" pitchFamily="18" charset="0"/>
              </a:rPr>
              <a:t> </a:t>
            </a:r>
            <a:r>
              <a:rPr lang="en-GB" sz="4400" u="sng" dirty="0">
                <a:latin typeface="Bookman Old Style" panose="02050604050505020204" pitchFamily="18" charset="0"/>
              </a:rPr>
              <a:t>today</a:t>
            </a:r>
            <a:r>
              <a:rPr lang="en-GB" sz="4400" u="sng" dirty="0">
                <a:latin typeface="Baskerville Old Face" panose="02020602080505020303" pitchFamily="18" charset="0"/>
              </a:rPr>
              <a:t>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22AE21-EF5D-43D3-AA04-0A960BE1F2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11061" y="2524125"/>
            <a:ext cx="5147308" cy="1809750"/>
          </a:xfrm>
        </p:spPr>
        <p:txBody>
          <a:bodyPr>
            <a:normAutofit/>
          </a:bodyPr>
          <a:lstStyle/>
          <a:p>
            <a:r>
              <a:rPr lang="en-GB" dirty="0">
                <a:latin typeface="Bookman Old Style" panose="02050604050505020204" pitchFamily="18" charset="0"/>
              </a:rPr>
              <a:t>Keeping</a:t>
            </a:r>
            <a:r>
              <a:rPr lang="en-GB" dirty="0">
                <a:latin typeface="Baskerville Old Face" panose="020B0604020202020204" pitchFamily="18" charset="0"/>
              </a:rPr>
              <a:t> </a:t>
            </a:r>
            <a:r>
              <a:rPr lang="en-GB" dirty="0">
                <a:latin typeface="Bookman Old Style" panose="02050604050505020204" pitchFamily="18" charset="0"/>
              </a:rPr>
              <a:t>Children</a:t>
            </a:r>
            <a:r>
              <a:rPr lang="en-GB" dirty="0">
                <a:latin typeface="Baskerville Old Face" panose="020B0604020202020204" pitchFamily="18" charset="0"/>
              </a:rPr>
              <a:t> </a:t>
            </a:r>
            <a:r>
              <a:rPr lang="en-GB" dirty="0">
                <a:latin typeface="Bookman Old Style" panose="02050604050505020204" pitchFamily="18" charset="0"/>
              </a:rPr>
              <a:t>Safe</a:t>
            </a:r>
            <a:r>
              <a:rPr lang="en-GB" dirty="0">
                <a:latin typeface="Baskerville Old Face" panose="020B0604020202020204" pitchFamily="18" charset="0"/>
              </a:rPr>
              <a:t> </a:t>
            </a:r>
            <a:r>
              <a:rPr lang="en-GB" dirty="0">
                <a:latin typeface="Bookman Old Style" panose="02050604050505020204" pitchFamily="18" charset="0"/>
              </a:rPr>
              <a:t>Always</a:t>
            </a:r>
            <a:r>
              <a:rPr lang="en-GB" dirty="0">
                <a:latin typeface="Baskerville Old Face" panose="020B0604020202020204" pitchFamily="18" charset="0"/>
              </a:rPr>
              <a:t>!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ECED217-AD9C-44C3-A97B-89CC1C1EAC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475" y="733425"/>
            <a:ext cx="5229225" cy="5391150"/>
          </a:xfrm>
          <a:prstGeom prst="rect">
            <a:avLst/>
          </a:prstGeom>
          <a:solidFill>
            <a:schemeClr val="tx1"/>
          </a:solidFill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1E9AB4-53C3-420B-B273-6F400394389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412" r="17599"/>
          <a:stretch/>
        </p:blipFill>
        <p:spPr>
          <a:xfrm>
            <a:off x="1141857" y="1114868"/>
            <a:ext cx="4450460" cy="4628265"/>
          </a:xfrm>
          <a:prstGeom prst="rect">
            <a:avLst/>
          </a:prstGeom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814B507-F826-4EC9-A06A-2F13DFD71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496" y="799817"/>
            <a:ext cx="5109182" cy="5258367"/>
          </a:xfrm>
          <a:prstGeom prst="rect">
            <a:avLst/>
          </a:prstGeom>
          <a:noFill/>
          <a:ln w="127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41309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3BD9AD4-8669-463C-995F-0CA12FBB2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2575" y="628651"/>
            <a:ext cx="3776086" cy="1014619"/>
          </a:xfrm>
        </p:spPr>
        <p:txBody>
          <a:bodyPr>
            <a:normAutofit/>
          </a:bodyPr>
          <a:lstStyle/>
          <a:p>
            <a:r>
              <a:rPr lang="en-GB" sz="4000" u="sng" dirty="0"/>
              <a:t>Aims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B47E54D-C502-461E-8397-6E20A71603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475" y="733425"/>
            <a:ext cx="6696075" cy="5391150"/>
          </a:xfrm>
          <a:prstGeom prst="rect">
            <a:avLst/>
          </a:prstGeom>
          <a:solidFill>
            <a:schemeClr val="bg2">
              <a:lumMod val="75000"/>
            </a:schemeClr>
          </a:solidFill>
          <a:ln w="190500" cap="sq">
            <a:solidFill>
              <a:schemeClr val="bg2">
                <a:lumMod val="75000"/>
              </a:schemeClr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A816EEA-C74C-4297-9F06-02600C12A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654" y="799817"/>
            <a:ext cx="6565717" cy="5258367"/>
          </a:xfrm>
          <a:prstGeom prst="rect">
            <a:avLst/>
          </a:prstGeom>
          <a:noFill/>
          <a:ln w="127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4" name="Content Placeholder 3">
            <a:extLst>
              <a:ext uri="{FF2B5EF4-FFF2-40B4-BE49-F238E27FC236}">
                <a16:creationId xmlns:a16="http://schemas.microsoft.com/office/drawing/2014/main" id="{EA17EBB2-FAED-4113-8BD6-CEDD93594E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7999218"/>
              </p:ext>
            </p:extLst>
          </p:nvPr>
        </p:nvGraphicFramePr>
        <p:xfrm>
          <a:off x="1082675" y="1095375"/>
          <a:ext cx="6003925" cy="4695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2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683642BC-E5D0-4343-9E09-B6CCED42065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9"/>
          <a:stretch>
            <a:fillRect/>
          </a:stretch>
        </p:blipFill>
        <p:spPr>
          <a:xfrm>
            <a:off x="7713571" y="2319131"/>
            <a:ext cx="4188770" cy="3193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578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7BFBDA4-F9C3-4252-9BD1-DAE49E6DE1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u="sng" dirty="0">
                <a:latin typeface="Baskerville Old Face" panose="02020602080505020303" pitchFamily="18" charset="0"/>
              </a:rPr>
              <a:t>A brief History of safeguarding.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D1D1BF1-FA1E-4E7A-9D2C-6DE5413BAEA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On 25</a:t>
            </a:r>
            <a:r>
              <a:rPr lang="en-GB" sz="2800" baseline="30000" dirty="0"/>
              <a:t>th</a:t>
            </a:r>
            <a:r>
              <a:rPr lang="en-GB" sz="2800" dirty="0"/>
              <a:t> February 2000  Victoria Climbie died .</a:t>
            </a:r>
          </a:p>
          <a:p>
            <a:r>
              <a:rPr lang="en-GB" sz="2800" dirty="0"/>
              <a:t>12 chances to save her were missed by various agencies.</a:t>
            </a:r>
          </a:p>
          <a:p>
            <a:r>
              <a:rPr lang="en-GB" sz="2800" dirty="0"/>
              <a:t>A damning  public inquiry took place in 2003, led by Lord Laming.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20BC8-2D1A-472D-85FF-E86FC7F65A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9420" y="2088319"/>
            <a:ext cx="5094154" cy="3702881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New legislation was introduced in 2006,</a:t>
            </a:r>
          </a:p>
          <a:p>
            <a:r>
              <a:rPr lang="en-GB" sz="2400" dirty="0"/>
              <a:t>The  Safeguarding and Vulnerable Groups Act and Protections of Freedoms Bill.</a:t>
            </a:r>
          </a:p>
        </p:txBody>
      </p:sp>
    </p:spTree>
    <p:extLst>
      <p:ext uri="{BB962C8B-B14F-4D97-AF65-F5344CB8AC3E}">
        <p14:creationId xmlns:p14="http://schemas.microsoft.com/office/powerpoint/2010/main" val="3042573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uiExpand="1" build="p"/>
      <p:bldP spid="1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3EEC8-EE6E-44BC-BEAA-58F836D3A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475" y="609600"/>
            <a:ext cx="3643150" cy="5603310"/>
          </a:xfrm>
        </p:spPr>
        <p:txBody>
          <a:bodyPr>
            <a:normAutofit/>
          </a:bodyPr>
          <a:lstStyle/>
          <a:p>
            <a:r>
              <a:rPr lang="en-GB" u="sng" dirty="0"/>
              <a:t>A brief course overview.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794D94F-1614-41DB-A62D-7E89009700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4775598"/>
              </p:ext>
            </p:extLst>
          </p:nvPr>
        </p:nvGraphicFramePr>
        <p:xfrm>
          <a:off x="5127625" y="1114425"/>
          <a:ext cx="5924550" cy="4629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06106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>
            <a:extLst>
              <a:ext uri="{FF2B5EF4-FFF2-40B4-BE49-F238E27FC236}">
                <a16:creationId xmlns:a16="http://schemas.microsoft.com/office/drawing/2014/main" id="{DB916632-FDBF-4043-B023-5F721AD68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 u="sng" dirty="0"/>
              <a:t>Desirable course outcomes.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882982-C19F-464E-92BA-EB0FCCF100F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2833" b="1"/>
          <a:stretch/>
        </p:blipFill>
        <p:spPr>
          <a:xfrm>
            <a:off x="1110153" y="2342894"/>
            <a:ext cx="3891038" cy="2812202"/>
          </a:xfrm>
          <a:prstGeom prst="rect">
            <a:avLst/>
          </a:prstGeom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DE60C-90BC-4391-9FDC-91C6486B17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0695" y="2096064"/>
            <a:ext cx="5016860" cy="3827658"/>
          </a:xfrm>
        </p:spPr>
        <p:txBody>
          <a:bodyPr>
            <a:normAutofit/>
          </a:bodyPr>
          <a:lstStyle/>
          <a:p>
            <a:r>
              <a:rPr lang="en-GB" dirty="0"/>
              <a:t>Safeguarding says we must</a:t>
            </a:r>
          </a:p>
          <a:p>
            <a:r>
              <a:rPr lang="en-GB" dirty="0"/>
              <a:t>“Protect children from maltreatment.”</a:t>
            </a:r>
          </a:p>
          <a:p>
            <a:r>
              <a:rPr lang="en-GB" dirty="0"/>
              <a:t>“Prevent impairment of children’s health or development.”</a:t>
            </a:r>
          </a:p>
          <a:p>
            <a:r>
              <a:rPr lang="en-GB" dirty="0"/>
              <a:t>“Ensure that children grow up in circumstances consistent with the provision of safe and effective care”.</a:t>
            </a:r>
          </a:p>
        </p:txBody>
      </p:sp>
    </p:spTree>
    <p:extLst>
      <p:ext uri="{BB962C8B-B14F-4D97-AF65-F5344CB8AC3E}">
        <p14:creationId xmlns:p14="http://schemas.microsoft.com/office/powerpoint/2010/main" val="22036554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56DAE11-720E-46E3-A1C5-3701BD22FA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Why safeguarding is everyone’s job.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6CDE56-8CB0-43E5-9AAD-1CAC18FF6C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4769681"/>
          </a:xfrm>
        </p:spPr>
        <p:txBody>
          <a:bodyPr>
            <a:noAutofit/>
          </a:bodyPr>
          <a:lstStyle/>
          <a:p>
            <a:r>
              <a:rPr lang="en-GB" sz="2400" dirty="0"/>
              <a:t>Children are vulnerable and cannot protect themselves.</a:t>
            </a:r>
          </a:p>
          <a:p>
            <a:r>
              <a:rPr lang="en-GB" sz="2400" dirty="0"/>
              <a:t>They sometimes slip through the net and do not get noticed until crisis point.</a:t>
            </a:r>
          </a:p>
          <a:p>
            <a:r>
              <a:rPr lang="en-GB" sz="2400" dirty="0"/>
              <a:t>They are the next generation in society and their upbringing matters.</a:t>
            </a:r>
          </a:p>
          <a:p>
            <a:r>
              <a:rPr lang="en-GB" sz="2400" dirty="0"/>
              <a:t>We all have a responsibility to each other.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22C379B-3AEA-4A25-ADEE-9FD639C9B2A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How we care for them will influence their care for their children. </a:t>
            </a:r>
          </a:p>
        </p:txBody>
      </p:sp>
    </p:spTree>
    <p:extLst>
      <p:ext uri="{BB962C8B-B14F-4D97-AF65-F5344CB8AC3E}">
        <p14:creationId xmlns:p14="http://schemas.microsoft.com/office/powerpoint/2010/main" val="37394215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03C7F916-63DA-44DC-93A9-7453C4536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 u="sng" dirty="0"/>
              <a:t>Conclusion.</a:t>
            </a:r>
          </a:p>
        </p:txBody>
      </p:sp>
      <p:graphicFrame>
        <p:nvGraphicFramePr>
          <p:cNvPr id="17" name="Content Placeholder 12">
            <a:extLst>
              <a:ext uri="{FF2B5EF4-FFF2-40B4-BE49-F238E27FC236}">
                <a16:creationId xmlns:a16="http://schemas.microsoft.com/office/drawing/2014/main" id="{430D9F57-2746-46A4-A116-24140523A8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1817541"/>
              </p:ext>
            </p:extLst>
          </p:nvPr>
        </p:nvGraphicFramePr>
        <p:xfrm>
          <a:off x="914400" y="2257654"/>
          <a:ext cx="10353675" cy="3303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67945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E84B5-A9E3-4C16-A72C-D4B14035B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0"/>
            <a:ext cx="10353761" cy="1935921"/>
          </a:xfrm>
        </p:spPr>
        <p:txBody>
          <a:bodyPr/>
          <a:lstStyle/>
          <a:p>
            <a:r>
              <a:rPr lang="en-GB" u="sng"/>
              <a:t>References.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8C8041-BE1B-4091-8786-D728C39894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4" y="1298713"/>
            <a:ext cx="10353762" cy="5393635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/>
              <a:t>Batty,D</a:t>
            </a:r>
            <a:r>
              <a:rPr lang="en-GB" dirty="0"/>
              <a:t>. (2005 May). Timeline: A history of Child Protection. The Guardian. Retrieved from </a:t>
            </a:r>
            <a:r>
              <a:rPr lang="en-GB" dirty="0">
                <a:hlinkClick r:id="rId2"/>
              </a:rPr>
              <a:t>https://www.theguardian.com/society/2005/may/18/childrensservices2</a:t>
            </a:r>
            <a:endParaRPr lang="en-GB" dirty="0"/>
          </a:p>
          <a:p>
            <a:r>
              <a:rPr lang="en-GB" dirty="0"/>
              <a:t>Hall, A. (2018). Safeguarding in Schools. Protecting Children, Reducing Risk. Retrieved from https://www.safeguardinginschools.co.uk/safeguarding-and-governors/what-is-safeguarding/</a:t>
            </a:r>
          </a:p>
          <a:p>
            <a:r>
              <a:rPr lang="en-GB" dirty="0"/>
              <a:t>[Hands holding paper people] [image]. (</a:t>
            </a:r>
            <a:r>
              <a:rPr lang="en-GB" dirty="0" err="1"/>
              <a:t>n.d</a:t>
            </a:r>
            <a:r>
              <a:rPr lang="en-GB" dirty="0"/>
              <a:t>). [Photograph]. Retrieved from https://www.wiltshire.ac.uk/rss/Student-Services/Safeguarding</a:t>
            </a:r>
          </a:p>
          <a:p>
            <a:r>
              <a:rPr lang="en-GB" dirty="0"/>
              <a:t>High Speed Training Ltd. </a:t>
            </a:r>
            <a:r>
              <a:rPr lang="en-GB" i="1" dirty="0"/>
              <a:t>Introduction to Safeguarding Children Training Course </a:t>
            </a:r>
            <a:r>
              <a:rPr lang="en-GB" dirty="0"/>
              <a:t>(Level 1 Safeguarding). Retrieved from https://www.highspeedtraining.co.uk/safeguarding-people/introduction-to-safeguarding-children-training-course.aspx</a:t>
            </a:r>
          </a:p>
          <a:p>
            <a:r>
              <a:rPr lang="en-GB" dirty="0"/>
              <a:t>[Litmos Heroes] (2016,Apr,15</a:t>
            </a:r>
            <a:r>
              <a:rPr lang="en-GB" baseline="30000" dirty="0"/>
              <a:t>th</a:t>
            </a:r>
            <a:r>
              <a:rPr lang="en-GB" dirty="0"/>
              <a:t>) </a:t>
            </a:r>
            <a:r>
              <a:rPr lang="en-GB" i="1" dirty="0"/>
              <a:t>Safeguarding </a:t>
            </a:r>
            <a:r>
              <a:rPr lang="en-GB" i="1" dirty="0" err="1"/>
              <a:t>Children.Why</a:t>
            </a:r>
            <a:r>
              <a:rPr lang="en-GB" i="1" dirty="0"/>
              <a:t> Safeguarding is important. </a:t>
            </a:r>
            <a:r>
              <a:rPr lang="en-GB" dirty="0"/>
              <a:t>[Video file]. Retrieved from </a:t>
            </a:r>
            <a:r>
              <a:rPr lang="en-GB" dirty="0">
                <a:hlinkClick r:id="rId3"/>
              </a:rPr>
              <a:t>https://www.youtube.com/watch?v=c4DTFm3g-PI</a:t>
            </a:r>
            <a:endParaRPr lang="en-GB" dirty="0"/>
          </a:p>
          <a:p>
            <a:r>
              <a:rPr lang="en-GB" dirty="0"/>
              <a:t>Murder of Victoria Climbie. (</a:t>
            </a:r>
            <a:r>
              <a:rPr lang="en-GB" dirty="0" err="1"/>
              <a:t>n.d</a:t>
            </a:r>
            <a:r>
              <a:rPr lang="en-GB" dirty="0"/>
              <a:t>). In </a:t>
            </a:r>
            <a:r>
              <a:rPr lang="en-GB" i="1" dirty="0"/>
              <a:t>Wikipedia.</a:t>
            </a:r>
            <a:r>
              <a:rPr lang="en-GB" dirty="0"/>
              <a:t> Retrieved 2018/12/09. from</a:t>
            </a:r>
          </a:p>
          <a:p>
            <a:r>
              <a:rPr lang="en-GB" dirty="0">
                <a:hlinkClick r:id="rId4"/>
              </a:rPr>
              <a:t>https://en.wikipedia.org/wiki/Murder_of_Victoria_Climbi%C3%A9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30490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CFEF0-9E8E-4F39-8230-1C1B4E16E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1"/>
            <a:ext cx="10353761" cy="1066800"/>
          </a:xfrm>
        </p:spPr>
        <p:txBody>
          <a:bodyPr/>
          <a:lstStyle/>
          <a:p>
            <a:r>
              <a:rPr lang="en-GB" u="sng" dirty="0"/>
              <a:t>References continued.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E8E84-0556-40E2-9DC5-A878ECEFD3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914400"/>
            <a:ext cx="10353762" cy="4890052"/>
          </a:xfrm>
        </p:spPr>
        <p:txBody>
          <a:bodyPr/>
          <a:lstStyle/>
          <a:p>
            <a:r>
              <a:rPr lang="en-GB" dirty="0"/>
              <a:t>[Umbrella image with Everyone responsible slogan.] [image]. (</a:t>
            </a:r>
            <a:r>
              <a:rPr lang="en-GB" dirty="0" err="1"/>
              <a:t>n.d</a:t>
            </a:r>
            <a:r>
              <a:rPr lang="en-GB" dirty="0"/>
              <a:t>). [Photograph).  Retrieved from </a:t>
            </a:r>
            <a:r>
              <a:rPr lang="en-GB" dirty="0">
                <a:hlinkClick r:id="rId2"/>
              </a:rPr>
              <a:t>https://www.ahs.me.uk/page/?title=Safeguarding+Children&amp;pid=37</a:t>
            </a:r>
            <a:endParaRPr lang="en-GB" dirty="0"/>
          </a:p>
          <a:p>
            <a:r>
              <a:rPr lang="en-GB" dirty="0" err="1"/>
              <a:t>Unicef</a:t>
            </a:r>
            <a:r>
              <a:rPr lang="en-GB" dirty="0"/>
              <a:t>. </a:t>
            </a:r>
            <a:r>
              <a:rPr lang="en-GB" i="1" dirty="0"/>
              <a:t>A Summary on the UN Convention on the Rights of the child. </a:t>
            </a:r>
            <a:r>
              <a:rPr lang="en-GB" dirty="0"/>
              <a:t>Retrieved from https://www.unicef.org.uk/wp-content/uploads/2010/05/UNCRC_summary-1.pdf</a:t>
            </a:r>
          </a:p>
        </p:txBody>
      </p:sp>
    </p:spTree>
    <p:extLst>
      <p:ext uri="{BB962C8B-B14F-4D97-AF65-F5344CB8AC3E}">
        <p14:creationId xmlns:p14="http://schemas.microsoft.com/office/powerpoint/2010/main" val="22645396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563</Words>
  <Application>Microsoft Office PowerPoint</Application>
  <PresentationFormat>Widescreen</PresentationFormat>
  <Paragraphs>47</Paragraphs>
  <Slides>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Baskerville Old Face</vt:lpstr>
      <vt:lpstr>Bookman Old Style</vt:lpstr>
      <vt:lpstr>Calibri</vt:lpstr>
      <vt:lpstr>Rockwell</vt:lpstr>
      <vt:lpstr>Damask</vt:lpstr>
      <vt:lpstr>Safeguarding for today.</vt:lpstr>
      <vt:lpstr>Aims</vt:lpstr>
      <vt:lpstr>A brief History of safeguarding.</vt:lpstr>
      <vt:lpstr>A brief course overview.</vt:lpstr>
      <vt:lpstr>Desirable course outcomes.</vt:lpstr>
      <vt:lpstr>Why safeguarding is everyone’s job.</vt:lpstr>
      <vt:lpstr>Conclusion.</vt:lpstr>
      <vt:lpstr>References.</vt:lpstr>
      <vt:lpstr>References continued.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Safeguarding for today.</dc:title>
  <dc:creator>Suzi Rollinson</dc:creator>
  <cp:lastModifiedBy>Suzi Rollinson</cp:lastModifiedBy>
  <cp:revision>12</cp:revision>
  <dcterms:created xsi:type="dcterms:W3CDTF">2018-12-11T19:57:55Z</dcterms:created>
  <dcterms:modified xsi:type="dcterms:W3CDTF">2018-12-11T21:13:18Z</dcterms:modified>
</cp:coreProperties>
</file>