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notesMasterIdLst>
    <p:notesMasterId r:id="rId27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6"/>
    <p:restoredTop sz="93233"/>
  </p:normalViewPr>
  <p:slideViewPr>
    <p:cSldViewPr snapToGrid="0" snapToObjects="1">
      <p:cViewPr>
        <p:scale>
          <a:sx n="66" d="100"/>
          <a:sy n="66" d="100"/>
        </p:scale>
        <p:origin x="18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DD0FD-A550-5549-A4BF-936DD367F1E6}" type="datetimeFigureOut">
              <a:rPr lang="en-US" smtClean="0"/>
              <a:t>3/11/18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2BC4-C8E0-BF4B-B014-81C0552F74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76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8ABE3C1-DBE1-495D-B57B-2849774B866A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0578ACC-22D6-47C1-A373-4FD133E34F3C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63EFA5E-FA76-400D-B3DC-F0BA90E6D107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25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b="1" dirty="0" smtClean="0"/>
              <a:t>Y5 / 6</a:t>
            </a:r>
            <a:br>
              <a:rPr lang="en-US" sz="9600" b="1" dirty="0" smtClean="0"/>
            </a:br>
            <a:r>
              <a:rPr lang="en-US" sz="9600" b="1" dirty="0" smtClean="0"/>
              <a:t>Frills</a:t>
            </a:r>
            <a:endParaRPr lang="en-US" sz="9600" b="1" dirty="0"/>
          </a:p>
        </p:txBody>
      </p:sp>
    </p:spTree>
    <p:extLst>
      <p:ext uri="{BB962C8B-B14F-4D97-AF65-F5344CB8AC3E}">
        <p14:creationId xmlns:p14="http://schemas.microsoft.com/office/powerpoint/2010/main" val="5361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gwaetha’r</a:t>
            </a:r>
            <a:r>
              <a:rPr lang="en-GB" cap="none" dirty="0" smtClean="0"/>
              <a:t> </a:t>
            </a:r>
            <a:r>
              <a:rPr lang="en-GB" cap="none" dirty="0" err="1" smtClean="0"/>
              <a:t>modd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9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ar</a:t>
            </a:r>
            <a:r>
              <a:rPr lang="en-GB" cap="none" dirty="0" smtClean="0"/>
              <a:t> y </a:t>
            </a:r>
            <a:r>
              <a:rPr lang="en-GB" cap="none" dirty="0" err="1" smtClean="0"/>
              <a:t>penwythnos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3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 bod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gwbl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21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weithiau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0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fy</a:t>
            </a:r>
            <a:r>
              <a:rPr lang="en-GB" cap="none" dirty="0" smtClean="0"/>
              <a:t> </a:t>
            </a:r>
            <a:r>
              <a:rPr lang="en-GB" cap="none" dirty="0" err="1" smtClean="0"/>
              <a:t>marn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80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bersonol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11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anffodus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bob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r>
              <a:rPr lang="en-GB" cap="none" dirty="0" err="1" smtClean="0"/>
              <a:t>Sadwrn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08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ond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6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191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fod</a:t>
            </a:r>
            <a:r>
              <a:rPr lang="en-GB" cap="none" dirty="0" smtClean="0"/>
              <a:t> </a:t>
            </a:r>
            <a:r>
              <a:rPr lang="en-GB" cap="none" dirty="0" err="1" smtClean="0"/>
              <a:t>yn</a:t>
            </a:r>
            <a:r>
              <a:rPr lang="en-GB" cap="none" dirty="0" smtClean="0"/>
              <a:t> honest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0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cefnogi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8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meddwl</a:t>
            </a:r>
            <a:r>
              <a:rPr lang="en-GB" cap="none" dirty="0" smtClean="0"/>
              <a:t> bod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70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diolch</a:t>
            </a:r>
            <a:r>
              <a:rPr lang="en-GB" cap="none" dirty="0" smtClean="0"/>
              <a:t> </a:t>
            </a:r>
            <a:r>
              <a:rPr lang="en-GB" cap="none" dirty="0" err="1" smtClean="0"/>
              <a:t>byth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4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heb</a:t>
            </a:r>
            <a:r>
              <a:rPr lang="en-GB" cap="none" dirty="0" smtClean="0"/>
              <a:t> </a:t>
            </a:r>
            <a:r>
              <a:rPr lang="en-GB" cap="none" dirty="0" err="1" smtClean="0"/>
              <a:t>os</a:t>
            </a:r>
            <a:r>
              <a:rPr lang="en-GB" cap="none" dirty="0" smtClean="0"/>
              <a:t> </a:t>
            </a:r>
            <a:r>
              <a:rPr lang="en-GB" cap="none" dirty="0" err="1" smtClean="0"/>
              <a:t>na</a:t>
            </a:r>
            <a:r>
              <a:rPr lang="en-GB" cap="none" dirty="0" smtClean="0"/>
              <a:t> </a:t>
            </a:r>
            <a:r>
              <a:rPr lang="en-GB" cap="none" dirty="0" err="1" smtClean="0"/>
              <a:t>oni</a:t>
            </a:r>
            <a:r>
              <a:rPr lang="en-GB" cap="none" dirty="0" smtClean="0"/>
              <a:t> </a:t>
            </a:r>
            <a:r>
              <a:rPr lang="en-GB" cap="none" dirty="0" err="1" smtClean="0"/>
              <a:t>bai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482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06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‘</a:t>
            </a:r>
            <a:r>
              <a:rPr lang="en-GB" cap="none" dirty="0" err="1" smtClean="0"/>
              <a:t>sdim</a:t>
            </a:r>
            <a:r>
              <a:rPr lang="en-GB" cap="none" dirty="0" smtClean="0"/>
              <a:t> </a:t>
            </a:r>
            <a:r>
              <a:rPr lang="en-GB" cap="none" dirty="0" err="1" smtClean="0"/>
              <a:t>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70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dro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dro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72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fel</a:t>
            </a:r>
            <a:r>
              <a:rPr lang="en-GB" cap="none" dirty="0" smtClean="0"/>
              <a:t> </a:t>
            </a:r>
            <a:r>
              <a:rPr lang="en-GB" cap="none" dirty="0" err="1" smtClean="0"/>
              <a:t>arfer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81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cytuno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1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5400" cap="none" dirty="0" err="1" smtClean="0"/>
              <a:t>achos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mae’n</a:t>
            </a:r>
            <a:r>
              <a:rPr lang="en-GB" sz="5400" cap="none" dirty="0" smtClean="0"/>
              <a:t> </a:t>
            </a:r>
            <a:br>
              <a:rPr lang="en-GB" sz="5400" cap="none" dirty="0" smtClean="0"/>
            </a:br>
            <a:r>
              <a:rPr lang="en-GB" sz="5400" cap="none" dirty="0" err="1" smtClean="0"/>
              <a:t>wastraff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amser</a:t>
            </a:r>
            <a:r>
              <a:rPr lang="en-GB" sz="5400" cap="none" dirty="0" smtClean="0"/>
              <a:t/>
            </a:r>
            <a:br>
              <a:rPr lang="en-GB" sz="5400" cap="none" dirty="0" smtClean="0"/>
            </a:b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80455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780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smtClean="0"/>
              <a:t>tua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3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162</TotalTime>
  <Words>3</Words>
  <Application>Microsoft Macintosh PowerPoint</Application>
  <PresentationFormat>Widescreen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Century Gothic</vt:lpstr>
      <vt:lpstr>Garamond</vt:lpstr>
      <vt:lpstr>Savon</vt:lpstr>
      <vt:lpstr>Y5 / 6 Frills</vt:lpstr>
      <vt:lpstr> gwaetha’r modd  </vt:lpstr>
      <vt:lpstr>   ar y penwythnos   </vt:lpstr>
      <vt:lpstr>   bod dydd   </vt:lpstr>
      <vt:lpstr>   o gwbl  </vt:lpstr>
      <vt:lpstr>   weithiau  </vt:lpstr>
      <vt:lpstr>   yn fy marn i  </vt:lpstr>
      <vt:lpstr> yn bersonol </vt:lpstr>
      <vt:lpstr> yn anffodus</vt:lpstr>
      <vt:lpstr> bob dydd Sadwrn</vt:lpstr>
      <vt:lpstr> ond</vt:lpstr>
      <vt:lpstr> hefyd</vt:lpstr>
      <vt:lpstr> i fod yn honest </vt:lpstr>
      <vt:lpstr> cefnogi</vt:lpstr>
      <vt:lpstr> dw i’n meddwl bod</vt:lpstr>
      <vt:lpstr> diolch byth </vt:lpstr>
      <vt:lpstr> heb os na oni bai</vt:lpstr>
      <vt:lpstr> yn aml</vt:lpstr>
      <vt:lpstr> ‘sdim ots</vt:lpstr>
      <vt:lpstr> o dro i dro</vt:lpstr>
      <vt:lpstr> fel arfer</vt:lpstr>
      <vt:lpstr> dw i’n cytuno </vt:lpstr>
      <vt:lpstr> achos mae’n  wastraff amser </vt:lpstr>
      <vt:lpstr> hefyd</vt:lpstr>
      <vt:lpstr> tua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4</cp:revision>
  <dcterms:created xsi:type="dcterms:W3CDTF">2018-03-11T10:59:30Z</dcterms:created>
  <dcterms:modified xsi:type="dcterms:W3CDTF">2018-03-11T13:41:50Z</dcterms:modified>
</cp:coreProperties>
</file>