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3.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4.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5.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media/image26.jpg" ContentType="image/jpg"/>
  <Override PartName="/ppt/media/image27.jpg" ContentType="image/jpg"/>
  <Override PartName="/ppt/media/image29.jpg" ContentType="image/jpg"/>
  <Override PartName="/ppt/media/image30.jpg" ContentType="image/jpg"/>
  <Override PartName="/ppt/media/image31.jpg" ContentType="image/jpg"/>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4"/>
    <p:sldMasterId id="2147483722" r:id="rId5"/>
    <p:sldMasterId id="2147483706" r:id="rId6"/>
    <p:sldMasterId id="2147483676" r:id="rId7"/>
    <p:sldMasterId id="2147483664" r:id="rId8"/>
    <p:sldMasterId id="2147483735" r:id="rId9"/>
  </p:sldMasterIdLst>
  <p:notesMasterIdLst>
    <p:notesMasterId r:id="rId47"/>
  </p:notesMasterIdLst>
  <p:handoutMasterIdLst>
    <p:handoutMasterId r:id="rId48"/>
  </p:handoutMasterIdLst>
  <p:sldIdLst>
    <p:sldId id="348" r:id="rId10"/>
    <p:sldId id="437" r:id="rId11"/>
    <p:sldId id="647" r:id="rId12"/>
    <p:sldId id="478" r:id="rId13"/>
    <p:sldId id="648" r:id="rId14"/>
    <p:sldId id="652" r:id="rId15"/>
    <p:sldId id="649" r:id="rId16"/>
    <p:sldId id="651" r:id="rId17"/>
    <p:sldId id="650" r:id="rId18"/>
    <p:sldId id="653" r:id="rId19"/>
    <p:sldId id="655" r:id="rId20"/>
    <p:sldId id="656" r:id="rId21"/>
    <p:sldId id="657" r:id="rId22"/>
    <p:sldId id="658" r:id="rId23"/>
    <p:sldId id="654" r:id="rId24"/>
    <p:sldId id="660" r:id="rId25"/>
    <p:sldId id="661" r:id="rId26"/>
    <p:sldId id="646" r:id="rId27"/>
    <p:sldId id="662" r:id="rId28"/>
    <p:sldId id="270" r:id="rId29"/>
    <p:sldId id="257" r:id="rId30"/>
    <p:sldId id="258" r:id="rId31"/>
    <p:sldId id="259" r:id="rId32"/>
    <p:sldId id="261" r:id="rId33"/>
    <p:sldId id="262" r:id="rId34"/>
    <p:sldId id="263" r:id="rId35"/>
    <p:sldId id="264" r:id="rId36"/>
    <p:sldId id="265" r:id="rId37"/>
    <p:sldId id="267" r:id="rId38"/>
    <p:sldId id="268" r:id="rId39"/>
    <p:sldId id="665" r:id="rId40"/>
    <p:sldId id="271" r:id="rId41"/>
    <p:sldId id="272" r:id="rId42"/>
    <p:sldId id="274" r:id="rId43"/>
    <p:sldId id="275" r:id="rId44"/>
    <p:sldId id="523" r:id="rId45"/>
    <p:sldId id="467" r:id="rId46"/>
  </p:sldIdLst>
  <p:sldSz cx="9144000" cy="6858000" type="screen4x3"/>
  <p:notesSz cx="6875463" cy="100028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51" userDrawn="1">
          <p15:clr>
            <a:srgbClr val="A4A3A4"/>
          </p15:clr>
        </p15:guide>
        <p15:guide id="2" pos="2166"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B79E6"/>
    <a:srgbClr val="F8DCD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1A10581-2E3E-469B-A2FF-C31E08A40010}" v="7" dt="2024-11-21T08:55:26.0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58715" autoAdjust="0"/>
  </p:normalViewPr>
  <p:slideViewPr>
    <p:cSldViewPr snapToGrid="0">
      <p:cViewPr varScale="1">
        <p:scale>
          <a:sx n="124" d="100"/>
          <a:sy n="124" d="100"/>
        </p:scale>
        <p:origin x="1224" y="102"/>
      </p:cViewPr>
      <p:guideLst>
        <p:guide orient="horz" pos="2160"/>
        <p:guide pos="2880"/>
      </p:guideLst>
    </p:cSldViewPr>
  </p:slideViewPr>
  <p:notesTextViewPr>
    <p:cViewPr>
      <p:scale>
        <a:sx n="1" d="1"/>
        <a:sy n="1" d="1"/>
      </p:scale>
      <p:origin x="0" y="0"/>
    </p:cViewPr>
  </p:notesTextViewPr>
  <p:notesViewPr>
    <p:cSldViewPr snapToGrid="0">
      <p:cViewPr>
        <p:scale>
          <a:sx n="1" d="2"/>
          <a:sy n="1" d="2"/>
        </p:scale>
        <p:origin x="4626" y="996"/>
      </p:cViewPr>
      <p:guideLst>
        <p:guide orient="horz" pos="3151"/>
        <p:guide pos="2166"/>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9" Type="http://schemas.openxmlformats.org/officeDocument/2006/relationships/slide" Target="slides/slide30.xml"/><Relationship Id="rId21" Type="http://schemas.openxmlformats.org/officeDocument/2006/relationships/slide" Target="slides/slide12.xml"/><Relationship Id="rId34" Type="http://schemas.openxmlformats.org/officeDocument/2006/relationships/slide" Target="slides/slide25.xml"/><Relationship Id="rId42" Type="http://schemas.openxmlformats.org/officeDocument/2006/relationships/slide" Target="slides/slide33.xml"/><Relationship Id="rId47" Type="http://schemas.openxmlformats.org/officeDocument/2006/relationships/notesMaster" Target="notesMasters/notesMaster1.xml"/><Relationship Id="rId50"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microsoft.com/office/2016/11/relationships/changesInfo" Target="changesInfos/changesInfo1.xml"/><Relationship Id="rId5" Type="http://schemas.openxmlformats.org/officeDocument/2006/relationships/slideMaster" Target="slideMasters/slideMaster2.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handoutMaster" Target="handoutMasters/handoutMaster1.xml"/><Relationship Id="rId8" Type="http://schemas.openxmlformats.org/officeDocument/2006/relationships/slideMaster" Target="slideMasters/slideMaster5.xml"/><Relationship Id="rId5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20" Type="http://schemas.openxmlformats.org/officeDocument/2006/relationships/slide" Target="slides/slide11.xml"/><Relationship Id="rId41" Type="http://schemas.openxmlformats.org/officeDocument/2006/relationships/slide" Target="slides/slide32.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th Taylor Davies" userId="8d2594f9-d043-4d68-8483-ffdf100c9e10" providerId="ADAL" clId="{D1A10581-2E3E-469B-A2FF-C31E08A40010}"/>
    <pc:docChg chg="custSel addSld delSld modSld">
      <pc:chgData name="Ruth Taylor Davies" userId="8d2594f9-d043-4d68-8483-ffdf100c9e10" providerId="ADAL" clId="{D1A10581-2E3E-469B-A2FF-C31E08A40010}" dt="2024-11-21T08:55:29.602" v="2047" actId="1076"/>
      <pc:docMkLst>
        <pc:docMk/>
      </pc:docMkLst>
      <pc:sldChg chg="add">
        <pc:chgData name="Ruth Taylor Davies" userId="8d2594f9-d043-4d68-8483-ffdf100c9e10" providerId="ADAL" clId="{D1A10581-2E3E-469B-A2FF-C31E08A40010}" dt="2024-11-20T15:29:28.939" v="1660"/>
        <pc:sldMkLst>
          <pc:docMk/>
          <pc:sldMk cId="0" sldId="257"/>
        </pc:sldMkLst>
      </pc:sldChg>
      <pc:sldChg chg="modSp add mod">
        <pc:chgData name="Ruth Taylor Davies" userId="8d2594f9-d043-4d68-8483-ffdf100c9e10" providerId="ADAL" clId="{D1A10581-2E3E-469B-A2FF-C31E08A40010}" dt="2024-11-20T15:31:02.641" v="1707" actId="14100"/>
        <pc:sldMkLst>
          <pc:docMk/>
          <pc:sldMk cId="0" sldId="258"/>
        </pc:sldMkLst>
        <pc:spChg chg="mod">
          <ac:chgData name="Ruth Taylor Davies" userId="8d2594f9-d043-4d68-8483-ffdf100c9e10" providerId="ADAL" clId="{D1A10581-2E3E-469B-A2FF-C31E08A40010}" dt="2024-11-20T15:31:02.641" v="1707" actId="14100"/>
          <ac:spMkLst>
            <pc:docMk/>
            <pc:sldMk cId="0" sldId="258"/>
            <ac:spMk id="3" creationId="{00000000-0000-0000-0000-000000000000}"/>
          </ac:spMkLst>
        </pc:spChg>
      </pc:sldChg>
      <pc:sldChg chg="add">
        <pc:chgData name="Ruth Taylor Davies" userId="8d2594f9-d043-4d68-8483-ffdf100c9e10" providerId="ADAL" clId="{D1A10581-2E3E-469B-A2FF-C31E08A40010}" dt="2024-11-20T15:29:28.939" v="1660"/>
        <pc:sldMkLst>
          <pc:docMk/>
          <pc:sldMk cId="0" sldId="259"/>
        </pc:sldMkLst>
      </pc:sldChg>
      <pc:sldChg chg="add del">
        <pc:chgData name="Ruth Taylor Davies" userId="8d2594f9-d043-4d68-8483-ffdf100c9e10" providerId="ADAL" clId="{D1A10581-2E3E-469B-A2FF-C31E08A40010}" dt="2024-11-20T15:32:42.659" v="1760" actId="2696"/>
        <pc:sldMkLst>
          <pc:docMk/>
          <pc:sldMk cId="0" sldId="260"/>
        </pc:sldMkLst>
      </pc:sldChg>
      <pc:sldChg chg="addSp modSp add mod">
        <pc:chgData name="Ruth Taylor Davies" userId="8d2594f9-d043-4d68-8483-ffdf100c9e10" providerId="ADAL" clId="{D1A10581-2E3E-469B-A2FF-C31E08A40010}" dt="2024-11-21T08:30:57.644" v="2044" actId="1076"/>
        <pc:sldMkLst>
          <pc:docMk/>
          <pc:sldMk cId="0" sldId="261"/>
        </pc:sldMkLst>
        <pc:spChg chg="mod">
          <ac:chgData name="Ruth Taylor Davies" userId="8d2594f9-d043-4d68-8483-ffdf100c9e10" providerId="ADAL" clId="{D1A10581-2E3E-469B-A2FF-C31E08A40010}" dt="2024-11-21T08:30:25.627" v="2038" actId="20577"/>
          <ac:spMkLst>
            <pc:docMk/>
            <pc:sldMk cId="0" sldId="261"/>
            <ac:spMk id="3" creationId="{00000000-0000-0000-0000-000000000000}"/>
          </ac:spMkLst>
        </pc:spChg>
        <pc:spChg chg="mod">
          <ac:chgData name="Ruth Taylor Davies" userId="8d2594f9-d043-4d68-8483-ffdf100c9e10" providerId="ADAL" clId="{D1A10581-2E3E-469B-A2FF-C31E08A40010}" dt="2024-11-21T08:27:57.456" v="2037" actId="1076"/>
          <ac:spMkLst>
            <pc:docMk/>
            <pc:sldMk cId="0" sldId="261"/>
            <ac:spMk id="4" creationId="{00000000-0000-0000-0000-000000000000}"/>
          </ac:spMkLst>
        </pc:spChg>
        <pc:spChg chg="add mod">
          <ac:chgData name="Ruth Taylor Davies" userId="8d2594f9-d043-4d68-8483-ffdf100c9e10" providerId="ADAL" clId="{D1A10581-2E3E-469B-A2FF-C31E08A40010}" dt="2024-11-21T08:30:57.644" v="2044" actId="1076"/>
          <ac:spMkLst>
            <pc:docMk/>
            <pc:sldMk cId="0" sldId="261"/>
            <ac:spMk id="5" creationId="{BECCF9CD-169E-F21F-546D-2D004E82CA1D}"/>
          </ac:spMkLst>
        </pc:spChg>
      </pc:sldChg>
      <pc:sldChg chg="modSp add mod">
        <pc:chgData name="Ruth Taylor Davies" userId="8d2594f9-d043-4d68-8483-ffdf100c9e10" providerId="ADAL" clId="{D1A10581-2E3E-469B-A2FF-C31E08A40010}" dt="2024-11-20T15:32:23.957" v="1759" actId="20577"/>
        <pc:sldMkLst>
          <pc:docMk/>
          <pc:sldMk cId="0" sldId="262"/>
        </pc:sldMkLst>
        <pc:spChg chg="mod">
          <ac:chgData name="Ruth Taylor Davies" userId="8d2594f9-d043-4d68-8483-ffdf100c9e10" providerId="ADAL" clId="{D1A10581-2E3E-469B-A2FF-C31E08A40010}" dt="2024-11-20T15:32:23.957" v="1759" actId="20577"/>
          <ac:spMkLst>
            <pc:docMk/>
            <pc:sldMk cId="0" sldId="262"/>
            <ac:spMk id="3" creationId="{00000000-0000-0000-0000-000000000000}"/>
          </ac:spMkLst>
        </pc:spChg>
      </pc:sldChg>
      <pc:sldChg chg="add">
        <pc:chgData name="Ruth Taylor Davies" userId="8d2594f9-d043-4d68-8483-ffdf100c9e10" providerId="ADAL" clId="{D1A10581-2E3E-469B-A2FF-C31E08A40010}" dt="2024-11-20T15:29:28.939" v="1660"/>
        <pc:sldMkLst>
          <pc:docMk/>
          <pc:sldMk cId="0" sldId="263"/>
        </pc:sldMkLst>
      </pc:sldChg>
      <pc:sldChg chg="modSp add mod">
        <pc:chgData name="Ruth Taylor Davies" userId="8d2594f9-d043-4d68-8483-ffdf100c9e10" providerId="ADAL" clId="{D1A10581-2E3E-469B-A2FF-C31E08A40010}" dt="2024-11-20T15:44:58.101" v="1929" actId="313"/>
        <pc:sldMkLst>
          <pc:docMk/>
          <pc:sldMk cId="0" sldId="264"/>
        </pc:sldMkLst>
        <pc:spChg chg="mod">
          <ac:chgData name="Ruth Taylor Davies" userId="8d2594f9-d043-4d68-8483-ffdf100c9e10" providerId="ADAL" clId="{D1A10581-2E3E-469B-A2FF-C31E08A40010}" dt="2024-11-20T15:44:58.101" v="1929" actId="313"/>
          <ac:spMkLst>
            <pc:docMk/>
            <pc:sldMk cId="0" sldId="264"/>
            <ac:spMk id="3" creationId="{00000000-0000-0000-0000-000000000000}"/>
          </ac:spMkLst>
        </pc:spChg>
      </pc:sldChg>
      <pc:sldChg chg="delSp modSp add mod">
        <pc:chgData name="Ruth Taylor Davies" userId="8d2594f9-d043-4d68-8483-ffdf100c9e10" providerId="ADAL" clId="{D1A10581-2E3E-469B-A2FF-C31E08A40010}" dt="2024-11-20T15:46:06.374" v="1974" actId="14100"/>
        <pc:sldMkLst>
          <pc:docMk/>
          <pc:sldMk cId="0" sldId="265"/>
        </pc:sldMkLst>
        <pc:spChg chg="del mod">
          <ac:chgData name="Ruth Taylor Davies" userId="8d2594f9-d043-4d68-8483-ffdf100c9e10" providerId="ADAL" clId="{D1A10581-2E3E-469B-A2FF-C31E08A40010}" dt="2024-11-20T15:45:52.084" v="1957"/>
          <ac:spMkLst>
            <pc:docMk/>
            <pc:sldMk cId="0" sldId="265"/>
            <ac:spMk id="3" creationId="{00000000-0000-0000-0000-000000000000}"/>
          </ac:spMkLst>
        </pc:spChg>
        <pc:spChg chg="del mod">
          <ac:chgData name="Ruth Taylor Davies" userId="8d2594f9-d043-4d68-8483-ffdf100c9e10" providerId="ADAL" clId="{D1A10581-2E3E-469B-A2FF-C31E08A40010}" dt="2024-11-20T15:45:52.084" v="1955"/>
          <ac:spMkLst>
            <pc:docMk/>
            <pc:sldMk cId="0" sldId="265"/>
            <ac:spMk id="4" creationId="{00000000-0000-0000-0000-000000000000}"/>
          </ac:spMkLst>
        </pc:spChg>
        <pc:spChg chg="mod">
          <ac:chgData name="Ruth Taylor Davies" userId="8d2594f9-d043-4d68-8483-ffdf100c9e10" providerId="ADAL" clId="{D1A10581-2E3E-469B-A2FF-C31E08A40010}" dt="2024-11-20T15:45:43.260" v="1951" actId="1076"/>
          <ac:spMkLst>
            <pc:docMk/>
            <pc:sldMk cId="0" sldId="265"/>
            <ac:spMk id="5" creationId="{00000000-0000-0000-0000-000000000000}"/>
          </ac:spMkLst>
        </pc:spChg>
        <pc:spChg chg="mod">
          <ac:chgData name="Ruth Taylor Davies" userId="8d2594f9-d043-4d68-8483-ffdf100c9e10" providerId="ADAL" clId="{D1A10581-2E3E-469B-A2FF-C31E08A40010}" dt="2024-11-20T15:45:46.654" v="1952" actId="1076"/>
          <ac:spMkLst>
            <pc:docMk/>
            <pc:sldMk cId="0" sldId="265"/>
            <ac:spMk id="6" creationId="{00000000-0000-0000-0000-000000000000}"/>
          </ac:spMkLst>
        </pc:spChg>
        <pc:spChg chg="mod">
          <ac:chgData name="Ruth Taylor Davies" userId="8d2594f9-d043-4d68-8483-ffdf100c9e10" providerId="ADAL" clId="{D1A10581-2E3E-469B-A2FF-C31E08A40010}" dt="2024-11-20T15:45:51.118" v="1953" actId="1076"/>
          <ac:spMkLst>
            <pc:docMk/>
            <pc:sldMk cId="0" sldId="265"/>
            <ac:spMk id="7" creationId="{00000000-0000-0000-0000-000000000000}"/>
          </ac:spMkLst>
        </pc:spChg>
        <pc:spChg chg="mod">
          <ac:chgData name="Ruth Taylor Davies" userId="8d2594f9-d043-4d68-8483-ffdf100c9e10" providerId="ADAL" clId="{D1A10581-2E3E-469B-A2FF-C31E08A40010}" dt="2024-11-20T15:46:01.396" v="1973" actId="20577"/>
          <ac:spMkLst>
            <pc:docMk/>
            <pc:sldMk cId="0" sldId="265"/>
            <ac:spMk id="10" creationId="{00000000-0000-0000-0000-000000000000}"/>
          </ac:spMkLst>
        </pc:spChg>
        <pc:spChg chg="mod">
          <ac:chgData name="Ruth Taylor Davies" userId="8d2594f9-d043-4d68-8483-ffdf100c9e10" providerId="ADAL" clId="{D1A10581-2E3E-469B-A2FF-C31E08A40010}" dt="2024-11-20T15:46:06.374" v="1974" actId="14100"/>
          <ac:spMkLst>
            <pc:docMk/>
            <pc:sldMk cId="0" sldId="265"/>
            <ac:spMk id="11" creationId="{00000000-0000-0000-0000-000000000000}"/>
          </ac:spMkLst>
        </pc:spChg>
      </pc:sldChg>
      <pc:sldChg chg="add del">
        <pc:chgData name="Ruth Taylor Davies" userId="8d2594f9-d043-4d68-8483-ffdf100c9e10" providerId="ADAL" clId="{D1A10581-2E3E-469B-A2FF-C31E08A40010}" dt="2024-11-20T15:46:58.285" v="1976" actId="2696"/>
        <pc:sldMkLst>
          <pc:docMk/>
          <pc:sldMk cId="0" sldId="266"/>
        </pc:sldMkLst>
      </pc:sldChg>
      <pc:sldChg chg="add">
        <pc:chgData name="Ruth Taylor Davies" userId="8d2594f9-d043-4d68-8483-ffdf100c9e10" providerId="ADAL" clId="{D1A10581-2E3E-469B-A2FF-C31E08A40010}" dt="2024-11-20T15:29:28.939" v="1660"/>
        <pc:sldMkLst>
          <pc:docMk/>
          <pc:sldMk cId="0" sldId="267"/>
        </pc:sldMkLst>
      </pc:sldChg>
      <pc:sldChg chg="add">
        <pc:chgData name="Ruth Taylor Davies" userId="8d2594f9-d043-4d68-8483-ffdf100c9e10" providerId="ADAL" clId="{D1A10581-2E3E-469B-A2FF-C31E08A40010}" dt="2024-11-20T15:29:28.939" v="1660"/>
        <pc:sldMkLst>
          <pc:docMk/>
          <pc:sldMk cId="0" sldId="268"/>
        </pc:sldMkLst>
      </pc:sldChg>
      <pc:sldChg chg="add del">
        <pc:chgData name="Ruth Taylor Davies" userId="8d2594f9-d043-4d68-8483-ffdf100c9e10" providerId="ADAL" clId="{D1A10581-2E3E-469B-A2FF-C31E08A40010}" dt="2024-11-20T15:47:29.286" v="1977" actId="2696"/>
        <pc:sldMkLst>
          <pc:docMk/>
          <pc:sldMk cId="0" sldId="269"/>
        </pc:sldMkLst>
      </pc:sldChg>
      <pc:sldChg chg="addSp delSp modSp add mod">
        <pc:chgData name="Ruth Taylor Davies" userId="8d2594f9-d043-4d68-8483-ffdf100c9e10" providerId="ADAL" clId="{D1A10581-2E3E-469B-A2FF-C31E08A40010}" dt="2024-11-20T15:30:38.577" v="1698" actId="1076"/>
        <pc:sldMkLst>
          <pc:docMk/>
          <pc:sldMk cId="0" sldId="270"/>
        </pc:sldMkLst>
        <pc:spChg chg="mod">
          <ac:chgData name="Ruth Taylor Davies" userId="8d2594f9-d043-4d68-8483-ffdf100c9e10" providerId="ADAL" clId="{D1A10581-2E3E-469B-A2FF-C31E08A40010}" dt="2024-11-20T15:30:07.006" v="1695" actId="14100"/>
          <ac:spMkLst>
            <pc:docMk/>
            <pc:sldMk cId="0" sldId="270"/>
            <ac:spMk id="2" creationId="{00000000-0000-0000-0000-000000000000}"/>
          </ac:spMkLst>
        </pc:spChg>
        <pc:spChg chg="del mod">
          <ac:chgData name="Ruth Taylor Davies" userId="8d2594f9-d043-4d68-8483-ffdf100c9e10" providerId="ADAL" clId="{D1A10581-2E3E-469B-A2FF-C31E08A40010}" dt="2024-11-20T15:29:56.347" v="1684"/>
          <ac:spMkLst>
            <pc:docMk/>
            <pc:sldMk cId="0" sldId="270"/>
            <ac:spMk id="3" creationId="{00000000-0000-0000-0000-000000000000}"/>
          </ac:spMkLst>
        </pc:spChg>
        <pc:grpChg chg="del">
          <ac:chgData name="Ruth Taylor Davies" userId="8d2594f9-d043-4d68-8483-ffdf100c9e10" providerId="ADAL" clId="{D1A10581-2E3E-469B-A2FF-C31E08A40010}" dt="2024-11-20T15:29:56.331" v="1682" actId="478"/>
          <ac:grpSpMkLst>
            <pc:docMk/>
            <pc:sldMk cId="0" sldId="270"/>
            <ac:grpSpMk id="4" creationId="{00000000-0000-0000-0000-000000000000}"/>
          </ac:grpSpMkLst>
        </pc:grpChg>
        <pc:grpChg chg="del">
          <ac:chgData name="Ruth Taylor Davies" userId="8d2594f9-d043-4d68-8483-ffdf100c9e10" providerId="ADAL" clId="{D1A10581-2E3E-469B-A2FF-C31E08A40010}" dt="2024-11-20T15:29:57.947" v="1685" actId="478"/>
          <ac:grpSpMkLst>
            <pc:docMk/>
            <pc:sldMk cId="0" sldId="270"/>
            <ac:grpSpMk id="7" creationId="{00000000-0000-0000-0000-000000000000}"/>
          </ac:grpSpMkLst>
        </pc:grpChg>
        <pc:picChg chg="add mod">
          <ac:chgData name="Ruth Taylor Davies" userId="8d2594f9-d043-4d68-8483-ffdf100c9e10" providerId="ADAL" clId="{D1A10581-2E3E-469B-A2FF-C31E08A40010}" dt="2024-11-20T15:30:38.577" v="1698" actId="1076"/>
          <ac:picMkLst>
            <pc:docMk/>
            <pc:sldMk cId="0" sldId="270"/>
            <ac:picMk id="10" creationId="{A265B8AE-DABB-4B20-CF97-4B0EA3EEBFE0}"/>
          </ac:picMkLst>
        </pc:picChg>
      </pc:sldChg>
      <pc:sldChg chg="add">
        <pc:chgData name="Ruth Taylor Davies" userId="8d2594f9-d043-4d68-8483-ffdf100c9e10" providerId="ADAL" clId="{D1A10581-2E3E-469B-A2FF-C31E08A40010}" dt="2024-11-20T15:29:28.939" v="1660"/>
        <pc:sldMkLst>
          <pc:docMk/>
          <pc:sldMk cId="0" sldId="271"/>
        </pc:sldMkLst>
      </pc:sldChg>
      <pc:sldChg chg="add">
        <pc:chgData name="Ruth Taylor Davies" userId="8d2594f9-d043-4d68-8483-ffdf100c9e10" providerId="ADAL" clId="{D1A10581-2E3E-469B-A2FF-C31E08A40010}" dt="2024-11-20T15:29:28.939" v="1660"/>
        <pc:sldMkLst>
          <pc:docMk/>
          <pc:sldMk cId="0" sldId="272"/>
        </pc:sldMkLst>
      </pc:sldChg>
      <pc:sldChg chg="add del">
        <pc:chgData name="Ruth Taylor Davies" userId="8d2594f9-d043-4d68-8483-ffdf100c9e10" providerId="ADAL" clId="{D1A10581-2E3E-469B-A2FF-C31E08A40010}" dt="2024-11-20T15:48:22.346" v="1981" actId="2696"/>
        <pc:sldMkLst>
          <pc:docMk/>
          <pc:sldMk cId="0" sldId="273"/>
        </pc:sldMkLst>
      </pc:sldChg>
      <pc:sldChg chg="add">
        <pc:chgData name="Ruth Taylor Davies" userId="8d2594f9-d043-4d68-8483-ffdf100c9e10" providerId="ADAL" clId="{D1A10581-2E3E-469B-A2FF-C31E08A40010}" dt="2024-11-20T15:29:28.939" v="1660"/>
        <pc:sldMkLst>
          <pc:docMk/>
          <pc:sldMk cId="0" sldId="274"/>
        </pc:sldMkLst>
      </pc:sldChg>
      <pc:sldChg chg="add">
        <pc:chgData name="Ruth Taylor Davies" userId="8d2594f9-d043-4d68-8483-ffdf100c9e10" providerId="ADAL" clId="{D1A10581-2E3E-469B-A2FF-C31E08A40010}" dt="2024-11-20T15:29:28.939" v="1660"/>
        <pc:sldMkLst>
          <pc:docMk/>
          <pc:sldMk cId="0" sldId="275"/>
        </pc:sldMkLst>
      </pc:sldChg>
      <pc:sldChg chg="modSp mod">
        <pc:chgData name="Ruth Taylor Davies" userId="8d2594f9-d043-4d68-8483-ffdf100c9e10" providerId="ADAL" clId="{D1A10581-2E3E-469B-A2FF-C31E08A40010}" dt="2024-11-20T15:01:25.789" v="0" actId="20577"/>
        <pc:sldMkLst>
          <pc:docMk/>
          <pc:sldMk cId="2604938719" sldId="649"/>
        </pc:sldMkLst>
        <pc:spChg chg="mod">
          <ac:chgData name="Ruth Taylor Davies" userId="8d2594f9-d043-4d68-8483-ffdf100c9e10" providerId="ADAL" clId="{D1A10581-2E3E-469B-A2FF-C31E08A40010}" dt="2024-11-20T15:01:25.789" v="0" actId="20577"/>
          <ac:spMkLst>
            <pc:docMk/>
            <pc:sldMk cId="2604938719" sldId="649"/>
            <ac:spMk id="2" creationId="{93601BE8-6FE6-9648-67E8-A36D40FD15AC}"/>
          </ac:spMkLst>
        </pc:spChg>
      </pc:sldChg>
      <pc:sldChg chg="modSp mod">
        <pc:chgData name="Ruth Taylor Davies" userId="8d2594f9-d043-4d68-8483-ffdf100c9e10" providerId="ADAL" clId="{D1A10581-2E3E-469B-A2FF-C31E08A40010}" dt="2024-11-20T15:01:36.402" v="2" actId="20577"/>
        <pc:sldMkLst>
          <pc:docMk/>
          <pc:sldMk cId="1865956539" sldId="650"/>
        </pc:sldMkLst>
        <pc:spChg chg="mod">
          <ac:chgData name="Ruth Taylor Davies" userId="8d2594f9-d043-4d68-8483-ffdf100c9e10" providerId="ADAL" clId="{D1A10581-2E3E-469B-A2FF-C31E08A40010}" dt="2024-11-20T15:01:36.402" v="2" actId="20577"/>
          <ac:spMkLst>
            <pc:docMk/>
            <pc:sldMk cId="1865956539" sldId="650"/>
            <ac:spMk id="2" creationId="{93601BE8-6FE6-9648-67E8-A36D40FD15AC}"/>
          </ac:spMkLst>
        </pc:spChg>
      </pc:sldChg>
      <pc:sldChg chg="modSp mod">
        <pc:chgData name="Ruth Taylor Davies" userId="8d2594f9-d043-4d68-8483-ffdf100c9e10" providerId="ADAL" clId="{D1A10581-2E3E-469B-A2FF-C31E08A40010}" dt="2024-11-20T15:01:31.009" v="1" actId="20577"/>
        <pc:sldMkLst>
          <pc:docMk/>
          <pc:sldMk cId="459486446" sldId="651"/>
        </pc:sldMkLst>
        <pc:spChg chg="mod">
          <ac:chgData name="Ruth Taylor Davies" userId="8d2594f9-d043-4d68-8483-ffdf100c9e10" providerId="ADAL" clId="{D1A10581-2E3E-469B-A2FF-C31E08A40010}" dt="2024-11-20T15:01:31.009" v="1" actId="20577"/>
          <ac:spMkLst>
            <pc:docMk/>
            <pc:sldMk cId="459486446" sldId="651"/>
            <ac:spMk id="2" creationId="{93601BE8-6FE6-9648-67E8-A36D40FD15AC}"/>
          </ac:spMkLst>
        </pc:spChg>
      </pc:sldChg>
      <pc:sldChg chg="addSp delSp modSp mod delAnim modAnim">
        <pc:chgData name="Ruth Taylor Davies" userId="8d2594f9-d043-4d68-8483-ffdf100c9e10" providerId="ADAL" clId="{D1A10581-2E3E-469B-A2FF-C31E08A40010}" dt="2024-11-21T08:55:29.602" v="2047" actId="1076"/>
        <pc:sldMkLst>
          <pc:docMk/>
          <pc:sldMk cId="1346612292" sldId="652"/>
        </pc:sldMkLst>
        <pc:spChg chg="add del mod">
          <ac:chgData name="Ruth Taylor Davies" userId="8d2594f9-d043-4d68-8483-ffdf100c9e10" providerId="ADAL" clId="{D1A10581-2E3E-469B-A2FF-C31E08A40010}" dt="2024-11-21T08:55:26.028" v="2046"/>
          <ac:spMkLst>
            <pc:docMk/>
            <pc:sldMk cId="1346612292" sldId="652"/>
            <ac:spMk id="5" creationId="{668BD029-7E63-DA38-7D90-4A592D47F95A}"/>
          </ac:spMkLst>
        </pc:spChg>
        <pc:picChg chg="del">
          <ac:chgData name="Ruth Taylor Davies" userId="8d2594f9-d043-4d68-8483-ffdf100c9e10" providerId="ADAL" clId="{D1A10581-2E3E-469B-A2FF-C31E08A40010}" dt="2024-11-21T08:55:04.154" v="2045" actId="478"/>
          <ac:picMkLst>
            <pc:docMk/>
            <pc:sldMk cId="1346612292" sldId="652"/>
            <ac:picMk id="4" creationId="{9A7F0319-4C88-4F7E-8955-C679584688C8}"/>
          </ac:picMkLst>
        </pc:picChg>
        <pc:picChg chg="add mod">
          <ac:chgData name="Ruth Taylor Davies" userId="8d2594f9-d043-4d68-8483-ffdf100c9e10" providerId="ADAL" clId="{D1A10581-2E3E-469B-A2FF-C31E08A40010}" dt="2024-11-21T08:55:29.602" v="2047" actId="1076"/>
          <ac:picMkLst>
            <pc:docMk/>
            <pc:sldMk cId="1346612292" sldId="652"/>
            <ac:picMk id="6" creationId="{BAA66B3A-78C2-6EFE-48E9-791021A06FC8}"/>
          </ac:picMkLst>
        </pc:picChg>
      </pc:sldChg>
      <pc:sldChg chg="modSp mod">
        <pc:chgData name="Ruth Taylor Davies" userId="8d2594f9-d043-4d68-8483-ffdf100c9e10" providerId="ADAL" clId="{D1A10581-2E3E-469B-A2FF-C31E08A40010}" dt="2024-11-20T15:01:59.413" v="3" actId="20577"/>
        <pc:sldMkLst>
          <pc:docMk/>
          <pc:sldMk cId="3515602576" sldId="657"/>
        </pc:sldMkLst>
        <pc:spChg chg="mod">
          <ac:chgData name="Ruth Taylor Davies" userId="8d2594f9-d043-4d68-8483-ffdf100c9e10" providerId="ADAL" clId="{D1A10581-2E3E-469B-A2FF-C31E08A40010}" dt="2024-11-20T15:01:59.413" v="3" actId="20577"/>
          <ac:spMkLst>
            <pc:docMk/>
            <pc:sldMk cId="3515602576" sldId="657"/>
            <ac:spMk id="2" creationId="{A5FF93DC-FADF-3B5D-DC0E-BBDF6E54DA04}"/>
          </ac:spMkLst>
        </pc:spChg>
      </pc:sldChg>
      <pc:sldChg chg="modSp mod">
        <pc:chgData name="Ruth Taylor Davies" userId="8d2594f9-d043-4d68-8483-ffdf100c9e10" providerId="ADAL" clId="{D1A10581-2E3E-469B-A2FF-C31E08A40010}" dt="2024-11-20T15:02:05.414" v="4" actId="20577"/>
        <pc:sldMkLst>
          <pc:docMk/>
          <pc:sldMk cId="854365371" sldId="658"/>
        </pc:sldMkLst>
        <pc:spChg chg="mod">
          <ac:chgData name="Ruth Taylor Davies" userId="8d2594f9-d043-4d68-8483-ffdf100c9e10" providerId="ADAL" clId="{D1A10581-2E3E-469B-A2FF-C31E08A40010}" dt="2024-11-20T15:02:05.414" v="4" actId="20577"/>
          <ac:spMkLst>
            <pc:docMk/>
            <pc:sldMk cId="854365371" sldId="658"/>
            <ac:spMk id="2" creationId="{A5FF93DC-FADF-3B5D-DC0E-BBDF6E54DA04}"/>
          </ac:spMkLst>
        </pc:spChg>
      </pc:sldChg>
      <pc:sldChg chg="modSp new mod">
        <pc:chgData name="Ruth Taylor Davies" userId="8d2594f9-d043-4d68-8483-ffdf100c9e10" providerId="ADAL" clId="{D1A10581-2E3E-469B-A2FF-C31E08A40010}" dt="2024-11-20T15:25:02.322" v="1298" actId="1076"/>
        <pc:sldMkLst>
          <pc:docMk/>
          <pc:sldMk cId="2189673613" sldId="662"/>
        </pc:sldMkLst>
        <pc:spChg chg="mod">
          <ac:chgData name="Ruth Taylor Davies" userId="8d2594f9-d043-4d68-8483-ffdf100c9e10" providerId="ADAL" clId="{D1A10581-2E3E-469B-A2FF-C31E08A40010}" dt="2024-11-20T15:24:58.463" v="1297" actId="1076"/>
          <ac:spMkLst>
            <pc:docMk/>
            <pc:sldMk cId="2189673613" sldId="662"/>
            <ac:spMk id="2" creationId="{2FC00C3D-2656-4688-7B57-B45ED9318D44}"/>
          </ac:spMkLst>
        </pc:spChg>
        <pc:spChg chg="mod">
          <ac:chgData name="Ruth Taylor Davies" userId="8d2594f9-d043-4d68-8483-ffdf100c9e10" providerId="ADAL" clId="{D1A10581-2E3E-469B-A2FF-C31E08A40010}" dt="2024-11-20T15:25:02.322" v="1298" actId="1076"/>
          <ac:spMkLst>
            <pc:docMk/>
            <pc:sldMk cId="2189673613" sldId="662"/>
            <ac:spMk id="3" creationId="{56C4A3A6-8F8C-19AF-748E-1C13D37F2DE1}"/>
          </ac:spMkLst>
        </pc:spChg>
      </pc:sldChg>
      <pc:sldChg chg="modSp new mod">
        <pc:chgData name="Ruth Taylor Davies" userId="8d2594f9-d043-4d68-8483-ffdf100c9e10" providerId="ADAL" clId="{D1A10581-2E3E-469B-A2FF-C31E08A40010}" dt="2024-11-20T15:16:06.669" v="518" actId="15"/>
        <pc:sldMkLst>
          <pc:docMk/>
          <pc:sldMk cId="2137885390" sldId="663"/>
        </pc:sldMkLst>
        <pc:spChg chg="mod">
          <ac:chgData name="Ruth Taylor Davies" userId="8d2594f9-d043-4d68-8483-ffdf100c9e10" providerId="ADAL" clId="{D1A10581-2E3E-469B-A2FF-C31E08A40010}" dt="2024-11-20T15:08:03.298" v="429" actId="20577"/>
          <ac:spMkLst>
            <pc:docMk/>
            <pc:sldMk cId="2137885390" sldId="663"/>
            <ac:spMk id="2" creationId="{9C311017-C008-2E9D-528E-AC727D6B2EC4}"/>
          </ac:spMkLst>
        </pc:spChg>
        <pc:spChg chg="mod">
          <ac:chgData name="Ruth Taylor Davies" userId="8d2594f9-d043-4d68-8483-ffdf100c9e10" providerId="ADAL" clId="{D1A10581-2E3E-469B-A2FF-C31E08A40010}" dt="2024-11-20T15:16:06.669" v="518" actId="15"/>
          <ac:spMkLst>
            <pc:docMk/>
            <pc:sldMk cId="2137885390" sldId="663"/>
            <ac:spMk id="3" creationId="{F1FBB471-C4F8-915A-2032-CCEB5485CC74}"/>
          </ac:spMkLst>
        </pc:spChg>
      </pc:sldChg>
      <pc:sldChg chg="modSp new mod">
        <pc:chgData name="Ruth Taylor Davies" userId="8d2594f9-d043-4d68-8483-ffdf100c9e10" providerId="ADAL" clId="{D1A10581-2E3E-469B-A2FF-C31E08A40010}" dt="2024-11-20T15:27:26.279" v="1658" actId="20577"/>
        <pc:sldMkLst>
          <pc:docMk/>
          <pc:sldMk cId="2134239897" sldId="664"/>
        </pc:sldMkLst>
        <pc:spChg chg="mod">
          <ac:chgData name="Ruth Taylor Davies" userId="8d2594f9-d043-4d68-8483-ffdf100c9e10" providerId="ADAL" clId="{D1A10581-2E3E-469B-A2FF-C31E08A40010}" dt="2024-11-20T15:18:19.472" v="774" actId="313"/>
          <ac:spMkLst>
            <pc:docMk/>
            <pc:sldMk cId="2134239897" sldId="664"/>
            <ac:spMk id="2" creationId="{5F0A8711-C4D2-29E0-BE2D-202987713F41}"/>
          </ac:spMkLst>
        </pc:spChg>
        <pc:spChg chg="mod">
          <ac:chgData name="Ruth Taylor Davies" userId="8d2594f9-d043-4d68-8483-ffdf100c9e10" providerId="ADAL" clId="{D1A10581-2E3E-469B-A2FF-C31E08A40010}" dt="2024-11-20T15:27:26.279" v="1658" actId="20577"/>
          <ac:spMkLst>
            <pc:docMk/>
            <pc:sldMk cId="2134239897" sldId="664"/>
            <ac:spMk id="3" creationId="{C7C8D922-D9AA-03A0-04A9-615D2DA065DC}"/>
          </ac:spMkLst>
        </pc:spChg>
      </pc:sldChg>
      <pc:sldChg chg="delSp modSp add mod">
        <pc:chgData name="Ruth Taylor Davies" userId="8d2594f9-d043-4d68-8483-ffdf100c9e10" providerId="ADAL" clId="{D1A10581-2E3E-469B-A2FF-C31E08A40010}" dt="2024-11-20T15:47:51.259" v="1980" actId="478"/>
        <pc:sldMkLst>
          <pc:docMk/>
          <pc:sldMk cId="0" sldId="665"/>
        </pc:sldMkLst>
        <pc:spChg chg="mod">
          <ac:chgData name="Ruth Taylor Davies" userId="8d2594f9-d043-4d68-8483-ffdf100c9e10" providerId="ADAL" clId="{D1A10581-2E3E-469B-A2FF-C31E08A40010}" dt="2024-11-20T15:47:47.786" v="1978" actId="20577"/>
          <ac:spMkLst>
            <pc:docMk/>
            <pc:sldMk cId="0" sldId="665"/>
            <ac:spMk id="3" creationId="{00000000-0000-0000-0000-000000000000}"/>
          </ac:spMkLst>
        </pc:spChg>
        <pc:grpChg chg="del">
          <ac:chgData name="Ruth Taylor Davies" userId="8d2594f9-d043-4d68-8483-ffdf100c9e10" providerId="ADAL" clId="{D1A10581-2E3E-469B-A2FF-C31E08A40010}" dt="2024-11-20T15:47:49.623" v="1979" actId="478"/>
          <ac:grpSpMkLst>
            <pc:docMk/>
            <pc:sldMk cId="0" sldId="665"/>
            <ac:grpSpMk id="4" creationId="{00000000-0000-0000-0000-000000000000}"/>
          </ac:grpSpMkLst>
        </pc:grpChg>
        <pc:grpChg chg="del">
          <ac:chgData name="Ruth Taylor Davies" userId="8d2594f9-d043-4d68-8483-ffdf100c9e10" providerId="ADAL" clId="{D1A10581-2E3E-469B-A2FF-C31E08A40010}" dt="2024-11-20T15:47:51.259" v="1980" actId="478"/>
          <ac:grpSpMkLst>
            <pc:docMk/>
            <pc:sldMk cId="0" sldId="665"/>
            <ac:grpSpMk id="7" creationId="{00000000-0000-0000-0000-000000000000}"/>
          </ac:grpSpMkLst>
        </pc:grpChg>
      </pc:sldChg>
    </pc:docChg>
  </pc:docChgLst>
  <pc:docChgLst>
    <pc:chgData name="Ruth Taylor Davies" userId="8d2594f9-d043-4d68-8483-ffdf100c9e10" providerId="ADAL" clId="{395ABD5E-E526-4330-95DA-8AB6092582A3}"/>
    <pc:docChg chg="delSld modSld sldOrd">
      <pc:chgData name="Ruth Taylor Davies" userId="8d2594f9-d043-4d68-8483-ffdf100c9e10" providerId="ADAL" clId="{395ABD5E-E526-4330-95DA-8AB6092582A3}" dt="2024-10-14T08:35:04.968" v="42" actId="20577"/>
      <pc:docMkLst>
        <pc:docMk/>
      </pc:docMkLst>
      <pc:sldChg chg="del">
        <pc:chgData name="Ruth Taylor Davies" userId="8d2594f9-d043-4d68-8483-ffdf100c9e10" providerId="ADAL" clId="{395ABD5E-E526-4330-95DA-8AB6092582A3}" dt="2024-10-14T08:30:47.115" v="3" actId="2696"/>
        <pc:sldMkLst>
          <pc:docMk/>
          <pc:sldMk cId="814239107" sldId="344"/>
        </pc:sldMkLst>
      </pc:sldChg>
      <pc:sldChg chg="del">
        <pc:chgData name="Ruth Taylor Davies" userId="8d2594f9-d043-4d68-8483-ffdf100c9e10" providerId="ADAL" clId="{395ABD5E-E526-4330-95DA-8AB6092582A3}" dt="2024-10-14T08:30:47.115" v="3" actId="2696"/>
        <pc:sldMkLst>
          <pc:docMk/>
          <pc:sldMk cId="1604736201" sldId="345"/>
        </pc:sldMkLst>
      </pc:sldChg>
      <pc:sldChg chg="modSp mod">
        <pc:chgData name="Ruth Taylor Davies" userId="8d2594f9-d043-4d68-8483-ffdf100c9e10" providerId="ADAL" clId="{395ABD5E-E526-4330-95DA-8AB6092582A3}" dt="2024-10-14T08:35:04.968" v="42" actId="20577"/>
        <pc:sldMkLst>
          <pc:docMk/>
          <pc:sldMk cId="1393221825" sldId="437"/>
        </pc:sldMkLst>
        <pc:spChg chg="mod">
          <ac:chgData name="Ruth Taylor Davies" userId="8d2594f9-d043-4d68-8483-ffdf100c9e10" providerId="ADAL" clId="{395ABD5E-E526-4330-95DA-8AB6092582A3}" dt="2024-10-14T08:35:04.968" v="42" actId="20577"/>
          <ac:spMkLst>
            <pc:docMk/>
            <pc:sldMk cId="1393221825" sldId="437"/>
            <ac:spMk id="2" creationId="{A6E9004F-BFD6-4ADC-A0B5-89A9E2C7C48E}"/>
          </ac:spMkLst>
        </pc:spChg>
      </pc:sldChg>
      <pc:sldChg chg="del">
        <pc:chgData name="Ruth Taylor Davies" userId="8d2594f9-d043-4d68-8483-ffdf100c9e10" providerId="ADAL" clId="{395ABD5E-E526-4330-95DA-8AB6092582A3}" dt="2024-10-14T08:30:47.115" v="3" actId="2696"/>
        <pc:sldMkLst>
          <pc:docMk/>
          <pc:sldMk cId="249583142" sldId="439"/>
        </pc:sldMkLst>
      </pc:sldChg>
      <pc:sldChg chg="del">
        <pc:chgData name="Ruth Taylor Davies" userId="8d2594f9-d043-4d68-8483-ffdf100c9e10" providerId="ADAL" clId="{395ABD5E-E526-4330-95DA-8AB6092582A3}" dt="2024-10-14T08:30:20.033" v="0" actId="2696"/>
        <pc:sldMkLst>
          <pc:docMk/>
          <pc:sldMk cId="937912946" sldId="605"/>
        </pc:sldMkLst>
      </pc:sldChg>
      <pc:sldChg chg="del">
        <pc:chgData name="Ruth Taylor Davies" userId="8d2594f9-d043-4d68-8483-ffdf100c9e10" providerId="ADAL" clId="{395ABD5E-E526-4330-95DA-8AB6092582A3}" dt="2024-10-14T08:30:20.033" v="0" actId="2696"/>
        <pc:sldMkLst>
          <pc:docMk/>
          <pc:sldMk cId="2016977437" sldId="606"/>
        </pc:sldMkLst>
      </pc:sldChg>
      <pc:sldChg chg="del">
        <pc:chgData name="Ruth Taylor Davies" userId="8d2594f9-d043-4d68-8483-ffdf100c9e10" providerId="ADAL" clId="{395ABD5E-E526-4330-95DA-8AB6092582A3}" dt="2024-10-14T08:30:33.732" v="2" actId="2696"/>
        <pc:sldMkLst>
          <pc:docMk/>
          <pc:sldMk cId="92348389" sldId="611"/>
        </pc:sldMkLst>
      </pc:sldChg>
      <pc:sldChg chg="del">
        <pc:chgData name="Ruth Taylor Davies" userId="8d2594f9-d043-4d68-8483-ffdf100c9e10" providerId="ADAL" clId="{395ABD5E-E526-4330-95DA-8AB6092582A3}" dt="2024-10-14T08:30:20.033" v="0" actId="2696"/>
        <pc:sldMkLst>
          <pc:docMk/>
          <pc:sldMk cId="2991968754" sldId="645"/>
        </pc:sldMkLst>
      </pc:sldChg>
      <pc:sldChg chg="modSp mod ord">
        <pc:chgData name="Ruth Taylor Davies" userId="8d2594f9-d043-4d68-8483-ffdf100c9e10" providerId="ADAL" clId="{395ABD5E-E526-4330-95DA-8AB6092582A3}" dt="2024-10-14T08:33:08.021" v="29"/>
        <pc:sldMkLst>
          <pc:docMk/>
          <pc:sldMk cId="1865956539" sldId="650"/>
        </pc:sldMkLst>
        <pc:spChg chg="mod">
          <ac:chgData name="Ruth Taylor Davies" userId="8d2594f9-d043-4d68-8483-ffdf100c9e10" providerId="ADAL" clId="{395ABD5E-E526-4330-95DA-8AB6092582A3}" dt="2024-10-14T08:32:32.198" v="28" actId="20577"/>
          <ac:spMkLst>
            <pc:docMk/>
            <pc:sldMk cId="1865956539" sldId="650"/>
            <ac:spMk id="2" creationId="{93601BE8-6FE6-9648-67E8-A36D40FD15AC}"/>
          </ac:spMkLst>
        </pc:spChg>
        <pc:spChg chg="mod">
          <ac:chgData name="Ruth Taylor Davies" userId="8d2594f9-d043-4d68-8483-ffdf100c9e10" providerId="ADAL" clId="{395ABD5E-E526-4330-95DA-8AB6092582A3}" dt="2024-10-14T08:33:08.021" v="29"/>
          <ac:spMkLst>
            <pc:docMk/>
            <pc:sldMk cId="1865956539" sldId="650"/>
            <ac:spMk id="4" creationId="{FD3C9E24-1940-6BA8-FE23-6D07FBCADD43}"/>
          </ac:spMkLst>
        </pc:spChg>
      </pc:sldChg>
      <pc:sldChg chg="modSp mod">
        <pc:chgData name="Ruth Taylor Davies" userId="8d2594f9-d043-4d68-8483-ffdf100c9e10" providerId="ADAL" clId="{395ABD5E-E526-4330-95DA-8AB6092582A3}" dt="2024-10-14T08:33:38.962" v="33" actId="1076"/>
        <pc:sldMkLst>
          <pc:docMk/>
          <pc:sldMk cId="459486446" sldId="651"/>
        </pc:sldMkLst>
        <pc:spChg chg="mod">
          <ac:chgData name="Ruth Taylor Davies" userId="8d2594f9-d043-4d68-8483-ffdf100c9e10" providerId="ADAL" clId="{395ABD5E-E526-4330-95DA-8AB6092582A3}" dt="2024-10-14T08:32:10.408" v="16" actId="20577"/>
          <ac:spMkLst>
            <pc:docMk/>
            <pc:sldMk cId="459486446" sldId="651"/>
            <ac:spMk id="2" creationId="{93601BE8-6FE6-9648-67E8-A36D40FD15AC}"/>
          </ac:spMkLst>
        </pc:spChg>
        <pc:spChg chg="mod">
          <ac:chgData name="Ruth Taylor Davies" userId="8d2594f9-d043-4d68-8483-ffdf100c9e10" providerId="ADAL" clId="{395ABD5E-E526-4330-95DA-8AB6092582A3}" dt="2024-10-14T08:33:35.018" v="32" actId="20577"/>
          <ac:spMkLst>
            <pc:docMk/>
            <pc:sldMk cId="459486446" sldId="651"/>
            <ac:spMk id="4" creationId="{FD3C9E24-1940-6BA8-FE23-6D07FBCADD43}"/>
          </ac:spMkLst>
        </pc:spChg>
        <pc:picChg chg="mod">
          <ac:chgData name="Ruth Taylor Davies" userId="8d2594f9-d043-4d68-8483-ffdf100c9e10" providerId="ADAL" clId="{395ABD5E-E526-4330-95DA-8AB6092582A3}" dt="2024-10-14T08:33:38.962" v="33" actId="1076"/>
          <ac:picMkLst>
            <pc:docMk/>
            <pc:sldMk cId="459486446" sldId="651"/>
            <ac:picMk id="5" creationId="{6A3D4DD4-9162-8679-8245-6858068B2F1B}"/>
          </ac:picMkLst>
        </pc:picChg>
      </pc:sldChg>
      <pc:sldChg chg="del">
        <pc:chgData name="Ruth Taylor Davies" userId="8d2594f9-d043-4d68-8483-ffdf100c9e10" providerId="ADAL" clId="{395ABD5E-E526-4330-95DA-8AB6092582A3}" dt="2024-10-14T08:30:29.817" v="1" actId="2696"/>
        <pc:sldMkLst>
          <pc:docMk/>
          <pc:sldMk cId="2131758179" sldId="659"/>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9367" cy="500142"/>
          </a:xfrm>
          <a:prstGeom prst="rect">
            <a:avLst/>
          </a:prstGeom>
        </p:spPr>
        <p:txBody>
          <a:bodyPr vert="horz" lIns="96442" tIns="48221" rIns="96442" bIns="48221" rtlCol="0"/>
          <a:lstStyle>
            <a:lvl1pPr algn="l">
              <a:defRPr sz="1300"/>
            </a:lvl1pPr>
          </a:lstStyle>
          <a:p>
            <a:endParaRPr lang="en-GB"/>
          </a:p>
        </p:txBody>
      </p:sp>
      <p:sp>
        <p:nvSpPr>
          <p:cNvPr id="3" name="Date Placeholder 2"/>
          <p:cNvSpPr>
            <a:spLocks noGrp="1"/>
          </p:cNvSpPr>
          <p:nvPr>
            <p:ph type="dt" sz="quarter" idx="1"/>
          </p:nvPr>
        </p:nvSpPr>
        <p:spPr>
          <a:xfrm>
            <a:off x="3894505" y="0"/>
            <a:ext cx="2979367" cy="500142"/>
          </a:xfrm>
          <a:prstGeom prst="rect">
            <a:avLst/>
          </a:prstGeom>
        </p:spPr>
        <p:txBody>
          <a:bodyPr vert="horz" lIns="96442" tIns="48221" rIns="96442" bIns="48221" rtlCol="0"/>
          <a:lstStyle>
            <a:lvl1pPr algn="r">
              <a:defRPr sz="1300"/>
            </a:lvl1pPr>
          </a:lstStyle>
          <a:p>
            <a:fld id="{96D292DE-8B7A-4254-AA83-74C1F4DD4AF0}" type="datetimeFigureOut">
              <a:rPr lang="en-GB" smtClean="0"/>
              <a:t>01/12/2025</a:t>
            </a:fld>
            <a:endParaRPr lang="en-GB"/>
          </a:p>
        </p:txBody>
      </p:sp>
      <p:sp>
        <p:nvSpPr>
          <p:cNvPr id="4" name="Footer Placeholder 3"/>
          <p:cNvSpPr>
            <a:spLocks noGrp="1"/>
          </p:cNvSpPr>
          <p:nvPr>
            <p:ph type="ftr" sz="quarter" idx="2"/>
          </p:nvPr>
        </p:nvSpPr>
        <p:spPr>
          <a:xfrm>
            <a:off x="0" y="9500960"/>
            <a:ext cx="2979367" cy="500142"/>
          </a:xfrm>
          <a:prstGeom prst="rect">
            <a:avLst/>
          </a:prstGeom>
        </p:spPr>
        <p:txBody>
          <a:bodyPr vert="horz" lIns="96442" tIns="48221" rIns="96442" bIns="48221" rtlCol="0" anchor="b"/>
          <a:lstStyle>
            <a:lvl1pPr algn="l">
              <a:defRPr sz="1300"/>
            </a:lvl1pPr>
          </a:lstStyle>
          <a:p>
            <a:endParaRPr lang="en-GB"/>
          </a:p>
        </p:txBody>
      </p:sp>
      <p:sp>
        <p:nvSpPr>
          <p:cNvPr id="5" name="Slide Number Placeholder 4"/>
          <p:cNvSpPr>
            <a:spLocks noGrp="1"/>
          </p:cNvSpPr>
          <p:nvPr>
            <p:ph type="sldNum" sz="quarter" idx="3"/>
          </p:nvPr>
        </p:nvSpPr>
        <p:spPr>
          <a:xfrm>
            <a:off x="3894505" y="9500960"/>
            <a:ext cx="2979367" cy="500142"/>
          </a:xfrm>
          <a:prstGeom prst="rect">
            <a:avLst/>
          </a:prstGeom>
        </p:spPr>
        <p:txBody>
          <a:bodyPr vert="horz" lIns="96442" tIns="48221" rIns="96442" bIns="48221" rtlCol="0" anchor="b"/>
          <a:lstStyle>
            <a:lvl1pPr algn="r">
              <a:defRPr sz="13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9367" cy="501879"/>
          </a:xfrm>
          <a:prstGeom prst="rect">
            <a:avLst/>
          </a:prstGeom>
        </p:spPr>
        <p:txBody>
          <a:bodyPr vert="horz" lIns="96442" tIns="48221" rIns="96442" bIns="48221" rtlCol="0"/>
          <a:lstStyle>
            <a:lvl1pPr algn="l">
              <a:defRPr sz="1300"/>
            </a:lvl1pPr>
          </a:lstStyle>
          <a:p>
            <a:endParaRPr lang="en-US"/>
          </a:p>
        </p:txBody>
      </p:sp>
      <p:sp>
        <p:nvSpPr>
          <p:cNvPr id="3" name="Date Placeholder 2"/>
          <p:cNvSpPr>
            <a:spLocks noGrp="1"/>
          </p:cNvSpPr>
          <p:nvPr>
            <p:ph type="dt" idx="1"/>
          </p:nvPr>
        </p:nvSpPr>
        <p:spPr>
          <a:xfrm>
            <a:off x="3894505" y="0"/>
            <a:ext cx="2979367" cy="501879"/>
          </a:xfrm>
          <a:prstGeom prst="rect">
            <a:avLst/>
          </a:prstGeom>
        </p:spPr>
        <p:txBody>
          <a:bodyPr vert="horz" lIns="96442" tIns="48221" rIns="96442" bIns="48221" rtlCol="0"/>
          <a:lstStyle>
            <a:lvl1pPr algn="r">
              <a:defRPr sz="1300"/>
            </a:lvl1pPr>
          </a:lstStyle>
          <a:p>
            <a:fld id="{27ACFA33-DD99-D445-BBF2-692ED867A9DB}" type="datetimeFigureOut">
              <a:rPr lang="en-US" smtClean="0"/>
              <a:t>12/1/2025</a:t>
            </a:fld>
            <a:endParaRPr lang="en-US"/>
          </a:p>
        </p:txBody>
      </p:sp>
      <p:sp>
        <p:nvSpPr>
          <p:cNvPr id="4" name="Slide Image Placeholder 3"/>
          <p:cNvSpPr>
            <a:spLocks noGrp="1" noRot="1" noChangeAspect="1"/>
          </p:cNvSpPr>
          <p:nvPr>
            <p:ph type="sldImg" idx="2"/>
          </p:nvPr>
        </p:nvSpPr>
        <p:spPr>
          <a:xfrm>
            <a:off x="1189038" y="1250950"/>
            <a:ext cx="4497387" cy="3375025"/>
          </a:xfrm>
          <a:prstGeom prst="rect">
            <a:avLst/>
          </a:prstGeom>
          <a:noFill/>
          <a:ln w="12700">
            <a:solidFill>
              <a:prstClr val="black"/>
            </a:solidFill>
          </a:ln>
        </p:spPr>
        <p:txBody>
          <a:bodyPr vert="horz" lIns="96442" tIns="48221" rIns="96442" bIns="48221" rtlCol="0" anchor="ctr"/>
          <a:lstStyle/>
          <a:p>
            <a:endParaRPr lang="en-US"/>
          </a:p>
        </p:txBody>
      </p:sp>
      <p:sp>
        <p:nvSpPr>
          <p:cNvPr id="5" name="Notes Placeholder 4"/>
          <p:cNvSpPr>
            <a:spLocks noGrp="1"/>
          </p:cNvSpPr>
          <p:nvPr>
            <p:ph type="body" sz="quarter" idx="3"/>
          </p:nvPr>
        </p:nvSpPr>
        <p:spPr>
          <a:xfrm>
            <a:off x="687547" y="4813866"/>
            <a:ext cx="5500370" cy="3938617"/>
          </a:xfrm>
          <a:prstGeom prst="rect">
            <a:avLst/>
          </a:prstGeom>
        </p:spPr>
        <p:txBody>
          <a:bodyPr vert="horz" lIns="96442" tIns="48221" rIns="96442" bIns="48221"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500961"/>
            <a:ext cx="2979367" cy="501878"/>
          </a:xfrm>
          <a:prstGeom prst="rect">
            <a:avLst/>
          </a:prstGeom>
        </p:spPr>
        <p:txBody>
          <a:bodyPr vert="horz" lIns="96442" tIns="48221" rIns="96442" bIns="48221" rtlCol="0" anchor="b"/>
          <a:lstStyle>
            <a:lvl1pPr algn="l">
              <a:defRPr sz="1300"/>
            </a:lvl1pPr>
          </a:lstStyle>
          <a:p>
            <a:endParaRPr lang="en-US"/>
          </a:p>
        </p:txBody>
      </p:sp>
      <p:sp>
        <p:nvSpPr>
          <p:cNvPr id="7" name="Slide Number Placeholder 6"/>
          <p:cNvSpPr>
            <a:spLocks noGrp="1"/>
          </p:cNvSpPr>
          <p:nvPr>
            <p:ph type="sldNum" sz="quarter" idx="5"/>
          </p:nvPr>
        </p:nvSpPr>
        <p:spPr>
          <a:xfrm>
            <a:off x="3894505" y="9500961"/>
            <a:ext cx="2979367" cy="501878"/>
          </a:xfrm>
          <a:prstGeom prst="rect">
            <a:avLst/>
          </a:prstGeom>
        </p:spPr>
        <p:txBody>
          <a:bodyPr vert="horz" lIns="96442" tIns="48221" rIns="96442" bIns="48221" rtlCol="0" anchor="b"/>
          <a:lstStyle>
            <a:lvl1pPr algn="r">
              <a:defRPr sz="1300"/>
            </a:lvl1pPr>
          </a:lstStyle>
          <a:p>
            <a:fld id="{FE08C8D7-18E8-2C4F-967C-29C09C3D1F6E}" type="slidenum">
              <a:rPr lang="en-US" smtClean="0"/>
              <a:t>‹#›</a:t>
            </a:fld>
            <a:endParaRPr lang="en-US"/>
          </a:p>
        </p:txBody>
      </p:sp>
    </p:spTree>
    <p:extLst>
      <p:ext uri="{BB962C8B-B14F-4D97-AF65-F5344CB8AC3E}">
        <p14:creationId xmlns:p14="http://schemas.microsoft.com/office/powerpoint/2010/main" val="260516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1685138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7</a:t>
            </a:fld>
            <a:endParaRPr lang="en-US"/>
          </a:p>
        </p:txBody>
      </p:sp>
    </p:spTree>
    <p:extLst>
      <p:ext uri="{BB962C8B-B14F-4D97-AF65-F5344CB8AC3E}">
        <p14:creationId xmlns:p14="http://schemas.microsoft.com/office/powerpoint/2010/main" val="14211728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12</a:t>
            </a:fld>
            <a:endParaRPr lang="en-US"/>
          </a:p>
        </p:txBody>
      </p:sp>
    </p:spTree>
    <p:extLst>
      <p:ext uri="{BB962C8B-B14F-4D97-AF65-F5344CB8AC3E}">
        <p14:creationId xmlns:p14="http://schemas.microsoft.com/office/powerpoint/2010/main" val="30594208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13</a:t>
            </a:fld>
            <a:endParaRPr lang="en-US"/>
          </a:p>
        </p:txBody>
      </p:sp>
    </p:spTree>
    <p:extLst>
      <p:ext uri="{BB962C8B-B14F-4D97-AF65-F5344CB8AC3E}">
        <p14:creationId xmlns:p14="http://schemas.microsoft.com/office/powerpoint/2010/main" val="13381373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E08C8D7-18E8-2C4F-967C-29C09C3D1F6E}" type="slidenum">
              <a:rPr lang="en-US" smtClean="0"/>
              <a:t>14</a:t>
            </a:fld>
            <a:endParaRPr lang="en-US"/>
          </a:p>
        </p:txBody>
      </p:sp>
    </p:spTree>
    <p:extLst>
      <p:ext uri="{BB962C8B-B14F-4D97-AF65-F5344CB8AC3E}">
        <p14:creationId xmlns:p14="http://schemas.microsoft.com/office/powerpoint/2010/main" val="14108462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37</a:t>
            </a:fld>
            <a:endParaRPr lang="en-US"/>
          </a:p>
        </p:txBody>
      </p:sp>
    </p:spTree>
    <p:extLst>
      <p:ext uri="{BB962C8B-B14F-4D97-AF65-F5344CB8AC3E}">
        <p14:creationId xmlns:p14="http://schemas.microsoft.com/office/powerpoint/2010/main" val="36976909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4.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399665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75557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40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1497655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4000">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525355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lvl1pPr>
              <a:defRPr sz="4000">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6048545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4000">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000">
                <a:solidFill>
                  <a:schemeClr val="tx1">
                    <a:tint val="75000"/>
                  </a:schemeClr>
                </a:solidFill>
                <a:latin typeface="Arial" panose="020B0604020202020204" pitchFamily="34" charset="0"/>
                <a:cs typeface="Arial" panose="020B0604020202020204"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076789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lvl1pPr>
              <a:defRPr sz="4000">
                <a:latin typeface="Arial" panose="020B0604020202020204" pitchFamily="34" charset="0"/>
                <a:cs typeface="Arial" panose="020B0604020202020204" pitchFamily="34" charset="0"/>
              </a:defRPr>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lvl1pPr>
              <a:defRPr>
                <a:latin typeface="Arial" panose="020B0604020202020204" pitchFamily="34" charset="0"/>
                <a:cs typeface="Arial" panose="020B0604020202020204" pitchFamily="34" charset="0"/>
              </a:defRPr>
            </a:lvl1pPr>
            <a:lvl2pPr>
              <a:defRPr>
                <a:latin typeface="Arial" panose="020B0604020202020204" pitchFamily="34" charset="0"/>
                <a:cs typeface="Arial" panose="020B0604020202020204" pitchFamily="34" charset="0"/>
              </a:defRPr>
            </a:lvl2pPr>
            <a:lvl3pPr>
              <a:defRPr>
                <a:latin typeface="Arial" panose="020B0604020202020204" pitchFamily="34" charset="0"/>
                <a:cs typeface="Arial" panose="020B0604020202020204" pitchFamily="34" charset="0"/>
              </a:defRPr>
            </a:lvl3pPr>
            <a:lvl4pPr>
              <a:defRPr>
                <a:latin typeface="Arial" panose="020B0604020202020204" pitchFamily="34" charset="0"/>
                <a:cs typeface="Arial" panose="020B0604020202020204" pitchFamily="34" charset="0"/>
              </a:defRPr>
            </a:lvl4pPr>
            <a:lvl5pPr>
              <a:defRPr>
                <a:latin typeface="Arial" panose="020B0604020202020204" pitchFamily="34" charset="0"/>
                <a:cs typeface="Arial" panose="020B0604020202020204" pitchFamily="34" charset="0"/>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67265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54126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291323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12512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9670647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215323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823706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919884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14695873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119550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12/1/2025</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1688967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12/1/2025</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236793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12/1/2025</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62092091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01/12/2025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9546924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360524776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9"/>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4"/>
            <a:ext cx="2057400" cy="365125"/>
          </a:xfrm>
          <a:prstGeom prst="rect">
            <a:avLst/>
          </a:prstGeom>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4"/>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4"/>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259021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9260482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01/12/2025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7164599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287327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3275840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3786352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12/1/2025</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410641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12/1/2025</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9906638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12/1/2025</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086670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12/1/2025</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0895017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12/1/2025</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5768634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12/1/2025</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4361203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364382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12/1/2025</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1913173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01/12/2025</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94785920"/>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01/12/2025</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983018"/>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C64F3F4-CE19-49F8-9EF4-FF4EE52031C2}" type="datetimeFigureOut">
              <a:rPr lang="en-GB" smtClean="0"/>
              <a:t>01/12/2025</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0413570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01/12/2025</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73456929"/>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C64F3F4-CE19-49F8-9EF4-FF4EE52031C2}" type="datetimeFigureOut">
              <a:rPr lang="en-GB" smtClean="0"/>
              <a:t>01/12/2025</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22491741"/>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C64F3F4-CE19-49F8-9EF4-FF4EE52031C2}" type="datetimeFigureOut">
              <a:rPr lang="en-GB" smtClean="0"/>
              <a:t>01/12/2025</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0922293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C64F3F4-CE19-49F8-9EF4-FF4EE52031C2}" type="datetimeFigureOut">
              <a:rPr lang="en-GB" smtClean="0"/>
              <a:t>01/12/2025</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9634874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C64F3F4-CE19-49F8-9EF4-FF4EE52031C2}" type="datetimeFigureOut">
              <a:rPr lang="en-GB" smtClean="0"/>
              <a:t>01/12/2025</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075281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C64F3F4-CE19-49F8-9EF4-FF4EE52031C2}" type="datetimeFigureOut">
              <a:rPr lang="en-GB" smtClean="0"/>
              <a:t>01/12/2025</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7730380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C64F3F4-CE19-49F8-9EF4-FF4EE52031C2}" type="datetimeFigureOut">
              <a:rPr lang="en-GB" smtClean="0"/>
              <a:t>01/12/2025</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83749870"/>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C64F3F4-CE19-49F8-9EF4-FF4EE52031C2}" type="datetimeFigureOut">
              <a:rPr lang="en-GB" smtClean="0"/>
              <a:t>01/12/2025</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9857594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9943439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cSld name="1_Two Content">
    <p:spTree>
      <p:nvGrpSpPr>
        <p:cNvPr id="1" name=""/>
        <p:cNvGrpSpPr/>
        <p:nvPr/>
      </p:nvGrpSpPr>
      <p:grpSpPr>
        <a:xfrm>
          <a:off x="0" y="0"/>
          <a:ext cx="0" cy="0"/>
          <a:chOff x="0" y="0"/>
          <a:chExt cx="0" cy="0"/>
        </a:xfrm>
      </p:grpSpPr>
      <p:sp>
        <p:nvSpPr>
          <p:cNvPr id="2" name="Holder 2"/>
          <p:cNvSpPr>
            <a:spLocks noGrp="1"/>
          </p:cNvSpPr>
          <p:nvPr>
            <p:ph type="title"/>
          </p:nvPr>
        </p:nvSpPr>
        <p:spPr/>
        <p:txBody>
          <a:bodyPr lIns="0" tIns="0" rIns="0" bIns="0"/>
          <a:lstStyle>
            <a:lvl1pPr>
              <a:defRPr sz="3300" b="0" i="0">
                <a:solidFill>
                  <a:schemeClr val="tx1"/>
                </a:solidFill>
                <a:latin typeface="Calibri Light"/>
                <a:cs typeface="Calibri Light"/>
              </a:defRPr>
            </a:lvl1pPr>
          </a:lstStyle>
          <a:p>
            <a:endParaRPr/>
          </a:p>
        </p:txBody>
      </p:sp>
      <p:sp>
        <p:nvSpPr>
          <p:cNvPr id="3" name="Holder 3"/>
          <p:cNvSpPr>
            <a:spLocks noGrp="1"/>
          </p:cNvSpPr>
          <p:nvPr>
            <p:ph sz="half" idx="2"/>
          </p:nvPr>
        </p:nvSpPr>
        <p:spPr>
          <a:xfrm>
            <a:off x="457200" y="1577340"/>
            <a:ext cx="3977640" cy="290849"/>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4709160" y="1577340"/>
            <a:ext cx="3977640" cy="290849"/>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12/1/2025</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85494834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1.xml"/><Relationship Id="rId13" Type="http://schemas.openxmlformats.org/officeDocument/2006/relationships/image" Target="../media/image2.png"/><Relationship Id="rId3" Type="http://schemas.openxmlformats.org/officeDocument/2006/relationships/slideLayout" Target="../slideLayouts/slideLayout6.xml"/><Relationship Id="rId7" Type="http://schemas.openxmlformats.org/officeDocument/2006/relationships/slideLayout" Target="../slideLayouts/slideLayout10.xml"/><Relationship Id="rId12" Type="http://schemas.openxmlformats.org/officeDocument/2006/relationships/theme" Target="../theme/theme2.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11" Type="http://schemas.openxmlformats.org/officeDocument/2006/relationships/slideLayout" Target="../slideLayouts/slideLayout14.xml"/><Relationship Id="rId5" Type="http://schemas.openxmlformats.org/officeDocument/2006/relationships/slideLayout" Target="../slideLayouts/slideLayout8.xml"/><Relationship Id="rId10" Type="http://schemas.openxmlformats.org/officeDocument/2006/relationships/slideLayout" Target="../slideLayouts/slideLayout13.xml"/><Relationship Id="rId4" Type="http://schemas.openxmlformats.org/officeDocument/2006/relationships/slideLayout" Target="../slideLayouts/slideLayout7.xml"/><Relationship Id="rId9"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slideLayout" Target="../slideLayouts/slideLayout17.xml"/><Relationship Id="rId7" Type="http://schemas.openxmlformats.org/officeDocument/2006/relationships/theme" Target="../theme/theme3.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image" Target="../media/image4.png"/><Relationship Id="rId5" Type="http://schemas.openxmlformats.org/officeDocument/2006/relationships/theme" Target="../theme/theme4.xml"/><Relationship Id="rId4" Type="http://schemas.openxmlformats.org/officeDocument/2006/relationships/slideLayout" Target="../slideLayouts/slideLayout24.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image" Target="../media/image2.png"/><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theme" Target="../theme/theme5.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slideLayout" Target="../slideLayouts/slideLayout48.xml"/><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slideLayout" Target="../slideLayouts/slideLayout47.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5" Type="http://schemas.openxmlformats.org/officeDocument/2006/relationships/image" Target="../media/image6.jpg"/><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 Id="rId1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798299396"/>
      </p:ext>
    </p:extLst>
  </p:cSld>
  <p:clrMap bg1="lt1" tx1="dk1" bg2="lt2" tx2="dk2" accent1="accent1" accent2="accent2" accent3="accent3" accent4="accent4" accent5="accent5" accent6="accent6" hlink="hlink" folHlink="folHlink"/>
  <p:sldLayoutIdLst>
    <p:sldLayoutId id="2147483663" r:id="rId1"/>
    <p:sldLayoutId id="2147483702" r:id="rId2"/>
    <p:sldLayoutId id="214748370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4211759191"/>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 id="2147483727" r:id="rId5"/>
    <p:sldLayoutId id="2147483728" r:id="rId6"/>
    <p:sldLayoutId id="2147483729" r:id="rId7"/>
    <p:sldLayoutId id="2147483730" r:id="rId8"/>
    <p:sldLayoutId id="2147483731" r:id="rId9"/>
    <p:sldLayoutId id="2147483732" r:id="rId10"/>
    <p:sldLayoutId id="214748373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4276372262"/>
      </p:ext>
    </p:extLst>
  </p:cSld>
  <p:clrMap bg1="lt1" tx1="dk1" bg2="lt2" tx2="dk2" accent1="accent1" accent2="accent2" accent3="accent3" accent4="accent4" accent5="accent5" accent6="accent6" hlink="hlink" folHlink="folHlink"/>
  <p:sldLayoutIdLst>
    <p:sldLayoutId id="2147483707" r:id="rId1"/>
    <p:sldLayoutId id="2147483678" r:id="rId2"/>
    <p:sldLayoutId id="2147483679" r:id="rId3"/>
    <p:sldLayoutId id="2147483681" r:id="rId4"/>
    <p:sldLayoutId id="2147483682" r:id="rId5"/>
    <p:sldLayoutId id="2147483683"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44220206"/>
      </p:ext>
    </p:extLst>
  </p:cSld>
  <p:clrMap bg1="lt1" tx1="dk1" bg2="lt2" tx2="dk2" accent1="accent1" accent2="accent2" accent3="accent3" accent4="accent4" accent5="accent5" accent6="accent6" hlink="hlink" folHlink="folHlink"/>
  <p:sldLayoutIdLst>
    <p:sldLayoutId id="2147483677" r:id="rId1"/>
    <p:sldLayoutId id="2147483703" r:id="rId2"/>
    <p:sldLayoutId id="2147483704" r:id="rId3"/>
    <p:sldLayoutId id="214748370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694617966"/>
      </p:ext>
    </p:extLst>
  </p:cSld>
  <p:clrMap bg1="lt1" tx1="dk1" bg2="lt2" tx2="dk2" accent1="accent1" accent2="accent2" accent3="accent3" accent4="accent4" accent5="accent5" accent6="accent6" hlink="hlink" folHlink="folHlink"/>
  <p:sldLayoutIdLst>
    <p:sldLayoutId id="2147483665" r:id="rId1"/>
    <p:sldLayoutId id="2147483666" r:id="rId2"/>
    <p:sldLayoutId id="2147483667" r:id="rId3"/>
    <p:sldLayoutId id="2147483668" r:id="rId4"/>
    <p:sldLayoutId id="2147483669" r:id="rId5"/>
    <p:sldLayoutId id="2147483670" r:id="rId6"/>
    <p:sldLayoutId id="2147483671" r:id="rId7"/>
    <p:sldLayoutId id="2147483672" r:id="rId8"/>
    <p:sldLayoutId id="2147483673" r:id="rId9"/>
    <p:sldLayoutId id="2147483674" r:id="rId10"/>
    <p:sldLayoutId id="214748367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9C64F3F4-CE19-49F8-9EF4-FF4EE52031C2}" type="datetimeFigureOut">
              <a:rPr lang="en-GB" smtClean="0"/>
              <a:pPr/>
              <a:t>01/12/2025</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764673113"/>
      </p:ext>
    </p:extLst>
  </p:cSld>
  <p:clrMap bg1="lt1" tx1="dk1" bg2="lt2" tx2="dk2" accent1="accent1" accent2="accent2" accent3="accent3" accent4="accent4" accent5="accent5" accent6="accent6" hlink="hlink" folHlink="folHlink"/>
  <p:sldLayoutIdLst>
    <p:sldLayoutId id="2147483736" r:id="rId1"/>
    <p:sldLayoutId id="2147483737" r:id="rId2"/>
    <p:sldLayoutId id="2147483738" r:id="rId3"/>
    <p:sldLayoutId id="2147483739" r:id="rId4"/>
    <p:sldLayoutId id="2147483740" r:id="rId5"/>
    <p:sldLayoutId id="2147483741" r:id="rId6"/>
    <p:sldLayoutId id="2147483742" r:id="rId7"/>
    <p:sldLayoutId id="2147483743" r:id="rId8"/>
    <p:sldLayoutId id="2147483744" r:id="rId9"/>
    <p:sldLayoutId id="2147483745" r:id="rId10"/>
    <p:sldLayoutId id="2147483746" r:id="rId11"/>
    <p:sldLayoutId id="2147483747" r:id="rId12"/>
    <p:sldLayoutId id="2147483748"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7.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47.xml"/></Relationships>
</file>

<file path=ppt/slides/_rels/slide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7.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37.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37.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37.xml"/><Relationship Id="rId1" Type="http://schemas.openxmlformats.org/officeDocument/2006/relationships/video" Target="https://www.youtube.com/embed/OR3MCQZdAyY?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37.xml"/><Relationship Id="rId4" Type="http://schemas.openxmlformats.org/officeDocument/2006/relationships/hyperlink" Target="https://www.greenkey.global/stories-news-1/2020/10/19/belgian-hotel-changed-their-entire-cleaning-products-to-green-alternatives"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37.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greenkey.global/stories-news-1/2022/3/9/sustainable-journey-of-a-green-key-certified-restaurant-featured-on-cnn" TargetMode="External"/><Relationship Id="rId1" Type="http://schemas.openxmlformats.org/officeDocument/2006/relationships/slideLayout" Target="../slideLayouts/slideLayout37.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slideLayout" Target="../slideLayouts/slideLayout37.xml"/><Relationship Id="rId1" Type="http://schemas.openxmlformats.org/officeDocument/2006/relationships/video" Target="https://www.youtube.com/embed/IYMmYvIOn_c?feature=oemb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37.xml"/></Relationships>
</file>

<file path=ppt/slides/_rels/slide13.xml.rels><?xml version="1.0" encoding="UTF-8" standalone="yes"?>
<Relationships xmlns="http://schemas.openxmlformats.org/package/2006/relationships"><Relationship Id="rId3" Type="http://schemas.openxmlformats.org/officeDocument/2006/relationships/hyperlink" Target="https://thesra.org/news-insights/case-studies/the-restaurant-group/" TargetMode="External"/><Relationship Id="rId2" Type="http://schemas.openxmlformats.org/officeDocument/2006/relationships/notesSlide" Target="../notesSlides/notesSlide4.xml"/><Relationship Id="rId1" Type="http://schemas.openxmlformats.org/officeDocument/2006/relationships/slideLayout" Target="../slideLayouts/slideLayout37.xml"/><Relationship Id="rId4" Type="http://schemas.openxmlformats.org/officeDocument/2006/relationships/image" Target="../media/image19.png"/></Relationships>
</file>

<file path=ppt/slides/_rels/slide14.xml.rels><?xml version="1.0" encoding="UTF-8" standalone="yes"?>
<Relationships xmlns="http://schemas.openxmlformats.org/package/2006/relationships"><Relationship Id="rId3" Type="http://schemas.openxmlformats.org/officeDocument/2006/relationships/hyperlink" Target="https://thesra.org/news-insights/case-studies/amber-the-landmark-mandarin-oriental-hong-kong/" TargetMode="External"/><Relationship Id="rId2" Type="http://schemas.openxmlformats.org/officeDocument/2006/relationships/notesSlide" Target="../notesSlides/notesSlide5.xml"/><Relationship Id="rId1" Type="http://schemas.openxmlformats.org/officeDocument/2006/relationships/slideLayout" Target="../slideLayouts/slideLayout37.xml"/><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7.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nationalrestaurantawards.co.uk/list/Awards" TargetMode="External"/><Relationship Id="rId1" Type="http://schemas.openxmlformats.org/officeDocument/2006/relationships/slideLayout" Target="../slideLayouts/slideLayout37.xml"/><Relationship Id="rId5" Type="http://schemas.openxmlformats.org/officeDocument/2006/relationships/image" Target="../media/image23.png"/><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37.xml"/><Relationship Id="rId1" Type="http://schemas.openxmlformats.org/officeDocument/2006/relationships/video" Target="https://www.youtube.com/embed/8h3Rc4NzB9I?feature=oembed"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guide.michelin.com/gb/en/article/michelin-guide-ceremony/6-new-green-stars-for-great-britain-ireland-2024" TargetMode="External"/><Relationship Id="rId2" Type="http://schemas.openxmlformats.org/officeDocument/2006/relationships/hyperlink" Target="https://guide.michelin.com/gb/en/article/features/what-is-the-michelin-green-star-and-how-do-you-earn-one" TargetMode="External"/><Relationship Id="rId1" Type="http://schemas.openxmlformats.org/officeDocument/2006/relationships/slideLayout" Target="../slideLayouts/slideLayout37.xml"/><Relationship Id="rId6" Type="http://schemas.openxmlformats.org/officeDocument/2006/relationships/hyperlink" Target="https://blog.hubspot.com/marketing/press-release-template-ht#press-release-format" TargetMode="External"/><Relationship Id="rId5" Type="http://schemas.openxmlformats.org/officeDocument/2006/relationships/hyperlink" Target="https://moorhall.com/news/michelin_green_star/" TargetMode="External"/><Relationship Id="rId4" Type="http://schemas.openxmlformats.org/officeDocument/2006/relationships/hyperlink" Target="https://www.tandfonline.com/doi/full/10.1080/15378020.2023.2235258"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3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2.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41.xml"/></Relationships>
</file>

<file path=ppt/slides/_rels/slide23.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42.xml"/></Relationships>
</file>

<file path=ppt/slides/_rels/slide24.xml.rels><?xml version="1.0" encoding="UTF-8" standalone="yes"?>
<Relationships xmlns="http://schemas.openxmlformats.org/package/2006/relationships"><Relationship Id="rId2" Type="http://schemas.openxmlformats.org/officeDocument/2006/relationships/hyperlink" Target="https://moodle.uwtsd.ac.uk/pluginfile.php/965964/mod_resource/content/1/AI%20Acknowledgement%20Guidance.pdf" TargetMode="External"/><Relationship Id="rId1" Type="http://schemas.openxmlformats.org/officeDocument/2006/relationships/slideLayout" Target="../slideLayouts/slideLayout4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6.xml.rels><?xml version="1.0" encoding="UTF-8" standalone="yes"?>
<Relationships xmlns="http://schemas.openxmlformats.org/package/2006/relationships"><Relationship Id="rId3" Type="http://schemas.openxmlformats.org/officeDocument/2006/relationships/image" Target="../media/image29.jpg"/><Relationship Id="rId2" Type="http://schemas.openxmlformats.org/officeDocument/2006/relationships/image" Target="../media/image28.png"/><Relationship Id="rId1" Type="http://schemas.openxmlformats.org/officeDocument/2006/relationships/slideLayout" Target="../slideLayouts/slideLayout37.xml"/></Relationships>
</file>

<file path=ppt/slides/_rels/slide27.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3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33.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3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7.xml"/></Relationships>
</file>

<file path=ppt/slides/_rels/slide35.xml.rels><?xml version="1.0" encoding="UTF-8" standalone="yes"?>
<Relationships xmlns="http://schemas.openxmlformats.org/package/2006/relationships"><Relationship Id="rId2" Type="http://schemas.openxmlformats.org/officeDocument/2006/relationships/hyperlink" Target="http://www.newcastle.edu.au/" TargetMode="External"/><Relationship Id="rId1" Type="http://schemas.openxmlformats.org/officeDocument/2006/relationships/slideLayout" Target="../slideLayouts/slideLayout37.xml"/></Relationships>
</file>

<file path=ppt/slides/_rels/slide36.xml.rels><?xml version="1.0" encoding="UTF-8" standalone="yes"?>
<Relationships xmlns="http://schemas.openxmlformats.org/package/2006/relationships"><Relationship Id="rId3" Type="http://schemas.openxmlformats.org/officeDocument/2006/relationships/hyperlink" Target="https://www.worldfoodtravel.org/what-is-food-tourism" TargetMode="External"/><Relationship Id="rId2" Type="http://schemas.openxmlformats.org/officeDocument/2006/relationships/hyperlink" Target="https://www.e-unwto.org/doi/pdf/10.18111/9789284420957" TargetMode="External"/><Relationship Id="rId1" Type="http://schemas.openxmlformats.org/officeDocument/2006/relationships/slideLayout" Target="../slideLayouts/slideLayout3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800" dirty="0">
                <a:solidFill>
                  <a:schemeClr val="tx1"/>
                </a:solidFill>
              </a:rPr>
              <a:t>International Gastronomy Management</a:t>
            </a:r>
            <a:br>
              <a:rPr lang="en-GB" dirty="0">
                <a:solidFill>
                  <a:schemeClr val="tx1"/>
                </a:solidFill>
              </a:rPr>
            </a:br>
            <a:r>
              <a:rPr lang="en-GB" dirty="0">
                <a:solidFill>
                  <a:schemeClr val="tx1"/>
                </a:solidFill>
              </a:rPr>
              <a:t>BMGM 5000</a:t>
            </a:r>
            <a:br>
              <a:rPr lang="en-GB" dirty="0">
                <a:solidFill>
                  <a:schemeClr val="tx1"/>
                </a:solidFill>
              </a:rPr>
            </a:br>
            <a:r>
              <a:rPr lang="en-GB" sz="3200" dirty="0">
                <a:solidFill>
                  <a:schemeClr val="tx1"/>
                </a:solidFill>
              </a:rPr>
              <a:t>Embedding Sustainability within Organisations</a:t>
            </a:r>
            <a:endParaRPr lang="en-GB" sz="3100" dirty="0"/>
          </a:p>
        </p:txBody>
      </p:sp>
      <p:pic>
        <p:nvPicPr>
          <p:cNvPr id="4" name="Content Placeholder 3"/>
          <p:cNvPicPr>
            <a:picLocks noGrp="1" noChangeAspect="1"/>
          </p:cNvPicPr>
          <p:nvPr>
            <p:ph idx="1"/>
          </p:nvPr>
        </p:nvPicPr>
        <p:blipFill>
          <a:blip r:embed="rId2"/>
          <a:stretch>
            <a:fillRect/>
          </a:stretch>
        </p:blipFill>
        <p:spPr>
          <a:xfrm>
            <a:off x="862418" y="1832285"/>
            <a:ext cx="7206925" cy="3798999"/>
          </a:xfrm>
          <a:prstGeom prst="rect">
            <a:avLst/>
          </a:prstGeom>
        </p:spPr>
      </p:pic>
    </p:spTree>
    <p:extLst>
      <p:ext uri="{BB962C8B-B14F-4D97-AF65-F5344CB8AC3E}">
        <p14:creationId xmlns:p14="http://schemas.microsoft.com/office/powerpoint/2010/main" val="274602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323528" y="1340768"/>
            <a:ext cx="3880287" cy="3312368"/>
          </a:xfrm>
        </p:spPr>
        <p:txBody>
          <a:bodyPr>
            <a:normAutofit fontScale="90000"/>
          </a:bodyPr>
          <a:lstStyle/>
          <a:p>
            <a:r>
              <a:rPr lang="en-GB" sz="2200" dirty="0">
                <a:solidFill>
                  <a:schemeClr val="tx1"/>
                </a:solidFill>
              </a:rPr>
              <a:t>International Gastronomy Management</a:t>
            </a:r>
            <a:br>
              <a:rPr lang="en-GB" dirty="0">
                <a:solidFill>
                  <a:schemeClr val="tx1"/>
                </a:solidFill>
              </a:rPr>
            </a:br>
            <a:br>
              <a:rPr lang="en-GB" dirty="0">
                <a:solidFill>
                  <a:schemeClr val="tx1"/>
                </a:solidFill>
              </a:rPr>
            </a:br>
            <a:r>
              <a:rPr lang="en-GB" dirty="0">
                <a:solidFill>
                  <a:schemeClr val="tx1"/>
                </a:solidFill>
              </a:rPr>
              <a:t>BMGM 5000</a:t>
            </a:r>
            <a:br>
              <a:rPr lang="en-GB" dirty="0">
                <a:solidFill>
                  <a:schemeClr val="tx1"/>
                </a:solidFill>
              </a:rPr>
            </a:br>
            <a:r>
              <a:rPr lang="en-GB" dirty="0">
                <a:solidFill>
                  <a:schemeClr val="tx1"/>
                </a:solidFill>
              </a:rPr>
              <a:t>Week 8</a:t>
            </a:r>
            <a:br>
              <a:rPr lang="en-GB" dirty="0">
                <a:solidFill>
                  <a:schemeClr val="tx1"/>
                </a:solidFill>
              </a:rPr>
            </a:br>
            <a:br>
              <a:rPr lang="en-GB" dirty="0">
                <a:solidFill>
                  <a:schemeClr val="tx1"/>
                </a:solidFill>
              </a:rPr>
            </a:br>
            <a:r>
              <a:rPr lang="en-GB" sz="2800" dirty="0">
                <a:solidFill>
                  <a:schemeClr val="tx1"/>
                </a:solidFill>
              </a:rPr>
              <a:t>Embedding Sustainability within Organisations</a:t>
            </a:r>
            <a:br>
              <a:rPr lang="en-GB" dirty="0">
                <a:solidFill>
                  <a:schemeClr val="tx1"/>
                </a:solidFill>
              </a:rPr>
            </a:br>
            <a:br>
              <a:rPr lang="en-GB" dirty="0">
                <a:solidFill>
                  <a:schemeClr val="tx1"/>
                </a:solidFill>
              </a:rPr>
            </a:br>
            <a:r>
              <a:rPr lang="en-GB" dirty="0">
                <a:solidFill>
                  <a:schemeClr val="tx1"/>
                </a:solidFill>
              </a:rPr>
              <a:t>Jemma Smith</a:t>
            </a:r>
            <a:br>
              <a:rPr lang="en-GB" dirty="0">
                <a:solidFill>
                  <a:schemeClr val="tx1"/>
                </a:solidFill>
              </a:rPr>
            </a:br>
            <a:r>
              <a:rPr lang="en-GB" sz="1800" dirty="0">
                <a:solidFill>
                  <a:schemeClr val="tx1"/>
                </a:solidFill>
              </a:rPr>
              <a:t>j.smith@uwtsd.ac.uk</a:t>
            </a:r>
          </a:p>
        </p:txBody>
      </p:sp>
      <p:pic>
        <p:nvPicPr>
          <p:cNvPr id="4" name="Picture 3">
            <a:extLst>
              <a:ext uri="{FF2B5EF4-FFF2-40B4-BE49-F238E27FC236}">
                <a16:creationId xmlns:a16="http://schemas.microsoft.com/office/drawing/2014/main" id="{C7F3A3ED-613A-5533-220E-E2BAEF955725}"/>
              </a:ext>
            </a:extLst>
          </p:cNvPr>
          <p:cNvPicPr>
            <a:picLocks noChangeAspect="1"/>
          </p:cNvPicPr>
          <p:nvPr/>
        </p:nvPicPr>
        <p:blipFill>
          <a:blip r:embed="rId3"/>
          <a:stretch>
            <a:fillRect/>
          </a:stretch>
        </p:blipFill>
        <p:spPr>
          <a:xfrm>
            <a:off x="4175448" y="1484784"/>
            <a:ext cx="4968552" cy="3312368"/>
          </a:xfrm>
          <a:prstGeom prst="rect">
            <a:avLst/>
          </a:prstGeom>
          <a:effectLst>
            <a:softEdge rad="101600"/>
          </a:effectLst>
        </p:spPr>
      </p:pic>
    </p:spTree>
    <p:extLst>
      <p:ext uri="{BB962C8B-B14F-4D97-AF65-F5344CB8AC3E}">
        <p14:creationId xmlns:p14="http://schemas.microsoft.com/office/powerpoint/2010/main" val="13932218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C82155F-2B50-E169-FD47-1306AED146BA}"/>
              </a:ext>
            </a:extLst>
          </p:cNvPr>
          <p:cNvPicPr>
            <a:picLocks noChangeAspect="1"/>
          </p:cNvPicPr>
          <p:nvPr/>
        </p:nvPicPr>
        <p:blipFill>
          <a:blip r:embed="rId2">
            <a:alphaModFix amt="67000"/>
          </a:blip>
          <a:stretch>
            <a:fillRect/>
          </a:stretch>
        </p:blipFill>
        <p:spPr>
          <a:xfrm>
            <a:off x="17713" y="51955"/>
            <a:ext cx="9126287" cy="5844924"/>
          </a:xfrm>
          <a:prstGeom prst="rect">
            <a:avLst/>
          </a:prstGeom>
        </p:spPr>
      </p:pic>
      <p:sp>
        <p:nvSpPr>
          <p:cNvPr id="2" name="Title 1">
            <a:extLst>
              <a:ext uri="{FF2B5EF4-FFF2-40B4-BE49-F238E27FC236}">
                <a16:creationId xmlns:a16="http://schemas.microsoft.com/office/drawing/2014/main" id="{53599CA9-AFC9-F765-CD06-590E4CAA223B}"/>
              </a:ext>
            </a:extLst>
          </p:cNvPr>
          <p:cNvSpPr>
            <a:spLocks noGrp="1"/>
          </p:cNvSpPr>
          <p:nvPr>
            <p:ph type="title"/>
          </p:nvPr>
        </p:nvSpPr>
        <p:spPr>
          <a:xfrm>
            <a:off x="637506" y="51955"/>
            <a:ext cx="7886700" cy="658379"/>
          </a:xfrm>
        </p:spPr>
        <p:txBody>
          <a:bodyPr>
            <a:normAutofit/>
          </a:bodyPr>
          <a:lstStyle/>
          <a:p>
            <a:pPr algn="ctr"/>
            <a:r>
              <a:rPr lang="en-GB" sz="4000" dirty="0">
                <a:latin typeface="Arial" panose="020B0604020202020204" pitchFamily="34" charset="0"/>
                <a:cs typeface="Arial" panose="020B0604020202020204" pitchFamily="34" charset="0"/>
              </a:rPr>
              <a:t>Recap</a:t>
            </a:r>
          </a:p>
        </p:txBody>
      </p:sp>
      <p:sp>
        <p:nvSpPr>
          <p:cNvPr id="3" name="Content Placeholder 2">
            <a:extLst>
              <a:ext uri="{FF2B5EF4-FFF2-40B4-BE49-F238E27FC236}">
                <a16:creationId xmlns:a16="http://schemas.microsoft.com/office/drawing/2014/main" id="{DDDD6A93-C214-1C01-E836-5145A43B4546}"/>
              </a:ext>
            </a:extLst>
          </p:cNvPr>
          <p:cNvSpPr>
            <a:spLocks noGrp="1"/>
          </p:cNvSpPr>
          <p:nvPr>
            <p:ph idx="1"/>
          </p:nvPr>
        </p:nvSpPr>
        <p:spPr>
          <a:xfrm>
            <a:off x="316922" y="1426029"/>
            <a:ext cx="3475264" cy="2002971"/>
          </a:xfrm>
        </p:spPr>
        <p:txBody>
          <a:bodyPr>
            <a:normAutofit fontScale="92500" lnSpcReduction="10000"/>
          </a:bodyPr>
          <a:lstStyle/>
          <a:p>
            <a:pPr marL="0" indent="0">
              <a:buNone/>
            </a:pPr>
            <a:r>
              <a:rPr lang="en-GB" dirty="0">
                <a:latin typeface="Arial" panose="020B0604020202020204" pitchFamily="34" charset="0"/>
                <a:cs typeface="Arial" panose="020B0604020202020204" pitchFamily="34" charset="0"/>
              </a:rPr>
              <a:t>What is farm to fork?</a:t>
            </a:r>
          </a:p>
          <a:p>
            <a:pPr marL="0" indent="0">
              <a:buNone/>
            </a:pPr>
            <a:r>
              <a:rPr lang="en-GB" dirty="0">
                <a:latin typeface="Arial" panose="020B0604020202020204" pitchFamily="34" charset="0"/>
                <a:cs typeface="Arial" panose="020B0604020202020204" pitchFamily="34" charset="0"/>
              </a:rPr>
              <a:t>What is diversification?</a:t>
            </a:r>
          </a:p>
          <a:p>
            <a:pPr marL="0" indent="0">
              <a:buNone/>
            </a:pPr>
            <a:r>
              <a:rPr lang="en-GB" dirty="0">
                <a:latin typeface="Arial" panose="020B0604020202020204" pitchFamily="34" charset="0"/>
                <a:cs typeface="Arial" panose="020B0604020202020204" pitchFamily="34" charset="0"/>
              </a:rPr>
              <a:t>What is food provenance?</a:t>
            </a:r>
          </a:p>
          <a:p>
            <a:pPr marL="0" indent="0">
              <a:buNone/>
            </a:pPr>
            <a:r>
              <a:rPr lang="en-GB" dirty="0">
                <a:latin typeface="Arial" panose="020B0604020202020204" pitchFamily="34" charset="0"/>
                <a:cs typeface="Arial" panose="020B0604020202020204" pitchFamily="34" charset="0"/>
              </a:rPr>
              <a:t>What is seasonality – give some examples?</a:t>
            </a:r>
          </a:p>
          <a:p>
            <a:pPr marL="0" indent="0">
              <a:buNone/>
            </a:pPr>
            <a:r>
              <a:rPr lang="en-GB" dirty="0">
                <a:latin typeface="Arial" panose="020B0604020202020204" pitchFamily="34" charset="0"/>
                <a:cs typeface="Arial" panose="020B0604020202020204" pitchFamily="34" charset="0"/>
              </a:rPr>
              <a:t>What is food tourism?</a:t>
            </a:r>
          </a:p>
          <a:p>
            <a:pPr marL="0" indent="0">
              <a:buNone/>
            </a:pP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DFA98E3-C586-5C34-42B4-1B54739AFB13}"/>
              </a:ext>
            </a:extLst>
          </p:cNvPr>
          <p:cNvSpPr txBox="1"/>
          <p:nvPr/>
        </p:nvSpPr>
        <p:spPr>
          <a:xfrm>
            <a:off x="174171" y="4390507"/>
            <a:ext cx="4572000" cy="1200329"/>
          </a:xfrm>
          <a:prstGeom prst="rect">
            <a:avLst/>
          </a:prstGeom>
          <a:solidFill>
            <a:schemeClr val="accent4">
              <a:lumMod val="60000"/>
              <a:lumOff val="40000"/>
            </a:schemeClr>
          </a:solidFill>
        </p:spPr>
        <p:txBody>
          <a:bodyPr wrap="square">
            <a:spAutoFit/>
          </a:bodyPr>
          <a:lstStyle/>
          <a:p>
            <a:r>
              <a:rPr lang="en-GB" dirty="0"/>
              <a:t>"Food tourism is the act of traveling for a taste </a:t>
            </a:r>
          </a:p>
          <a:p>
            <a:r>
              <a:rPr lang="en-GB" dirty="0"/>
              <a:t>of place in order to get a sense of place." ™ -</a:t>
            </a:r>
          </a:p>
          <a:p>
            <a:r>
              <a:rPr lang="en-GB" dirty="0"/>
              <a:t>World Food Travel Association What Is Food </a:t>
            </a:r>
          </a:p>
          <a:p>
            <a:r>
              <a:rPr lang="en-GB" dirty="0"/>
              <a:t>Tourism? | World Food Travel Association</a:t>
            </a:r>
          </a:p>
        </p:txBody>
      </p:sp>
      <p:sp>
        <p:nvSpPr>
          <p:cNvPr id="8" name="TextBox 7">
            <a:extLst>
              <a:ext uri="{FF2B5EF4-FFF2-40B4-BE49-F238E27FC236}">
                <a16:creationId xmlns:a16="http://schemas.microsoft.com/office/drawing/2014/main" id="{D49F2A9C-CA3B-7C1B-E5D7-2939EBABAC35}"/>
              </a:ext>
            </a:extLst>
          </p:cNvPr>
          <p:cNvSpPr txBox="1"/>
          <p:nvPr/>
        </p:nvSpPr>
        <p:spPr>
          <a:xfrm rot="20413427">
            <a:off x="4921410" y="3975008"/>
            <a:ext cx="4125191" cy="2031325"/>
          </a:xfrm>
          <a:prstGeom prst="rect">
            <a:avLst/>
          </a:prstGeom>
          <a:solidFill>
            <a:schemeClr val="accent2">
              <a:lumMod val="60000"/>
              <a:lumOff val="40000"/>
            </a:schemeClr>
          </a:solidFill>
        </p:spPr>
        <p:txBody>
          <a:bodyPr wrap="square">
            <a:spAutoFit/>
          </a:bodyPr>
          <a:lstStyle/>
          <a:p>
            <a:r>
              <a:rPr lang="en-GB" dirty="0" err="1"/>
              <a:t>Heckfiled</a:t>
            </a:r>
            <a:r>
              <a:rPr lang="en-GB" dirty="0"/>
              <a:t> Place’s “menu is determined by the availability of products from </a:t>
            </a:r>
          </a:p>
          <a:p>
            <a:r>
              <a:rPr lang="en-GB" dirty="0"/>
              <a:t>our estate, and from our partners at Fern </a:t>
            </a:r>
            <a:r>
              <a:rPr lang="en-GB" dirty="0" err="1"/>
              <a:t>Verrow</a:t>
            </a:r>
            <a:r>
              <a:rPr lang="en-GB" dirty="0"/>
              <a:t> farm. Our </a:t>
            </a:r>
          </a:p>
          <a:p>
            <a:r>
              <a:rPr lang="en-GB" dirty="0"/>
              <a:t>dishes evolve as we work with nature and respond to the </a:t>
            </a:r>
          </a:p>
          <a:p>
            <a:r>
              <a:rPr lang="en-GB" dirty="0"/>
              <a:t>changing seasons”.</a:t>
            </a:r>
          </a:p>
        </p:txBody>
      </p:sp>
    </p:spTree>
    <p:extLst>
      <p:ext uri="{BB962C8B-B14F-4D97-AF65-F5344CB8AC3E}">
        <p14:creationId xmlns:p14="http://schemas.microsoft.com/office/powerpoint/2010/main" val="104336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52367-FDA0-A754-E0C1-2C2CC2FD42E1}"/>
              </a:ext>
            </a:extLst>
          </p:cNvPr>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 </a:t>
            </a:r>
            <a:r>
              <a:rPr lang="en-GB" sz="4000" dirty="0">
                <a:latin typeface="+mn-lt"/>
                <a:cs typeface="Arial" panose="020B0604020202020204" pitchFamily="34" charset="0"/>
              </a:rPr>
              <a:t>Aims For Today</a:t>
            </a:r>
          </a:p>
        </p:txBody>
      </p:sp>
      <p:pic>
        <p:nvPicPr>
          <p:cNvPr id="4" name="Picture 3">
            <a:extLst>
              <a:ext uri="{FF2B5EF4-FFF2-40B4-BE49-F238E27FC236}">
                <a16:creationId xmlns:a16="http://schemas.microsoft.com/office/drawing/2014/main" id="{B07D7EE6-5FB8-0D67-B770-25CE9195EA8D}"/>
              </a:ext>
            </a:extLst>
          </p:cNvPr>
          <p:cNvPicPr>
            <a:picLocks noChangeAspect="1"/>
          </p:cNvPicPr>
          <p:nvPr/>
        </p:nvPicPr>
        <p:blipFill>
          <a:blip r:embed="rId2"/>
          <a:stretch>
            <a:fillRect/>
          </a:stretch>
        </p:blipFill>
        <p:spPr>
          <a:xfrm>
            <a:off x="6662041" y="2153058"/>
            <a:ext cx="2551884" cy="2551884"/>
          </a:xfrm>
          <a:prstGeom prst="rect">
            <a:avLst/>
          </a:prstGeom>
        </p:spPr>
      </p:pic>
      <p:sp>
        <p:nvSpPr>
          <p:cNvPr id="6" name="Content Placeholder 5">
            <a:extLst>
              <a:ext uri="{FF2B5EF4-FFF2-40B4-BE49-F238E27FC236}">
                <a16:creationId xmlns:a16="http://schemas.microsoft.com/office/drawing/2014/main" id="{5F0E1192-8E00-B160-9E58-78F63EE4B733}"/>
              </a:ext>
            </a:extLst>
          </p:cNvPr>
          <p:cNvSpPr>
            <a:spLocks noGrp="1"/>
          </p:cNvSpPr>
          <p:nvPr>
            <p:ph idx="1"/>
          </p:nvPr>
        </p:nvSpPr>
        <p:spPr>
          <a:xfrm>
            <a:off x="332815" y="2312893"/>
            <a:ext cx="6509049" cy="3544207"/>
          </a:xfrm>
        </p:spPr>
        <p:txBody>
          <a:bodyPr/>
          <a:lstStyle/>
          <a:p>
            <a:pPr marL="0" indent="0">
              <a:buNone/>
            </a:pPr>
            <a:r>
              <a:rPr lang="en-GB" sz="2800" dirty="0"/>
              <a:t>What makes a good sustainable restaurant?</a:t>
            </a:r>
          </a:p>
          <a:p>
            <a:r>
              <a:rPr lang="en-GB" sz="2800" dirty="0"/>
              <a:t>Case studies:</a:t>
            </a:r>
          </a:p>
          <a:p>
            <a:pPr lvl="1"/>
            <a:r>
              <a:rPr lang="en-GB" sz="2800" dirty="0"/>
              <a:t>Green key award winners</a:t>
            </a:r>
          </a:p>
          <a:p>
            <a:pPr lvl="1"/>
            <a:r>
              <a:rPr lang="en-GB" sz="2800" dirty="0"/>
              <a:t>National Restaurant Awards</a:t>
            </a:r>
          </a:p>
          <a:p>
            <a:pPr lvl="1"/>
            <a:r>
              <a:rPr lang="en-GB" sz="2800" dirty="0"/>
              <a:t>The Sustainable Restaurant Association</a:t>
            </a:r>
            <a:r>
              <a:rPr lang="en-GB" dirty="0"/>
              <a:t>. </a:t>
            </a:r>
          </a:p>
          <a:p>
            <a:pPr marL="0" indent="0">
              <a:buNone/>
            </a:pPr>
            <a:endParaRPr lang="en-GB" dirty="0"/>
          </a:p>
        </p:txBody>
      </p:sp>
    </p:spTree>
    <p:extLst>
      <p:ext uri="{BB962C8B-B14F-4D97-AF65-F5344CB8AC3E}">
        <p14:creationId xmlns:p14="http://schemas.microsoft.com/office/powerpoint/2010/main" val="14559347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DABD2-EF55-8DC3-51C2-35BAB2424535}"/>
              </a:ext>
            </a:extLst>
          </p:cNvPr>
          <p:cNvSpPr>
            <a:spLocks noGrp="1"/>
          </p:cNvSpPr>
          <p:nvPr>
            <p:ph type="title"/>
          </p:nvPr>
        </p:nvSpPr>
        <p:spPr/>
        <p:txBody>
          <a:bodyPr>
            <a:normAutofit/>
          </a:bodyPr>
          <a:lstStyle/>
          <a:p>
            <a:pPr algn="ctr"/>
            <a:r>
              <a:rPr lang="en-GB" sz="4000" dirty="0"/>
              <a:t>Green Key Awards</a:t>
            </a:r>
          </a:p>
        </p:txBody>
      </p:sp>
      <p:pic>
        <p:nvPicPr>
          <p:cNvPr id="5" name="Content Placeholder 4">
            <a:extLst>
              <a:ext uri="{FF2B5EF4-FFF2-40B4-BE49-F238E27FC236}">
                <a16:creationId xmlns:a16="http://schemas.microsoft.com/office/drawing/2014/main" id="{0DCB8C4E-9C20-874D-8BA7-DEB7FDA79F38}"/>
              </a:ext>
            </a:extLst>
          </p:cNvPr>
          <p:cNvPicPr>
            <a:picLocks noGrp="1" noChangeAspect="1"/>
          </p:cNvPicPr>
          <p:nvPr>
            <p:ph idx="1"/>
          </p:nvPr>
        </p:nvPicPr>
        <p:blipFill>
          <a:blip r:embed="rId2"/>
          <a:stretch>
            <a:fillRect/>
          </a:stretch>
        </p:blipFill>
        <p:spPr>
          <a:xfrm>
            <a:off x="628650" y="1613089"/>
            <a:ext cx="7886700" cy="3217773"/>
          </a:xfrm>
        </p:spPr>
      </p:pic>
      <p:sp>
        <p:nvSpPr>
          <p:cNvPr id="7" name="TextBox 6">
            <a:extLst>
              <a:ext uri="{FF2B5EF4-FFF2-40B4-BE49-F238E27FC236}">
                <a16:creationId xmlns:a16="http://schemas.microsoft.com/office/drawing/2014/main" id="{15959C7D-7BDF-AA55-706F-5F2F65C51316}"/>
              </a:ext>
            </a:extLst>
          </p:cNvPr>
          <p:cNvSpPr txBox="1"/>
          <p:nvPr/>
        </p:nvSpPr>
        <p:spPr>
          <a:xfrm>
            <a:off x="2914650" y="4958834"/>
            <a:ext cx="4572000" cy="369332"/>
          </a:xfrm>
          <a:prstGeom prst="rect">
            <a:avLst/>
          </a:prstGeom>
          <a:noFill/>
        </p:spPr>
        <p:txBody>
          <a:bodyPr wrap="square">
            <a:spAutoFit/>
          </a:bodyPr>
          <a:lstStyle/>
          <a:p>
            <a:r>
              <a:rPr lang="en-GB" dirty="0"/>
              <a:t>https://www.greenkey.global/</a:t>
            </a:r>
          </a:p>
        </p:txBody>
      </p:sp>
      <p:pic>
        <p:nvPicPr>
          <p:cNvPr id="11" name="Picture 10">
            <a:extLst>
              <a:ext uri="{FF2B5EF4-FFF2-40B4-BE49-F238E27FC236}">
                <a16:creationId xmlns:a16="http://schemas.microsoft.com/office/drawing/2014/main" id="{63CDED56-4792-2D54-341F-C2A2FF284F07}"/>
              </a:ext>
            </a:extLst>
          </p:cNvPr>
          <p:cNvPicPr>
            <a:picLocks noChangeAspect="1"/>
          </p:cNvPicPr>
          <p:nvPr/>
        </p:nvPicPr>
        <p:blipFill>
          <a:blip r:embed="rId3"/>
          <a:stretch>
            <a:fillRect/>
          </a:stretch>
        </p:blipFill>
        <p:spPr>
          <a:xfrm>
            <a:off x="8220068" y="8026"/>
            <a:ext cx="923932" cy="981082"/>
          </a:xfrm>
          <a:prstGeom prst="rect">
            <a:avLst/>
          </a:prstGeom>
        </p:spPr>
      </p:pic>
    </p:spTree>
    <p:extLst>
      <p:ext uri="{BB962C8B-B14F-4D97-AF65-F5344CB8AC3E}">
        <p14:creationId xmlns:p14="http://schemas.microsoft.com/office/powerpoint/2010/main" val="36970245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90C0E-57C7-E82C-9F88-FFED68E8CDDA}"/>
              </a:ext>
            </a:extLst>
          </p:cNvPr>
          <p:cNvSpPr>
            <a:spLocks noGrp="1"/>
          </p:cNvSpPr>
          <p:nvPr>
            <p:ph type="title"/>
          </p:nvPr>
        </p:nvSpPr>
        <p:spPr/>
        <p:txBody>
          <a:bodyPr/>
          <a:lstStyle/>
          <a:p>
            <a:endParaRPr lang="en-GB"/>
          </a:p>
        </p:txBody>
      </p:sp>
      <p:pic>
        <p:nvPicPr>
          <p:cNvPr id="6" name="Online Media 5" title="An Introduction to Green Key (English)">
            <a:hlinkClick r:id="" action="ppaction://media"/>
            <a:extLst>
              <a:ext uri="{FF2B5EF4-FFF2-40B4-BE49-F238E27FC236}">
                <a16:creationId xmlns:a16="http://schemas.microsoft.com/office/drawing/2014/main" id="{BAA66B3A-78C2-6EFE-48E9-791021A06FC8}"/>
              </a:ext>
            </a:extLst>
          </p:cNvPr>
          <p:cNvPicPr>
            <a:picLocks noGrp="1" noRot="1" noChangeAspect="1"/>
          </p:cNvPicPr>
          <p:nvPr>
            <p:ph idx="1"/>
            <a:videoFile r:link="rId1"/>
          </p:nvPr>
        </p:nvPicPr>
        <p:blipFill>
          <a:blip r:embed="rId3"/>
          <a:stretch>
            <a:fillRect/>
          </a:stretch>
        </p:blipFill>
        <p:spPr>
          <a:xfrm>
            <a:off x="814388" y="753570"/>
            <a:ext cx="7700962" cy="4351338"/>
          </a:xfrm>
          <a:prstGeom prst="rect">
            <a:avLst/>
          </a:prstGeom>
        </p:spPr>
      </p:pic>
    </p:spTree>
    <p:extLst>
      <p:ext uri="{BB962C8B-B14F-4D97-AF65-F5344CB8AC3E}">
        <p14:creationId xmlns:p14="http://schemas.microsoft.com/office/powerpoint/2010/main" val="1346612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01BE8-6FE6-9648-67E8-A36D40FD15AC}"/>
              </a:ext>
            </a:extLst>
          </p:cNvPr>
          <p:cNvSpPr>
            <a:spLocks noGrp="1"/>
          </p:cNvSpPr>
          <p:nvPr>
            <p:ph type="title"/>
          </p:nvPr>
        </p:nvSpPr>
        <p:spPr>
          <a:xfrm>
            <a:off x="628650" y="365126"/>
            <a:ext cx="7886700" cy="596033"/>
          </a:xfrm>
        </p:spPr>
        <p:txBody>
          <a:bodyPr>
            <a:normAutofit fontScale="90000"/>
          </a:bodyPr>
          <a:lstStyle/>
          <a:p>
            <a:pPr algn="ctr"/>
            <a:r>
              <a:rPr lang="en-GB" sz="4000" dirty="0"/>
              <a:t>Case Study: 1.</a:t>
            </a:r>
          </a:p>
        </p:txBody>
      </p:sp>
      <p:pic>
        <p:nvPicPr>
          <p:cNvPr id="5" name="Content Placeholder 4">
            <a:extLst>
              <a:ext uri="{FF2B5EF4-FFF2-40B4-BE49-F238E27FC236}">
                <a16:creationId xmlns:a16="http://schemas.microsoft.com/office/drawing/2014/main" id="{C8D26EC3-B5C7-246C-5096-619024D02F66}"/>
              </a:ext>
            </a:extLst>
          </p:cNvPr>
          <p:cNvPicPr>
            <a:picLocks noGrp="1" noChangeAspect="1"/>
          </p:cNvPicPr>
          <p:nvPr>
            <p:ph idx="1"/>
          </p:nvPr>
        </p:nvPicPr>
        <p:blipFill>
          <a:blip r:embed="rId3"/>
          <a:stretch>
            <a:fillRect/>
          </a:stretch>
        </p:blipFill>
        <p:spPr>
          <a:xfrm>
            <a:off x="2612571" y="2093343"/>
            <a:ext cx="4415140" cy="3823884"/>
          </a:xfrm>
        </p:spPr>
      </p:pic>
      <p:sp>
        <p:nvSpPr>
          <p:cNvPr id="6" name="TextBox 5">
            <a:extLst>
              <a:ext uri="{FF2B5EF4-FFF2-40B4-BE49-F238E27FC236}">
                <a16:creationId xmlns:a16="http://schemas.microsoft.com/office/drawing/2014/main" id="{7B9814C8-F7BE-7BFC-C528-E77C5CFE7DAF}"/>
              </a:ext>
            </a:extLst>
          </p:cNvPr>
          <p:cNvSpPr txBox="1"/>
          <p:nvPr/>
        </p:nvSpPr>
        <p:spPr>
          <a:xfrm>
            <a:off x="628650" y="864847"/>
            <a:ext cx="8312726" cy="2154436"/>
          </a:xfrm>
          <a:prstGeom prst="rect">
            <a:avLst/>
          </a:prstGeom>
          <a:noFill/>
        </p:spPr>
        <p:txBody>
          <a:bodyPr wrap="square" rtlCol="0">
            <a:spAutoFit/>
          </a:bodyPr>
          <a:lstStyle/>
          <a:p>
            <a:r>
              <a:rPr lang="en-GB" sz="2000" dirty="0"/>
              <a:t>Read this case study and make some </a:t>
            </a:r>
          </a:p>
          <a:p>
            <a:r>
              <a:rPr lang="en-GB" sz="2000" dirty="0"/>
              <a:t>notes about it to report back to the class…</a:t>
            </a:r>
          </a:p>
          <a:p>
            <a:r>
              <a:rPr lang="en-GB" sz="2000" dirty="0">
                <a:hlinkClick r:id="rId4"/>
              </a:rPr>
              <a:t>https://www.greenkey.global/stories-news-1/2020/10/19/belgian-hotel-changed-their-entire-cleaning-products-to-green-alternatives</a:t>
            </a:r>
            <a:endParaRPr lang="en-GB" sz="2000" dirty="0"/>
          </a:p>
          <a:p>
            <a:endParaRPr lang="en-GB" dirty="0"/>
          </a:p>
          <a:p>
            <a:endParaRPr lang="en-GB" dirty="0"/>
          </a:p>
          <a:p>
            <a:endParaRPr lang="en-GB" dirty="0"/>
          </a:p>
        </p:txBody>
      </p:sp>
    </p:spTree>
    <p:extLst>
      <p:ext uri="{BB962C8B-B14F-4D97-AF65-F5344CB8AC3E}">
        <p14:creationId xmlns:p14="http://schemas.microsoft.com/office/powerpoint/2010/main" val="2604938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01BE8-6FE6-9648-67E8-A36D40FD15AC}"/>
              </a:ext>
            </a:extLst>
          </p:cNvPr>
          <p:cNvSpPr>
            <a:spLocks noGrp="1"/>
          </p:cNvSpPr>
          <p:nvPr>
            <p:ph type="title"/>
          </p:nvPr>
        </p:nvSpPr>
        <p:spPr>
          <a:xfrm>
            <a:off x="628650" y="226814"/>
            <a:ext cx="7886700" cy="424583"/>
          </a:xfrm>
        </p:spPr>
        <p:txBody>
          <a:bodyPr>
            <a:normAutofit fontScale="90000"/>
          </a:bodyPr>
          <a:lstStyle/>
          <a:p>
            <a:pPr algn="ctr"/>
            <a:r>
              <a:rPr lang="en-GB" sz="4000" dirty="0"/>
              <a:t>Case Study: 2</a:t>
            </a:r>
          </a:p>
        </p:txBody>
      </p:sp>
      <p:sp>
        <p:nvSpPr>
          <p:cNvPr id="4" name="Content Placeholder 3">
            <a:extLst>
              <a:ext uri="{FF2B5EF4-FFF2-40B4-BE49-F238E27FC236}">
                <a16:creationId xmlns:a16="http://schemas.microsoft.com/office/drawing/2014/main" id="{FD3C9E24-1940-6BA8-FE23-6D07FBCADD43}"/>
              </a:ext>
            </a:extLst>
          </p:cNvPr>
          <p:cNvSpPr>
            <a:spLocks noGrp="1"/>
          </p:cNvSpPr>
          <p:nvPr>
            <p:ph idx="1"/>
          </p:nvPr>
        </p:nvSpPr>
        <p:spPr>
          <a:xfrm>
            <a:off x="453097" y="651397"/>
            <a:ext cx="7886700" cy="4351338"/>
          </a:xfrm>
        </p:spPr>
        <p:txBody>
          <a:bodyPr/>
          <a:lstStyle/>
          <a:p>
            <a:r>
              <a:rPr lang="en-GB" sz="2400" dirty="0"/>
              <a:t>Read this case study and make some notes about it to report back to the class…</a:t>
            </a:r>
          </a:p>
          <a:p>
            <a:pPr marL="0" indent="0">
              <a:buNone/>
            </a:pPr>
            <a:r>
              <a:rPr lang="en-GB" dirty="0"/>
              <a:t>https://www.greenkey.global/stories-news-1/2016/1/21/el-khorbat-hotel-restaurant-saving-the-heritage-through-ecotourism</a:t>
            </a:r>
          </a:p>
          <a:p>
            <a:pPr marL="0" indent="0">
              <a:buNone/>
            </a:pPr>
            <a:endParaRPr lang="en-GB" dirty="0"/>
          </a:p>
        </p:txBody>
      </p:sp>
      <p:pic>
        <p:nvPicPr>
          <p:cNvPr id="5" name="Picture 4">
            <a:extLst>
              <a:ext uri="{FF2B5EF4-FFF2-40B4-BE49-F238E27FC236}">
                <a16:creationId xmlns:a16="http://schemas.microsoft.com/office/drawing/2014/main" id="{6A3D4DD4-9162-8679-8245-6858068B2F1B}"/>
              </a:ext>
            </a:extLst>
          </p:cNvPr>
          <p:cNvPicPr>
            <a:picLocks noChangeAspect="1"/>
          </p:cNvPicPr>
          <p:nvPr/>
        </p:nvPicPr>
        <p:blipFill>
          <a:blip r:embed="rId2"/>
          <a:stretch>
            <a:fillRect/>
          </a:stretch>
        </p:blipFill>
        <p:spPr>
          <a:xfrm>
            <a:off x="3013641" y="2067744"/>
            <a:ext cx="3407802" cy="4271849"/>
          </a:xfrm>
          <a:prstGeom prst="rect">
            <a:avLst/>
          </a:prstGeom>
        </p:spPr>
      </p:pic>
    </p:spTree>
    <p:extLst>
      <p:ext uri="{BB962C8B-B14F-4D97-AF65-F5344CB8AC3E}">
        <p14:creationId xmlns:p14="http://schemas.microsoft.com/office/powerpoint/2010/main" val="4594864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01BE8-6FE6-9648-67E8-A36D40FD15AC}"/>
              </a:ext>
            </a:extLst>
          </p:cNvPr>
          <p:cNvSpPr>
            <a:spLocks noGrp="1"/>
          </p:cNvSpPr>
          <p:nvPr>
            <p:ph type="title"/>
          </p:nvPr>
        </p:nvSpPr>
        <p:spPr>
          <a:xfrm>
            <a:off x="628650" y="365126"/>
            <a:ext cx="7886700" cy="424583"/>
          </a:xfrm>
        </p:spPr>
        <p:txBody>
          <a:bodyPr>
            <a:normAutofit fontScale="90000"/>
          </a:bodyPr>
          <a:lstStyle/>
          <a:p>
            <a:pPr algn="ctr"/>
            <a:r>
              <a:rPr lang="en-GB" sz="4000" dirty="0"/>
              <a:t>Case Study: 3</a:t>
            </a:r>
          </a:p>
        </p:txBody>
      </p:sp>
      <p:sp>
        <p:nvSpPr>
          <p:cNvPr id="4" name="Content Placeholder 3">
            <a:extLst>
              <a:ext uri="{FF2B5EF4-FFF2-40B4-BE49-F238E27FC236}">
                <a16:creationId xmlns:a16="http://schemas.microsoft.com/office/drawing/2014/main" id="{FD3C9E24-1940-6BA8-FE23-6D07FBCADD43}"/>
              </a:ext>
            </a:extLst>
          </p:cNvPr>
          <p:cNvSpPr>
            <a:spLocks noGrp="1"/>
          </p:cNvSpPr>
          <p:nvPr>
            <p:ph idx="1"/>
          </p:nvPr>
        </p:nvSpPr>
        <p:spPr>
          <a:xfrm>
            <a:off x="628650" y="789709"/>
            <a:ext cx="7886700" cy="4351338"/>
          </a:xfrm>
        </p:spPr>
        <p:txBody>
          <a:bodyPr/>
          <a:lstStyle/>
          <a:p>
            <a:pPr marL="0" indent="0">
              <a:buNone/>
            </a:pPr>
            <a:r>
              <a:rPr lang="en-GB" dirty="0"/>
              <a:t>Read this case study and discuss within the lecture…</a:t>
            </a:r>
          </a:p>
          <a:p>
            <a:pPr marL="0" indent="0">
              <a:buNone/>
            </a:pPr>
            <a:r>
              <a:rPr lang="en-GB" dirty="0">
                <a:hlinkClick r:id="rId2"/>
              </a:rPr>
              <a:t>https://www.greenkey.global/stories-news-1/2022/3/9/sustainable-journey-of-a-green-key-certified-restaurant-featured-on-cnn</a:t>
            </a:r>
            <a:endParaRPr lang="en-GB" dirty="0"/>
          </a:p>
          <a:p>
            <a:pPr marL="0" indent="0">
              <a:buNone/>
            </a:pPr>
            <a:endParaRPr lang="en-GB" dirty="0"/>
          </a:p>
          <a:p>
            <a:pPr marL="0" indent="0">
              <a:buNone/>
            </a:pPr>
            <a:endParaRPr lang="en-GB" dirty="0"/>
          </a:p>
        </p:txBody>
      </p:sp>
      <p:pic>
        <p:nvPicPr>
          <p:cNvPr id="8" name="Picture 7">
            <a:extLst>
              <a:ext uri="{FF2B5EF4-FFF2-40B4-BE49-F238E27FC236}">
                <a16:creationId xmlns:a16="http://schemas.microsoft.com/office/drawing/2014/main" id="{F0974632-4AE1-5D17-F7A6-D62BE76F4489}"/>
              </a:ext>
            </a:extLst>
          </p:cNvPr>
          <p:cNvPicPr>
            <a:picLocks noChangeAspect="1"/>
          </p:cNvPicPr>
          <p:nvPr/>
        </p:nvPicPr>
        <p:blipFill>
          <a:blip r:embed="rId3"/>
          <a:stretch>
            <a:fillRect/>
          </a:stretch>
        </p:blipFill>
        <p:spPr>
          <a:xfrm>
            <a:off x="2856626" y="1863155"/>
            <a:ext cx="3657187" cy="4107205"/>
          </a:xfrm>
          <a:prstGeom prst="rect">
            <a:avLst/>
          </a:prstGeom>
        </p:spPr>
      </p:pic>
    </p:spTree>
    <p:extLst>
      <p:ext uri="{BB962C8B-B14F-4D97-AF65-F5344CB8AC3E}">
        <p14:creationId xmlns:p14="http://schemas.microsoft.com/office/powerpoint/2010/main" val="18659565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8A35B-D191-40D6-0659-5865A781C041}"/>
              </a:ext>
            </a:extLst>
          </p:cNvPr>
          <p:cNvSpPr>
            <a:spLocks noGrp="1"/>
          </p:cNvSpPr>
          <p:nvPr>
            <p:ph type="title"/>
          </p:nvPr>
        </p:nvSpPr>
        <p:spPr/>
        <p:txBody>
          <a:bodyPr>
            <a:normAutofit/>
          </a:bodyPr>
          <a:lstStyle/>
          <a:p>
            <a:pPr algn="ctr"/>
            <a:r>
              <a:rPr lang="en-GB" sz="4000" dirty="0"/>
              <a:t>Green Key - Summary</a:t>
            </a:r>
          </a:p>
        </p:txBody>
      </p:sp>
      <p:pic>
        <p:nvPicPr>
          <p:cNvPr id="4" name="Online Media 3" title="Green Key Global: Being Sustainable in Different Areas of Your Hotel">
            <a:hlinkClick r:id="" action="ppaction://media"/>
            <a:extLst>
              <a:ext uri="{FF2B5EF4-FFF2-40B4-BE49-F238E27FC236}">
                <a16:creationId xmlns:a16="http://schemas.microsoft.com/office/drawing/2014/main" id="{45AEB0C4-B270-184E-0508-AC6DEB1AE7E2}"/>
              </a:ext>
            </a:extLst>
          </p:cNvPr>
          <p:cNvPicPr>
            <a:picLocks noGrp="1" noRot="1" noChangeAspect="1"/>
          </p:cNvPicPr>
          <p:nvPr>
            <p:ph idx="1"/>
            <a:videoFile r:link="rId1"/>
          </p:nvPr>
        </p:nvPicPr>
        <p:blipFill>
          <a:blip r:embed="rId3"/>
          <a:stretch>
            <a:fillRect/>
          </a:stretch>
        </p:blipFill>
        <p:spPr>
          <a:xfrm>
            <a:off x="1052712" y="1398776"/>
            <a:ext cx="7186146" cy="4060447"/>
          </a:xfrm>
          <a:prstGeom prst="rect">
            <a:avLst/>
          </a:prstGeom>
        </p:spPr>
      </p:pic>
    </p:spTree>
    <p:extLst>
      <p:ext uri="{BB962C8B-B14F-4D97-AF65-F5344CB8AC3E}">
        <p14:creationId xmlns:p14="http://schemas.microsoft.com/office/powerpoint/2010/main" val="11071556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3EB7F-DF91-B1C1-6A96-9206C439991C}"/>
              </a:ext>
            </a:extLst>
          </p:cNvPr>
          <p:cNvSpPr>
            <a:spLocks noGrp="1"/>
          </p:cNvSpPr>
          <p:nvPr>
            <p:ph type="title"/>
          </p:nvPr>
        </p:nvSpPr>
        <p:spPr>
          <a:xfrm>
            <a:off x="192232" y="587086"/>
            <a:ext cx="8821882" cy="1103603"/>
          </a:xfrm>
        </p:spPr>
        <p:txBody>
          <a:bodyPr>
            <a:normAutofit fontScale="90000"/>
          </a:bodyPr>
          <a:lstStyle/>
          <a:p>
            <a:pPr algn="ctr"/>
            <a:r>
              <a:rPr lang="en-GB" sz="4000" dirty="0"/>
              <a:t>The Sustainable Restaurant Association</a:t>
            </a:r>
            <a:br>
              <a:rPr lang="en-GB" sz="4000" dirty="0"/>
            </a:br>
            <a:r>
              <a:rPr lang="en-GB" sz="2800" dirty="0"/>
              <a:t>https://thesra.org/</a:t>
            </a:r>
            <a:br>
              <a:rPr lang="en-GB" sz="2800" dirty="0"/>
            </a:br>
            <a:r>
              <a:rPr lang="en-GB" sz="4000" dirty="0"/>
              <a:t> </a:t>
            </a:r>
            <a:br>
              <a:rPr lang="en-GB" dirty="0"/>
            </a:br>
            <a:endParaRPr lang="en-GB" dirty="0"/>
          </a:p>
        </p:txBody>
      </p:sp>
      <p:sp>
        <p:nvSpPr>
          <p:cNvPr id="3" name="Content Placeholder 2">
            <a:extLst>
              <a:ext uri="{FF2B5EF4-FFF2-40B4-BE49-F238E27FC236}">
                <a16:creationId xmlns:a16="http://schemas.microsoft.com/office/drawing/2014/main" id="{2CE0332D-22D8-3C1B-533B-145F26249418}"/>
              </a:ext>
            </a:extLst>
          </p:cNvPr>
          <p:cNvSpPr>
            <a:spLocks noGrp="1"/>
          </p:cNvSpPr>
          <p:nvPr>
            <p:ph idx="1"/>
          </p:nvPr>
        </p:nvSpPr>
        <p:spPr/>
        <p:txBody>
          <a:bodyPr/>
          <a:lstStyle/>
          <a:p>
            <a:pPr marL="0" indent="0" algn="ctr">
              <a:buNone/>
            </a:pPr>
            <a:r>
              <a:rPr lang="en-GB" dirty="0"/>
              <a:t>“DISHING UP A SUSTAINABLE  FUTURE</a:t>
            </a:r>
          </a:p>
          <a:p>
            <a:pPr marL="0" indent="0" algn="ctr">
              <a:buNone/>
            </a:pPr>
            <a:r>
              <a:rPr lang="en-GB" dirty="0"/>
              <a:t>ACCELERATING CHANGE TOWARDS A HOSPITALITY SECTOR THAT IS SOCIALLY PROGRESSIVE AND ENVIRONMENTALLY RESTORATIVE”…</a:t>
            </a:r>
          </a:p>
          <a:p>
            <a:pPr marL="0" indent="0" algn="ctr">
              <a:buNone/>
            </a:pPr>
            <a:endParaRPr lang="en-GB" dirty="0"/>
          </a:p>
          <a:p>
            <a:pPr marL="0" indent="0" algn="ctr">
              <a:buNone/>
            </a:pPr>
            <a:endParaRPr lang="en-GB" dirty="0">
              <a:solidFill>
                <a:srgbClr val="0070C0"/>
              </a:solidFill>
            </a:endParaRPr>
          </a:p>
          <a:p>
            <a:pPr marL="0" indent="0" algn="ctr">
              <a:buNone/>
            </a:pPr>
            <a:endParaRPr lang="en-GB" dirty="0">
              <a:solidFill>
                <a:srgbClr val="0070C0"/>
              </a:solidFill>
            </a:endParaRPr>
          </a:p>
          <a:p>
            <a:pPr marL="0" indent="0" algn="ctr">
              <a:buNone/>
            </a:pPr>
            <a:r>
              <a:rPr lang="en-GB" b="0" i="0" dirty="0">
                <a:solidFill>
                  <a:srgbClr val="0070C0"/>
                </a:solidFill>
                <a:effectLst/>
                <a:latin typeface="Clan OT News"/>
              </a:rPr>
              <a:t>“We are at a crossroads as an industry and as a planet. The climate crisis requires an urgent and ambitious response from everyone. The task at hand — limiting global warming to 1.5°C and building a food system that is good for both people and planet — is too important, and too big a challenge not to tackle head-on”.</a:t>
            </a:r>
            <a:endParaRPr lang="en-GB" dirty="0">
              <a:solidFill>
                <a:srgbClr val="0070C0"/>
              </a:solidFill>
            </a:endParaRPr>
          </a:p>
        </p:txBody>
      </p:sp>
    </p:spTree>
    <p:extLst>
      <p:ext uri="{BB962C8B-B14F-4D97-AF65-F5344CB8AC3E}">
        <p14:creationId xmlns:p14="http://schemas.microsoft.com/office/powerpoint/2010/main" val="38826919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93EB7F-DF91-B1C1-6A96-9206C439991C}"/>
              </a:ext>
            </a:extLst>
          </p:cNvPr>
          <p:cNvSpPr>
            <a:spLocks noGrp="1"/>
          </p:cNvSpPr>
          <p:nvPr>
            <p:ph type="title"/>
          </p:nvPr>
        </p:nvSpPr>
        <p:spPr>
          <a:xfrm>
            <a:off x="192232" y="587086"/>
            <a:ext cx="8821882" cy="1103603"/>
          </a:xfrm>
        </p:spPr>
        <p:txBody>
          <a:bodyPr>
            <a:normAutofit fontScale="90000"/>
          </a:bodyPr>
          <a:lstStyle/>
          <a:p>
            <a:pPr algn="ctr"/>
            <a:r>
              <a:rPr lang="en-GB" sz="4000" dirty="0"/>
              <a:t>The Sustainable Restaurant Association</a:t>
            </a:r>
            <a:br>
              <a:rPr lang="en-GB" sz="4000" dirty="0"/>
            </a:br>
            <a:r>
              <a:rPr lang="en-GB" sz="2800" dirty="0"/>
              <a:t>https://thesra.org/</a:t>
            </a:r>
            <a:br>
              <a:rPr lang="en-GB" sz="2800" dirty="0"/>
            </a:br>
            <a:r>
              <a:rPr lang="en-GB" sz="4000" dirty="0"/>
              <a:t> </a:t>
            </a:r>
            <a:br>
              <a:rPr lang="en-GB" dirty="0"/>
            </a:br>
            <a:endParaRPr lang="en-GB" dirty="0"/>
          </a:p>
        </p:txBody>
      </p:sp>
      <p:pic>
        <p:nvPicPr>
          <p:cNvPr id="5" name="Picture 4">
            <a:extLst>
              <a:ext uri="{FF2B5EF4-FFF2-40B4-BE49-F238E27FC236}">
                <a16:creationId xmlns:a16="http://schemas.microsoft.com/office/drawing/2014/main" id="{BDC4E08E-2834-4BBB-C8ED-068FB9C29BCE}"/>
              </a:ext>
            </a:extLst>
          </p:cNvPr>
          <p:cNvPicPr>
            <a:picLocks noChangeAspect="1"/>
          </p:cNvPicPr>
          <p:nvPr/>
        </p:nvPicPr>
        <p:blipFill>
          <a:blip r:embed="rId3"/>
          <a:stretch>
            <a:fillRect/>
          </a:stretch>
        </p:blipFill>
        <p:spPr>
          <a:xfrm>
            <a:off x="2712464" y="1323806"/>
            <a:ext cx="5007965" cy="4578097"/>
          </a:xfrm>
          <a:prstGeom prst="rect">
            <a:avLst/>
          </a:prstGeom>
        </p:spPr>
      </p:pic>
    </p:spTree>
    <p:extLst>
      <p:ext uri="{BB962C8B-B14F-4D97-AF65-F5344CB8AC3E}">
        <p14:creationId xmlns:p14="http://schemas.microsoft.com/office/powerpoint/2010/main" val="14608275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F93DC-FADF-3B5D-DC0E-BBDF6E54DA04}"/>
              </a:ext>
            </a:extLst>
          </p:cNvPr>
          <p:cNvSpPr>
            <a:spLocks noGrp="1"/>
          </p:cNvSpPr>
          <p:nvPr>
            <p:ph type="title"/>
          </p:nvPr>
        </p:nvSpPr>
        <p:spPr>
          <a:xfrm>
            <a:off x="602673" y="432667"/>
            <a:ext cx="7886700" cy="1325563"/>
          </a:xfrm>
        </p:spPr>
        <p:txBody>
          <a:bodyPr>
            <a:normAutofit/>
          </a:bodyPr>
          <a:lstStyle/>
          <a:p>
            <a:pPr algn="ctr"/>
            <a:r>
              <a:rPr lang="en-GB" sz="4000" dirty="0"/>
              <a:t>Case Study: 1</a:t>
            </a:r>
          </a:p>
        </p:txBody>
      </p:sp>
      <p:sp>
        <p:nvSpPr>
          <p:cNvPr id="3" name="Content Placeholder 2">
            <a:extLst>
              <a:ext uri="{FF2B5EF4-FFF2-40B4-BE49-F238E27FC236}">
                <a16:creationId xmlns:a16="http://schemas.microsoft.com/office/drawing/2014/main" id="{8A7F3DF5-24A3-1ABB-6B76-EF2717A1195B}"/>
              </a:ext>
            </a:extLst>
          </p:cNvPr>
          <p:cNvSpPr>
            <a:spLocks noGrp="1"/>
          </p:cNvSpPr>
          <p:nvPr>
            <p:ph idx="1"/>
          </p:nvPr>
        </p:nvSpPr>
        <p:spPr/>
        <p:txBody>
          <a:bodyPr/>
          <a:lstStyle/>
          <a:p>
            <a:pPr marL="0" indent="0">
              <a:buNone/>
            </a:pPr>
            <a:r>
              <a:rPr lang="en-GB" dirty="0"/>
              <a:t>Read this case study and report back…</a:t>
            </a:r>
          </a:p>
          <a:p>
            <a:pPr marL="0" indent="0">
              <a:buNone/>
            </a:pPr>
            <a:r>
              <a:rPr lang="en-GB" dirty="0">
                <a:hlinkClick r:id="rId3"/>
              </a:rPr>
              <a:t>https://thesra.org/news-insights/case-studies/the-restaurant-group/</a:t>
            </a:r>
            <a:endParaRPr lang="en-GB" dirty="0"/>
          </a:p>
          <a:p>
            <a:pPr marL="0" indent="0">
              <a:buNone/>
            </a:pPr>
            <a:endParaRPr lang="en-GB" dirty="0"/>
          </a:p>
        </p:txBody>
      </p:sp>
      <p:pic>
        <p:nvPicPr>
          <p:cNvPr id="4" name="Picture 3">
            <a:extLst>
              <a:ext uri="{FF2B5EF4-FFF2-40B4-BE49-F238E27FC236}">
                <a16:creationId xmlns:a16="http://schemas.microsoft.com/office/drawing/2014/main" id="{49FDA629-E1D3-B6B5-EF41-42177DA01E87}"/>
              </a:ext>
            </a:extLst>
          </p:cNvPr>
          <p:cNvPicPr>
            <a:picLocks noChangeAspect="1"/>
          </p:cNvPicPr>
          <p:nvPr/>
        </p:nvPicPr>
        <p:blipFill>
          <a:blip r:embed="rId4"/>
          <a:stretch>
            <a:fillRect/>
          </a:stretch>
        </p:blipFill>
        <p:spPr>
          <a:xfrm>
            <a:off x="2846243" y="2839314"/>
            <a:ext cx="3451514" cy="2588636"/>
          </a:xfrm>
          <a:prstGeom prst="rect">
            <a:avLst/>
          </a:prstGeom>
        </p:spPr>
      </p:pic>
    </p:spTree>
    <p:extLst>
      <p:ext uri="{BB962C8B-B14F-4D97-AF65-F5344CB8AC3E}">
        <p14:creationId xmlns:p14="http://schemas.microsoft.com/office/powerpoint/2010/main" val="35156025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F93DC-FADF-3B5D-DC0E-BBDF6E54DA04}"/>
              </a:ext>
            </a:extLst>
          </p:cNvPr>
          <p:cNvSpPr>
            <a:spLocks noGrp="1"/>
          </p:cNvSpPr>
          <p:nvPr>
            <p:ph type="title"/>
          </p:nvPr>
        </p:nvSpPr>
        <p:spPr>
          <a:xfrm>
            <a:off x="556569" y="18255"/>
            <a:ext cx="7886700" cy="1325563"/>
          </a:xfrm>
        </p:spPr>
        <p:txBody>
          <a:bodyPr>
            <a:normAutofit/>
          </a:bodyPr>
          <a:lstStyle/>
          <a:p>
            <a:pPr algn="ctr"/>
            <a:r>
              <a:rPr lang="en-GB" sz="4000" dirty="0"/>
              <a:t>Case Study: 2</a:t>
            </a:r>
          </a:p>
        </p:txBody>
      </p:sp>
      <p:sp>
        <p:nvSpPr>
          <p:cNvPr id="3" name="Content Placeholder 2">
            <a:extLst>
              <a:ext uri="{FF2B5EF4-FFF2-40B4-BE49-F238E27FC236}">
                <a16:creationId xmlns:a16="http://schemas.microsoft.com/office/drawing/2014/main" id="{8A7F3DF5-24A3-1ABB-6B76-EF2717A1195B}"/>
              </a:ext>
            </a:extLst>
          </p:cNvPr>
          <p:cNvSpPr>
            <a:spLocks noGrp="1"/>
          </p:cNvSpPr>
          <p:nvPr>
            <p:ph idx="1"/>
          </p:nvPr>
        </p:nvSpPr>
        <p:spPr>
          <a:xfrm>
            <a:off x="782331" y="1057222"/>
            <a:ext cx="7886700" cy="4351338"/>
          </a:xfrm>
        </p:spPr>
        <p:txBody>
          <a:bodyPr/>
          <a:lstStyle/>
          <a:p>
            <a:pPr marL="0" indent="0">
              <a:buNone/>
            </a:pPr>
            <a:r>
              <a:rPr lang="en-GB" dirty="0"/>
              <a:t>Read this case study and report back…</a:t>
            </a:r>
          </a:p>
          <a:p>
            <a:pPr marL="0" indent="0">
              <a:buNone/>
            </a:pPr>
            <a:r>
              <a:rPr lang="en-GB" dirty="0">
                <a:hlinkClick r:id="rId3"/>
              </a:rPr>
              <a:t>Amber, The Landmark Mandarin Oriental, Hong Kong | The Sustainable Restaurant Association (thesra.org)</a:t>
            </a:r>
            <a:endParaRPr lang="en-GB" dirty="0"/>
          </a:p>
          <a:p>
            <a:pPr marL="0" indent="0">
              <a:buNone/>
            </a:pPr>
            <a:endParaRPr lang="en-GB" dirty="0"/>
          </a:p>
        </p:txBody>
      </p:sp>
      <p:pic>
        <p:nvPicPr>
          <p:cNvPr id="5" name="Picture 4">
            <a:extLst>
              <a:ext uri="{FF2B5EF4-FFF2-40B4-BE49-F238E27FC236}">
                <a16:creationId xmlns:a16="http://schemas.microsoft.com/office/drawing/2014/main" id="{1BBC16DE-E2ED-AB75-E3D9-5B31526FF221}"/>
              </a:ext>
            </a:extLst>
          </p:cNvPr>
          <p:cNvPicPr>
            <a:picLocks noChangeAspect="1"/>
          </p:cNvPicPr>
          <p:nvPr/>
        </p:nvPicPr>
        <p:blipFill>
          <a:blip r:embed="rId4"/>
          <a:stretch>
            <a:fillRect/>
          </a:stretch>
        </p:blipFill>
        <p:spPr>
          <a:xfrm>
            <a:off x="2365663" y="2304762"/>
            <a:ext cx="4412673" cy="3309505"/>
          </a:xfrm>
          <a:prstGeom prst="rect">
            <a:avLst/>
          </a:prstGeom>
        </p:spPr>
      </p:pic>
    </p:spTree>
    <p:extLst>
      <p:ext uri="{BB962C8B-B14F-4D97-AF65-F5344CB8AC3E}">
        <p14:creationId xmlns:p14="http://schemas.microsoft.com/office/powerpoint/2010/main" val="8543653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24001-48B4-237F-D3E6-2B7FF0D05CEC}"/>
              </a:ext>
            </a:extLst>
          </p:cNvPr>
          <p:cNvSpPr>
            <a:spLocks noGrp="1"/>
          </p:cNvSpPr>
          <p:nvPr>
            <p:ph type="title"/>
          </p:nvPr>
        </p:nvSpPr>
        <p:spPr>
          <a:xfrm>
            <a:off x="202623" y="332509"/>
            <a:ext cx="8473786" cy="917358"/>
          </a:xfrm>
        </p:spPr>
        <p:txBody>
          <a:bodyPr>
            <a:normAutofit fontScale="90000"/>
          </a:bodyPr>
          <a:lstStyle/>
          <a:p>
            <a:r>
              <a:rPr lang="en-GB" sz="4000" dirty="0"/>
              <a:t>National Restaurant Awards</a:t>
            </a:r>
            <a:br>
              <a:rPr lang="en-GB" sz="3600" dirty="0"/>
            </a:br>
            <a:endParaRPr lang="en-GB" dirty="0"/>
          </a:p>
        </p:txBody>
      </p:sp>
      <p:sp>
        <p:nvSpPr>
          <p:cNvPr id="3" name="Content Placeholder 2">
            <a:extLst>
              <a:ext uri="{FF2B5EF4-FFF2-40B4-BE49-F238E27FC236}">
                <a16:creationId xmlns:a16="http://schemas.microsoft.com/office/drawing/2014/main" id="{F03AFD72-9932-DE29-EA7A-CF654FDA0AD7}"/>
              </a:ext>
            </a:extLst>
          </p:cNvPr>
          <p:cNvSpPr>
            <a:spLocks noGrp="1"/>
          </p:cNvSpPr>
          <p:nvPr>
            <p:ph idx="1"/>
          </p:nvPr>
        </p:nvSpPr>
        <p:spPr>
          <a:xfrm>
            <a:off x="202623" y="1155917"/>
            <a:ext cx="8738754" cy="4408415"/>
          </a:xfrm>
          <a:solidFill>
            <a:srgbClr val="7030A0"/>
          </a:solidFill>
        </p:spPr>
        <p:txBody>
          <a:bodyPr>
            <a:normAutofit lnSpcReduction="10000"/>
          </a:bodyPr>
          <a:lstStyle/>
          <a:p>
            <a:pPr marL="0" indent="0" algn="l" fontAlgn="base">
              <a:buNone/>
            </a:pPr>
            <a:r>
              <a:rPr lang="en-GB" b="0" i="0" dirty="0">
                <a:solidFill>
                  <a:schemeClr val="bg1"/>
                </a:solidFill>
                <a:effectLst/>
                <a:latin typeface="Akrobat"/>
              </a:rPr>
              <a:t>“Launched in 2007, the awards celebrate the brilliance and vibrancy of the UK’s eating out scene, and reward the very best chefs, front of house staff and restaurants the country has to offer. On the night of the awards, we reveal the list of the 100 best restaurants in the UK – as voted for by our academy of chefs, restaurateurs and food writers – as well as present a series of special awards, culminating in the unveiling of the National Restaurant of the Year.</a:t>
            </a:r>
          </a:p>
          <a:p>
            <a:pPr marL="0" indent="0" algn="l" fontAlgn="base">
              <a:buNone/>
            </a:pPr>
            <a:r>
              <a:rPr lang="en-GB" b="0" i="0" dirty="0">
                <a:solidFill>
                  <a:schemeClr val="bg1"/>
                </a:solidFill>
                <a:effectLst/>
                <a:latin typeface="Akrobat"/>
              </a:rPr>
              <a:t>Organised by industry leading title Restaurant magazine, The Estrella </a:t>
            </a:r>
            <a:r>
              <a:rPr lang="en-GB" b="0" i="0" dirty="0" err="1">
                <a:solidFill>
                  <a:schemeClr val="bg1"/>
                </a:solidFill>
                <a:effectLst/>
                <a:latin typeface="Akrobat"/>
              </a:rPr>
              <a:t>Damm</a:t>
            </a:r>
            <a:r>
              <a:rPr lang="en-GB" b="0" i="0" dirty="0">
                <a:solidFill>
                  <a:schemeClr val="bg1"/>
                </a:solidFill>
                <a:effectLst/>
                <a:latin typeface="Akrobat"/>
              </a:rPr>
              <a:t> National Restaurant Awards are an annual summer celebration held at London’s exclusive </a:t>
            </a:r>
            <a:r>
              <a:rPr lang="en-GB" b="0" i="0" dirty="0" err="1">
                <a:solidFill>
                  <a:schemeClr val="bg1"/>
                </a:solidFill>
                <a:effectLst/>
                <a:latin typeface="Akrobat"/>
              </a:rPr>
              <a:t>Hurlingham</a:t>
            </a:r>
            <a:r>
              <a:rPr lang="en-GB" b="0" i="0" dirty="0">
                <a:solidFill>
                  <a:schemeClr val="bg1"/>
                </a:solidFill>
                <a:effectLst/>
                <a:latin typeface="Akrobat"/>
              </a:rPr>
              <a:t> Club. The awards night also signals the start of the National Restaurant Awards programme, which involves a series of meals and networking events held throughout the year.</a:t>
            </a:r>
          </a:p>
          <a:p>
            <a:pPr marL="0" indent="0" algn="l" fontAlgn="base">
              <a:buNone/>
            </a:pPr>
            <a:r>
              <a:rPr lang="en-GB" b="0" i="0" dirty="0">
                <a:solidFill>
                  <a:schemeClr val="bg1"/>
                </a:solidFill>
                <a:effectLst/>
                <a:latin typeface="Akrobat"/>
              </a:rPr>
              <a:t>The awards are the largest annual gathering of top chefs and restaurateurs in the UK. In 2019 more than 90 of the top 100 restaurants were represented at the event. </a:t>
            </a:r>
          </a:p>
          <a:p>
            <a:pPr marL="0" indent="0" algn="l" fontAlgn="base">
              <a:buNone/>
            </a:pPr>
            <a:r>
              <a:rPr lang="en-GB" b="0" i="0" dirty="0">
                <a:solidFill>
                  <a:schemeClr val="bg1"/>
                </a:solidFill>
                <a:effectLst/>
                <a:latin typeface="Akrobat"/>
              </a:rPr>
              <a:t>https://www.nationalrestaurantawards.co.uk/attend-our-event/</a:t>
            </a:r>
          </a:p>
        </p:txBody>
      </p:sp>
      <p:pic>
        <p:nvPicPr>
          <p:cNvPr id="5" name="Picture 4">
            <a:extLst>
              <a:ext uri="{FF2B5EF4-FFF2-40B4-BE49-F238E27FC236}">
                <a16:creationId xmlns:a16="http://schemas.microsoft.com/office/drawing/2014/main" id="{96E6AF9A-2730-34F8-A891-87510463FE80}"/>
              </a:ext>
            </a:extLst>
          </p:cNvPr>
          <p:cNvPicPr>
            <a:picLocks noChangeAspect="1"/>
          </p:cNvPicPr>
          <p:nvPr/>
        </p:nvPicPr>
        <p:blipFill>
          <a:blip r:embed="rId2"/>
          <a:stretch>
            <a:fillRect/>
          </a:stretch>
        </p:blipFill>
        <p:spPr>
          <a:xfrm>
            <a:off x="6206828" y="72732"/>
            <a:ext cx="2247916" cy="1028708"/>
          </a:xfrm>
          <a:prstGeom prst="rect">
            <a:avLst/>
          </a:prstGeom>
        </p:spPr>
      </p:pic>
    </p:spTree>
    <p:extLst>
      <p:ext uri="{BB962C8B-B14F-4D97-AF65-F5344CB8AC3E}">
        <p14:creationId xmlns:p14="http://schemas.microsoft.com/office/powerpoint/2010/main" val="18852503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24001-48B4-237F-D3E6-2B7FF0D05CEC}"/>
              </a:ext>
            </a:extLst>
          </p:cNvPr>
          <p:cNvSpPr>
            <a:spLocks noGrp="1"/>
          </p:cNvSpPr>
          <p:nvPr>
            <p:ph type="title"/>
          </p:nvPr>
        </p:nvSpPr>
        <p:spPr>
          <a:xfrm>
            <a:off x="202623" y="332509"/>
            <a:ext cx="8473786" cy="917358"/>
          </a:xfrm>
        </p:spPr>
        <p:txBody>
          <a:bodyPr>
            <a:normAutofit fontScale="90000"/>
          </a:bodyPr>
          <a:lstStyle/>
          <a:p>
            <a:r>
              <a:rPr lang="en-GB" sz="4000" dirty="0"/>
              <a:t>National Restaurant Awards</a:t>
            </a:r>
            <a:br>
              <a:rPr lang="en-GB" sz="3600" dirty="0"/>
            </a:br>
            <a:endParaRPr lang="en-GB" dirty="0"/>
          </a:p>
        </p:txBody>
      </p:sp>
      <p:sp>
        <p:nvSpPr>
          <p:cNvPr id="3" name="Content Placeholder 2">
            <a:extLst>
              <a:ext uri="{FF2B5EF4-FFF2-40B4-BE49-F238E27FC236}">
                <a16:creationId xmlns:a16="http://schemas.microsoft.com/office/drawing/2014/main" id="{F03AFD72-9932-DE29-EA7A-CF654FDA0AD7}"/>
              </a:ext>
            </a:extLst>
          </p:cNvPr>
          <p:cNvSpPr>
            <a:spLocks noGrp="1"/>
          </p:cNvSpPr>
          <p:nvPr>
            <p:ph idx="1"/>
          </p:nvPr>
        </p:nvSpPr>
        <p:spPr>
          <a:xfrm>
            <a:off x="202623" y="1155917"/>
            <a:ext cx="8738754" cy="4408415"/>
          </a:xfrm>
          <a:solidFill>
            <a:srgbClr val="7030A0"/>
          </a:solidFill>
        </p:spPr>
        <p:txBody>
          <a:bodyPr>
            <a:normAutofit/>
          </a:bodyPr>
          <a:lstStyle/>
          <a:p>
            <a:pPr marL="0" indent="0" algn="ctr" fontAlgn="base">
              <a:buNone/>
            </a:pPr>
            <a:r>
              <a:rPr lang="en-GB" dirty="0">
                <a:solidFill>
                  <a:schemeClr val="bg1"/>
                </a:solidFill>
                <a:hlinkClick r:id="rId2">
                  <a:extLst>
                    <a:ext uri="{A12FA001-AC4F-418D-AE19-62706E023703}">
                      <ahyp:hlinkClr xmlns:ahyp="http://schemas.microsoft.com/office/drawing/2018/hyperlinkcolor" val="tx"/>
                    </a:ext>
                  </a:extLst>
                </a:hlinkClick>
              </a:rPr>
              <a:t>The List and Awards | National Restaurant Awards</a:t>
            </a:r>
            <a:endParaRPr lang="en-GB" dirty="0">
              <a:solidFill>
                <a:schemeClr val="bg1"/>
              </a:solidFill>
            </a:endParaRPr>
          </a:p>
          <a:p>
            <a:pPr marL="0" indent="0" algn="l" fontAlgn="base">
              <a:buNone/>
            </a:pPr>
            <a:endParaRPr lang="en-GB" dirty="0">
              <a:solidFill>
                <a:schemeClr val="bg1"/>
              </a:solidFill>
            </a:endParaRPr>
          </a:p>
          <a:p>
            <a:pPr marL="0" indent="0" algn="l" fontAlgn="base">
              <a:buNone/>
            </a:pPr>
            <a:endParaRPr lang="en-GB" b="0" i="0" dirty="0">
              <a:solidFill>
                <a:schemeClr val="bg1"/>
              </a:solidFill>
              <a:effectLst/>
              <a:latin typeface="Akrobat"/>
            </a:endParaRPr>
          </a:p>
        </p:txBody>
      </p:sp>
      <p:pic>
        <p:nvPicPr>
          <p:cNvPr id="5" name="Picture 4">
            <a:extLst>
              <a:ext uri="{FF2B5EF4-FFF2-40B4-BE49-F238E27FC236}">
                <a16:creationId xmlns:a16="http://schemas.microsoft.com/office/drawing/2014/main" id="{96E6AF9A-2730-34F8-A891-87510463FE80}"/>
              </a:ext>
            </a:extLst>
          </p:cNvPr>
          <p:cNvPicPr>
            <a:picLocks noChangeAspect="1"/>
          </p:cNvPicPr>
          <p:nvPr/>
        </p:nvPicPr>
        <p:blipFill>
          <a:blip r:embed="rId3"/>
          <a:stretch>
            <a:fillRect/>
          </a:stretch>
        </p:blipFill>
        <p:spPr>
          <a:xfrm>
            <a:off x="6206828" y="72732"/>
            <a:ext cx="2247916" cy="1028708"/>
          </a:xfrm>
          <a:prstGeom prst="rect">
            <a:avLst/>
          </a:prstGeom>
        </p:spPr>
      </p:pic>
      <p:pic>
        <p:nvPicPr>
          <p:cNvPr id="6" name="Picture 5">
            <a:extLst>
              <a:ext uri="{FF2B5EF4-FFF2-40B4-BE49-F238E27FC236}">
                <a16:creationId xmlns:a16="http://schemas.microsoft.com/office/drawing/2014/main" id="{B73EA427-FABA-3E40-E0A3-2041F14AC98D}"/>
              </a:ext>
            </a:extLst>
          </p:cNvPr>
          <p:cNvPicPr>
            <a:picLocks noChangeAspect="1"/>
          </p:cNvPicPr>
          <p:nvPr/>
        </p:nvPicPr>
        <p:blipFill rotWithShape="1">
          <a:blip r:embed="rId4"/>
          <a:srcRect l="1" t="31570" r="-928"/>
          <a:stretch/>
        </p:blipFill>
        <p:spPr>
          <a:xfrm>
            <a:off x="4609319" y="1595424"/>
            <a:ext cx="4133795" cy="3667152"/>
          </a:xfrm>
          <a:prstGeom prst="rect">
            <a:avLst/>
          </a:prstGeom>
        </p:spPr>
      </p:pic>
      <p:pic>
        <p:nvPicPr>
          <p:cNvPr id="8" name="Picture 7">
            <a:extLst>
              <a:ext uri="{FF2B5EF4-FFF2-40B4-BE49-F238E27FC236}">
                <a16:creationId xmlns:a16="http://schemas.microsoft.com/office/drawing/2014/main" id="{6A7125A0-8E52-18A3-93A6-15ED253991FC}"/>
              </a:ext>
            </a:extLst>
          </p:cNvPr>
          <p:cNvPicPr>
            <a:picLocks noChangeAspect="1"/>
          </p:cNvPicPr>
          <p:nvPr/>
        </p:nvPicPr>
        <p:blipFill>
          <a:blip r:embed="rId5"/>
          <a:stretch>
            <a:fillRect/>
          </a:stretch>
        </p:blipFill>
        <p:spPr>
          <a:xfrm>
            <a:off x="400886" y="1595424"/>
            <a:ext cx="4038630" cy="3667152"/>
          </a:xfrm>
          <a:prstGeom prst="rect">
            <a:avLst/>
          </a:prstGeom>
        </p:spPr>
      </p:pic>
    </p:spTree>
    <p:extLst>
      <p:ext uri="{BB962C8B-B14F-4D97-AF65-F5344CB8AC3E}">
        <p14:creationId xmlns:p14="http://schemas.microsoft.com/office/powerpoint/2010/main" val="37568725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3E73D4-3CC9-BD66-A317-D37FB155C2E2}"/>
              </a:ext>
            </a:extLst>
          </p:cNvPr>
          <p:cNvSpPr>
            <a:spLocks noGrp="1"/>
          </p:cNvSpPr>
          <p:nvPr>
            <p:ph type="title"/>
          </p:nvPr>
        </p:nvSpPr>
        <p:spPr/>
        <p:txBody>
          <a:bodyPr/>
          <a:lstStyle/>
          <a:p>
            <a:endParaRPr lang="en-GB"/>
          </a:p>
        </p:txBody>
      </p:sp>
      <p:pic>
        <p:nvPicPr>
          <p:cNvPr id="4" name="Online Media 3" title="Inside Moor Hall, the UK's number one restaurant">
            <a:hlinkClick r:id="" action="ppaction://media"/>
            <a:extLst>
              <a:ext uri="{FF2B5EF4-FFF2-40B4-BE49-F238E27FC236}">
                <a16:creationId xmlns:a16="http://schemas.microsoft.com/office/drawing/2014/main" id="{2BAB1A19-A848-2BB2-CDC2-486039D96889}"/>
              </a:ext>
            </a:extLst>
          </p:cNvPr>
          <p:cNvPicPr>
            <a:picLocks noGrp="1" noRot="1" noChangeAspect="1"/>
          </p:cNvPicPr>
          <p:nvPr>
            <p:ph idx="1"/>
            <a:videoFile r:link="rId1"/>
          </p:nvPr>
        </p:nvPicPr>
        <p:blipFill>
          <a:blip r:embed="rId3"/>
          <a:stretch>
            <a:fillRect/>
          </a:stretch>
        </p:blipFill>
        <p:spPr>
          <a:xfrm>
            <a:off x="602114" y="1027907"/>
            <a:ext cx="7939771" cy="4486274"/>
          </a:xfrm>
          <a:prstGeom prst="rect">
            <a:avLst/>
          </a:prstGeom>
        </p:spPr>
      </p:pic>
    </p:spTree>
    <p:extLst>
      <p:ext uri="{BB962C8B-B14F-4D97-AF65-F5344CB8AC3E}">
        <p14:creationId xmlns:p14="http://schemas.microsoft.com/office/powerpoint/2010/main" val="4103864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B88F9B-3EAA-D704-3F37-F54A0D2161D5}"/>
              </a:ext>
            </a:extLst>
          </p:cNvPr>
          <p:cNvSpPr>
            <a:spLocks noGrp="1"/>
          </p:cNvSpPr>
          <p:nvPr>
            <p:ph type="title"/>
          </p:nvPr>
        </p:nvSpPr>
        <p:spPr>
          <a:xfrm>
            <a:off x="561868" y="18255"/>
            <a:ext cx="7886700" cy="1325563"/>
          </a:xfrm>
        </p:spPr>
        <p:txBody>
          <a:bodyPr>
            <a:normAutofit/>
          </a:bodyPr>
          <a:lstStyle/>
          <a:p>
            <a:pPr algn="ctr"/>
            <a:r>
              <a:rPr lang="en-GB" sz="4000" dirty="0"/>
              <a:t>Activity</a:t>
            </a:r>
          </a:p>
        </p:txBody>
      </p:sp>
      <p:sp>
        <p:nvSpPr>
          <p:cNvPr id="3" name="Content Placeholder 2">
            <a:extLst>
              <a:ext uri="{FF2B5EF4-FFF2-40B4-BE49-F238E27FC236}">
                <a16:creationId xmlns:a16="http://schemas.microsoft.com/office/drawing/2014/main" id="{C1ADE8CA-C176-E21B-D46A-8AB129DACB8B}"/>
              </a:ext>
            </a:extLst>
          </p:cNvPr>
          <p:cNvSpPr>
            <a:spLocks noGrp="1"/>
          </p:cNvSpPr>
          <p:nvPr>
            <p:ph idx="1"/>
          </p:nvPr>
        </p:nvSpPr>
        <p:spPr>
          <a:xfrm>
            <a:off x="628650" y="815342"/>
            <a:ext cx="7886700" cy="4351338"/>
          </a:xfrm>
        </p:spPr>
        <p:txBody>
          <a:bodyPr>
            <a:normAutofit/>
          </a:bodyPr>
          <a:lstStyle/>
          <a:p>
            <a:pPr>
              <a:lnSpc>
                <a:spcPct val="115000"/>
              </a:lnSpc>
              <a:spcAft>
                <a:spcPts val="600"/>
              </a:spcAft>
            </a:pPr>
            <a:r>
              <a:rPr lang="en-GB" sz="1800" dirty="0">
                <a:effectLst/>
                <a:latin typeface="Arial" panose="020B0604020202020204" pitchFamily="34" charset="0"/>
                <a:ea typeface="Calibri" panose="020F0502020204030204" pitchFamily="34" charset="0"/>
              </a:rPr>
              <a:t>Write a short </a:t>
            </a:r>
            <a:r>
              <a:rPr lang="en-GB" sz="1800" b="1" dirty="0">
                <a:effectLst/>
                <a:latin typeface="Arial" panose="020B0604020202020204" pitchFamily="34" charset="0"/>
                <a:ea typeface="Calibri" panose="020F0502020204030204" pitchFamily="34" charset="0"/>
              </a:rPr>
              <a:t>press briefing</a:t>
            </a:r>
            <a:r>
              <a:rPr lang="en-GB" sz="1800" dirty="0">
                <a:effectLst/>
                <a:latin typeface="Arial" panose="020B0604020202020204" pitchFamily="34" charset="0"/>
                <a:ea typeface="Calibri" panose="020F0502020204030204" pitchFamily="34" charset="0"/>
              </a:rPr>
              <a:t>  (max 1 page) highlighting the Michelin star green award.</a:t>
            </a:r>
          </a:p>
          <a:p>
            <a:pPr>
              <a:lnSpc>
                <a:spcPct val="115000"/>
              </a:lnSpc>
              <a:spcAft>
                <a:spcPts val="600"/>
              </a:spcAft>
            </a:pPr>
            <a:endParaRPr lang="en-GB" sz="1800" dirty="0">
              <a:latin typeface="Arial" panose="020B0604020202020204" pitchFamily="34" charset="0"/>
              <a:ea typeface="Calibri" panose="020F0502020204030204" pitchFamily="34" charset="0"/>
            </a:endParaRPr>
          </a:p>
          <a:p>
            <a:pPr>
              <a:lnSpc>
                <a:spcPct val="115000"/>
              </a:lnSpc>
              <a:spcAft>
                <a:spcPts val="600"/>
              </a:spcAft>
            </a:pPr>
            <a:r>
              <a:rPr lang="en-GB" sz="1800" dirty="0">
                <a:effectLst/>
                <a:latin typeface="Arial" panose="020B0604020202020204" pitchFamily="34" charset="0"/>
                <a:ea typeface="Calibri" panose="020F0502020204030204" pitchFamily="34" charset="0"/>
              </a:rPr>
              <a:t>Use these links to help you with content</a:t>
            </a:r>
          </a:p>
          <a:p>
            <a:pPr lvl="1">
              <a:lnSpc>
                <a:spcPct val="115000"/>
              </a:lnSpc>
              <a:spcAft>
                <a:spcPts val="600"/>
              </a:spcAft>
            </a:pPr>
            <a:r>
              <a:rPr lang="en-GB" sz="1600" dirty="0">
                <a:hlinkClick r:id="rId2"/>
              </a:rPr>
              <a:t>What is a Michelin Green Star and How Do You Earn One?</a:t>
            </a:r>
            <a:endParaRPr lang="en-GB" sz="1600" dirty="0"/>
          </a:p>
          <a:p>
            <a:pPr lvl="1">
              <a:lnSpc>
                <a:spcPct val="115000"/>
              </a:lnSpc>
              <a:spcAft>
                <a:spcPts val="600"/>
              </a:spcAft>
            </a:pPr>
            <a:r>
              <a:rPr lang="en-GB" sz="1600" dirty="0">
                <a:hlinkClick r:id="rId3"/>
              </a:rPr>
              <a:t>6 New Green Stars for Great Britain &amp; Ireland 2024 (michelin.com)</a:t>
            </a:r>
            <a:endParaRPr lang="en-GB" sz="1600" dirty="0"/>
          </a:p>
          <a:p>
            <a:pPr lvl="1">
              <a:lnSpc>
                <a:spcPct val="115000"/>
              </a:lnSpc>
              <a:spcAft>
                <a:spcPts val="600"/>
              </a:spcAft>
            </a:pPr>
            <a:r>
              <a:rPr lang="en-GB" sz="1600" dirty="0">
                <a:hlinkClick r:id="rId4"/>
              </a:rPr>
              <a:t>Full article: The sustainability characteristics of Michelin Green Star Restaurants (tandfonline.com)</a:t>
            </a:r>
            <a:endParaRPr lang="en-GB" sz="1600" dirty="0"/>
          </a:p>
          <a:p>
            <a:pPr lvl="1">
              <a:lnSpc>
                <a:spcPct val="115000"/>
              </a:lnSpc>
              <a:spcAft>
                <a:spcPts val="600"/>
              </a:spcAft>
            </a:pPr>
            <a:r>
              <a:rPr lang="en-GB" sz="1600" dirty="0">
                <a:hlinkClick r:id="rId5"/>
              </a:rPr>
              <a:t>The Michelin Green Star What does it mean? | Moor Hall</a:t>
            </a:r>
            <a:endParaRPr lang="en-GB" sz="1500" dirty="0">
              <a:effectLst/>
              <a:latin typeface="Calibri" panose="020F0502020204030204" pitchFamily="34" charset="0"/>
              <a:ea typeface="Calibri" panose="020F0502020204030204" pitchFamily="34" charset="0"/>
            </a:endParaRPr>
          </a:p>
          <a:p>
            <a:r>
              <a:rPr lang="en-GB" sz="1800" dirty="0">
                <a:effectLst/>
                <a:latin typeface="Arial" panose="020B0604020202020204" pitchFamily="34" charset="0"/>
                <a:ea typeface="Calibri" panose="020F0502020204030204" pitchFamily="34" charset="0"/>
              </a:rPr>
              <a:t>Use this to help you with: </a:t>
            </a:r>
            <a:r>
              <a:rPr lang="en-GB" sz="1800" u="sng" dirty="0">
                <a:solidFill>
                  <a:srgbClr val="0000FF"/>
                </a:solidFill>
                <a:effectLst/>
                <a:latin typeface="Arial" panose="020B0604020202020204" pitchFamily="34" charset="0"/>
                <a:ea typeface="Calibri" panose="020F0502020204030204" pitchFamily="34" charset="0"/>
                <a:hlinkClick r:id="rId6"/>
              </a:rPr>
              <a:t>How to Write a Press Release [Free Press Release Template + Examples] (hubspot.com)</a:t>
            </a:r>
            <a:endParaRPr lang="en-GB" dirty="0"/>
          </a:p>
        </p:txBody>
      </p:sp>
    </p:spTree>
    <p:extLst>
      <p:ext uri="{BB962C8B-B14F-4D97-AF65-F5344CB8AC3E}">
        <p14:creationId xmlns:p14="http://schemas.microsoft.com/office/powerpoint/2010/main" val="3512274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00C3D-2656-4688-7B57-B45ED9318D44}"/>
              </a:ext>
            </a:extLst>
          </p:cNvPr>
          <p:cNvSpPr>
            <a:spLocks noGrp="1"/>
          </p:cNvSpPr>
          <p:nvPr>
            <p:ph type="title"/>
          </p:nvPr>
        </p:nvSpPr>
        <p:spPr>
          <a:xfrm>
            <a:off x="565588" y="226793"/>
            <a:ext cx="7886700" cy="1325563"/>
          </a:xfrm>
        </p:spPr>
        <p:txBody>
          <a:bodyPr/>
          <a:lstStyle/>
          <a:p>
            <a:r>
              <a:rPr lang="en-GB" dirty="0"/>
              <a:t>Unpicking the assessment…</a:t>
            </a:r>
          </a:p>
        </p:txBody>
      </p:sp>
      <p:sp>
        <p:nvSpPr>
          <p:cNvPr id="3" name="Content Placeholder 2">
            <a:extLst>
              <a:ext uri="{FF2B5EF4-FFF2-40B4-BE49-F238E27FC236}">
                <a16:creationId xmlns:a16="http://schemas.microsoft.com/office/drawing/2014/main" id="{56C4A3A6-8F8C-19AF-748E-1C13D37F2DE1}"/>
              </a:ext>
            </a:extLst>
          </p:cNvPr>
          <p:cNvSpPr>
            <a:spLocks noGrp="1"/>
          </p:cNvSpPr>
          <p:nvPr>
            <p:ph idx="1"/>
          </p:nvPr>
        </p:nvSpPr>
        <p:spPr>
          <a:xfrm>
            <a:off x="565588" y="1342149"/>
            <a:ext cx="7886700" cy="4351338"/>
          </a:xfrm>
        </p:spPr>
        <p:txBody>
          <a:bodyPr>
            <a:normAutofit lnSpcReduction="10000"/>
          </a:bodyPr>
          <a:lstStyle/>
          <a:p>
            <a:r>
              <a:rPr lang="en-GB" b="1" dirty="0">
                <a:solidFill>
                  <a:srgbClr val="FF0000"/>
                </a:solidFill>
              </a:rPr>
              <a:t>This time it is a report</a:t>
            </a:r>
          </a:p>
          <a:p>
            <a:r>
              <a:rPr lang="en-GB" dirty="0"/>
              <a:t>It is about a restaurant of your choice, so one specific restaurant or restaurant chain. Make sure it is one you can get information about e.g. online.</a:t>
            </a:r>
          </a:p>
          <a:p>
            <a:r>
              <a:rPr lang="en-GB" dirty="0"/>
              <a:t>Within the report, use Models/theories – this means…</a:t>
            </a:r>
          </a:p>
          <a:p>
            <a:pPr lvl="1"/>
            <a:r>
              <a:rPr lang="en-GB" dirty="0"/>
              <a:t>Define sustainability and cite your source</a:t>
            </a:r>
          </a:p>
          <a:p>
            <a:pPr lvl="1"/>
            <a:r>
              <a:rPr lang="en-GB" dirty="0"/>
              <a:t>The 3 pillars – what are they and where have they come from? See below…</a:t>
            </a:r>
          </a:p>
          <a:p>
            <a:pPr lvl="1"/>
            <a:r>
              <a:rPr lang="en-GB" dirty="0"/>
              <a:t>UN SD goals</a:t>
            </a:r>
          </a:p>
          <a:p>
            <a:pPr lvl="1"/>
            <a:r>
              <a:rPr lang="en-GB" dirty="0"/>
              <a:t>Circular economy definition (McCarthy Foundation)</a:t>
            </a:r>
          </a:p>
          <a:p>
            <a:r>
              <a:rPr lang="en-GB" dirty="0"/>
              <a:t>The 3 pillars are common to this and assessment 1</a:t>
            </a:r>
          </a:p>
          <a:p>
            <a:pPr lvl="1"/>
            <a:r>
              <a:rPr lang="en-GB" dirty="0"/>
              <a:t>Discuss how these have influenced the sustainability of your chosen restaurant</a:t>
            </a:r>
          </a:p>
          <a:p>
            <a:pPr lvl="1"/>
            <a:r>
              <a:rPr lang="en-GB" dirty="0"/>
              <a:t>Do they try to do all of them, or just some?</a:t>
            </a:r>
          </a:p>
          <a:p>
            <a:pPr lvl="1"/>
            <a:r>
              <a:rPr lang="en-GB" dirty="0"/>
              <a:t>How effective are they? </a:t>
            </a:r>
          </a:p>
          <a:p>
            <a:pPr lvl="1"/>
            <a:r>
              <a:rPr lang="en-GB" dirty="0"/>
              <a:t>Could you compare what they do to another restaurant?</a:t>
            </a:r>
          </a:p>
        </p:txBody>
      </p:sp>
    </p:spTree>
    <p:extLst>
      <p:ext uri="{BB962C8B-B14F-4D97-AF65-F5344CB8AC3E}">
        <p14:creationId xmlns:p14="http://schemas.microsoft.com/office/powerpoint/2010/main" val="21896736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87704" y="1317004"/>
            <a:ext cx="6974337" cy="517930"/>
          </a:xfrm>
          <a:prstGeom prst="rect">
            <a:avLst/>
          </a:prstGeom>
        </p:spPr>
        <p:txBody>
          <a:bodyPr vert="horz" wrap="square" lIns="0" tIns="10001" rIns="0" bIns="0" rtlCol="0" anchor="ctr">
            <a:spAutoFit/>
          </a:bodyPr>
          <a:lstStyle/>
          <a:p>
            <a:pPr marL="9525">
              <a:lnSpc>
                <a:spcPct val="100000"/>
              </a:lnSpc>
              <a:spcBef>
                <a:spcPts val="79"/>
              </a:spcBef>
            </a:pPr>
            <a:r>
              <a:rPr lang="en-GB" dirty="0"/>
              <a:t>Report Writing Workshop…</a:t>
            </a:r>
            <a:endParaRPr dirty="0"/>
          </a:p>
        </p:txBody>
      </p:sp>
      <p:pic>
        <p:nvPicPr>
          <p:cNvPr id="10" name="Picture 9">
            <a:extLst>
              <a:ext uri="{FF2B5EF4-FFF2-40B4-BE49-F238E27FC236}">
                <a16:creationId xmlns:a16="http://schemas.microsoft.com/office/drawing/2014/main" id="{A265B8AE-DABB-4B20-CF97-4B0EA3EEBFE0}"/>
              </a:ext>
            </a:extLst>
          </p:cNvPr>
          <p:cNvPicPr>
            <a:picLocks noChangeAspect="1"/>
          </p:cNvPicPr>
          <p:nvPr/>
        </p:nvPicPr>
        <p:blipFill>
          <a:blip r:embed="rId2"/>
          <a:stretch>
            <a:fillRect/>
          </a:stretch>
        </p:blipFill>
        <p:spPr>
          <a:xfrm>
            <a:off x="1271751" y="2054973"/>
            <a:ext cx="6808240" cy="3574137"/>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87705" y="1317004"/>
            <a:ext cx="2902744" cy="517930"/>
          </a:xfrm>
          <a:prstGeom prst="rect">
            <a:avLst/>
          </a:prstGeom>
        </p:spPr>
        <p:txBody>
          <a:bodyPr vert="horz" wrap="square" lIns="0" tIns="10001" rIns="0" bIns="0" rtlCol="0" anchor="ctr">
            <a:spAutoFit/>
          </a:bodyPr>
          <a:lstStyle/>
          <a:p>
            <a:pPr marL="9525">
              <a:lnSpc>
                <a:spcPct val="100000"/>
              </a:lnSpc>
              <a:spcBef>
                <a:spcPts val="79"/>
              </a:spcBef>
            </a:pPr>
            <a:r>
              <a:rPr spc="-4" dirty="0"/>
              <a:t>Aims</a:t>
            </a:r>
            <a:r>
              <a:rPr spc="-26" dirty="0"/>
              <a:t> </a:t>
            </a:r>
            <a:r>
              <a:rPr dirty="0"/>
              <a:t>&amp;</a:t>
            </a:r>
            <a:r>
              <a:rPr spc="-23" dirty="0"/>
              <a:t> </a:t>
            </a:r>
            <a:r>
              <a:rPr spc="-8" dirty="0"/>
              <a:t>Objective</a:t>
            </a:r>
          </a:p>
        </p:txBody>
      </p:sp>
      <p:sp>
        <p:nvSpPr>
          <p:cNvPr id="3" name="object 3"/>
          <p:cNvSpPr txBox="1"/>
          <p:nvPr/>
        </p:nvSpPr>
        <p:spPr>
          <a:xfrm>
            <a:off x="820521" y="2359247"/>
            <a:ext cx="7312819" cy="2578559"/>
          </a:xfrm>
          <a:prstGeom prst="rect">
            <a:avLst/>
          </a:prstGeom>
        </p:spPr>
        <p:txBody>
          <a:bodyPr vert="horz" wrap="square" lIns="0" tIns="9049" rIns="0" bIns="0" rtlCol="0">
            <a:spAutoFit/>
          </a:bodyPr>
          <a:lstStyle/>
          <a:p>
            <a:pPr marL="9525">
              <a:spcBef>
                <a:spcPts val="71"/>
              </a:spcBef>
            </a:pPr>
            <a:r>
              <a:rPr sz="1650" b="1" spc="-4" dirty="0">
                <a:latin typeface="Calibri"/>
                <a:cs typeface="Calibri"/>
              </a:rPr>
              <a:t>Aim:</a:t>
            </a:r>
            <a:r>
              <a:rPr sz="1650" b="1" spc="15" dirty="0">
                <a:latin typeface="Calibri"/>
                <a:cs typeface="Calibri"/>
              </a:rPr>
              <a:t> </a:t>
            </a:r>
            <a:r>
              <a:rPr sz="1650" spc="-8" dirty="0">
                <a:latin typeface="Calibri"/>
                <a:cs typeface="Calibri"/>
              </a:rPr>
              <a:t>Learning</a:t>
            </a:r>
            <a:r>
              <a:rPr sz="1650" spc="4" dirty="0">
                <a:latin typeface="Calibri"/>
                <a:cs typeface="Calibri"/>
              </a:rPr>
              <a:t> </a:t>
            </a:r>
            <a:r>
              <a:rPr sz="1650" spc="-15" dirty="0">
                <a:latin typeface="Calibri"/>
                <a:cs typeface="Calibri"/>
              </a:rPr>
              <a:t>to</a:t>
            </a:r>
            <a:r>
              <a:rPr sz="1650" spc="11" dirty="0">
                <a:latin typeface="Calibri"/>
                <a:cs typeface="Calibri"/>
              </a:rPr>
              <a:t> </a:t>
            </a:r>
            <a:r>
              <a:rPr sz="1650" spc="-8" dirty="0">
                <a:latin typeface="Calibri"/>
                <a:cs typeface="Calibri"/>
              </a:rPr>
              <a:t>write</a:t>
            </a:r>
            <a:r>
              <a:rPr sz="1650" spc="19" dirty="0">
                <a:latin typeface="Calibri"/>
                <a:cs typeface="Calibri"/>
              </a:rPr>
              <a:t> </a:t>
            </a:r>
            <a:r>
              <a:rPr sz="1650" spc="-4" dirty="0">
                <a:latin typeface="Calibri"/>
                <a:cs typeface="Calibri"/>
              </a:rPr>
              <a:t>a</a:t>
            </a:r>
            <a:r>
              <a:rPr sz="1650" spc="4" dirty="0">
                <a:latin typeface="Calibri"/>
                <a:cs typeface="Calibri"/>
              </a:rPr>
              <a:t> </a:t>
            </a:r>
            <a:r>
              <a:rPr sz="1650" spc="-8" dirty="0">
                <a:latin typeface="Calibri"/>
                <a:cs typeface="Calibri"/>
              </a:rPr>
              <a:t>report</a:t>
            </a:r>
            <a:r>
              <a:rPr sz="1650" spc="8" dirty="0">
                <a:latin typeface="Calibri"/>
                <a:cs typeface="Calibri"/>
              </a:rPr>
              <a:t> </a:t>
            </a:r>
            <a:r>
              <a:rPr sz="1650" spc="-11" dirty="0">
                <a:latin typeface="Calibri"/>
                <a:cs typeface="Calibri"/>
              </a:rPr>
              <a:t>according</a:t>
            </a:r>
            <a:r>
              <a:rPr sz="1650" spc="-4" dirty="0">
                <a:latin typeface="Calibri"/>
                <a:cs typeface="Calibri"/>
              </a:rPr>
              <a:t> </a:t>
            </a:r>
            <a:r>
              <a:rPr sz="1650" spc="-15" dirty="0">
                <a:latin typeface="Calibri"/>
                <a:cs typeface="Calibri"/>
              </a:rPr>
              <a:t>to</a:t>
            </a:r>
            <a:r>
              <a:rPr sz="1650" spc="11" dirty="0">
                <a:latin typeface="Calibri"/>
                <a:cs typeface="Calibri"/>
              </a:rPr>
              <a:t> </a:t>
            </a:r>
            <a:r>
              <a:rPr sz="1650" spc="-8" dirty="0">
                <a:latin typeface="Calibri"/>
                <a:cs typeface="Calibri"/>
              </a:rPr>
              <a:t>set</a:t>
            </a:r>
            <a:r>
              <a:rPr sz="1650" dirty="0">
                <a:latin typeface="Calibri"/>
                <a:cs typeface="Calibri"/>
              </a:rPr>
              <a:t> </a:t>
            </a:r>
            <a:r>
              <a:rPr sz="1650" spc="-11" dirty="0">
                <a:latin typeface="Calibri"/>
                <a:cs typeface="Calibri"/>
              </a:rPr>
              <a:t>conventions</a:t>
            </a:r>
            <a:r>
              <a:rPr sz="1650" spc="15" dirty="0">
                <a:latin typeface="Calibri"/>
                <a:cs typeface="Calibri"/>
              </a:rPr>
              <a:t> </a:t>
            </a:r>
            <a:r>
              <a:rPr sz="1650" spc="-8" dirty="0">
                <a:latin typeface="Calibri"/>
                <a:cs typeface="Calibri"/>
              </a:rPr>
              <a:t>that</a:t>
            </a:r>
            <a:r>
              <a:rPr sz="1650" spc="4" dirty="0">
                <a:latin typeface="Calibri"/>
                <a:cs typeface="Calibri"/>
              </a:rPr>
              <a:t> </a:t>
            </a:r>
            <a:r>
              <a:rPr sz="1650" spc="-11" dirty="0">
                <a:latin typeface="Calibri"/>
                <a:cs typeface="Calibri"/>
              </a:rPr>
              <a:t>contains</a:t>
            </a:r>
            <a:r>
              <a:rPr sz="1650" spc="11" dirty="0">
                <a:latin typeface="Calibri"/>
                <a:cs typeface="Calibri"/>
              </a:rPr>
              <a:t> </a:t>
            </a:r>
            <a:r>
              <a:rPr sz="1650" spc="-4" dirty="0">
                <a:latin typeface="Calibri"/>
                <a:cs typeface="Calibri"/>
              </a:rPr>
              <a:t>evidence</a:t>
            </a:r>
            <a:r>
              <a:rPr sz="1650" spc="4" dirty="0">
                <a:latin typeface="Calibri"/>
                <a:cs typeface="Calibri"/>
              </a:rPr>
              <a:t> </a:t>
            </a:r>
            <a:r>
              <a:rPr sz="1650" spc="-4" dirty="0">
                <a:latin typeface="Calibri"/>
                <a:cs typeface="Calibri"/>
              </a:rPr>
              <a:t>of</a:t>
            </a:r>
            <a:endParaRPr sz="1650">
              <a:latin typeface="Calibri"/>
              <a:cs typeface="Calibri"/>
            </a:endParaRPr>
          </a:p>
          <a:p>
            <a:pPr marL="9525">
              <a:spcBef>
                <a:spcPts val="1189"/>
              </a:spcBef>
            </a:pPr>
            <a:r>
              <a:rPr sz="1650" spc="-4" dirty="0">
                <a:latin typeface="Calibri"/>
                <a:cs typeface="Calibri"/>
              </a:rPr>
              <a:t>independent </a:t>
            </a:r>
            <a:r>
              <a:rPr sz="1650" spc="-15" dirty="0">
                <a:latin typeface="Calibri"/>
                <a:cs typeface="Calibri"/>
              </a:rPr>
              <a:t>investigatory</a:t>
            </a:r>
            <a:r>
              <a:rPr sz="1650" spc="-11" dirty="0">
                <a:latin typeface="Calibri"/>
                <a:cs typeface="Calibri"/>
              </a:rPr>
              <a:t> </a:t>
            </a:r>
            <a:r>
              <a:rPr sz="1650" spc="-8" dirty="0">
                <a:latin typeface="Calibri"/>
                <a:cs typeface="Calibri"/>
              </a:rPr>
              <a:t>work.</a:t>
            </a:r>
            <a:endParaRPr sz="1650">
              <a:latin typeface="Calibri"/>
              <a:cs typeface="Calibri"/>
            </a:endParaRPr>
          </a:p>
          <a:p>
            <a:pPr>
              <a:spcBef>
                <a:spcPts val="11"/>
              </a:spcBef>
            </a:pPr>
            <a:endParaRPr sz="1575">
              <a:latin typeface="Calibri"/>
              <a:cs typeface="Calibri"/>
            </a:endParaRPr>
          </a:p>
          <a:p>
            <a:pPr marL="9525"/>
            <a:r>
              <a:rPr sz="1650" b="1" spc="-8" dirty="0">
                <a:latin typeface="Calibri"/>
                <a:cs typeface="Calibri"/>
              </a:rPr>
              <a:t>Objectives:</a:t>
            </a:r>
            <a:endParaRPr sz="1650">
              <a:latin typeface="Calibri"/>
              <a:cs typeface="Calibri"/>
            </a:endParaRPr>
          </a:p>
          <a:p>
            <a:pPr marL="180499" marR="208121" indent="-171450">
              <a:lnSpc>
                <a:spcPct val="160100"/>
              </a:lnSpc>
              <a:spcBef>
                <a:spcPts val="754"/>
              </a:spcBef>
              <a:buFont typeface="Courier New"/>
              <a:buChar char="o"/>
              <a:tabLst>
                <a:tab pos="180975" algn="l"/>
              </a:tabLst>
            </a:pPr>
            <a:r>
              <a:rPr sz="1650" spc="-11" dirty="0">
                <a:latin typeface="Calibri"/>
                <a:cs typeface="Calibri"/>
              </a:rPr>
              <a:t>Understanding</a:t>
            </a:r>
            <a:r>
              <a:rPr sz="1650" dirty="0">
                <a:latin typeface="Calibri"/>
                <a:cs typeface="Calibri"/>
              </a:rPr>
              <a:t> </a:t>
            </a:r>
            <a:r>
              <a:rPr sz="1650" spc="-8" dirty="0">
                <a:latin typeface="Calibri"/>
                <a:cs typeface="Calibri"/>
              </a:rPr>
              <a:t>the</a:t>
            </a:r>
            <a:r>
              <a:rPr sz="1650" spc="15" dirty="0">
                <a:latin typeface="Calibri"/>
                <a:cs typeface="Calibri"/>
              </a:rPr>
              <a:t> </a:t>
            </a:r>
            <a:r>
              <a:rPr sz="1650" spc="-11" dirty="0">
                <a:latin typeface="Calibri"/>
                <a:cs typeface="Calibri"/>
              </a:rPr>
              <a:t>difference</a:t>
            </a:r>
            <a:r>
              <a:rPr sz="1650" spc="19" dirty="0">
                <a:latin typeface="Calibri"/>
                <a:cs typeface="Calibri"/>
              </a:rPr>
              <a:t> </a:t>
            </a:r>
            <a:r>
              <a:rPr sz="1650" spc="-8" dirty="0">
                <a:latin typeface="Calibri"/>
                <a:cs typeface="Calibri"/>
              </a:rPr>
              <a:t>between</a:t>
            </a:r>
            <a:r>
              <a:rPr sz="1650" spc="34" dirty="0">
                <a:latin typeface="Calibri"/>
                <a:cs typeface="Calibri"/>
              </a:rPr>
              <a:t> </a:t>
            </a:r>
            <a:r>
              <a:rPr sz="1650" spc="-4" dirty="0">
                <a:latin typeface="Calibri"/>
                <a:cs typeface="Calibri"/>
              </a:rPr>
              <a:t>a</a:t>
            </a:r>
            <a:r>
              <a:rPr sz="1650" spc="4" dirty="0">
                <a:latin typeface="Calibri"/>
                <a:cs typeface="Calibri"/>
              </a:rPr>
              <a:t> </a:t>
            </a:r>
            <a:r>
              <a:rPr sz="1650" spc="-11" dirty="0">
                <a:latin typeface="Calibri"/>
                <a:cs typeface="Calibri"/>
              </a:rPr>
              <a:t>formal</a:t>
            </a:r>
            <a:r>
              <a:rPr sz="1650" spc="4" dirty="0">
                <a:latin typeface="Calibri"/>
                <a:cs typeface="Calibri"/>
              </a:rPr>
              <a:t> </a:t>
            </a:r>
            <a:r>
              <a:rPr sz="1650" spc="-8" dirty="0">
                <a:latin typeface="Calibri"/>
                <a:cs typeface="Calibri"/>
              </a:rPr>
              <a:t>report</a:t>
            </a:r>
            <a:r>
              <a:rPr sz="1650" spc="11" dirty="0">
                <a:latin typeface="Calibri"/>
                <a:cs typeface="Calibri"/>
              </a:rPr>
              <a:t> </a:t>
            </a:r>
            <a:r>
              <a:rPr sz="1650" spc="-4" dirty="0">
                <a:latin typeface="Calibri"/>
                <a:cs typeface="Calibri"/>
              </a:rPr>
              <a:t>and other</a:t>
            </a:r>
            <a:r>
              <a:rPr sz="1650" spc="4" dirty="0">
                <a:latin typeface="Calibri"/>
                <a:cs typeface="Calibri"/>
              </a:rPr>
              <a:t> </a:t>
            </a:r>
            <a:r>
              <a:rPr sz="1650" spc="-11" dirty="0">
                <a:latin typeface="Calibri"/>
                <a:cs typeface="Calibri"/>
              </a:rPr>
              <a:t>forms</a:t>
            </a:r>
            <a:r>
              <a:rPr sz="1650" spc="23" dirty="0">
                <a:latin typeface="Calibri"/>
                <a:cs typeface="Calibri"/>
              </a:rPr>
              <a:t> </a:t>
            </a:r>
            <a:r>
              <a:rPr sz="1650" spc="-4" dirty="0">
                <a:latin typeface="Calibri"/>
                <a:cs typeface="Calibri"/>
              </a:rPr>
              <a:t>of</a:t>
            </a:r>
            <a:r>
              <a:rPr sz="1650" dirty="0">
                <a:latin typeface="Calibri"/>
                <a:cs typeface="Calibri"/>
              </a:rPr>
              <a:t> </a:t>
            </a:r>
            <a:r>
              <a:rPr sz="1650" spc="-4" dirty="0">
                <a:latin typeface="Calibri"/>
                <a:cs typeface="Calibri"/>
              </a:rPr>
              <a:t>writing </a:t>
            </a:r>
            <a:r>
              <a:rPr sz="1650" spc="-360" dirty="0">
                <a:latin typeface="Calibri"/>
                <a:cs typeface="Calibri"/>
              </a:rPr>
              <a:t> </a:t>
            </a:r>
            <a:r>
              <a:rPr sz="1650" spc="-8" dirty="0">
                <a:latin typeface="Calibri"/>
                <a:cs typeface="Calibri"/>
              </a:rPr>
              <a:t>(essay)</a:t>
            </a:r>
            <a:endParaRPr sz="1650">
              <a:latin typeface="Calibri"/>
              <a:cs typeface="Calibri"/>
            </a:endParaRPr>
          </a:p>
          <a:p>
            <a:pPr>
              <a:spcBef>
                <a:spcPts val="15"/>
              </a:spcBef>
              <a:buFont typeface="Courier New"/>
              <a:buChar char="o"/>
            </a:pPr>
            <a:endParaRPr sz="1575">
              <a:latin typeface="Calibri"/>
              <a:cs typeface="Calibri"/>
            </a:endParaRPr>
          </a:p>
          <a:p>
            <a:pPr marL="180499" indent="-171450">
              <a:buFont typeface="Courier New"/>
              <a:buChar char="o"/>
              <a:tabLst>
                <a:tab pos="180975" algn="l"/>
              </a:tabLst>
            </a:pPr>
            <a:r>
              <a:rPr sz="1650" spc="-11" dirty="0">
                <a:latin typeface="Calibri"/>
                <a:cs typeface="Calibri"/>
              </a:rPr>
              <a:t>Understanding</a:t>
            </a:r>
            <a:r>
              <a:rPr sz="1650" spc="4" dirty="0">
                <a:latin typeface="Calibri"/>
                <a:cs typeface="Calibri"/>
              </a:rPr>
              <a:t> </a:t>
            </a:r>
            <a:r>
              <a:rPr sz="1650" spc="-8" dirty="0">
                <a:latin typeface="Calibri"/>
                <a:cs typeface="Calibri"/>
              </a:rPr>
              <a:t>the</a:t>
            </a:r>
            <a:r>
              <a:rPr sz="1650" spc="19" dirty="0">
                <a:latin typeface="Calibri"/>
                <a:cs typeface="Calibri"/>
              </a:rPr>
              <a:t> </a:t>
            </a:r>
            <a:r>
              <a:rPr sz="1650" spc="-8" dirty="0">
                <a:latin typeface="Calibri"/>
                <a:cs typeface="Calibri"/>
              </a:rPr>
              <a:t>report</a:t>
            </a:r>
            <a:r>
              <a:rPr sz="1650" spc="11" dirty="0">
                <a:latin typeface="Calibri"/>
                <a:cs typeface="Calibri"/>
              </a:rPr>
              <a:t> </a:t>
            </a:r>
            <a:r>
              <a:rPr sz="1650" spc="-11" dirty="0">
                <a:latin typeface="Calibri"/>
                <a:cs typeface="Calibri"/>
              </a:rPr>
              <a:t>formats</a:t>
            </a:r>
            <a:r>
              <a:rPr sz="1650" spc="23" dirty="0">
                <a:latin typeface="Calibri"/>
                <a:cs typeface="Calibri"/>
              </a:rPr>
              <a:t> </a:t>
            </a:r>
            <a:r>
              <a:rPr sz="1650" spc="-8" dirty="0">
                <a:latin typeface="Calibri"/>
                <a:cs typeface="Calibri"/>
              </a:rPr>
              <a:t>(business</a:t>
            </a:r>
            <a:r>
              <a:rPr sz="1650" spc="8" dirty="0">
                <a:latin typeface="Calibri"/>
                <a:cs typeface="Calibri"/>
              </a:rPr>
              <a:t> </a:t>
            </a:r>
            <a:r>
              <a:rPr sz="1650" spc="-4" dirty="0">
                <a:latin typeface="Calibri"/>
                <a:cs typeface="Calibri"/>
              </a:rPr>
              <a:t>reports,</a:t>
            </a:r>
            <a:r>
              <a:rPr sz="1650" spc="11" dirty="0">
                <a:latin typeface="Calibri"/>
                <a:cs typeface="Calibri"/>
              </a:rPr>
              <a:t> </a:t>
            </a:r>
            <a:r>
              <a:rPr sz="1650" spc="-8" dirty="0">
                <a:latin typeface="Calibri"/>
                <a:cs typeface="Calibri"/>
              </a:rPr>
              <a:t>case</a:t>
            </a:r>
            <a:r>
              <a:rPr sz="1650" spc="11" dirty="0">
                <a:latin typeface="Calibri"/>
                <a:cs typeface="Calibri"/>
              </a:rPr>
              <a:t> </a:t>
            </a:r>
            <a:r>
              <a:rPr sz="1650" spc="-26" dirty="0">
                <a:latin typeface="Calibri"/>
                <a:cs typeface="Calibri"/>
              </a:rPr>
              <a:t>study,</a:t>
            </a:r>
            <a:r>
              <a:rPr sz="1650" spc="15" dirty="0">
                <a:latin typeface="Calibri"/>
                <a:cs typeface="Calibri"/>
              </a:rPr>
              <a:t> </a:t>
            </a:r>
            <a:r>
              <a:rPr sz="1650" spc="-11" dirty="0">
                <a:latin typeface="Calibri"/>
                <a:cs typeface="Calibri"/>
              </a:rPr>
              <a:t>laboratory</a:t>
            </a:r>
            <a:r>
              <a:rPr sz="1650" dirty="0">
                <a:latin typeface="Calibri"/>
                <a:cs typeface="Calibri"/>
              </a:rPr>
              <a:t> </a:t>
            </a:r>
            <a:r>
              <a:rPr sz="1650" spc="-8" dirty="0">
                <a:latin typeface="Calibri"/>
                <a:cs typeface="Calibri"/>
              </a:rPr>
              <a:t>report)</a:t>
            </a:r>
            <a:endParaRPr sz="1650">
              <a:latin typeface="Calibri"/>
              <a:cs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 y="857250"/>
            <a:ext cx="9143999" cy="5143498"/>
          </a:xfrm>
          <a:prstGeom prst="rect">
            <a:avLst/>
          </a:prstGeom>
        </p:spPr>
      </p:pic>
      <p:sp>
        <p:nvSpPr>
          <p:cNvPr id="3" name="object 3"/>
          <p:cNvSpPr txBox="1">
            <a:spLocks noGrp="1"/>
          </p:cNvSpPr>
          <p:nvPr>
            <p:ph type="title"/>
          </p:nvPr>
        </p:nvSpPr>
        <p:spPr>
          <a:xfrm>
            <a:off x="1098517" y="2762899"/>
            <a:ext cx="6868323" cy="517930"/>
          </a:xfrm>
          <a:prstGeom prst="rect">
            <a:avLst/>
          </a:prstGeom>
        </p:spPr>
        <p:txBody>
          <a:bodyPr vert="horz" wrap="square" lIns="0" tIns="10001" rIns="0" bIns="0" rtlCol="0" anchor="ctr">
            <a:spAutoFit/>
          </a:bodyPr>
          <a:lstStyle/>
          <a:p>
            <a:pPr marL="9525">
              <a:lnSpc>
                <a:spcPct val="100000"/>
              </a:lnSpc>
              <a:spcBef>
                <a:spcPts val="79"/>
              </a:spcBef>
            </a:pPr>
            <a:r>
              <a:rPr spc="-19" dirty="0"/>
              <a:t>Difference</a:t>
            </a:r>
            <a:r>
              <a:rPr lang="en-GB" spc="-19" dirty="0"/>
              <a:t>s</a:t>
            </a:r>
            <a:r>
              <a:rPr spc="-41" dirty="0"/>
              <a:t> </a:t>
            </a:r>
            <a:r>
              <a:rPr spc="-8" dirty="0"/>
              <a:t>between</a:t>
            </a:r>
            <a:r>
              <a:rPr lang="en-GB" spc="-8" dirty="0"/>
              <a:t> an</a:t>
            </a:r>
            <a:r>
              <a:rPr spc="-11" dirty="0"/>
              <a:t> </a:t>
            </a:r>
            <a:r>
              <a:rPr spc="-15" dirty="0"/>
              <a:t>Essay</a:t>
            </a:r>
            <a:r>
              <a:rPr spc="-8" dirty="0"/>
              <a:t> </a:t>
            </a:r>
            <a:r>
              <a:rPr dirty="0"/>
              <a:t>&amp;</a:t>
            </a:r>
            <a:r>
              <a:rPr lang="en-GB" dirty="0"/>
              <a:t> a</a:t>
            </a:r>
            <a:r>
              <a:rPr spc="-8" dirty="0"/>
              <a:t> </a:t>
            </a:r>
            <a:r>
              <a:rPr spc="-15" dirty="0"/>
              <a:t>Report</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1282445" y="1010411"/>
            <a:ext cx="6359652" cy="4023360"/>
          </a:xfrm>
          <a:prstGeom prst="rect">
            <a:avLst/>
          </a:prstGeom>
        </p:spPr>
      </p:pic>
      <p:sp>
        <p:nvSpPr>
          <p:cNvPr id="3" name="object 3"/>
          <p:cNvSpPr txBox="1"/>
          <p:nvPr/>
        </p:nvSpPr>
        <p:spPr>
          <a:xfrm>
            <a:off x="6827424" y="4965497"/>
            <a:ext cx="2192655" cy="217367"/>
          </a:xfrm>
          <a:prstGeom prst="rect">
            <a:avLst/>
          </a:prstGeom>
        </p:spPr>
        <p:txBody>
          <a:bodyPr vert="horz" wrap="square" lIns="0" tIns="9525" rIns="0" bIns="0" rtlCol="0">
            <a:spAutoFit/>
          </a:bodyPr>
          <a:lstStyle/>
          <a:p>
            <a:pPr marL="9525">
              <a:spcBef>
                <a:spcPts val="75"/>
              </a:spcBef>
            </a:pPr>
            <a:r>
              <a:rPr sz="1350" spc="-8" dirty="0">
                <a:latin typeface="Calibri"/>
                <a:cs typeface="Calibri"/>
              </a:rPr>
              <a:t>(University</a:t>
            </a:r>
            <a:r>
              <a:rPr sz="1350" dirty="0">
                <a:latin typeface="Calibri"/>
                <a:cs typeface="Calibri"/>
              </a:rPr>
              <a:t> </a:t>
            </a:r>
            <a:r>
              <a:rPr sz="1350" spc="-4" dirty="0">
                <a:latin typeface="Calibri"/>
                <a:cs typeface="Calibri"/>
              </a:rPr>
              <a:t>of </a:t>
            </a:r>
            <a:r>
              <a:rPr sz="1350" spc="-8" dirty="0">
                <a:latin typeface="Calibri"/>
                <a:cs typeface="Calibri"/>
              </a:rPr>
              <a:t>Newcastle,</a:t>
            </a:r>
            <a:r>
              <a:rPr sz="1350" spc="4" dirty="0">
                <a:latin typeface="Calibri"/>
                <a:cs typeface="Calibri"/>
              </a:rPr>
              <a:t> </a:t>
            </a:r>
            <a:r>
              <a:rPr sz="1350" dirty="0">
                <a:latin typeface="Calibri"/>
                <a:cs typeface="Calibri"/>
              </a:rPr>
              <a:t>2016)</a:t>
            </a:r>
            <a:endParaRPr sz="1350">
              <a:latin typeface="Calibri"/>
              <a:cs typeface="Calibri"/>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87704" y="1317004"/>
            <a:ext cx="1145858" cy="517930"/>
          </a:xfrm>
          <a:prstGeom prst="rect">
            <a:avLst/>
          </a:prstGeom>
        </p:spPr>
        <p:txBody>
          <a:bodyPr vert="horz" wrap="square" lIns="0" tIns="10001" rIns="0" bIns="0" rtlCol="0" anchor="ctr">
            <a:spAutoFit/>
          </a:bodyPr>
          <a:lstStyle/>
          <a:p>
            <a:pPr marL="9525">
              <a:lnSpc>
                <a:spcPct val="100000"/>
              </a:lnSpc>
              <a:spcBef>
                <a:spcPts val="79"/>
              </a:spcBef>
            </a:pPr>
            <a:r>
              <a:rPr spc="-34" dirty="0"/>
              <a:t>Report</a:t>
            </a:r>
          </a:p>
        </p:txBody>
      </p:sp>
      <p:sp>
        <p:nvSpPr>
          <p:cNvPr id="3" name="object 3"/>
          <p:cNvSpPr txBox="1"/>
          <p:nvPr/>
        </p:nvSpPr>
        <p:spPr>
          <a:xfrm>
            <a:off x="836981" y="2201798"/>
            <a:ext cx="2536840" cy="2387192"/>
          </a:xfrm>
          <a:prstGeom prst="rect">
            <a:avLst/>
          </a:prstGeom>
        </p:spPr>
        <p:txBody>
          <a:bodyPr vert="horz" wrap="square" lIns="0" tIns="146685" rIns="0" bIns="0" rtlCol="0">
            <a:spAutoFit/>
          </a:bodyPr>
          <a:lstStyle/>
          <a:p>
            <a:pPr marL="224314" indent="-215265">
              <a:spcBef>
                <a:spcPts val="1155"/>
              </a:spcBef>
              <a:buFont typeface="Wingdings"/>
              <a:buChar char=""/>
              <a:tabLst>
                <a:tab pos="224790" algn="l"/>
              </a:tabLst>
            </a:pPr>
            <a:r>
              <a:rPr lang="en-GB" b="1" spc="-8" dirty="0">
                <a:latin typeface="Calibri"/>
                <a:cs typeface="Calibri"/>
              </a:rPr>
              <a:t>Academic Integrity statement (Moodle*)</a:t>
            </a:r>
          </a:p>
          <a:p>
            <a:pPr marL="224314" indent="-215265">
              <a:spcBef>
                <a:spcPts val="1155"/>
              </a:spcBef>
              <a:buFont typeface="Wingdings"/>
              <a:buChar char=""/>
              <a:tabLst>
                <a:tab pos="224790" algn="l"/>
              </a:tabLst>
            </a:pPr>
            <a:r>
              <a:rPr b="1" spc="-8" dirty="0">
                <a:latin typeface="Calibri"/>
                <a:cs typeface="Calibri"/>
              </a:rPr>
              <a:t>Cover</a:t>
            </a:r>
            <a:r>
              <a:rPr b="1" spc="-26" dirty="0">
                <a:latin typeface="Calibri"/>
                <a:cs typeface="Calibri"/>
              </a:rPr>
              <a:t> </a:t>
            </a:r>
            <a:r>
              <a:rPr b="1" spc="-15" dirty="0">
                <a:latin typeface="Calibri"/>
                <a:cs typeface="Calibri"/>
              </a:rPr>
              <a:t>Page</a:t>
            </a:r>
            <a:endParaRPr dirty="0">
              <a:latin typeface="Calibri"/>
              <a:cs typeface="Calibri"/>
            </a:endParaRPr>
          </a:p>
          <a:p>
            <a:pPr marL="224314" indent="-215265">
              <a:spcBef>
                <a:spcPts val="1084"/>
              </a:spcBef>
              <a:buFont typeface="Wingdings"/>
              <a:buChar char=""/>
              <a:tabLst>
                <a:tab pos="224790" algn="l"/>
              </a:tabLst>
            </a:pPr>
            <a:r>
              <a:rPr b="1" spc="-30" dirty="0">
                <a:latin typeface="Calibri"/>
                <a:cs typeface="Calibri"/>
              </a:rPr>
              <a:t>Table</a:t>
            </a:r>
            <a:r>
              <a:rPr b="1" spc="-23" dirty="0">
                <a:latin typeface="Calibri"/>
                <a:cs typeface="Calibri"/>
              </a:rPr>
              <a:t> </a:t>
            </a:r>
            <a:r>
              <a:rPr b="1" dirty="0">
                <a:latin typeface="Calibri"/>
                <a:cs typeface="Calibri"/>
              </a:rPr>
              <a:t>of</a:t>
            </a:r>
            <a:r>
              <a:rPr b="1" spc="-26" dirty="0">
                <a:latin typeface="Calibri"/>
                <a:cs typeface="Calibri"/>
              </a:rPr>
              <a:t> </a:t>
            </a:r>
            <a:r>
              <a:rPr b="1" spc="-11" dirty="0">
                <a:latin typeface="Calibri"/>
                <a:cs typeface="Calibri"/>
              </a:rPr>
              <a:t>Content</a:t>
            </a:r>
            <a:endParaRPr dirty="0">
              <a:latin typeface="Calibri"/>
              <a:cs typeface="Calibri"/>
            </a:endParaRPr>
          </a:p>
          <a:p>
            <a:pPr marL="224314" indent="-215265">
              <a:spcBef>
                <a:spcPts val="1080"/>
              </a:spcBef>
              <a:buFont typeface="Wingdings"/>
              <a:buChar char=""/>
              <a:tabLst>
                <a:tab pos="224790" algn="l"/>
              </a:tabLst>
            </a:pPr>
            <a:r>
              <a:rPr b="1" spc="-8" dirty="0">
                <a:latin typeface="Calibri"/>
                <a:cs typeface="Calibri"/>
              </a:rPr>
              <a:t>Executive</a:t>
            </a:r>
            <a:r>
              <a:rPr b="1" spc="-53" dirty="0">
                <a:latin typeface="Calibri"/>
                <a:cs typeface="Calibri"/>
              </a:rPr>
              <a:t> </a:t>
            </a:r>
            <a:r>
              <a:rPr b="1" dirty="0">
                <a:latin typeface="Calibri"/>
                <a:cs typeface="Calibri"/>
              </a:rPr>
              <a:t>Summary</a:t>
            </a:r>
            <a:endParaRPr dirty="0">
              <a:latin typeface="Calibri"/>
              <a:cs typeface="Calibri"/>
            </a:endParaRPr>
          </a:p>
          <a:p>
            <a:pPr marL="224314" indent="-215265">
              <a:spcBef>
                <a:spcPts val="1080"/>
              </a:spcBef>
              <a:buFont typeface="Wingdings"/>
              <a:buChar char=""/>
              <a:tabLst>
                <a:tab pos="224790" algn="l"/>
              </a:tabLst>
            </a:pPr>
            <a:r>
              <a:rPr b="1" spc="-8" dirty="0">
                <a:latin typeface="Calibri"/>
                <a:cs typeface="Calibri"/>
              </a:rPr>
              <a:t>Introduction</a:t>
            </a:r>
            <a:endParaRPr dirty="0">
              <a:latin typeface="Calibri"/>
              <a:cs typeface="Calibri"/>
            </a:endParaRPr>
          </a:p>
        </p:txBody>
      </p:sp>
      <p:sp>
        <p:nvSpPr>
          <p:cNvPr id="4" name="object 4"/>
          <p:cNvSpPr txBox="1"/>
          <p:nvPr/>
        </p:nvSpPr>
        <p:spPr>
          <a:xfrm>
            <a:off x="4787557" y="2201798"/>
            <a:ext cx="3063671" cy="2097369"/>
          </a:xfrm>
          <a:prstGeom prst="rect">
            <a:avLst/>
          </a:prstGeom>
        </p:spPr>
        <p:txBody>
          <a:bodyPr vert="horz" wrap="square" lIns="0" tIns="146685" rIns="0" bIns="0" rtlCol="0">
            <a:spAutoFit/>
          </a:bodyPr>
          <a:lstStyle/>
          <a:p>
            <a:pPr marL="224314" indent="-215265">
              <a:spcBef>
                <a:spcPts val="1155"/>
              </a:spcBef>
              <a:buFont typeface="Wingdings"/>
              <a:buChar char=""/>
              <a:tabLst>
                <a:tab pos="224790" algn="l"/>
              </a:tabLst>
            </a:pPr>
            <a:r>
              <a:rPr b="1" spc="-4" dirty="0">
                <a:latin typeface="Calibri"/>
                <a:cs typeface="Calibri"/>
              </a:rPr>
              <a:t>Methodology</a:t>
            </a:r>
            <a:r>
              <a:rPr lang="en-GB" b="1" spc="-4" dirty="0">
                <a:latin typeface="Calibri"/>
                <a:cs typeface="Calibri"/>
              </a:rPr>
              <a:t> (body of report)</a:t>
            </a:r>
            <a:endParaRPr dirty="0">
              <a:latin typeface="Calibri"/>
              <a:cs typeface="Calibri"/>
            </a:endParaRPr>
          </a:p>
          <a:p>
            <a:pPr marL="224314" indent="-215265">
              <a:spcBef>
                <a:spcPts val="1080"/>
              </a:spcBef>
              <a:buFont typeface="Wingdings"/>
              <a:buChar char=""/>
              <a:tabLst>
                <a:tab pos="224790" algn="l"/>
              </a:tabLst>
            </a:pPr>
            <a:r>
              <a:rPr b="1" spc="-8" dirty="0">
                <a:latin typeface="Calibri"/>
                <a:cs typeface="Calibri"/>
              </a:rPr>
              <a:t>Recommendation</a:t>
            </a:r>
            <a:r>
              <a:rPr lang="en-GB" b="1" spc="-8" dirty="0">
                <a:latin typeface="Calibri"/>
                <a:cs typeface="Calibri"/>
              </a:rPr>
              <a:t>s</a:t>
            </a:r>
            <a:endParaRPr dirty="0">
              <a:latin typeface="Calibri"/>
              <a:cs typeface="Calibri"/>
            </a:endParaRPr>
          </a:p>
          <a:p>
            <a:pPr marL="224314" indent="-215265">
              <a:spcBef>
                <a:spcPts val="1080"/>
              </a:spcBef>
              <a:buFont typeface="Wingdings"/>
              <a:buChar char=""/>
              <a:tabLst>
                <a:tab pos="224790" algn="l"/>
              </a:tabLst>
            </a:pPr>
            <a:r>
              <a:rPr b="1" spc="-4" dirty="0">
                <a:latin typeface="Calibri"/>
                <a:cs typeface="Calibri"/>
              </a:rPr>
              <a:t>Conclusion</a:t>
            </a:r>
            <a:endParaRPr dirty="0">
              <a:latin typeface="Calibri"/>
              <a:cs typeface="Calibri"/>
            </a:endParaRPr>
          </a:p>
          <a:p>
            <a:pPr marL="224314" indent="-215265">
              <a:spcBef>
                <a:spcPts val="1080"/>
              </a:spcBef>
              <a:buFont typeface="Wingdings"/>
              <a:buChar char=""/>
              <a:tabLst>
                <a:tab pos="224790" algn="l"/>
              </a:tabLst>
            </a:pPr>
            <a:r>
              <a:rPr b="1" spc="-11" dirty="0">
                <a:latin typeface="Calibri"/>
                <a:cs typeface="Calibri"/>
              </a:rPr>
              <a:t>References</a:t>
            </a:r>
            <a:endParaRPr dirty="0">
              <a:latin typeface="Calibri"/>
              <a:cs typeface="Calibri"/>
            </a:endParaRPr>
          </a:p>
          <a:p>
            <a:pPr marL="224314" indent="-215265">
              <a:spcBef>
                <a:spcPts val="1084"/>
              </a:spcBef>
              <a:buFont typeface="Wingdings"/>
              <a:buChar char=""/>
              <a:tabLst>
                <a:tab pos="224790" algn="l"/>
              </a:tabLst>
            </a:pPr>
            <a:r>
              <a:rPr b="1" spc="-4" dirty="0">
                <a:latin typeface="Calibri"/>
                <a:cs typeface="Calibri"/>
              </a:rPr>
              <a:t>Appendices</a:t>
            </a:r>
            <a:endParaRPr dirty="0">
              <a:latin typeface="Calibri"/>
              <a:cs typeface="Calibri"/>
            </a:endParaRPr>
          </a:p>
        </p:txBody>
      </p:sp>
      <p:sp>
        <p:nvSpPr>
          <p:cNvPr id="5" name="TextBox 4">
            <a:extLst>
              <a:ext uri="{FF2B5EF4-FFF2-40B4-BE49-F238E27FC236}">
                <a16:creationId xmlns:a16="http://schemas.microsoft.com/office/drawing/2014/main" id="{BECCF9CD-169E-F21F-546D-2D004E82CA1D}"/>
              </a:ext>
            </a:extLst>
          </p:cNvPr>
          <p:cNvSpPr txBox="1"/>
          <p:nvPr/>
        </p:nvSpPr>
        <p:spPr>
          <a:xfrm>
            <a:off x="609598" y="5171664"/>
            <a:ext cx="5785945" cy="369332"/>
          </a:xfrm>
          <a:prstGeom prst="rect">
            <a:avLst/>
          </a:prstGeom>
          <a:noFill/>
        </p:spPr>
        <p:txBody>
          <a:bodyPr wrap="square" rtlCol="0">
            <a:spAutoFit/>
          </a:bodyPr>
          <a:lstStyle/>
          <a:p>
            <a:r>
              <a:rPr lang="en-GB" dirty="0">
                <a:hlinkClick r:id="rId2"/>
              </a:rPr>
              <a:t>* AI Acknowledgement Guidance.pdf</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87705" y="1317004"/>
            <a:ext cx="1861661" cy="517930"/>
          </a:xfrm>
          <a:prstGeom prst="rect">
            <a:avLst/>
          </a:prstGeom>
        </p:spPr>
        <p:txBody>
          <a:bodyPr vert="horz" wrap="square" lIns="0" tIns="10001" rIns="0" bIns="0" rtlCol="0" anchor="ctr">
            <a:spAutoFit/>
          </a:bodyPr>
          <a:lstStyle/>
          <a:p>
            <a:pPr marL="9525">
              <a:lnSpc>
                <a:spcPct val="100000"/>
              </a:lnSpc>
              <a:spcBef>
                <a:spcPts val="79"/>
              </a:spcBef>
            </a:pPr>
            <a:r>
              <a:rPr spc="-30" dirty="0"/>
              <a:t>Cover</a:t>
            </a:r>
            <a:r>
              <a:rPr spc="-131" dirty="0"/>
              <a:t> </a:t>
            </a:r>
            <a:r>
              <a:rPr spc="-41" dirty="0"/>
              <a:t>Page</a:t>
            </a:r>
          </a:p>
        </p:txBody>
      </p:sp>
      <p:sp>
        <p:nvSpPr>
          <p:cNvPr id="3" name="object 3"/>
          <p:cNvSpPr txBox="1"/>
          <p:nvPr/>
        </p:nvSpPr>
        <p:spPr>
          <a:xfrm>
            <a:off x="882243" y="2226392"/>
            <a:ext cx="3666173" cy="1559081"/>
          </a:xfrm>
          <a:prstGeom prst="rect">
            <a:avLst/>
          </a:prstGeom>
        </p:spPr>
        <p:txBody>
          <a:bodyPr vert="horz" wrap="square" lIns="0" tIns="73343" rIns="0" bIns="0" rtlCol="0">
            <a:spAutoFit/>
          </a:bodyPr>
          <a:lstStyle/>
          <a:p>
            <a:pPr marL="221456" indent="-212408">
              <a:spcBef>
                <a:spcPts val="578"/>
              </a:spcBef>
              <a:buSzPct val="96428"/>
              <a:buFont typeface="Wingdings"/>
              <a:buChar char=""/>
              <a:tabLst>
                <a:tab pos="221933" algn="l"/>
              </a:tabLst>
            </a:pPr>
            <a:r>
              <a:rPr sz="2100" spc="-8" dirty="0">
                <a:latin typeface="Calibri"/>
                <a:cs typeface="Calibri"/>
              </a:rPr>
              <a:t>Title</a:t>
            </a:r>
            <a:endParaRPr sz="2100" dirty="0">
              <a:latin typeface="Calibri"/>
              <a:cs typeface="Calibri"/>
            </a:endParaRPr>
          </a:p>
          <a:p>
            <a:pPr marL="221456" indent="-212408">
              <a:spcBef>
                <a:spcPts val="495"/>
              </a:spcBef>
              <a:buSzPct val="96428"/>
              <a:buFont typeface="Wingdings"/>
              <a:buChar char=""/>
              <a:tabLst>
                <a:tab pos="221933" algn="l"/>
              </a:tabLst>
            </a:pPr>
            <a:r>
              <a:rPr lang="en-GB" sz="2100" spc="-4" dirty="0">
                <a:latin typeface="Calibri"/>
                <a:cs typeface="Calibri"/>
              </a:rPr>
              <a:t>Student Name/Number</a:t>
            </a:r>
          </a:p>
          <a:p>
            <a:pPr marL="221456" indent="-212408">
              <a:spcBef>
                <a:spcPts val="495"/>
              </a:spcBef>
              <a:buSzPct val="96428"/>
              <a:buFont typeface="Wingdings"/>
              <a:buChar char=""/>
              <a:tabLst>
                <a:tab pos="221933" algn="l"/>
              </a:tabLst>
            </a:pPr>
            <a:r>
              <a:rPr lang="en-GB" sz="2100" spc="-4" dirty="0">
                <a:latin typeface="Calibri"/>
                <a:cs typeface="Calibri"/>
              </a:rPr>
              <a:t>Lecturer’s Name</a:t>
            </a:r>
          </a:p>
          <a:p>
            <a:pPr marL="221456" indent="-212408">
              <a:spcBef>
                <a:spcPts val="495"/>
              </a:spcBef>
              <a:buSzPct val="96428"/>
              <a:buFont typeface="Wingdings"/>
              <a:buChar char=""/>
              <a:tabLst>
                <a:tab pos="221933" algn="l"/>
              </a:tabLst>
            </a:pPr>
            <a:r>
              <a:rPr lang="en-GB" sz="2100" spc="-4" dirty="0">
                <a:latin typeface="Calibri"/>
                <a:cs typeface="Calibri"/>
              </a:rPr>
              <a:t>Module Code</a:t>
            </a:r>
            <a:endParaRPr sz="2100" dirty="0">
              <a:latin typeface="Calibri"/>
              <a:cs typeface="Calibri"/>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87704" y="1317004"/>
            <a:ext cx="2740343" cy="517930"/>
          </a:xfrm>
          <a:prstGeom prst="rect">
            <a:avLst/>
          </a:prstGeom>
        </p:spPr>
        <p:txBody>
          <a:bodyPr vert="horz" wrap="square" lIns="0" tIns="10001" rIns="0" bIns="0" rtlCol="0" anchor="ctr">
            <a:spAutoFit/>
          </a:bodyPr>
          <a:lstStyle/>
          <a:p>
            <a:pPr marL="9525">
              <a:lnSpc>
                <a:spcPct val="100000"/>
              </a:lnSpc>
              <a:spcBef>
                <a:spcPts val="79"/>
              </a:spcBef>
            </a:pPr>
            <a:r>
              <a:rPr spc="-68" dirty="0"/>
              <a:t>Table</a:t>
            </a:r>
            <a:r>
              <a:rPr spc="-109" dirty="0"/>
              <a:t> </a:t>
            </a:r>
            <a:r>
              <a:rPr spc="-11" dirty="0"/>
              <a:t>of</a:t>
            </a:r>
            <a:r>
              <a:rPr spc="-83" dirty="0"/>
              <a:t> </a:t>
            </a:r>
            <a:r>
              <a:rPr spc="-38" dirty="0"/>
              <a:t>Content</a:t>
            </a:r>
          </a:p>
        </p:txBody>
      </p:sp>
      <p:sp>
        <p:nvSpPr>
          <p:cNvPr id="3" name="object 3"/>
          <p:cNvSpPr txBox="1"/>
          <p:nvPr/>
        </p:nvSpPr>
        <p:spPr>
          <a:xfrm>
            <a:off x="4946713" y="2268017"/>
            <a:ext cx="1753553" cy="1171796"/>
          </a:xfrm>
          <a:prstGeom prst="rect">
            <a:avLst/>
          </a:prstGeom>
        </p:spPr>
        <p:txBody>
          <a:bodyPr vert="horz" wrap="square" lIns="0" tIns="73343" rIns="0" bIns="0" rtlCol="0">
            <a:spAutoFit/>
          </a:bodyPr>
          <a:lstStyle/>
          <a:p>
            <a:pPr marL="180975" indent="-171450">
              <a:spcBef>
                <a:spcPts val="578"/>
              </a:spcBef>
              <a:buFont typeface="Wingdings"/>
              <a:buChar char=""/>
              <a:tabLst>
                <a:tab pos="180975" algn="l"/>
              </a:tabLst>
            </a:pPr>
            <a:r>
              <a:rPr sz="2100" spc="-8" dirty="0">
                <a:latin typeface="Calibri"/>
                <a:cs typeface="Calibri"/>
              </a:rPr>
              <a:t>Headings</a:t>
            </a:r>
            <a:endParaRPr sz="2100">
              <a:latin typeface="Calibri"/>
              <a:cs typeface="Calibri"/>
            </a:endParaRPr>
          </a:p>
          <a:p>
            <a:pPr marL="180975" indent="-171450">
              <a:spcBef>
                <a:spcPts val="506"/>
              </a:spcBef>
              <a:buFont typeface="Wingdings"/>
              <a:buChar char=""/>
              <a:tabLst>
                <a:tab pos="180975" algn="l"/>
              </a:tabLst>
            </a:pPr>
            <a:r>
              <a:rPr sz="2100" spc="-8" dirty="0">
                <a:latin typeface="Calibri"/>
                <a:cs typeface="Calibri"/>
              </a:rPr>
              <a:t>Sub</a:t>
            </a:r>
            <a:r>
              <a:rPr sz="2100" spc="-45" dirty="0">
                <a:latin typeface="Calibri"/>
                <a:cs typeface="Calibri"/>
              </a:rPr>
              <a:t> </a:t>
            </a:r>
            <a:r>
              <a:rPr sz="2100" spc="-8" dirty="0">
                <a:latin typeface="Calibri"/>
                <a:cs typeface="Calibri"/>
              </a:rPr>
              <a:t>Headings</a:t>
            </a:r>
            <a:endParaRPr sz="2100">
              <a:latin typeface="Calibri"/>
              <a:cs typeface="Calibri"/>
            </a:endParaRPr>
          </a:p>
          <a:p>
            <a:pPr marL="180975" indent="-171450">
              <a:spcBef>
                <a:spcPts val="495"/>
              </a:spcBef>
              <a:buFont typeface="Wingdings"/>
              <a:buChar char=""/>
              <a:tabLst>
                <a:tab pos="180975" algn="l"/>
              </a:tabLst>
            </a:pPr>
            <a:r>
              <a:rPr sz="2100" spc="-19" dirty="0">
                <a:latin typeface="Calibri"/>
                <a:cs typeface="Calibri"/>
              </a:rPr>
              <a:t>Page</a:t>
            </a:r>
            <a:r>
              <a:rPr sz="2100" spc="-64" dirty="0">
                <a:latin typeface="Calibri"/>
                <a:cs typeface="Calibri"/>
              </a:rPr>
              <a:t> </a:t>
            </a:r>
            <a:r>
              <a:rPr sz="2100" spc="-11" dirty="0">
                <a:latin typeface="Calibri"/>
                <a:cs typeface="Calibri"/>
              </a:rPr>
              <a:t>Numbers</a:t>
            </a:r>
            <a:endParaRPr sz="2100">
              <a:latin typeface="Calibri"/>
              <a:cs typeface="Calibri"/>
            </a:endParaRPr>
          </a:p>
        </p:txBody>
      </p:sp>
      <p:pic>
        <p:nvPicPr>
          <p:cNvPr id="4" name="object 4"/>
          <p:cNvPicPr/>
          <p:nvPr/>
        </p:nvPicPr>
        <p:blipFill>
          <a:blip r:embed="rId2" cstate="print"/>
          <a:stretch>
            <a:fillRect/>
          </a:stretch>
        </p:blipFill>
        <p:spPr>
          <a:xfrm>
            <a:off x="697229" y="1933956"/>
            <a:ext cx="3698748" cy="3247263"/>
          </a:xfrm>
          <a:prstGeom prst="rect">
            <a:avLst/>
          </a:prstGeom>
        </p:spPr>
      </p:pic>
      <p:pic>
        <p:nvPicPr>
          <p:cNvPr id="5" name="object 5"/>
          <p:cNvPicPr/>
          <p:nvPr/>
        </p:nvPicPr>
        <p:blipFill>
          <a:blip r:embed="rId3" cstate="print"/>
          <a:stretch>
            <a:fillRect/>
          </a:stretch>
        </p:blipFill>
        <p:spPr>
          <a:xfrm>
            <a:off x="5124069" y="3649599"/>
            <a:ext cx="2561463" cy="1435608"/>
          </a:xfrm>
          <a:prstGeom prst="rect">
            <a:avLst/>
          </a:prstGeo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87705" y="1429294"/>
            <a:ext cx="3249454" cy="517930"/>
          </a:xfrm>
          <a:prstGeom prst="rect">
            <a:avLst/>
          </a:prstGeom>
        </p:spPr>
        <p:txBody>
          <a:bodyPr vert="horz" wrap="square" lIns="0" tIns="10001" rIns="0" bIns="0" rtlCol="0" anchor="ctr">
            <a:spAutoFit/>
          </a:bodyPr>
          <a:lstStyle/>
          <a:p>
            <a:pPr marL="9525">
              <a:lnSpc>
                <a:spcPct val="100000"/>
              </a:lnSpc>
              <a:spcBef>
                <a:spcPts val="79"/>
              </a:spcBef>
            </a:pPr>
            <a:r>
              <a:rPr spc="-34" dirty="0"/>
              <a:t>Executive</a:t>
            </a:r>
            <a:r>
              <a:rPr spc="-143" dirty="0"/>
              <a:t> </a:t>
            </a:r>
            <a:r>
              <a:rPr spc="-26" dirty="0"/>
              <a:t>Summary</a:t>
            </a:r>
          </a:p>
        </p:txBody>
      </p:sp>
      <p:sp>
        <p:nvSpPr>
          <p:cNvPr id="3" name="object 3"/>
          <p:cNvSpPr txBox="1"/>
          <p:nvPr/>
        </p:nvSpPr>
        <p:spPr>
          <a:xfrm>
            <a:off x="882243" y="2298668"/>
            <a:ext cx="4986338" cy="1814567"/>
          </a:xfrm>
          <a:prstGeom prst="rect">
            <a:avLst/>
          </a:prstGeom>
        </p:spPr>
        <p:txBody>
          <a:bodyPr vert="horz" wrap="square" lIns="0" tIns="10001" rIns="0" bIns="0" rtlCol="0">
            <a:spAutoFit/>
          </a:bodyPr>
          <a:lstStyle/>
          <a:p>
            <a:pPr marL="180499" indent="-171450" algn="just">
              <a:spcBef>
                <a:spcPts val="79"/>
              </a:spcBef>
              <a:buFont typeface="Wingdings"/>
              <a:buChar char=""/>
              <a:tabLst>
                <a:tab pos="180975" algn="l"/>
              </a:tabLst>
            </a:pPr>
            <a:r>
              <a:rPr sz="1500" spc="-4" dirty="0">
                <a:latin typeface="Calibri"/>
                <a:cs typeface="Calibri"/>
              </a:rPr>
              <a:t>The</a:t>
            </a:r>
            <a:r>
              <a:rPr sz="1500" dirty="0">
                <a:latin typeface="Calibri"/>
                <a:cs typeface="Calibri"/>
              </a:rPr>
              <a:t> </a:t>
            </a:r>
            <a:r>
              <a:rPr sz="1500" spc="-4" dirty="0">
                <a:latin typeface="Calibri"/>
                <a:cs typeface="Calibri"/>
              </a:rPr>
              <a:t>name, location, </a:t>
            </a:r>
            <a:r>
              <a:rPr sz="1500" dirty="0">
                <a:latin typeface="Calibri"/>
                <a:cs typeface="Calibri"/>
              </a:rPr>
              <a:t>and </a:t>
            </a:r>
            <a:r>
              <a:rPr sz="1500" spc="-4" dirty="0">
                <a:latin typeface="Calibri"/>
                <a:cs typeface="Calibri"/>
              </a:rPr>
              <a:t>mission</a:t>
            </a:r>
            <a:r>
              <a:rPr sz="1500" spc="11" dirty="0">
                <a:latin typeface="Calibri"/>
                <a:cs typeface="Calibri"/>
              </a:rPr>
              <a:t> </a:t>
            </a:r>
            <a:r>
              <a:rPr sz="1500" spc="-4" dirty="0">
                <a:latin typeface="Calibri"/>
                <a:cs typeface="Calibri"/>
              </a:rPr>
              <a:t>of</a:t>
            </a:r>
            <a:r>
              <a:rPr sz="1500" spc="-8" dirty="0">
                <a:latin typeface="Calibri"/>
                <a:cs typeface="Calibri"/>
              </a:rPr>
              <a:t> your</a:t>
            </a:r>
            <a:r>
              <a:rPr sz="1500" spc="-11" dirty="0">
                <a:latin typeface="Calibri"/>
                <a:cs typeface="Calibri"/>
              </a:rPr>
              <a:t> </a:t>
            </a:r>
            <a:r>
              <a:rPr sz="1500" spc="-8" dirty="0">
                <a:latin typeface="Calibri"/>
                <a:cs typeface="Calibri"/>
              </a:rPr>
              <a:t>company</a:t>
            </a:r>
            <a:endParaRPr sz="1500" dirty="0">
              <a:latin typeface="Calibri"/>
              <a:cs typeface="Calibri"/>
            </a:endParaRPr>
          </a:p>
          <a:p>
            <a:pPr marL="180499" marR="6191" indent="-171450" algn="just">
              <a:lnSpc>
                <a:spcPct val="130000"/>
              </a:lnSpc>
              <a:spcBef>
                <a:spcPts val="746"/>
              </a:spcBef>
              <a:buFont typeface="Wingdings"/>
              <a:buChar char=""/>
              <a:tabLst>
                <a:tab pos="180975" algn="l"/>
              </a:tabLst>
            </a:pPr>
            <a:r>
              <a:rPr sz="1500" dirty="0">
                <a:latin typeface="Calibri"/>
                <a:cs typeface="Calibri"/>
              </a:rPr>
              <a:t>A</a:t>
            </a:r>
            <a:r>
              <a:rPr sz="1500" spc="4" dirty="0">
                <a:latin typeface="Calibri"/>
                <a:cs typeface="Calibri"/>
              </a:rPr>
              <a:t> </a:t>
            </a:r>
            <a:r>
              <a:rPr sz="1500" spc="-4" dirty="0">
                <a:latin typeface="Calibri"/>
                <a:cs typeface="Calibri"/>
              </a:rPr>
              <a:t>description</a:t>
            </a:r>
            <a:r>
              <a:rPr sz="1500" dirty="0">
                <a:latin typeface="Calibri"/>
                <a:cs typeface="Calibri"/>
              </a:rPr>
              <a:t> </a:t>
            </a:r>
            <a:r>
              <a:rPr sz="1500" spc="-4" dirty="0">
                <a:latin typeface="Calibri"/>
                <a:cs typeface="Calibri"/>
              </a:rPr>
              <a:t>of</a:t>
            </a:r>
            <a:r>
              <a:rPr sz="1500" dirty="0">
                <a:latin typeface="Calibri"/>
                <a:cs typeface="Calibri"/>
              </a:rPr>
              <a:t> </a:t>
            </a:r>
            <a:r>
              <a:rPr sz="1500" spc="-8" dirty="0">
                <a:latin typeface="Calibri"/>
                <a:cs typeface="Calibri"/>
              </a:rPr>
              <a:t>your</a:t>
            </a:r>
            <a:r>
              <a:rPr sz="1500" spc="-4" dirty="0">
                <a:latin typeface="Calibri"/>
                <a:cs typeface="Calibri"/>
              </a:rPr>
              <a:t> </a:t>
            </a:r>
            <a:r>
              <a:rPr sz="1500" spc="-19" dirty="0">
                <a:latin typeface="Calibri"/>
                <a:cs typeface="Calibri"/>
              </a:rPr>
              <a:t>company</a:t>
            </a:r>
            <a:endParaRPr sz="1500" dirty="0">
              <a:latin typeface="Calibri"/>
              <a:cs typeface="Calibri"/>
            </a:endParaRPr>
          </a:p>
          <a:p>
            <a:pPr marL="180499" marR="5239" indent="-171450" algn="just">
              <a:lnSpc>
                <a:spcPct val="130100"/>
              </a:lnSpc>
              <a:spcBef>
                <a:spcPts val="754"/>
              </a:spcBef>
              <a:buFont typeface="Wingdings"/>
              <a:buChar char=""/>
              <a:tabLst>
                <a:tab pos="180975" algn="l"/>
              </a:tabLst>
            </a:pPr>
            <a:r>
              <a:rPr lang="en-GB" sz="1500" spc="-30" dirty="0">
                <a:latin typeface="Calibri"/>
                <a:cs typeface="Calibri"/>
              </a:rPr>
              <a:t>The purpose of your report</a:t>
            </a:r>
          </a:p>
          <a:p>
            <a:pPr marL="180499" marR="5239" indent="-171450" algn="just">
              <a:lnSpc>
                <a:spcPct val="130100"/>
              </a:lnSpc>
              <a:spcBef>
                <a:spcPts val="754"/>
              </a:spcBef>
              <a:buFont typeface="Wingdings"/>
              <a:buChar char=""/>
              <a:tabLst>
                <a:tab pos="180975" algn="l"/>
              </a:tabLst>
            </a:pPr>
            <a:r>
              <a:rPr lang="en-GB" sz="1500" spc="-30" dirty="0">
                <a:latin typeface="Calibri"/>
                <a:cs typeface="Calibri"/>
              </a:rPr>
              <a:t>A statement about how sustainable they were</a:t>
            </a:r>
          </a:p>
          <a:p>
            <a:pPr marL="180499" marR="5239" indent="-171450" algn="just">
              <a:lnSpc>
                <a:spcPct val="130100"/>
              </a:lnSpc>
              <a:spcBef>
                <a:spcPts val="754"/>
              </a:spcBef>
              <a:buFont typeface="Wingdings"/>
              <a:buChar char=""/>
              <a:tabLst>
                <a:tab pos="180975" algn="l"/>
              </a:tabLst>
            </a:pPr>
            <a:r>
              <a:rPr lang="en-GB" sz="1500" spc="-4" dirty="0">
                <a:latin typeface="Calibri"/>
                <a:cs typeface="Calibri"/>
              </a:rPr>
              <a:t>Overview of recommendations</a:t>
            </a:r>
            <a:endParaRPr sz="1500" dirty="0">
              <a:latin typeface="Calibri"/>
              <a:cs typeface="Calibri"/>
            </a:endParaRPr>
          </a:p>
        </p:txBody>
      </p:sp>
      <p:pic>
        <p:nvPicPr>
          <p:cNvPr id="4" name="object 4"/>
          <p:cNvPicPr/>
          <p:nvPr/>
        </p:nvPicPr>
        <p:blipFill>
          <a:blip r:embed="rId2" cstate="print"/>
          <a:stretch>
            <a:fillRect/>
          </a:stretch>
        </p:blipFill>
        <p:spPr>
          <a:xfrm>
            <a:off x="6095619" y="3020949"/>
            <a:ext cx="2980944" cy="1676781"/>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87704" y="1317004"/>
            <a:ext cx="2076450" cy="517930"/>
          </a:xfrm>
          <a:prstGeom prst="rect">
            <a:avLst/>
          </a:prstGeom>
        </p:spPr>
        <p:txBody>
          <a:bodyPr vert="horz" wrap="square" lIns="0" tIns="10001" rIns="0" bIns="0" rtlCol="0" anchor="ctr">
            <a:spAutoFit/>
          </a:bodyPr>
          <a:lstStyle/>
          <a:p>
            <a:pPr marL="9525">
              <a:lnSpc>
                <a:spcPct val="100000"/>
              </a:lnSpc>
              <a:spcBef>
                <a:spcPts val="79"/>
              </a:spcBef>
            </a:pPr>
            <a:r>
              <a:rPr spc="-34" dirty="0"/>
              <a:t>Introduction</a:t>
            </a:r>
          </a:p>
        </p:txBody>
      </p:sp>
      <p:sp>
        <p:nvSpPr>
          <p:cNvPr id="5" name="object 5"/>
          <p:cNvSpPr txBox="1"/>
          <p:nvPr/>
        </p:nvSpPr>
        <p:spPr>
          <a:xfrm>
            <a:off x="1009403" y="2413593"/>
            <a:ext cx="2889884" cy="240931"/>
          </a:xfrm>
          <a:prstGeom prst="rect">
            <a:avLst/>
          </a:prstGeom>
        </p:spPr>
        <p:txBody>
          <a:bodyPr vert="horz" wrap="square" lIns="0" tIns="10001" rIns="0" bIns="0" rtlCol="0">
            <a:spAutoFit/>
          </a:bodyPr>
          <a:lstStyle/>
          <a:p>
            <a:pPr marL="9525">
              <a:spcBef>
                <a:spcPts val="79"/>
              </a:spcBef>
              <a:tabLst>
                <a:tab pos="351949" algn="l"/>
              </a:tabLst>
            </a:pPr>
            <a:r>
              <a:rPr lang="en-GB" sz="1500" spc="-4" dirty="0">
                <a:latin typeface="Calibri"/>
                <a:cs typeface="Calibri"/>
              </a:rPr>
              <a:t>1. </a:t>
            </a:r>
            <a:r>
              <a:rPr sz="1500" spc="-4" dirty="0">
                <a:latin typeface="Calibri"/>
                <a:cs typeface="Calibri"/>
              </a:rPr>
              <a:t>Define</a:t>
            </a:r>
            <a:r>
              <a:rPr sz="1500" spc="-15" dirty="0">
                <a:latin typeface="Calibri"/>
                <a:cs typeface="Calibri"/>
              </a:rPr>
              <a:t> </a:t>
            </a:r>
            <a:r>
              <a:rPr sz="1500" dirty="0">
                <a:latin typeface="Calibri"/>
                <a:cs typeface="Calibri"/>
              </a:rPr>
              <a:t>the</a:t>
            </a:r>
            <a:r>
              <a:rPr sz="1500" spc="-15" dirty="0">
                <a:latin typeface="Calibri"/>
                <a:cs typeface="Calibri"/>
              </a:rPr>
              <a:t> </a:t>
            </a:r>
            <a:r>
              <a:rPr sz="1500" dirty="0">
                <a:latin typeface="Calibri"/>
                <a:cs typeface="Calibri"/>
              </a:rPr>
              <a:t>purpose</a:t>
            </a:r>
            <a:r>
              <a:rPr sz="1500" spc="-19" dirty="0">
                <a:latin typeface="Calibri"/>
                <a:cs typeface="Calibri"/>
              </a:rPr>
              <a:t> </a:t>
            </a:r>
            <a:r>
              <a:rPr sz="1500" spc="-4" dirty="0">
                <a:latin typeface="Calibri"/>
                <a:cs typeface="Calibri"/>
              </a:rPr>
              <a:t>of</a:t>
            </a:r>
            <a:r>
              <a:rPr sz="1500" spc="-15" dirty="0">
                <a:latin typeface="Calibri"/>
                <a:cs typeface="Calibri"/>
              </a:rPr>
              <a:t> </a:t>
            </a:r>
            <a:r>
              <a:rPr sz="1500" dirty="0">
                <a:latin typeface="Calibri"/>
                <a:cs typeface="Calibri"/>
              </a:rPr>
              <a:t>the</a:t>
            </a:r>
            <a:r>
              <a:rPr sz="1500" spc="-4" dirty="0">
                <a:latin typeface="Calibri"/>
                <a:cs typeface="Calibri"/>
              </a:rPr>
              <a:t> report</a:t>
            </a:r>
            <a:endParaRPr sz="1500" dirty="0">
              <a:latin typeface="Calibri"/>
              <a:cs typeface="Calibri"/>
            </a:endParaRPr>
          </a:p>
        </p:txBody>
      </p:sp>
      <p:sp>
        <p:nvSpPr>
          <p:cNvPr id="6" name="object 6"/>
          <p:cNvSpPr txBox="1"/>
          <p:nvPr/>
        </p:nvSpPr>
        <p:spPr>
          <a:xfrm>
            <a:off x="1002601" y="2891547"/>
            <a:ext cx="3017044" cy="585545"/>
          </a:xfrm>
          <a:prstGeom prst="rect">
            <a:avLst/>
          </a:prstGeom>
        </p:spPr>
        <p:txBody>
          <a:bodyPr vert="horz" wrap="square" lIns="0" tIns="9525" rIns="0" bIns="0" rtlCol="0">
            <a:spAutoFit/>
          </a:bodyPr>
          <a:lstStyle/>
          <a:p>
            <a:pPr marL="351949" marR="3810" indent="-342900">
              <a:lnSpc>
                <a:spcPct val="130000"/>
              </a:lnSpc>
              <a:spcBef>
                <a:spcPts val="75"/>
              </a:spcBef>
              <a:tabLst>
                <a:tab pos="351949" algn="l"/>
              </a:tabLst>
            </a:pPr>
            <a:r>
              <a:rPr lang="en-GB" sz="1500" spc="-4" dirty="0">
                <a:latin typeface="Calibri"/>
                <a:cs typeface="Calibri"/>
              </a:rPr>
              <a:t>2. </a:t>
            </a:r>
            <a:r>
              <a:rPr sz="1500" spc="-4" dirty="0">
                <a:latin typeface="Calibri"/>
                <a:cs typeface="Calibri"/>
              </a:rPr>
              <a:t>Outline</a:t>
            </a:r>
            <a:r>
              <a:rPr sz="1500" spc="64" dirty="0">
                <a:latin typeface="Calibri"/>
                <a:cs typeface="Calibri"/>
              </a:rPr>
              <a:t> </a:t>
            </a:r>
            <a:r>
              <a:rPr sz="1500" dirty="0">
                <a:latin typeface="Calibri"/>
                <a:cs typeface="Calibri"/>
              </a:rPr>
              <a:t>the</a:t>
            </a:r>
            <a:r>
              <a:rPr sz="1500" spc="68" dirty="0">
                <a:latin typeface="Calibri"/>
                <a:cs typeface="Calibri"/>
              </a:rPr>
              <a:t> </a:t>
            </a:r>
            <a:r>
              <a:rPr sz="1500" spc="-4" dirty="0">
                <a:latin typeface="Calibri"/>
                <a:cs typeface="Calibri"/>
              </a:rPr>
              <a:t>issues</a:t>
            </a:r>
            <a:r>
              <a:rPr sz="1500" spc="60" dirty="0">
                <a:latin typeface="Calibri"/>
                <a:cs typeface="Calibri"/>
              </a:rPr>
              <a:t> </a:t>
            </a:r>
            <a:r>
              <a:rPr sz="1500" spc="-11" dirty="0">
                <a:latin typeface="Calibri"/>
                <a:cs typeface="Calibri"/>
              </a:rPr>
              <a:t>to</a:t>
            </a:r>
            <a:r>
              <a:rPr sz="1500" spc="64" dirty="0">
                <a:latin typeface="Calibri"/>
                <a:cs typeface="Calibri"/>
              </a:rPr>
              <a:t> </a:t>
            </a:r>
            <a:r>
              <a:rPr sz="1500" dirty="0">
                <a:latin typeface="Calibri"/>
                <a:cs typeface="Calibri"/>
              </a:rPr>
              <a:t>be</a:t>
            </a:r>
            <a:r>
              <a:rPr sz="1500" spc="64" dirty="0">
                <a:latin typeface="Calibri"/>
                <a:cs typeface="Calibri"/>
              </a:rPr>
              <a:t> </a:t>
            </a:r>
            <a:r>
              <a:rPr sz="1500" spc="-4" dirty="0">
                <a:latin typeface="Calibri"/>
                <a:cs typeface="Calibri"/>
              </a:rPr>
              <a:t>discussed </a:t>
            </a:r>
            <a:r>
              <a:rPr sz="1500" spc="-330" dirty="0">
                <a:latin typeface="Calibri"/>
                <a:cs typeface="Calibri"/>
              </a:rPr>
              <a:t> </a:t>
            </a:r>
            <a:r>
              <a:rPr sz="1500" spc="-4" dirty="0">
                <a:latin typeface="Calibri"/>
                <a:cs typeface="Calibri"/>
              </a:rPr>
              <a:t>(scope)</a:t>
            </a:r>
            <a:endParaRPr sz="1500" dirty="0">
              <a:latin typeface="Calibri"/>
              <a:cs typeface="Calibri"/>
            </a:endParaRPr>
          </a:p>
        </p:txBody>
      </p:sp>
      <p:sp>
        <p:nvSpPr>
          <p:cNvPr id="7" name="object 7"/>
          <p:cNvSpPr txBox="1"/>
          <p:nvPr/>
        </p:nvSpPr>
        <p:spPr>
          <a:xfrm>
            <a:off x="1009403" y="3714115"/>
            <a:ext cx="3019425" cy="885627"/>
          </a:xfrm>
          <a:prstGeom prst="rect">
            <a:avLst/>
          </a:prstGeom>
        </p:spPr>
        <p:txBody>
          <a:bodyPr vert="horz" wrap="square" lIns="0" tIns="9525" rIns="0" bIns="0" rtlCol="0">
            <a:spAutoFit/>
          </a:bodyPr>
          <a:lstStyle/>
          <a:p>
            <a:pPr marL="351949" marR="3810" indent="-342900" algn="just">
              <a:lnSpc>
                <a:spcPct val="130000"/>
              </a:lnSpc>
              <a:spcBef>
                <a:spcPts val="75"/>
              </a:spcBef>
            </a:pPr>
            <a:r>
              <a:rPr lang="en-GB" sz="1500" spc="-8" dirty="0">
                <a:latin typeface="Calibri"/>
                <a:cs typeface="Calibri"/>
              </a:rPr>
              <a:t>3. </a:t>
            </a:r>
            <a:r>
              <a:rPr sz="1500" spc="-8" dirty="0">
                <a:latin typeface="Calibri"/>
                <a:cs typeface="Calibri"/>
              </a:rPr>
              <a:t>Inform</a:t>
            </a:r>
            <a:r>
              <a:rPr sz="1500" spc="-4" dirty="0">
                <a:latin typeface="Calibri"/>
                <a:cs typeface="Calibri"/>
              </a:rPr>
              <a:t> </a:t>
            </a:r>
            <a:r>
              <a:rPr sz="1500" dirty="0">
                <a:latin typeface="Calibri"/>
                <a:cs typeface="Calibri"/>
              </a:rPr>
              <a:t>the</a:t>
            </a:r>
            <a:r>
              <a:rPr sz="1500" spc="341" dirty="0">
                <a:latin typeface="Calibri"/>
                <a:cs typeface="Calibri"/>
              </a:rPr>
              <a:t> </a:t>
            </a:r>
            <a:r>
              <a:rPr sz="1500" spc="-4" dirty="0">
                <a:latin typeface="Calibri"/>
                <a:cs typeface="Calibri"/>
              </a:rPr>
              <a:t>reader</a:t>
            </a:r>
            <a:r>
              <a:rPr sz="1500" spc="334" dirty="0">
                <a:latin typeface="Calibri"/>
                <a:cs typeface="Calibri"/>
              </a:rPr>
              <a:t> </a:t>
            </a:r>
            <a:r>
              <a:rPr sz="1500" spc="-4" dirty="0">
                <a:latin typeface="Calibri"/>
                <a:cs typeface="Calibri"/>
              </a:rPr>
              <a:t>of</a:t>
            </a:r>
            <a:r>
              <a:rPr sz="1500" spc="334" dirty="0">
                <a:latin typeface="Calibri"/>
                <a:cs typeface="Calibri"/>
              </a:rPr>
              <a:t> </a:t>
            </a:r>
            <a:r>
              <a:rPr sz="1500" spc="-11" dirty="0">
                <a:latin typeface="Calibri"/>
                <a:cs typeface="Calibri"/>
              </a:rPr>
              <a:t>any </a:t>
            </a:r>
            <a:r>
              <a:rPr sz="1500" spc="-8" dirty="0">
                <a:latin typeface="Calibri"/>
                <a:cs typeface="Calibri"/>
              </a:rPr>
              <a:t> </a:t>
            </a:r>
            <a:r>
              <a:rPr sz="1500" spc="-4" dirty="0">
                <a:latin typeface="Calibri"/>
                <a:cs typeface="Calibri"/>
              </a:rPr>
              <a:t>limitations</a:t>
            </a:r>
            <a:r>
              <a:rPr sz="1500" dirty="0">
                <a:latin typeface="Calibri"/>
                <a:cs typeface="Calibri"/>
              </a:rPr>
              <a:t> </a:t>
            </a:r>
            <a:r>
              <a:rPr sz="1500" spc="-11" dirty="0">
                <a:latin typeface="Calibri"/>
                <a:cs typeface="Calibri"/>
              </a:rPr>
              <a:t>to</a:t>
            </a:r>
            <a:r>
              <a:rPr sz="1500" spc="-8" dirty="0">
                <a:latin typeface="Calibri"/>
                <a:cs typeface="Calibri"/>
              </a:rPr>
              <a:t> </a:t>
            </a:r>
            <a:r>
              <a:rPr sz="1500" dirty="0">
                <a:latin typeface="Calibri"/>
                <a:cs typeface="Calibri"/>
              </a:rPr>
              <a:t>the</a:t>
            </a:r>
            <a:r>
              <a:rPr sz="1500" spc="4" dirty="0">
                <a:latin typeface="Calibri"/>
                <a:cs typeface="Calibri"/>
              </a:rPr>
              <a:t> </a:t>
            </a:r>
            <a:r>
              <a:rPr sz="1500" spc="-4" dirty="0">
                <a:latin typeface="Calibri"/>
                <a:cs typeface="Calibri"/>
              </a:rPr>
              <a:t>report,</a:t>
            </a:r>
            <a:r>
              <a:rPr sz="1500" dirty="0">
                <a:latin typeface="Calibri"/>
                <a:cs typeface="Calibri"/>
              </a:rPr>
              <a:t> </a:t>
            </a:r>
            <a:r>
              <a:rPr sz="1500" spc="-4" dirty="0">
                <a:latin typeface="Calibri"/>
                <a:cs typeface="Calibri"/>
              </a:rPr>
              <a:t>or</a:t>
            </a:r>
            <a:r>
              <a:rPr sz="1500" dirty="0">
                <a:latin typeface="Calibri"/>
                <a:cs typeface="Calibri"/>
              </a:rPr>
              <a:t> </a:t>
            </a:r>
            <a:r>
              <a:rPr sz="1500" spc="-11" dirty="0">
                <a:latin typeface="Calibri"/>
                <a:cs typeface="Calibri"/>
              </a:rPr>
              <a:t>any </a:t>
            </a:r>
            <a:r>
              <a:rPr sz="1500" spc="-330" dirty="0">
                <a:latin typeface="Calibri"/>
                <a:cs typeface="Calibri"/>
              </a:rPr>
              <a:t> </a:t>
            </a:r>
            <a:r>
              <a:rPr sz="1500" spc="-4" dirty="0">
                <a:latin typeface="Calibri"/>
                <a:cs typeface="Calibri"/>
              </a:rPr>
              <a:t>assumptions</a:t>
            </a:r>
            <a:r>
              <a:rPr sz="1500" spc="4" dirty="0">
                <a:latin typeface="Calibri"/>
                <a:cs typeface="Calibri"/>
              </a:rPr>
              <a:t> </a:t>
            </a:r>
            <a:r>
              <a:rPr sz="1500" dirty="0">
                <a:latin typeface="Calibri"/>
                <a:cs typeface="Calibri"/>
              </a:rPr>
              <a:t>made.</a:t>
            </a:r>
          </a:p>
        </p:txBody>
      </p:sp>
      <p:sp>
        <p:nvSpPr>
          <p:cNvPr id="8" name="object 8"/>
          <p:cNvSpPr txBox="1"/>
          <p:nvPr/>
        </p:nvSpPr>
        <p:spPr>
          <a:xfrm>
            <a:off x="4430553" y="2332958"/>
            <a:ext cx="1833563" cy="240931"/>
          </a:xfrm>
          <a:prstGeom prst="rect">
            <a:avLst/>
          </a:prstGeom>
        </p:spPr>
        <p:txBody>
          <a:bodyPr vert="horz" wrap="square" lIns="0" tIns="10001" rIns="0" bIns="0" rtlCol="0">
            <a:spAutoFit/>
          </a:bodyPr>
          <a:lstStyle/>
          <a:p>
            <a:pPr marL="161449" indent="-152400">
              <a:spcBef>
                <a:spcPts val="79"/>
              </a:spcBef>
              <a:buClr>
                <a:srgbClr val="4471C4"/>
              </a:buClr>
              <a:buSzPct val="95000"/>
              <a:buFont typeface="Wingdings"/>
              <a:buChar char=""/>
              <a:tabLst>
                <a:tab pos="161925" algn="l"/>
              </a:tabLst>
            </a:pPr>
            <a:r>
              <a:rPr sz="1500" b="1" spc="-4" dirty="0">
                <a:solidFill>
                  <a:srgbClr val="404040"/>
                </a:solidFill>
                <a:latin typeface="Calibri"/>
                <a:cs typeface="Calibri"/>
              </a:rPr>
              <a:t>Tip</a:t>
            </a:r>
            <a:r>
              <a:rPr sz="1500" b="1" spc="-19" dirty="0">
                <a:solidFill>
                  <a:srgbClr val="404040"/>
                </a:solidFill>
                <a:latin typeface="Calibri"/>
                <a:cs typeface="Calibri"/>
              </a:rPr>
              <a:t> </a:t>
            </a:r>
            <a:r>
              <a:rPr sz="1500" b="1" spc="-4" dirty="0">
                <a:solidFill>
                  <a:srgbClr val="404040"/>
                </a:solidFill>
                <a:latin typeface="Calibri"/>
                <a:cs typeface="Calibri"/>
              </a:rPr>
              <a:t>One</a:t>
            </a:r>
            <a:r>
              <a:rPr sz="1500" b="1" spc="-8" dirty="0">
                <a:solidFill>
                  <a:srgbClr val="404040"/>
                </a:solidFill>
                <a:latin typeface="Calibri"/>
                <a:cs typeface="Calibri"/>
              </a:rPr>
              <a:t> </a:t>
            </a:r>
            <a:r>
              <a:rPr sz="1500" dirty="0">
                <a:solidFill>
                  <a:srgbClr val="404040"/>
                </a:solidFill>
                <a:latin typeface="Calibri"/>
                <a:cs typeface="Calibri"/>
              </a:rPr>
              <a:t>–</a:t>
            </a:r>
            <a:r>
              <a:rPr sz="1500" spc="-8" dirty="0">
                <a:solidFill>
                  <a:srgbClr val="404040"/>
                </a:solidFill>
                <a:latin typeface="Calibri"/>
                <a:cs typeface="Calibri"/>
              </a:rPr>
              <a:t> write</a:t>
            </a:r>
            <a:r>
              <a:rPr sz="1500" spc="8" dirty="0">
                <a:solidFill>
                  <a:srgbClr val="404040"/>
                </a:solidFill>
                <a:latin typeface="Calibri"/>
                <a:cs typeface="Calibri"/>
              </a:rPr>
              <a:t> </a:t>
            </a:r>
            <a:r>
              <a:rPr sz="1500" spc="-4" dirty="0">
                <a:solidFill>
                  <a:srgbClr val="404040"/>
                </a:solidFill>
                <a:latin typeface="Calibri"/>
                <a:cs typeface="Calibri"/>
              </a:rPr>
              <a:t>it</a:t>
            </a:r>
            <a:r>
              <a:rPr sz="1500" spc="-8" dirty="0">
                <a:solidFill>
                  <a:srgbClr val="404040"/>
                </a:solidFill>
                <a:latin typeface="Calibri"/>
                <a:cs typeface="Calibri"/>
              </a:rPr>
              <a:t> last</a:t>
            </a:r>
            <a:endParaRPr sz="1500">
              <a:latin typeface="Calibri"/>
              <a:cs typeface="Calibri"/>
            </a:endParaRPr>
          </a:p>
        </p:txBody>
      </p:sp>
      <p:sp>
        <p:nvSpPr>
          <p:cNvPr id="9" name="object 9"/>
          <p:cNvSpPr txBox="1"/>
          <p:nvPr/>
        </p:nvSpPr>
        <p:spPr>
          <a:xfrm>
            <a:off x="4430553" y="2809780"/>
            <a:ext cx="1940243" cy="240931"/>
          </a:xfrm>
          <a:prstGeom prst="rect">
            <a:avLst/>
          </a:prstGeom>
        </p:spPr>
        <p:txBody>
          <a:bodyPr vert="horz" wrap="square" lIns="0" tIns="10001" rIns="0" bIns="0" rtlCol="0">
            <a:spAutoFit/>
          </a:bodyPr>
          <a:lstStyle/>
          <a:p>
            <a:pPr marL="161449" indent="-152400">
              <a:spcBef>
                <a:spcPts val="79"/>
              </a:spcBef>
              <a:buClr>
                <a:srgbClr val="4471C4"/>
              </a:buClr>
              <a:buSzPct val="95000"/>
              <a:buFont typeface="Wingdings"/>
              <a:buChar char=""/>
              <a:tabLst>
                <a:tab pos="161925" algn="l"/>
              </a:tabLst>
            </a:pPr>
            <a:r>
              <a:rPr sz="1500" b="1" spc="-4" dirty="0">
                <a:solidFill>
                  <a:srgbClr val="404040"/>
                </a:solidFill>
                <a:latin typeface="Calibri"/>
                <a:cs typeface="Calibri"/>
              </a:rPr>
              <a:t>Tip</a:t>
            </a:r>
            <a:r>
              <a:rPr sz="1500" b="1" spc="-23" dirty="0">
                <a:solidFill>
                  <a:srgbClr val="404040"/>
                </a:solidFill>
                <a:latin typeface="Calibri"/>
                <a:cs typeface="Calibri"/>
              </a:rPr>
              <a:t> </a:t>
            </a:r>
            <a:r>
              <a:rPr sz="1500" b="1" spc="-19" dirty="0">
                <a:solidFill>
                  <a:srgbClr val="404040"/>
                </a:solidFill>
                <a:latin typeface="Calibri"/>
                <a:cs typeface="Calibri"/>
              </a:rPr>
              <a:t>Two</a:t>
            </a:r>
            <a:r>
              <a:rPr sz="1500" b="1" spc="-23" dirty="0">
                <a:solidFill>
                  <a:srgbClr val="404040"/>
                </a:solidFill>
                <a:latin typeface="Calibri"/>
                <a:cs typeface="Calibri"/>
              </a:rPr>
              <a:t> </a:t>
            </a:r>
            <a:r>
              <a:rPr sz="1500" dirty="0">
                <a:solidFill>
                  <a:srgbClr val="404040"/>
                </a:solidFill>
                <a:latin typeface="Calibri"/>
                <a:cs typeface="Calibri"/>
              </a:rPr>
              <a:t>–</a:t>
            </a:r>
            <a:r>
              <a:rPr sz="1500" spc="-8" dirty="0">
                <a:solidFill>
                  <a:srgbClr val="404040"/>
                </a:solidFill>
                <a:latin typeface="Calibri"/>
                <a:cs typeface="Calibri"/>
              </a:rPr>
              <a:t> </a:t>
            </a:r>
            <a:r>
              <a:rPr sz="1500" spc="-11" dirty="0">
                <a:solidFill>
                  <a:srgbClr val="404040"/>
                </a:solidFill>
                <a:latin typeface="Calibri"/>
                <a:cs typeface="Calibri"/>
              </a:rPr>
              <a:t>keep</a:t>
            </a:r>
            <a:r>
              <a:rPr sz="1500" spc="-19" dirty="0">
                <a:solidFill>
                  <a:srgbClr val="404040"/>
                </a:solidFill>
                <a:latin typeface="Calibri"/>
                <a:cs typeface="Calibri"/>
              </a:rPr>
              <a:t> </a:t>
            </a:r>
            <a:r>
              <a:rPr sz="1500" spc="-4" dirty="0">
                <a:solidFill>
                  <a:srgbClr val="404040"/>
                </a:solidFill>
                <a:latin typeface="Calibri"/>
                <a:cs typeface="Calibri"/>
              </a:rPr>
              <a:t>it</a:t>
            </a:r>
            <a:r>
              <a:rPr sz="1500" spc="4" dirty="0">
                <a:solidFill>
                  <a:srgbClr val="404040"/>
                </a:solidFill>
                <a:latin typeface="Calibri"/>
                <a:cs typeface="Calibri"/>
              </a:rPr>
              <a:t> </a:t>
            </a:r>
            <a:r>
              <a:rPr sz="1500" spc="-4" dirty="0">
                <a:solidFill>
                  <a:srgbClr val="404040"/>
                </a:solidFill>
                <a:latin typeface="Calibri"/>
                <a:cs typeface="Calibri"/>
              </a:rPr>
              <a:t>short</a:t>
            </a:r>
            <a:endParaRPr sz="1500">
              <a:latin typeface="Calibri"/>
              <a:cs typeface="Calibri"/>
            </a:endParaRPr>
          </a:p>
        </p:txBody>
      </p:sp>
      <p:sp>
        <p:nvSpPr>
          <p:cNvPr id="10" name="object 10"/>
          <p:cNvSpPr txBox="1"/>
          <p:nvPr/>
        </p:nvSpPr>
        <p:spPr>
          <a:xfrm>
            <a:off x="4430553" y="3285268"/>
            <a:ext cx="2857500" cy="240931"/>
          </a:xfrm>
          <a:prstGeom prst="rect">
            <a:avLst/>
          </a:prstGeom>
        </p:spPr>
        <p:txBody>
          <a:bodyPr vert="horz" wrap="square" lIns="0" tIns="10001" rIns="0" bIns="0" rtlCol="0">
            <a:spAutoFit/>
          </a:bodyPr>
          <a:lstStyle/>
          <a:p>
            <a:pPr marL="161449" indent="-152400">
              <a:spcBef>
                <a:spcPts val="79"/>
              </a:spcBef>
              <a:buClr>
                <a:srgbClr val="4471C4"/>
              </a:buClr>
              <a:buSzPct val="95000"/>
              <a:buFont typeface="Wingdings"/>
              <a:buChar char=""/>
              <a:tabLst>
                <a:tab pos="161925" algn="l"/>
              </a:tabLst>
            </a:pPr>
            <a:r>
              <a:rPr sz="1500" b="1" spc="-4" dirty="0">
                <a:solidFill>
                  <a:srgbClr val="404040"/>
                </a:solidFill>
                <a:latin typeface="Calibri"/>
                <a:cs typeface="Calibri"/>
              </a:rPr>
              <a:t>Tip</a:t>
            </a:r>
            <a:r>
              <a:rPr sz="1500" b="1" spc="-15" dirty="0">
                <a:solidFill>
                  <a:srgbClr val="404040"/>
                </a:solidFill>
                <a:latin typeface="Calibri"/>
                <a:cs typeface="Calibri"/>
              </a:rPr>
              <a:t> </a:t>
            </a:r>
            <a:r>
              <a:rPr sz="1500" b="1" spc="-8" dirty="0">
                <a:solidFill>
                  <a:srgbClr val="404040"/>
                </a:solidFill>
                <a:latin typeface="Calibri"/>
                <a:cs typeface="Calibri"/>
              </a:rPr>
              <a:t>Three</a:t>
            </a:r>
            <a:r>
              <a:rPr sz="1500" b="1" spc="4" dirty="0">
                <a:solidFill>
                  <a:srgbClr val="404040"/>
                </a:solidFill>
                <a:latin typeface="Calibri"/>
                <a:cs typeface="Calibri"/>
              </a:rPr>
              <a:t> </a:t>
            </a:r>
            <a:r>
              <a:rPr sz="1500" dirty="0">
                <a:solidFill>
                  <a:srgbClr val="404040"/>
                </a:solidFill>
                <a:latin typeface="Calibri"/>
                <a:cs typeface="Calibri"/>
              </a:rPr>
              <a:t>–</a:t>
            </a:r>
            <a:r>
              <a:rPr sz="1500" spc="-11" dirty="0">
                <a:solidFill>
                  <a:srgbClr val="404040"/>
                </a:solidFill>
                <a:latin typeface="Calibri"/>
                <a:cs typeface="Calibri"/>
              </a:rPr>
              <a:t> </a:t>
            </a:r>
            <a:r>
              <a:rPr lang="en-GB" sz="1500" dirty="0">
                <a:solidFill>
                  <a:srgbClr val="404040"/>
                </a:solidFill>
                <a:latin typeface="Calibri"/>
                <a:cs typeface="Calibri"/>
              </a:rPr>
              <a:t>make it relevant</a:t>
            </a:r>
            <a:endParaRPr sz="1500" dirty="0">
              <a:latin typeface="Calibri"/>
              <a:cs typeface="Calibri"/>
            </a:endParaRPr>
          </a:p>
        </p:txBody>
      </p:sp>
      <p:sp>
        <p:nvSpPr>
          <p:cNvPr id="11" name="object 11"/>
          <p:cNvSpPr txBox="1"/>
          <p:nvPr/>
        </p:nvSpPr>
        <p:spPr>
          <a:xfrm>
            <a:off x="4430553" y="3648341"/>
            <a:ext cx="3573075" cy="666336"/>
          </a:xfrm>
          <a:prstGeom prst="rect">
            <a:avLst/>
          </a:prstGeom>
        </p:spPr>
        <p:txBody>
          <a:bodyPr vert="horz" wrap="square" lIns="0" tIns="9525" rIns="0" bIns="0" rtlCol="0">
            <a:spAutoFit/>
          </a:bodyPr>
          <a:lstStyle/>
          <a:p>
            <a:pPr marL="78104" marR="3810" indent="-68580">
              <a:lnSpc>
                <a:spcPct val="150000"/>
              </a:lnSpc>
              <a:spcBef>
                <a:spcPts val="75"/>
              </a:spcBef>
              <a:buClr>
                <a:srgbClr val="4471C4"/>
              </a:buClr>
              <a:buSzPct val="95000"/>
              <a:buFont typeface="Wingdings"/>
              <a:buChar char=""/>
              <a:tabLst>
                <a:tab pos="161925" algn="l"/>
              </a:tabLst>
            </a:pPr>
            <a:r>
              <a:rPr sz="1500" b="1" spc="-4" dirty="0">
                <a:solidFill>
                  <a:srgbClr val="404040"/>
                </a:solidFill>
                <a:latin typeface="Calibri"/>
                <a:cs typeface="Calibri"/>
              </a:rPr>
              <a:t>Tip</a:t>
            </a:r>
            <a:r>
              <a:rPr sz="1500" b="1" spc="94" dirty="0">
                <a:solidFill>
                  <a:srgbClr val="404040"/>
                </a:solidFill>
                <a:latin typeface="Calibri"/>
                <a:cs typeface="Calibri"/>
              </a:rPr>
              <a:t> </a:t>
            </a:r>
            <a:r>
              <a:rPr sz="1500" b="1" spc="-8" dirty="0">
                <a:solidFill>
                  <a:srgbClr val="404040"/>
                </a:solidFill>
                <a:latin typeface="Calibri"/>
                <a:cs typeface="Calibri"/>
              </a:rPr>
              <a:t>Four</a:t>
            </a:r>
            <a:r>
              <a:rPr sz="1500" b="1" spc="94" dirty="0">
                <a:solidFill>
                  <a:srgbClr val="404040"/>
                </a:solidFill>
                <a:latin typeface="Calibri"/>
                <a:cs typeface="Calibri"/>
              </a:rPr>
              <a:t> </a:t>
            </a:r>
            <a:r>
              <a:rPr sz="1500" dirty="0">
                <a:solidFill>
                  <a:srgbClr val="404040"/>
                </a:solidFill>
                <a:latin typeface="Calibri"/>
                <a:cs typeface="Calibri"/>
              </a:rPr>
              <a:t>–</a:t>
            </a:r>
            <a:r>
              <a:rPr sz="1500" spc="90" dirty="0">
                <a:solidFill>
                  <a:srgbClr val="404040"/>
                </a:solidFill>
                <a:latin typeface="Calibri"/>
                <a:cs typeface="Calibri"/>
              </a:rPr>
              <a:t> </a:t>
            </a:r>
            <a:r>
              <a:rPr sz="1500" spc="-4" dirty="0">
                <a:solidFill>
                  <a:srgbClr val="404040"/>
                </a:solidFill>
                <a:latin typeface="Calibri"/>
                <a:cs typeface="Calibri"/>
              </a:rPr>
              <a:t>don’t</a:t>
            </a:r>
            <a:r>
              <a:rPr sz="1500" spc="109" dirty="0">
                <a:solidFill>
                  <a:srgbClr val="404040"/>
                </a:solidFill>
                <a:latin typeface="Calibri"/>
                <a:cs typeface="Calibri"/>
              </a:rPr>
              <a:t> </a:t>
            </a:r>
            <a:r>
              <a:rPr sz="1500" dirty="0">
                <a:solidFill>
                  <a:srgbClr val="404040"/>
                </a:solidFill>
                <a:latin typeface="Calibri"/>
                <a:cs typeface="Calibri"/>
              </a:rPr>
              <a:t>include</a:t>
            </a:r>
            <a:r>
              <a:rPr sz="1500" spc="86" dirty="0">
                <a:solidFill>
                  <a:srgbClr val="404040"/>
                </a:solidFill>
                <a:latin typeface="Calibri"/>
                <a:cs typeface="Calibri"/>
              </a:rPr>
              <a:t> </a:t>
            </a:r>
            <a:r>
              <a:rPr sz="1500" spc="-11" dirty="0">
                <a:solidFill>
                  <a:srgbClr val="404040"/>
                </a:solidFill>
                <a:latin typeface="Calibri"/>
                <a:cs typeface="Calibri"/>
              </a:rPr>
              <a:t>jargon</a:t>
            </a:r>
            <a:r>
              <a:rPr sz="1500" spc="94" dirty="0">
                <a:solidFill>
                  <a:srgbClr val="404040"/>
                </a:solidFill>
                <a:latin typeface="Calibri"/>
                <a:cs typeface="Calibri"/>
              </a:rPr>
              <a:t> </a:t>
            </a:r>
            <a:r>
              <a:rPr sz="1500" spc="-4" dirty="0">
                <a:solidFill>
                  <a:srgbClr val="404040"/>
                </a:solidFill>
                <a:latin typeface="Calibri"/>
                <a:cs typeface="Calibri"/>
              </a:rPr>
              <a:t>or</a:t>
            </a:r>
            <a:r>
              <a:rPr sz="1500" spc="90" dirty="0">
                <a:solidFill>
                  <a:srgbClr val="404040"/>
                </a:solidFill>
                <a:latin typeface="Calibri"/>
                <a:cs typeface="Calibri"/>
              </a:rPr>
              <a:t> </a:t>
            </a:r>
            <a:r>
              <a:rPr sz="1500" spc="-4" dirty="0">
                <a:solidFill>
                  <a:srgbClr val="404040"/>
                </a:solidFill>
                <a:latin typeface="Calibri"/>
                <a:cs typeface="Calibri"/>
              </a:rPr>
              <a:t>abbreviations</a:t>
            </a:r>
            <a:r>
              <a:rPr sz="1500" spc="101" dirty="0">
                <a:solidFill>
                  <a:srgbClr val="404040"/>
                </a:solidFill>
                <a:latin typeface="Calibri"/>
                <a:cs typeface="Calibri"/>
              </a:rPr>
              <a:t> </a:t>
            </a:r>
            <a:r>
              <a:rPr sz="1500" spc="-4" dirty="0">
                <a:solidFill>
                  <a:srgbClr val="404040"/>
                </a:solidFill>
                <a:latin typeface="Calibri"/>
                <a:cs typeface="Calibri"/>
              </a:rPr>
              <a:t>in</a:t>
            </a:r>
            <a:r>
              <a:rPr sz="1500" spc="94" dirty="0">
                <a:solidFill>
                  <a:srgbClr val="404040"/>
                </a:solidFill>
                <a:latin typeface="Calibri"/>
                <a:cs typeface="Calibri"/>
              </a:rPr>
              <a:t> </a:t>
            </a:r>
            <a:r>
              <a:rPr sz="1500" spc="-11" dirty="0">
                <a:solidFill>
                  <a:srgbClr val="404040"/>
                </a:solidFill>
                <a:latin typeface="Calibri"/>
                <a:cs typeface="Calibri"/>
              </a:rPr>
              <a:t>your </a:t>
            </a:r>
            <a:r>
              <a:rPr sz="1500" spc="-330" dirty="0">
                <a:solidFill>
                  <a:srgbClr val="404040"/>
                </a:solidFill>
                <a:latin typeface="Calibri"/>
                <a:cs typeface="Calibri"/>
              </a:rPr>
              <a:t> </a:t>
            </a:r>
            <a:r>
              <a:rPr sz="1500" spc="-4" dirty="0">
                <a:solidFill>
                  <a:srgbClr val="404040"/>
                </a:solidFill>
                <a:latin typeface="Calibri"/>
                <a:cs typeface="Calibri"/>
              </a:rPr>
              <a:t>introduction</a:t>
            </a:r>
            <a:endParaRPr sz="1500" dirty="0">
              <a:latin typeface="Calibri"/>
              <a:cs typeface="Calibri"/>
            </a:endParaRP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87705" y="1317004"/>
            <a:ext cx="3566636" cy="517930"/>
          </a:xfrm>
          <a:prstGeom prst="rect">
            <a:avLst/>
          </a:prstGeom>
        </p:spPr>
        <p:txBody>
          <a:bodyPr vert="horz" wrap="square" lIns="0" tIns="10001" rIns="0" bIns="0" rtlCol="0" anchor="ctr">
            <a:spAutoFit/>
          </a:bodyPr>
          <a:lstStyle/>
          <a:p>
            <a:pPr marL="9525">
              <a:lnSpc>
                <a:spcPct val="100000"/>
              </a:lnSpc>
              <a:spcBef>
                <a:spcPts val="79"/>
              </a:spcBef>
            </a:pPr>
            <a:r>
              <a:rPr spc="-23" dirty="0"/>
              <a:t>How</a:t>
            </a:r>
            <a:r>
              <a:rPr spc="-101" dirty="0"/>
              <a:t> </a:t>
            </a:r>
            <a:r>
              <a:rPr spc="-11" dirty="0"/>
              <a:t>do</a:t>
            </a:r>
            <a:r>
              <a:rPr spc="-79" dirty="0"/>
              <a:t> </a:t>
            </a:r>
            <a:r>
              <a:rPr dirty="0"/>
              <a:t>I</a:t>
            </a:r>
            <a:r>
              <a:rPr spc="-45" dirty="0"/>
              <a:t> </a:t>
            </a:r>
            <a:r>
              <a:rPr spc="-30" dirty="0"/>
              <a:t>get</a:t>
            </a:r>
            <a:r>
              <a:rPr spc="-68" dirty="0"/>
              <a:t> </a:t>
            </a:r>
            <a:r>
              <a:rPr spc="-34" dirty="0"/>
              <a:t>started?</a:t>
            </a:r>
          </a:p>
        </p:txBody>
      </p:sp>
      <p:sp>
        <p:nvSpPr>
          <p:cNvPr id="3" name="object 3"/>
          <p:cNvSpPr txBox="1"/>
          <p:nvPr/>
        </p:nvSpPr>
        <p:spPr>
          <a:xfrm>
            <a:off x="609752" y="1987962"/>
            <a:ext cx="7461885" cy="2814841"/>
          </a:xfrm>
          <a:prstGeom prst="rect">
            <a:avLst/>
          </a:prstGeom>
        </p:spPr>
        <p:txBody>
          <a:bodyPr vert="horz" wrap="square" lIns="0" tIns="10001" rIns="0" bIns="0" rtlCol="0">
            <a:spAutoFit/>
          </a:bodyPr>
          <a:lstStyle/>
          <a:p>
            <a:pPr marL="352425" indent="-343376">
              <a:spcBef>
                <a:spcPts val="79"/>
              </a:spcBef>
              <a:buAutoNum type="arabicPeriod"/>
              <a:tabLst>
                <a:tab pos="351949" algn="l"/>
                <a:tab pos="352901" algn="l"/>
              </a:tabLst>
            </a:pPr>
            <a:r>
              <a:rPr sz="1500" spc="-4" dirty="0">
                <a:latin typeface="Calibri"/>
                <a:cs typeface="Calibri"/>
              </a:rPr>
              <a:t>Start</a:t>
            </a:r>
            <a:r>
              <a:rPr sz="1500" spc="11" dirty="0">
                <a:latin typeface="Calibri"/>
                <a:cs typeface="Calibri"/>
              </a:rPr>
              <a:t> </a:t>
            </a:r>
            <a:r>
              <a:rPr sz="1500" spc="-4" dirty="0">
                <a:latin typeface="Calibri"/>
                <a:cs typeface="Calibri"/>
              </a:rPr>
              <a:t>by identifying</a:t>
            </a:r>
            <a:r>
              <a:rPr sz="1500" spc="-8" dirty="0">
                <a:latin typeface="Calibri"/>
                <a:cs typeface="Calibri"/>
              </a:rPr>
              <a:t> </a:t>
            </a:r>
            <a:r>
              <a:rPr sz="1500" spc="-4" dirty="0">
                <a:latin typeface="Calibri"/>
                <a:cs typeface="Calibri"/>
              </a:rPr>
              <a:t>what</a:t>
            </a:r>
            <a:r>
              <a:rPr sz="1500" spc="8" dirty="0">
                <a:latin typeface="Calibri"/>
                <a:cs typeface="Calibri"/>
              </a:rPr>
              <a:t> </a:t>
            </a:r>
            <a:r>
              <a:rPr sz="1500" spc="-8" dirty="0">
                <a:latin typeface="Calibri"/>
                <a:cs typeface="Calibri"/>
              </a:rPr>
              <a:t>you</a:t>
            </a:r>
            <a:r>
              <a:rPr sz="1500" spc="-11" dirty="0">
                <a:latin typeface="Calibri"/>
                <a:cs typeface="Calibri"/>
              </a:rPr>
              <a:t> </a:t>
            </a:r>
            <a:r>
              <a:rPr sz="1500" spc="-4" dirty="0">
                <a:latin typeface="Calibri"/>
                <a:cs typeface="Calibri"/>
              </a:rPr>
              <a:t>will</a:t>
            </a:r>
            <a:r>
              <a:rPr sz="1500" spc="11" dirty="0">
                <a:latin typeface="Calibri"/>
                <a:cs typeface="Calibri"/>
              </a:rPr>
              <a:t> </a:t>
            </a:r>
            <a:r>
              <a:rPr sz="1500" spc="-4" dirty="0">
                <a:latin typeface="Calibri"/>
                <a:cs typeface="Calibri"/>
              </a:rPr>
              <a:t>need</a:t>
            </a:r>
            <a:r>
              <a:rPr sz="1500" dirty="0">
                <a:latin typeface="Calibri"/>
                <a:cs typeface="Calibri"/>
              </a:rPr>
              <a:t> </a:t>
            </a:r>
            <a:r>
              <a:rPr sz="1500" spc="-11" dirty="0">
                <a:latin typeface="Calibri"/>
                <a:cs typeface="Calibri"/>
              </a:rPr>
              <a:t>to</a:t>
            </a:r>
            <a:r>
              <a:rPr sz="1500" dirty="0">
                <a:latin typeface="Calibri"/>
                <a:cs typeface="Calibri"/>
              </a:rPr>
              <a:t> </a:t>
            </a:r>
            <a:r>
              <a:rPr sz="1500" spc="-4" dirty="0">
                <a:latin typeface="Calibri"/>
                <a:cs typeface="Calibri"/>
              </a:rPr>
              <a:t>know</a:t>
            </a:r>
            <a:r>
              <a:rPr sz="1500" spc="-8" dirty="0">
                <a:latin typeface="Calibri"/>
                <a:cs typeface="Calibri"/>
              </a:rPr>
              <a:t> </a:t>
            </a:r>
            <a:r>
              <a:rPr sz="1500" spc="-11" dirty="0">
                <a:latin typeface="Calibri"/>
                <a:cs typeface="Calibri"/>
              </a:rPr>
              <a:t>to</a:t>
            </a:r>
            <a:r>
              <a:rPr sz="1500" spc="4" dirty="0">
                <a:latin typeface="Calibri"/>
                <a:cs typeface="Calibri"/>
              </a:rPr>
              <a:t> </a:t>
            </a:r>
            <a:r>
              <a:rPr sz="1500" spc="-8" dirty="0">
                <a:latin typeface="Calibri"/>
                <a:cs typeface="Calibri"/>
              </a:rPr>
              <a:t>inform</a:t>
            </a:r>
            <a:r>
              <a:rPr sz="1500" spc="-11" dirty="0">
                <a:latin typeface="Calibri"/>
                <a:cs typeface="Calibri"/>
              </a:rPr>
              <a:t> </a:t>
            </a:r>
            <a:r>
              <a:rPr sz="1500" spc="-8" dirty="0">
                <a:latin typeface="Calibri"/>
                <a:cs typeface="Calibri"/>
              </a:rPr>
              <a:t>your</a:t>
            </a:r>
            <a:r>
              <a:rPr sz="1500" spc="-11" dirty="0">
                <a:latin typeface="Calibri"/>
                <a:cs typeface="Calibri"/>
              </a:rPr>
              <a:t> </a:t>
            </a:r>
            <a:r>
              <a:rPr sz="1500" spc="-8" dirty="0">
                <a:latin typeface="Calibri"/>
                <a:cs typeface="Calibri"/>
              </a:rPr>
              <a:t>research:</a:t>
            </a:r>
            <a:endParaRPr sz="1500">
              <a:latin typeface="Calibri"/>
              <a:cs typeface="Calibri"/>
            </a:endParaRPr>
          </a:p>
          <a:p>
            <a:pPr marL="352425" indent="-343376">
              <a:spcBef>
                <a:spcPts val="1286"/>
              </a:spcBef>
              <a:buAutoNum type="arabicPeriod"/>
              <a:tabLst>
                <a:tab pos="351949" algn="l"/>
                <a:tab pos="352901" algn="l"/>
              </a:tabLst>
            </a:pPr>
            <a:r>
              <a:rPr sz="1500" spc="-4" dirty="0">
                <a:latin typeface="Calibri"/>
                <a:cs typeface="Calibri"/>
              </a:rPr>
              <a:t>What</a:t>
            </a:r>
            <a:r>
              <a:rPr sz="1500" spc="-8" dirty="0">
                <a:latin typeface="Calibri"/>
                <a:cs typeface="Calibri"/>
              </a:rPr>
              <a:t> research</a:t>
            </a:r>
            <a:r>
              <a:rPr sz="1500" spc="4" dirty="0">
                <a:latin typeface="Calibri"/>
                <a:cs typeface="Calibri"/>
              </a:rPr>
              <a:t> </a:t>
            </a:r>
            <a:r>
              <a:rPr sz="1500" dirty="0">
                <a:latin typeface="Calibri"/>
                <a:cs typeface="Calibri"/>
              </a:rPr>
              <a:t>has </a:t>
            </a:r>
            <a:r>
              <a:rPr sz="1500" spc="-4" dirty="0">
                <a:latin typeface="Calibri"/>
                <a:cs typeface="Calibri"/>
              </a:rPr>
              <a:t>already been</a:t>
            </a:r>
            <a:r>
              <a:rPr sz="1500" dirty="0">
                <a:latin typeface="Calibri"/>
                <a:cs typeface="Calibri"/>
              </a:rPr>
              <a:t> done</a:t>
            </a:r>
            <a:r>
              <a:rPr sz="1500" spc="-15" dirty="0">
                <a:latin typeface="Calibri"/>
                <a:cs typeface="Calibri"/>
              </a:rPr>
              <a:t> </a:t>
            </a:r>
            <a:r>
              <a:rPr sz="1500" spc="-4" dirty="0">
                <a:latin typeface="Calibri"/>
                <a:cs typeface="Calibri"/>
              </a:rPr>
              <a:t>on</a:t>
            </a:r>
            <a:r>
              <a:rPr sz="1500" spc="-15" dirty="0">
                <a:latin typeface="Calibri"/>
                <a:cs typeface="Calibri"/>
              </a:rPr>
              <a:t> </a:t>
            </a:r>
            <a:r>
              <a:rPr sz="1500" dirty="0">
                <a:latin typeface="Calibri"/>
                <a:cs typeface="Calibri"/>
              </a:rPr>
              <a:t>this</a:t>
            </a:r>
            <a:r>
              <a:rPr sz="1500" spc="8" dirty="0">
                <a:latin typeface="Calibri"/>
                <a:cs typeface="Calibri"/>
              </a:rPr>
              <a:t> </a:t>
            </a:r>
            <a:r>
              <a:rPr sz="1500" spc="-8" dirty="0">
                <a:latin typeface="Calibri"/>
                <a:cs typeface="Calibri"/>
              </a:rPr>
              <a:t>topic?</a:t>
            </a:r>
            <a:endParaRPr sz="1500">
              <a:latin typeface="Calibri"/>
              <a:cs typeface="Calibri"/>
            </a:endParaRPr>
          </a:p>
          <a:p>
            <a:pPr marL="352425" indent="-343376">
              <a:spcBef>
                <a:spcPts val="1294"/>
              </a:spcBef>
              <a:buAutoNum type="arabicPeriod"/>
              <a:tabLst>
                <a:tab pos="351949" algn="l"/>
                <a:tab pos="352901" algn="l"/>
              </a:tabLst>
            </a:pPr>
            <a:r>
              <a:rPr sz="1500" spc="-4" dirty="0">
                <a:latin typeface="Calibri"/>
                <a:cs typeface="Calibri"/>
              </a:rPr>
              <a:t>What</a:t>
            </a:r>
            <a:r>
              <a:rPr sz="1500" spc="-11" dirty="0">
                <a:latin typeface="Calibri"/>
                <a:cs typeface="Calibri"/>
              </a:rPr>
              <a:t> </a:t>
            </a:r>
            <a:r>
              <a:rPr sz="1500" spc="-8" dirty="0">
                <a:latin typeface="Calibri"/>
                <a:cs typeface="Calibri"/>
              </a:rPr>
              <a:t>are</a:t>
            </a:r>
            <a:r>
              <a:rPr sz="1500" dirty="0">
                <a:latin typeface="Calibri"/>
                <a:cs typeface="Calibri"/>
              </a:rPr>
              <a:t> the </a:t>
            </a:r>
            <a:r>
              <a:rPr sz="1500" spc="-4" dirty="0">
                <a:latin typeface="Calibri"/>
                <a:cs typeface="Calibri"/>
              </a:rPr>
              <a:t>sub-areas</a:t>
            </a:r>
            <a:r>
              <a:rPr sz="1500" dirty="0">
                <a:latin typeface="Calibri"/>
                <a:cs typeface="Calibri"/>
              </a:rPr>
              <a:t> </a:t>
            </a:r>
            <a:r>
              <a:rPr sz="1500" spc="-4" dirty="0">
                <a:latin typeface="Calibri"/>
                <a:cs typeface="Calibri"/>
              </a:rPr>
              <a:t>of</a:t>
            </a:r>
            <a:r>
              <a:rPr sz="1500" spc="-11" dirty="0">
                <a:latin typeface="Calibri"/>
                <a:cs typeface="Calibri"/>
              </a:rPr>
              <a:t> </a:t>
            </a:r>
            <a:r>
              <a:rPr sz="1500" dirty="0">
                <a:latin typeface="Calibri"/>
                <a:cs typeface="Calibri"/>
              </a:rPr>
              <a:t>the </a:t>
            </a:r>
            <a:r>
              <a:rPr sz="1500" spc="-8" dirty="0">
                <a:latin typeface="Calibri"/>
                <a:cs typeface="Calibri"/>
              </a:rPr>
              <a:t>topic</a:t>
            </a:r>
            <a:r>
              <a:rPr sz="1500" spc="-4" dirty="0">
                <a:latin typeface="Calibri"/>
                <a:cs typeface="Calibri"/>
              </a:rPr>
              <a:t> </a:t>
            </a:r>
            <a:r>
              <a:rPr sz="1500" spc="-8" dirty="0">
                <a:latin typeface="Calibri"/>
                <a:cs typeface="Calibri"/>
              </a:rPr>
              <a:t>you</a:t>
            </a:r>
            <a:r>
              <a:rPr sz="1500" spc="-15" dirty="0">
                <a:latin typeface="Calibri"/>
                <a:cs typeface="Calibri"/>
              </a:rPr>
              <a:t> </a:t>
            </a:r>
            <a:r>
              <a:rPr sz="1500" spc="-4" dirty="0">
                <a:latin typeface="Calibri"/>
                <a:cs typeface="Calibri"/>
              </a:rPr>
              <a:t>need </a:t>
            </a:r>
            <a:r>
              <a:rPr sz="1500" spc="-11" dirty="0">
                <a:latin typeface="Calibri"/>
                <a:cs typeface="Calibri"/>
              </a:rPr>
              <a:t>to</a:t>
            </a:r>
            <a:r>
              <a:rPr sz="1500" spc="-4" dirty="0">
                <a:latin typeface="Calibri"/>
                <a:cs typeface="Calibri"/>
              </a:rPr>
              <a:t> </a:t>
            </a:r>
            <a:r>
              <a:rPr sz="1500" spc="-8" dirty="0">
                <a:latin typeface="Calibri"/>
                <a:cs typeface="Calibri"/>
              </a:rPr>
              <a:t>explore?</a:t>
            </a:r>
            <a:endParaRPr sz="1500">
              <a:latin typeface="Calibri"/>
              <a:cs typeface="Calibri"/>
            </a:endParaRPr>
          </a:p>
          <a:p>
            <a:pPr marL="352425" marR="804863" indent="-343376">
              <a:lnSpc>
                <a:spcPct val="130000"/>
              </a:lnSpc>
              <a:spcBef>
                <a:spcPts val="750"/>
              </a:spcBef>
              <a:buAutoNum type="arabicPeriod"/>
              <a:tabLst>
                <a:tab pos="351949" algn="l"/>
                <a:tab pos="352901" algn="l"/>
              </a:tabLst>
            </a:pPr>
            <a:r>
              <a:rPr sz="1500" spc="-4" dirty="0">
                <a:latin typeface="Calibri"/>
                <a:cs typeface="Calibri"/>
              </a:rPr>
              <a:t>What other</a:t>
            </a:r>
            <a:r>
              <a:rPr sz="1500" spc="-8" dirty="0">
                <a:latin typeface="Calibri"/>
                <a:cs typeface="Calibri"/>
              </a:rPr>
              <a:t> research</a:t>
            </a:r>
            <a:r>
              <a:rPr sz="1500" spc="19" dirty="0">
                <a:latin typeface="Calibri"/>
                <a:cs typeface="Calibri"/>
              </a:rPr>
              <a:t> </a:t>
            </a:r>
            <a:r>
              <a:rPr sz="1500" dirty="0">
                <a:latin typeface="Calibri"/>
                <a:cs typeface="Calibri"/>
              </a:rPr>
              <a:t>(perhaps</a:t>
            </a:r>
            <a:r>
              <a:rPr sz="1500" spc="-8" dirty="0">
                <a:latin typeface="Calibri"/>
                <a:cs typeface="Calibri"/>
              </a:rPr>
              <a:t> </a:t>
            </a:r>
            <a:r>
              <a:rPr sz="1500" spc="-4" dirty="0">
                <a:latin typeface="Calibri"/>
                <a:cs typeface="Calibri"/>
              </a:rPr>
              <a:t>not</a:t>
            </a:r>
            <a:r>
              <a:rPr sz="1500" dirty="0">
                <a:latin typeface="Calibri"/>
                <a:cs typeface="Calibri"/>
              </a:rPr>
              <a:t> </a:t>
            </a:r>
            <a:r>
              <a:rPr sz="1500" spc="-4" dirty="0">
                <a:latin typeface="Calibri"/>
                <a:cs typeface="Calibri"/>
              </a:rPr>
              <a:t>directly</a:t>
            </a:r>
            <a:r>
              <a:rPr sz="1500" spc="4" dirty="0">
                <a:latin typeface="Calibri"/>
                <a:cs typeface="Calibri"/>
              </a:rPr>
              <a:t> </a:t>
            </a:r>
            <a:r>
              <a:rPr sz="1500" spc="-4" dirty="0">
                <a:latin typeface="Calibri"/>
                <a:cs typeface="Calibri"/>
              </a:rPr>
              <a:t>on</a:t>
            </a:r>
            <a:r>
              <a:rPr sz="1500" spc="-8" dirty="0">
                <a:latin typeface="Calibri"/>
                <a:cs typeface="Calibri"/>
              </a:rPr>
              <a:t> </a:t>
            </a:r>
            <a:r>
              <a:rPr sz="1500" dirty="0">
                <a:latin typeface="Calibri"/>
                <a:cs typeface="Calibri"/>
              </a:rPr>
              <a:t>the</a:t>
            </a:r>
            <a:r>
              <a:rPr sz="1500" spc="8" dirty="0">
                <a:latin typeface="Calibri"/>
                <a:cs typeface="Calibri"/>
              </a:rPr>
              <a:t> </a:t>
            </a:r>
            <a:r>
              <a:rPr sz="1500" spc="-8" dirty="0">
                <a:latin typeface="Calibri"/>
                <a:cs typeface="Calibri"/>
              </a:rPr>
              <a:t>topic)</a:t>
            </a:r>
            <a:r>
              <a:rPr sz="1500" dirty="0">
                <a:latin typeface="Calibri"/>
                <a:cs typeface="Calibri"/>
              </a:rPr>
              <a:t> </a:t>
            </a:r>
            <a:r>
              <a:rPr sz="1500" spc="-4" dirty="0">
                <a:latin typeface="Calibri"/>
                <a:cs typeface="Calibri"/>
              </a:rPr>
              <a:t>might</a:t>
            </a:r>
            <a:r>
              <a:rPr sz="1500" spc="4" dirty="0">
                <a:latin typeface="Calibri"/>
                <a:cs typeface="Calibri"/>
              </a:rPr>
              <a:t> </a:t>
            </a:r>
            <a:r>
              <a:rPr sz="1500" dirty="0">
                <a:latin typeface="Calibri"/>
                <a:cs typeface="Calibri"/>
              </a:rPr>
              <a:t>be</a:t>
            </a:r>
            <a:r>
              <a:rPr sz="1500" spc="-4" dirty="0">
                <a:latin typeface="Calibri"/>
                <a:cs typeface="Calibri"/>
              </a:rPr>
              <a:t> </a:t>
            </a:r>
            <a:r>
              <a:rPr sz="1500" spc="-11" dirty="0">
                <a:latin typeface="Calibri"/>
                <a:cs typeface="Calibri"/>
              </a:rPr>
              <a:t>relevant</a:t>
            </a:r>
            <a:r>
              <a:rPr sz="1500" spc="11" dirty="0">
                <a:latin typeface="Calibri"/>
                <a:cs typeface="Calibri"/>
              </a:rPr>
              <a:t> </a:t>
            </a:r>
            <a:r>
              <a:rPr sz="1500" spc="-11" dirty="0">
                <a:latin typeface="Calibri"/>
                <a:cs typeface="Calibri"/>
              </a:rPr>
              <a:t>to</a:t>
            </a:r>
            <a:r>
              <a:rPr sz="1500" dirty="0">
                <a:latin typeface="Calibri"/>
                <a:cs typeface="Calibri"/>
              </a:rPr>
              <a:t> </a:t>
            </a:r>
            <a:r>
              <a:rPr sz="1500" spc="-8" dirty="0">
                <a:latin typeface="Calibri"/>
                <a:cs typeface="Calibri"/>
              </a:rPr>
              <a:t>your </a:t>
            </a:r>
            <a:r>
              <a:rPr sz="1500" spc="-326" dirty="0">
                <a:latin typeface="Calibri"/>
                <a:cs typeface="Calibri"/>
              </a:rPr>
              <a:t> </a:t>
            </a:r>
            <a:r>
              <a:rPr sz="1500" spc="-11" dirty="0">
                <a:latin typeface="Calibri"/>
                <a:cs typeface="Calibri"/>
              </a:rPr>
              <a:t>investigation?</a:t>
            </a:r>
            <a:endParaRPr sz="1500">
              <a:latin typeface="Calibri"/>
              <a:cs typeface="Calibri"/>
            </a:endParaRPr>
          </a:p>
          <a:p>
            <a:pPr marL="352425" indent="-343376">
              <a:spcBef>
                <a:spcPts val="1286"/>
              </a:spcBef>
              <a:buAutoNum type="arabicPeriod"/>
              <a:tabLst>
                <a:tab pos="351949" algn="l"/>
                <a:tab pos="352901" algn="l"/>
              </a:tabLst>
            </a:pPr>
            <a:r>
              <a:rPr sz="1500" spc="-4" dirty="0">
                <a:latin typeface="Calibri"/>
                <a:cs typeface="Calibri"/>
              </a:rPr>
              <a:t>How</a:t>
            </a:r>
            <a:r>
              <a:rPr sz="1500" spc="-8" dirty="0">
                <a:latin typeface="Calibri"/>
                <a:cs typeface="Calibri"/>
              </a:rPr>
              <a:t> </a:t>
            </a:r>
            <a:r>
              <a:rPr sz="1500" dirty="0">
                <a:latin typeface="Calibri"/>
                <a:cs typeface="Calibri"/>
              </a:rPr>
              <a:t>do</a:t>
            </a:r>
            <a:r>
              <a:rPr sz="1500" spc="-4" dirty="0">
                <a:latin typeface="Calibri"/>
                <a:cs typeface="Calibri"/>
              </a:rPr>
              <a:t> </a:t>
            </a:r>
            <a:r>
              <a:rPr sz="1500" dirty="0">
                <a:latin typeface="Calibri"/>
                <a:cs typeface="Calibri"/>
              </a:rPr>
              <a:t>these </a:t>
            </a:r>
            <a:r>
              <a:rPr sz="1500" spc="-4" dirty="0">
                <a:latin typeface="Calibri"/>
                <a:cs typeface="Calibri"/>
              </a:rPr>
              <a:t>sub-topics</a:t>
            </a:r>
            <a:r>
              <a:rPr sz="1500" dirty="0">
                <a:latin typeface="Calibri"/>
                <a:cs typeface="Calibri"/>
              </a:rPr>
              <a:t> and </a:t>
            </a:r>
            <a:r>
              <a:rPr sz="1500" spc="-4" dirty="0">
                <a:latin typeface="Calibri"/>
                <a:cs typeface="Calibri"/>
              </a:rPr>
              <a:t>other</a:t>
            </a:r>
            <a:r>
              <a:rPr sz="1500" spc="-11" dirty="0">
                <a:latin typeface="Calibri"/>
                <a:cs typeface="Calibri"/>
              </a:rPr>
              <a:t> </a:t>
            </a:r>
            <a:r>
              <a:rPr sz="1500" spc="-8" dirty="0">
                <a:latin typeface="Calibri"/>
                <a:cs typeface="Calibri"/>
              </a:rPr>
              <a:t>research</a:t>
            </a:r>
            <a:r>
              <a:rPr sz="1500" spc="23" dirty="0">
                <a:latin typeface="Calibri"/>
                <a:cs typeface="Calibri"/>
              </a:rPr>
              <a:t> </a:t>
            </a:r>
            <a:r>
              <a:rPr sz="1500" spc="-8" dirty="0">
                <a:latin typeface="Calibri"/>
                <a:cs typeface="Calibri"/>
              </a:rPr>
              <a:t>overlap</a:t>
            </a:r>
            <a:r>
              <a:rPr sz="1500" dirty="0">
                <a:latin typeface="Calibri"/>
                <a:cs typeface="Calibri"/>
              </a:rPr>
              <a:t> with</a:t>
            </a:r>
            <a:r>
              <a:rPr sz="1500" spc="8" dirty="0">
                <a:latin typeface="Calibri"/>
                <a:cs typeface="Calibri"/>
              </a:rPr>
              <a:t> </a:t>
            </a:r>
            <a:r>
              <a:rPr sz="1500" spc="-4" dirty="0">
                <a:latin typeface="Calibri"/>
                <a:cs typeface="Calibri"/>
              </a:rPr>
              <a:t>your</a:t>
            </a:r>
            <a:r>
              <a:rPr sz="1500" spc="-15" dirty="0">
                <a:latin typeface="Calibri"/>
                <a:cs typeface="Calibri"/>
              </a:rPr>
              <a:t> </a:t>
            </a:r>
            <a:r>
              <a:rPr sz="1500" spc="-11" dirty="0">
                <a:latin typeface="Calibri"/>
                <a:cs typeface="Calibri"/>
              </a:rPr>
              <a:t>investigation?</a:t>
            </a:r>
            <a:endParaRPr sz="1500">
              <a:latin typeface="Calibri"/>
              <a:cs typeface="Calibri"/>
            </a:endParaRPr>
          </a:p>
          <a:p>
            <a:pPr marL="352425" marR="3810" indent="-343376">
              <a:lnSpc>
                <a:spcPct val="130000"/>
              </a:lnSpc>
              <a:spcBef>
                <a:spcPts val="758"/>
              </a:spcBef>
              <a:buAutoNum type="arabicPeriod"/>
              <a:tabLst>
                <a:tab pos="351949" algn="l"/>
                <a:tab pos="352901" algn="l"/>
              </a:tabLst>
            </a:pPr>
            <a:r>
              <a:rPr sz="1500" spc="-4" dirty="0">
                <a:latin typeface="Calibri"/>
                <a:cs typeface="Calibri"/>
              </a:rPr>
              <a:t>Note down</a:t>
            </a:r>
            <a:r>
              <a:rPr sz="1500" spc="-15" dirty="0">
                <a:latin typeface="Calibri"/>
                <a:cs typeface="Calibri"/>
              </a:rPr>
              <a:t> </a:t>
            </a:r>
            <a:r>
              <a:rPr sz="1500" dirty="0">
                <a:latin typeface="Calibri"/>
                <a:cs typeface="Calibri"/>
              </a:rPr>
              <a:t>all</a:t>
            </a:r>
            <a:r>
              <a:rPr sz="1500" spc="8" dirty="0">
                <a:latin typeface="Calibri"/>
                <a:cs typeface="Calibri"/>
              </a:rPr>
              <a:t> </a:t>
            </a:r>
            <a:r>
              <a:rPr sz="1500" spc="-8" dirty="0">
                <a:latin typeface="Calibri"/>
                <a:cs typeface="Calibri"/>
              </a:rPr>
              <a:t>your</a:t>
            </a:r>
            <a:r>
              <a:rPr sz="1500" spc="-15" dirty="0">
                <a:latin typeface="Calibri"/>
                <a:cs typeface="Calibri"/>
              </a:rPr>
              <a:t> </a:t>
            </a:r>
            <a:r>
              <a:rPr sz="1500" spc="-4" dirty="0">
                <a:latin typeface="Calibri"/>
                <a:cs typeface="Calibri"/>
              </a:rPr>
              <a:t>initial</a:t>
            </a:r>
            <a:r>
              <a:rPr sz="1500" spc="11" dirty="0">
                <a:latin typeface="Calibri"/>
                <a:cs typeface="Calibri"/>
              </a:rPr>
              <a:t> </a:t>
            </a:r>
            <a:r>
              <a:rPr sz="1500" spc="-4" dirty="0">
                <a:latin typeface="Calibri"/>
                <a:cs typeface="Calibri"/>
              </a:rPr>
              <a:t>thoughts</a:t>
            </a:r>
            <a:r>
              <a:rPr sz="1500" spc="-8" dirty="0">
                <a:latin typeface="Calibri"/>
                <a:cs typeface="Calibri"/>
              </a:rPr>
              <a:t> </a:t>
            </a:r>
            <a:r>
              <a:rPr sz="1500" spc="-4" dirty="0">
                <a:latin typeface="Calibri"/>
                <a:cs typeface="Calibri"/>
              </a:rPr>
              <a:t>on</a:t>
            </a:r>
            <a:r>
              <a:rPr sz="1500" spc="-8" dirty="0">
                <a:latin typeface="Calibri"/>
                <a:cs typeface="Calibri"/>
              </a:rPr>
              <a:t> </a:t>
            </a:r>
            <a:r>
              <a:rPr sz="1500" dirty="0">
                <a:latin typeface="Calibri"/>
                <a:cs typeface="Calibri"/>
              </a:rPr>
              <a:t>the</a:t>
            </a:r>
            <a:r>
              <a:rPr sz="1500" spc="4" dirty="0">
                <a:latin typeface="Calibri"/>
                <a:cs typeface="Calibri"/>
              </a:rPr>
              <a:t> </a:t>
            </a:r>
            <a:r>
              <a:rPr sz="1500" spc="-8" dirty="0">
                <a:latin typeface="Calibri"/>
                <a:cs typeface="Calibri"/>
              </a:rPr>
              <a:t>topic.</a:t>
            </a:r>
            <a:r>
              <a:rPr sz="1500" dirty="0">
                <a:latin typeface="Calibri"/>
                <a:cs typeface="Calibri"/>
              </a:rPr>
              <a:t> </a:t>
            </a:r>
            <a:r>
              <a:rPr sz="1500" spc="-38" dirty="0">
                <a:latin typeface="Calibri"/>
                <a:cs typeface="Calibri"/>
              </a:rPr>
              <a:t>You</a:t>
            </a:r>
            <a:r>
              <a:rPr sz="1500" spc="-11" dirty="0">
                <a:latin typeface="Calibri"/>
                <a:cs typeface="Calibri"/>
              </a:rPr>
              <a:t> </a:t>
            </a:r>
            <a:r>
              <a:rPr sz="1500" spc="-4" dirty="0">
                <a:latin typeface="Calibri"/>
                <a:cs typeface="Calibri"/>
              </a:rPr>
              <a:t>can</a:t>
            </a:r>
            <a:r>
              <a:rPr sz="1500" spc="8" dirty="0">
                <a:latin typeface="Calibri"/>
                <a:cs typeface="Calibri"/>
              </a:rPr>
              <a:t> </a:t>
            </a:r>
            <a:r>
              <a:rPr sz="1500" spc="-4" dirty="0">
                <a:latin typeface="Calibri"/>
                <a:cs typeface="Calibri"/>
              </a:rPr>
              <a:t>use </a:t>
            </a:r>
            <a:r>
              <a:rPr sz="1500" dirty="0">
                <a:latin typeface="Calibri"/>
                <a:cs typeface="Calibri"/>
              </a:rPr>
              <a:t>a</a:t>
            </a:r>
            <a:r>
              <a:rPr sz="1500" spc="23" dirty="0">
                <a:latin typeface="Calibri"/>
                <a:cs typeface="Calibri"/>
              </a:rPr>
              <a:t> </a:t>
            </a:r>
            <a:r>
              <a:rPr sz="1500" spc="-8" dirty="0">
                <a:latin typeface="Calibri"/>
                <a:cs typeface="Calibri"/>
              </a:rPr>
              <a:t>spidergram</a:t>
            </a:r>
            <a:r>
              <a:rPr sz="1500" spc="-4" dirty="0">
                <a:latin typeface="Calibri"/>
                <a:cs typeface="Calibri"/>
              </a:rPr>
              <a:t> or</a:t>
            </a:r>
            <a:r>
              <a:rPr sz="1500" spc="4" dirty="0">
                <a:latin typeface="Calibri"/>
                <a:cs typeface="Calibri"/>
              </a:rPr>
              <a:t> </a:t>
            </a:r>
            <a:r>
              <a:rPr sz="1500" spc="-8" dirty="0">
                <a:latin typeface="Calibri"/>
                <a:cs typeface="Calibri"/>
              </a:rPr>
              <a:t>list</a:t>
            </a:r>
            <a:r>
              <a:rPr sz="1500" spc="15" dirty="0">
                <a:latin typeface="Calibri"/>
                <a:cs typeface="Calibri"/>
              </a:rPr>
              <a:t> </a:t>
            </a:r>
            <a:r>
              <a:rPr sz="1500" spc="-11" dirty="0">
                <a:latin typeface="Calibri"/>
                <a:cs typeface="Calibri"/>
              </a:rPr>
              <a:t>to</a:t>
            </a:r>
            <a:r>
              <a:rPr sz="1500" dirty="0">
                <a:latin typeface="Calibri"/>
                <a:cs typeface="Calibri"/>
              </a:rPr>
              <a:t> </a:t>
            </a:r>
            <a:r>
              <a:rPr sz="1500" spc="-4" dirty="0">
                <a:latin typeface="Calibri"/>
                <a:cs typeface="Calibri"/>
              </a:rPr>
              <a:t>help</a:t>
            </a:r>
            <a:r>
              <a:rPr sz="1500" spc="4" dirty="0">
                <a:latin typeface="Calibri"/>
                <a:cs typeface="Calibri"/>
              </a:rPr>
              <a:t> </a:t>
            </a:r>
            <a:r>
              <a:rPr sz="1500" spc="-8" dirty="0">
                <a:latin typeface="Calibri"/>
                <a:cs typeface="Calibri"/>
              </a:rPr>
              <a:t>you </a:t>
            </a:r>
            <a:r>
              <a:rPr sz="1500" spc="-330" dirty="0">
                <a:latin typeface="Calibri"/>
                <a:cs typeface="Calibri"/>
              </a:rPr>
              <a:t> </a:t>
            </a:r>
            <a:r>
              <a:rPr sz="1500" spc="-4" dirty="0">
                <a:latin typeface="Calibri"/>
                <a:cs typeface="Calibri"/>
              </a:rPr>
              <a:t>identify</a:t>
            </a:r>
            <a:r>
              <a:rPr sz="1500" spc="4" dirty="0">
                <a:latin typeface="Calibri"/>
                <a:cs typeface="Calibri"/>
              </a:rPr>
              <a:t> </a:t>
            </a:r>
            <a:r>
              <a:rPr sz="1500" dirty="0">
                <a:latin typeface="Calibri"/>
                <a:cs typeface="Calibri"/>
              </a:rPr>
              <a:t>the</a:t>
            </a:r>
            <a:r>
              <a:rPr sz="1500" spc="4" dirty="0">
                <a:latin typeface="Calibri"/>
                <a:cs typeface="Calibri"/>
              </a:rPr>
              <a:t> </a:t>
            </a:r>
            <a:r>
              <a:rPr sz="1500" spc="-4" dirty="0">
                <a:latin typeface="Calibri"/>
                <a:cs typeface="Calibri"/>
              </a:rPr>
              <a:t>areas</a:t>
            </a:r>
            <a:r>
              <a:rPr sz="1500" spc="11" dirty="0">
                <a:latin typeface="Calibri"/>
                <a:cs typeface="Calibri"/>
              </a:rPr>
              <a:t> </a:t>
            </a:r>
            <a:r>
              <a:rPr sz="1500" spc="-8" dirty="0">
                <a:latin typeface="Calibri"/>
                <a:cs typeface="Calibri"/>
              </a:rPr>
              <a:t>you</a:t>
            </a:r>
            <a:r>
              <a:rPr sz="1500" spc="-11" dirty="0">
                <a:latin typeface="Calibri"/>
                <a:cs typeface="Calibri"/>
              </a:rPr>
              <a:t> want</a:t>
            </a:r>
            <a:r>
              <a:rPr sz="1500" spc="-4" dirty="0">
                <a:latin typeface="Calibri"/>
                <a:cs typeface="Calibri"/>
              </a:rPr>
              <a:t> </a:t>
            </a:r>
            <a:r>
              <a:rPr sz="1500" spc="-11" dirty="0">
                <a:latin typeface="Calibri"/>
                <a:cs typeface="Calibri"/>
              </a:rPr>
              <a:t>to</a:t>
            </a:r>
            <a:r>
              <a:rPr sz="1500" dirty="0">
                <a:latin typeface="Calibri"/>
                <a:cs typeface="Calibri"/>
              </a:rPr>
              <a:t> </a:t>
            </a:r>
            <a:r>
              <a:rPr sz="1500" spc="-15" dirty="0">
                <a:latin typeface="Calibri"/>
                <a:cs typeface="Calibri"/>
              </a:rPr>
              <a:t>investigate</a:t>
            </a:r>
            <a:r>
              <a:rPr sz="1500" spc="30" dirty="0">
                <a:latin typeface="Calibri"/>
                <a:cs typeface="Calibri"/>
              </a:rPr>
              <a:t> </a:t>
            </a:r>
            <a:r>
              <a:rPr sz="1500" spc="-23" dirty="0">
                <a:latin typeface="Calibri"/>
                <a:cs typeface="Calibri"/>
              </a:rPr>
              <a:t>further.</a:t>
            </a:r>
            <a:r>
              <a:rPr sz="1500" spc="-4" dirty="0">
                <a:latin typeface="Calibri"/>
                <a:cs typeface="Calibri"/>
              </a:rPr>
              <a:t> </a:t>
            </a:r>
            <a:r>
              <a:rPr sz="1500" dirty="0">
                <a:latin typeface="Calibri"/>
                <a:cs typeface="Calibri"/>
              </a:rPr>
              <a:t>It</a:t>
            </a:r>
            <a:r>
              <a:rPr sz="1500" spc="4" dirty="0">
                <a:latin typeface="Calibri"/>
                <a:cs typeface="Calibri"/>
              </a:rPr>
              <a:t> </a:t>
            </a:r>
            <a:r>
              <a:rPr sz="1500" dirty="0">
                <a:latin typeface="Calibri"/>
                <a:cs typeface="Calibri"/>
              </a:rPr>
              <a:t>is</a:t>
            </a:r>
            <a:r>
              <a:rPr sz="1500" spc="4" dirty="0">
                <a:latin typeface="Calibri"/>
                <a:cs typeface="Calibri"/>
              </a:rPr>
              <a:t> </a:t>
            </a:r>
            <a:r>
              <a:rPr sz="1500" spc="-4" dirty="0">
                <a:latin typeface="Calibri"/>
                <a:cs typeface="Calibri"/>
              </a:rPr>
              <a:t>important</a:t>
            </a:r>
            <a:r>
              <a:rPr sz="1500" spc="11" dirty="0">
                <a:latin typeface="Calibri"/>
                <a:cs typeface="Calibri"/>
              </a:rPr>
              <a:t> </a:t>
            </a:r>
            <a:r>
              <a:rPr sz="1500" spc="-11" dirty="0">
                <a:latin typeface="Calibri"/>
                <a:cs typeface="Calibri"/>
              </a:rPr>
              <a:t>to</a:t>
            </a:r>
            <a:r>
              <a:rPr sz="1500" spc="-4" dirty="0">
                <a:latin typeface="Calibri"/>
                <a:cs typeface="Calibri"/>
              </a:rPr>
              <a:t> do</a:t>
            </a:r>
            <a:r>
              <a:rPr sz="1500" dirty="0">
                <a:latin typeface="Calibri"/>
                <a:cs typeface="Calibri"/>
              </a:rPr>
              <a:t> this</a:t>
            </a:r>
            <a:r>
              <a:rPr sz="1500" spc="-4" dirty="0">
                <a:latin typeface="Calibri"/>
                <a:cs typeface="Calibri"/>
              </a:rPr>
              <a:t> </a:t>
            </a:r>
            <a:r>
              <a:rPr sz="1500" spc="-11" dirty="0">
                <a:latin typeface="Calibri"/>
                <a:cs typeface="Calibri"/>
              </a:rPr>
              <a:t>before</a:t>
            </a:r>
            <a:r>
              <a:rPr sz="1500" spc="-4" dirty="0">
                <a:latin typeface="Calibri"/>
                <a:cs typeface="Calibri"/>
              </a:rPr>
              <a:t> </a:t>
            </a:r>
            <a:r>
              <a:rPr sz="1500" spc="-8" dirty="0">
                <a:latin typeface="Calibri"/>
                <a:cs typeface="Calibri"/>
              </a:rPr>
              <a:t>you</a:t>
            </a:r>
            <a:r>
              <a:rPr sz="1500" spc="-23" dirty="0">
                <a:latin typeface="Calibri"/>
                <a:cs typeface="Calibri"/>
              </a:rPr>
              <a:t> </a:t>
            </a:r>
            <a:r>
              <a:rPr sz="1500" spc="-8" dirty="0">
                <a:latin typeface="Calibri"/>
                <a:cs typeface="Calibri"/>
              </a:rPr>
              <a:t>start</a:t>
            </a:r>
            <a:endParaRPr sz="1500">
              <a:latin typeface="Calibri"/>
              <a:cs typeface="Calibri"/>
            </a:endParaRPr>
          </a:p>
        </p:txBody>
      </p:sp>
      <p:sp>
        <p:nvSpPr>
          <p:cNvPr id="4" name="object 4"/>
          <p:cNvSpPr txBox="1"/>
          <p:nvPr/>
        </p:nvSpPr>
        <p:spPr>
          <a:xfrm>
            <a:off x="952690" y="4842281"/>
            <a:ext cx="5818346" cy="240931"/>
          </a:xfrm>
          <a:prstGeom prst="rect">
            <a:avLst/>
          </a:prstGeom>
        </p:spPr>
        <p:txBody>
          <a:bodyPr vert="horz" wrap="square" lIns="0" tIns="10001" rIns="0" bIns="0" rtlCol="0">
            <a:spAutoFit/>
          </a:bodyPr>
          <a:lstStyle/>
          <a:p>
            <a:pPr marL="9525">
              <a:spcBef>
                <a:spcPts val="79"/>
              </a:spcBef>
            </a:pPr>
            <a:r>
              <a:rPr sz="1500" spc="-4" dirty="0">
                <a:latin typeface="Calibri"/>
                <a:cs typeface="Calibri"/>
              </a:rPr>
              <a:t>reading</a:t>
            </a:r>
            <a:r>
              <a:rPr sz="1500" dirty="0">
                <a:latin typeface="Calibri"/>
                <a:cs typeface="Calibri"/>
              </a:rPr>
              <a:t> </a:t>
            </a:r>
            <a:r>
              <a:rPr sz="1500" spc="-4" dirty="0">
                <a:latin typeface="Calibri"/>
                <a:cs typeface="Calibri"/>
              </a:rPr>
              <a:t>so</a:t>
            </a:r>
            <a:r>
              <a:rPr sz="1500" spc="-8" dirty="0">
                <a:latin typeface="Calibri"/>
                <a:cs typeface="Calibri"/>
              </a:rPr>
              <a:t> </a:t>
            </a:r>
            <a:r>
              <a:rPr sz="1500" spc="-4" dirty="0">
                <a:latin typeface="Calibri"/>
                <a:cs typeface="Calibri"/>
              </a:rPr>
              <a:t>that</a:t>
            </a:r>
            <a:r>
              <a:rPr sz="1500" spc="11" dirty="0">
                <a:latin typeface="Calibri"/>
                <a:cs typeface="Calibri"/>
              </a:rPr>
              <a:t> </a:t>
            </a:r>
            <a:r>
              <a:rPr sz="1500" spc="-8" dirty="0">
                <a:latin typeface="Calibri"/>
                <a:cs typeface="Calibri"/>
              </a:rPr>
              <a:t>you</a:t>
            </a:r>
            <a:r>
              <a:rPr sz="1500" spc="-19" dirty="0">
                <a:latin typeface="Calibri"/>
                <a:cs typeface="Calibri"/>
              </a:rPr>
              <a:t> </a:t>
            </a:r>
            <a:r>
              <a:rPr sz="1500" spc="-4" dirty="0">
                <a:latin typeface="Calibri"/>
                <a:cs typeface="Calibri"/>
              </a:rPr>
              <a:t>don't</a:t>
            </a:r>
            <a:r>
              <a:rPr sz="1500" spc="-11" dirty="0">
                <a:latin typeface="Calibri"/>
                <a:cs typeface="Calibri"/>
              </a:rPr>
              <a:t> waste</a:t>
            </a:r>
            <a:r>
              <a:rPr sz="1500" spc="11" dirty="0">
                <a:latin typeface="Calibri"/>
                <a:cs typeface="Calibri"/>
              </a:rPr>
              <a:t> </a:t>
            </a:r>
            <a:r>
              <a:rPr sz="1500" spc="-4" dirty="0">
                <a:latin typeface="Calibri"/>
                <a:cs typeface="Calibri"/>
              </a:rPr>
              <a:t>time</a:t>
            </a:r>
            <a:r>
              <a:rPr sz="1500" spc="15" dirty="0">
                <a:latin typeface="Calibri"/>
                <a:cs typeface="Calibri"/>
              </a:rPr>
              <a:t> </a:t>
            </a:r>
            <a:r>
              <a:rPr sz="1500" dirty="0">
                <a:latin typeface="Calibri"/>
                <a:cs typeface="Calibri"/>
              </a:rPr>
              <a:t>on</a:t>
            </a:r>
            <a:r>
              <a:rPr sz="1500" spc="-15" dirty="0">
                <a:latin typeface="Calibri"/>
                <a:cs typeface="Calibri"/>
              </a:rPr>
              <a:t> </a:t>
            </a:r>
            <a:r>
              <a:rPr sz="1500" spc="-8" dirty="0">
                <a:latin typeface="Calibri"/>
                <a:cs typeface="Calibri"/>
              </a:rPr>
              <a:t>unfocussed</a:t>
            </a:r>
            <a:r>
              <a:rPr sz="1500" spc="-11" dirty="0">
                <a:latin typeface="Calibri"/>
                <a:cs typeface="Calibri"/>
              </a:rPr>
              <a:t> </a:t>
            </a:r>
            <a:r>
              <a:rPr sz="1500" dirty="0">
                <a:latin typeface="Calibri"/>
                <a:cs typeface="Calibri"/>
              </a:rPr>
              <a:t>and</a:t>
            </a:r>
            <a:r>
              <a:rPr sz="1500" spc="4" dirty="0">
                <a:latin typeface="Calibri"/>
                <a:cs typeface="Calibri"/>
              </a:rPr>
              <a:t> </a:t>
            </a:r>
            <a:r>
              <a:rPr sz="1500" spc="-11" dirty="0">
                <a:latin typeface="Calibri"/>
                <a:cs typeface="Calibri"/>
              </a:rPr>
              <a:t>irrelevant</a:t>
            </a:r>
            <a:r>
              <a:rPr sz="1500" spc="26" dirty="0">
                <a:latin typeface="Calibri"/>
                <a:cs typeface="Calibri"/>
              </a:rPr>
              <a:t> </a:t>
            </a:r>
            <a:r>
              <a:rPr sz="1500" spc="-4" dirty="0">
                <a:latin typeface="Calibri"/>
                <a:cs typeface="Calibri"/>
              </a:rPr>
              <a:t>reading.</a:t>
            </a:r>
            <a:endParaRPr sz="1500">
              <a:latin typeface="Calibri"/>
              <a:cs typeface="Calibri"/>
            </a:endParaRPr>
          </a:p>
        </p:txBody>
      </p:sp>
      <p:sp>
        <p:nvSpPr>
          <p:cNvPr id="5" name="object 5"/>
          <p:cNvSpPr txBox="1"/>
          <p:nvPr/>
        </p:nvSpPr>
        <p:spPr>
          <a:xfrm>
            <a:off x="7139749" y="4931664"/>
            <a:ext cx="1944053" cy="217367"/>
          </a:xfrm>
          <a:prstGeom prst="rect">
            <a:avLst/>
          </a:prstGeom>
        </p:spPr>
        <p:txBody>
          <a:bodyPr vert="horz" wrap="square" lIns="0" tIns="9525" rIns="0" bIns="0" rtlCol="0">
            <a:spAutoFit/>
          </a:bodyPr>
          <a:lstStyle/>
          <a:p>
            <a:pPr marL="9525">
              <a:spcBef>
                <a:spcPts val="75"/>
              </a:spcBef>
            </a:pPr>
            <a:r>
              <a:rPr sz="1350" spc="-8" dirty="0">
                <a:latin typeface="Calibri"/>
                <a:cs typeface="Calibri"/>
              </a:rPr>
              <a:t>(University </a:t>
            </a:r>
            <a:r>
              <a:rPr sz="1350" spc="-4" dirty="0">
                <a:latin typeface="Calibri"/>
                <a:cs typeface="Calibri"/>
              </a:rPr>
              <a:t>of</a:t>
            </a:r>
            <a:r>
              <a:rPr sz="1350" spc="-11" dirty="0">
                <a:latin typeface="Calibri"/>
                <a:cs typeface="Calibri"/>
              </a:rPr>
              <a:t> </a:t>
            </a:r>
            <a:r>
              <a:rPr sz="1350" spc="-4" dirty="0">
                <a:latin typeface="Calibri"/>
                <a:cs typeface="Calibri"/>
              </a:rPr>
              <a:t>Reading,</a:t>
            </a:r>
            <a:r>
              <a:rPr sz="1350" dirty="0">
                <a:latin typeface="Calibri"/>
                <a:cs typeface="Calibri"/>
              </a:rPr>
              <a:t> </a:t>
            </a:r>
            <a:r>
              <a:rPr sz="1350" spc="-4" dirty="0">
                <a:latin typeface="Calibri"/>
                <a:cs typeface="Calibri"/>
              </a:rPr>
              <a:t>n.a.)</a:t>
            </a:r>
            <a:endParaRPr sz="1350">
              <a:latin typeface="Calibri"/>
              <a:cs typeface="Calibri"/>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2"/>
          <p:cNvGraphicFramePr>
            <a:graphicFrameLocks noGrp="1"/>
          </p:cNvGraphicFramePr>
          <p:nvPr/>
        </p:nvGraphicFramePr>
        <p:xfrm>
          <a:off x="2201180" y="1634728"/>
          <a:ext cx="4647724" cy="3595688"/>
        </p:xfrm>
        <a:graphic>
          <a:graphicData uri="http://schemas.openxmlformats.org/drawingml/2006/table">
            <a:tbl>
              <a:tblPr firstRow="1" bandRow="1">
                <a:tableStyleId>{2D5ABB26-0587-4C30-8999-92F81FD0307C}</a:tableStyleId>
              </a:tblPr>
              <a:tblGrid>
                <a:gridCol w="2455545">
                  <a:extLst>
                    <a:ext uri="{9D8B030D-6E8A-4147-A177-3AD203B41FA5}">
                      <a16:colId xmlns:a16="http://schemas.microsoft.com/office/drawing/2014/main" val="20000"/>
                    </a:ext>
                  </a:extLst>
                </a:gridCol>
                <a:gridCol w="2192179">
                  <a:extLst>
                    <a:ext uri="{9D8B030D-6E8A-4147-A177-3AD203B41FA5}">
                      <a16:colId xmlns:a16="http://schemas.microsoft.com/office/drawing/2014/main" val="20001"/>
                    </a:ext>
                  </a:extLst>
                </a:gridCol>
              </a:tblGrid>
              <a:tr h="1527905">
                <a:tc>
                  <a:txBody>
                    <a:bodyPr/>
                    <a:lstStyle/>
                    <a:p>
                      <a:pPr marL="58419">
                        <a:lnSpc>
                          <a:spcPct val="100000"/>
                        </a:lnSpc>
                        <a:spcBef>
                          <a:spcPts val="395"/>
                        </a:spcBef>
                      </a:pPr>
                      <a:r>
                        <a:rPr sz="1100" b="1" dirty="0">
                          <a:latin typeface="Calibri"/>
                          <a:cs typeface="Calibri"/>
                        </a:rPr>
                        <a:t>Descriptive</a:t>
                      </a:r>
                      <a:endParaRPr sz="1100">
                        <a:latin typeface="Calibri"/>
                        <a:cs typeface="Calibri"/>
                      </a:endParaRPr>
                    </a:p>
                    <a:p>
                      <a:pPr marL="58419" marR="100965">
                        <a:lnSpc>
                          <a:spcPct val="100000"/>
                        </a:lnSpc>
                      </a:pPr>
                      <a:r>
                        <a:rPr sz="1100" spc="-5" dirty="0">
                          <a:latin typeface="Calibri"/>
                          <a:cs typeface="Calibri"/>
                        </a:rPr>
                        <a:t>Summarises</a:t>
                      </a:r>
                      <a:r>
                        <a:rPr sz="1100" spc="-15" dirty="0">
                          <a:latin typeface="Calibri"/>
                          <a:cs typeface="Calibri"/>
                        </a:rPr>
                        <a:t> </a:t>
                      </a:r>
                      <a:r>
                        <a:rPr sz="1100" spc="-5" dirty="0">
                          <a:latin typeface="Calibri"/>
                          <a:cs typeface="Calibri"/>
                        </a:rPr>
                        <a:t>what</a:t>
                      </a:r>
                      <a:r>
                        <a:rPr sz="1100" dirty="0">
                          <a:latin typeface="Calibri"/>
                          <a:cs typeface="Calibri"/>
                        </a:rPr>
                        <a:t> </a:t>
                      </a:r>
                      <a:r>
                        <a:rPr sz="1100" spc="-5" dirty="0">
                          <a:latin typeface="Calibri"/>
                          <a:cs typeface="Calibri"/>
                        </a:rPr>
                        <a:t>other</a:t>
                      </a:r>
                      <a:r>
                        <a:rPr sz="1100" dirty="0">
                          <a:latin typeface="Calibri"/>
                          <a:cs typeface="Calibri"/>
                        </a:rPr>
                        <a:t> people </a:t>
                      </a:r>
                      <a:r>
                        <a:rPr sz="1100" spc="-15" dirty="0">
                          <a:latin typeface="Calibri"/>
                          <a:cs typeface="Calibri"/>
                        </a:rPr>
                        <a:t>have</a:t>
                      </a:r>
                      <a:r>
                        <a:rPr sz="1100" dirty="0">
                          <a:latin typeface="Calibri"/>
                          <a:cs typeface="Calibri"/>
                        </a:rPr>
                        <a:t> </a:t>
                      </a:r>
                      <a:r>
                        <a:rPr sz="1100" spc="-10" dirty="0">
                          <a:latin typeface="Calibri"/>
                          <a:cs typeface="Calibri"/>
                        </a:rPr>
                        <a:t>found </a:t>
                      </a:r>
                      <a:r>
                        <a:rPr sz="1100" spc="-305" dirty="0">
                          <a:latin typeface="Calibri"/>
                          <a:cs typeface="Calibri"/>
                        </a:rPr>
                        <a:t> </a:t>
                      </a:r>
                      <a:r>
                        <a:rPr sz="1100" spc="-5" dirty="0">
                          <a:latin typeface="Calibri"/>
                          <a:cs typeface="Calibri"/>
                        </a:rPr>
                        <a:t>without saying</a:t>
                      </a:r>
                      <a:r>
                        <a:rPr sz="1100" spc="5" dirty="0">
                          <a:latin typeface="Calibri"/>
                          <a:cs typeface="Calibri"/>
                        </a:rPr>
                        <a:t> </a:t>
                      </a:r>
                      <a:r>
                        <a:rPr sz="1100" spc="-5" dirty="0">
                          <a:latin typeface="Calibri"/>
                          <a:cs typeface="Calibri"/>
                        </a:rPr>
                        <a:t>what</a:t>
                      </a:r>
                      <a:r>
                        <a:rPr sz="1100" spc="-10" dirty="0">
                          <a:latin typeface="Calibri"/>
                          <a:cs typeface="Calibri"/>
                        </a:rPr>
                        <a:t> </a:t>
                      </a:r>
                      <a:r>
                        <a:rPr sz="1100" spc="-5" dirty="0">
                          <a:latin typeface="Calibri"/>
                          <a:cs typeface="Calibri"/>
                        </a:rPr>
                        <a:t>these</a:t>
                      </a:r>
                      <a:r>
                        <a:rPr sz="1100" spc="20" dirty="0">
                          <a:latin typeface="Calibri"/>
                          <a:cs typeface="Calibri"/>
                        </a:rPr>
                        <a:t> </a:t>
                      </a:r>
                      <a:r>
                        <a:rPr sz="1100" spc="-5" dirty="0">
                          <a:latin typeface="Calibri"/>
                          <a:cs typeface="Calibri"/>
                        </a:rPr>
                        <a:t>findings</a:t>
                      </a:r>
                      <a:r>
                        <a:rPr sz="1100" spc="10" dirty="0">
                          <a:latin typeface="Calibri"/>
                          <a:cs typeface="Calibri"/>
                        </a:rPr>
                        <a:t> </a:t>
                      </a:r>
                      <a:r>
                        <a:rPr sz="1100" spc="-5" dirty="0">
                          <a:latin typeface="Calibri"/>
                          <a:cs typeface="Calibri"/>
                        </a:rPr>
                        <a:t>mean </a:t>
                      </a:r>
                      <a:r>
                        <a:rPr sz="1100" dirty="0">
                          <a:latin typeface="Calibri"/>
                          <a:cs typeface="Calibri"/>
                        </a:rPr>
                        <a:t> </a:t>
                      </a:r>
                      <a:r>
                        <a:rPr sz="1100" spc="-10" dirty="0">
                          <a:latin typeface="Calibri"/>
                          <a:cs typeface="Calibri"/>
                        </a:rPr>
                        <a:t>for</a:t>
                      </a:r>
                      <a:r>
                        <a:rPr sz="1100" spc="-30" dirty="0">
                          <a:latin typeface="Calibri"/>
                          <a:cs typeface="Calibri"/>
                        </a:rPr>
                        <a:t> </a:t>
                      </a:r>
                      <a:r>
                        <a:rPr sz="1100" spc="-5" dirty="0">
                          <a:latin typeface="Calibri"/>
                          <a:cs typeface="Calibri"/>
                        </a:rPr>
                        <a:t>your</a:t>
                      </a:r>
                      <a:r>
                        <a:rPr sz="1100" spc="-20" dirty="0">
                          <a:latin typeface="Calibri"/>
                          <a:cs typeface="Calibri"/>
                        </a:rPr>
                        <a:t> </a:t>
                      </a:r>
                      <a:r>
                        <a:rPr sz="1100" spc="-10" dirty="0">
                          <a:latin typeface="Calibri"/>
                          <a:cs typeface="Calibri"/>
                        </a:rPr>
                        <a:t>investigation.</a:t>
                      </a:r>
                      <a:endParaRPr sz="1100">
                        <a:latin typeface="Calibri"/>
                        <a:cs typeface="Calibri"/>
                      </a:endParaRPr>
                    </a:p>
                    <a:p>
                      <a:pPr marL="58419" marR="753745">
                        <a:lnSpc>
                          <a:spcPct val="100000"/>
                        </a:lnSpc>
                      </a:pPr>
                      <a:r>
                        <a:rPr sz="1100" dirty="0">
                          <a:latin typeface="Calibri"/>
                          <a:cs typeface="Calibri"/>
                        </a:rPr>
                        <a:t>Usually a </a:t>
                      </a:r>
                      <a:r>
                        <a:rPr sz="1100" spc="-5" dirty="0">
                          <a:latin typeface="Calibri"/>
                          <a:cs typeface="Calibri"/>
                        </a:rPr>
                        <a:t>chronological list of </a:t>
                      </a:r>
                      <a:r>
                        <a:rPr sz="1100" dirty="0">
                          <a:latin typeface="Calibri"/>
                          <a:cs typeface="Calibri"/>
                        </a:rPr>
                        <a:t>who </a:t>
                      </a:r>
                      <a:r>
                        <a:rPr sz="1100" spc="-310" dirty="0">
                          <a:latin typeface="Calibri"/>
                          <a:cs typeface="Calibri"/>
                        </a:rPr>
                        <a:t> </a:t>
                      </a:r>
                      <a:r>
                        <a:rPr sz="1100" spc="-5" dirty="0">
                          <a:latin typeface="Calibri"/>
                          <a:cs typeface="Calibri"/>
                        </a:rPr>
                        <a:t>discovered</a:t>
                      </a:r>
                      <a:r>
                        <a:rPr sz="1100" spc="-10" dirty="0">
                          <a:latin typeface="Calibri"/>
                          <a:cs typeface="Calibri"/>
                        </a:rPr>
                        <a:t> </a:t>
                      </a:r>
                      <a:r>
                        <a:rPr sz="1100" spc="-5" dirty="0">
                          <a:latin typeface="Calibri"/>
                          <a:cs typeface="Calibri"/>
                        </a:rPr>
                        <a:t>what,</a:t>
                      </a:r>
                      <a:r>
                        <a:rPr sz="1100" spc="-20" dirty="0">
                          <a:latin typeface="Calibri"/>
                          <a:cs typeface="Calibri"/>
                        </a:rPr>
                        <a:t> </a:t>
                      </a:r>
                      <a:r>
                        <a:rPr sz="1100" spc="-5" dirty="0">
                          <a:latin typeface="Calibri"/>
                          <a:cs typeface="Calibri"/>
                        </a:rPr>
                        <a:t>and</a:t>
                      </a:r>
                      <a:r>
                        <a:rPr sz="1100" spc="5" dirty="0">
                          <a:latin typeface="Calibri"/>
                          <a:cs typeface="Calibri"/>
                        </a:rPr>
                        <a:t> </a:t>
                      </a:r>
                      <a:r>
                        <a:rPr sz="1100" dirty="0">
                          <a:latin typeface="Calibri"/>
                          <a:cs typeface="Calibri"/>
                        </a:rPr>
                        <a:t>when.</a:t>
                      </a:r>
                      <a:endParaRPr sz="1100">
                        <a:latin typeface="Calibri"/>
                        <a:cs typeface="Calibri"/>
                      </a:endParaRPr>
                    </a:p>
                  </a:txBody>
                  <a:tcPr marL="0" marR="0" marT="37624" marB="0">
                    <a:lnL w="9525">
                      <a:solidFill>
                        <a:srgbClr val="DDDDDD"/>
                      </a:solidFill>
                      <a:prstDash val="solid"/>
                    </a:lnL>
                    <a:lnR w="9525">
                      <a:solidFill>
                        <a:srgbClr val="DDDDDD"/>
                      </a:solidFill>
                      <a:prstDash val="solid"/>
                    </a:lnR>
                    <a:lnT w="9525">
                      <a:solidFill>
                        <a:srgbClr val="DDDDDD"/>
                      </a:solidFill>
                      <a:prstDash val="solid"/>
                    </a:lnT>
                    <a:lnB w="9525">
                      <a:solidFill>
                        <a:srgbClr val="DDDDDD"/>
                      </a:solidFill>
                      <a:prstDash val="solid"/>
                    </a:lnB>
                    <a:solidFill>
                      <a:srgbClr val="F7FAFF"/>
                    </a:solidFill>
                  </a:tcPr>
                </a:tc>
                <a:tc>
                  <a:txBody>
                    <a:bodyPr/>
                    <a:lstStyle/>
                    <a:p>
                      <a:pPr marL="58419">
                        <a:lnSpc>
                          <a:spcPct val="100000"/>
                        </a:lnSpc>
                        <a:spcBef>
                          <a:spcPts val="395"/>
                        </a:spcBef>
                      </a:pPr>
                      <a:r>
                        <a:rPr sz="1100" b="1" dirty="0">
                          <a:latin typeface="Calibri"/>
                          <a:cs typeface="Calibri"/>
                        </a:rPr>
                        <a:t>Analytical</a:t>
                      </a:r>
                      <a:endParaRPr sz="1100">
                        <a:latin typeface="Calibri"/>
                        <a:cs typeface="Calibri"/>
                      </a:endParaRPr>
                    </a:p>
                    <a:p>
                      <a:pPr marL="58419" marR="301625">
                        <a:lnSpc>
                          <a:spcPct val="100000"/>
                        </a:lnSpc>
                      </a:pPr>
                      <a:r>
                        <a:rPr sz="1100" spc="-5" dirty="0">
                          <a:latin typeface="Calibri"/>
                          <a:cs typeface="Calibri"/>
                        </a:rPr>
                        <a:t>Synthesises</a:t>
                      </a:r>
                      <a:r>
                        <a:rPr sz="1100" dirty="0">
                          <a:latin typeface="Calibri"/>
                          <a:cs typeface="Calibri"/>
                        </a:rPr>
                        <a:t> </a:t>
                      </a:r>
                      <a:r>
                        <a:rPr sz="1100" spc="-5" dirty="0">
                          <a:latin typeface="Calibri"/>
                          <a:cs typeface="Calibri"/>
                        </a:rPr>
                        <a:t>the</a:t>
                      </a:r>
                      <a:r>
                        <a:rPr sz="1100" spc="305" dirty="0">
                          <a:latin typeface="Calibri"/>
                          <a:cs typeface="Calibri"/>
                        </a:rPr>
                        <a:t> </a:t>
                      </a:r>
                      <a:r>
                        <a:rPr sz="1100" spc="-5" dirty="0">
                          <a:latin typeface="Calibri"/>
                          <a:cs typeface="Calibri"/>
                        </a:rPr>
                        <a:t>work and </a:t>
                      </a:r>
                      <a:r>
                        <a:rPr sz="1100" dirty="0">
                          <a:latin typeface="Calibri"/>
                          <a:cs typeface="Calibri"/>
                        </a:rPr>
                        <a:t> </a:t>
                      </a:r>
                      <a:r>
                        <a:rPr sz="1100" spc="-5" dirty="0">
                          <a:latin typeface="Calibri"/>
                          <a:cs typeface="Calibri"/>
                        </a:rPr>
                        <a:t>succinctly</a:t>
                      </a:r>
                      <a:r>
                        <a:rPr sz="1100" spc="15" dirty="0">
                          <a:latin typeface="Calibri"/>
                          <a:cs typeface="Calibri"/>
                        </a:rPr>
                        <a:t> </a:t>
                      </a:r>
                      <a:r>
                        <a:rPr sz="1100" dirty="0">
                          <a:latin typeface="Calibri"/>
                          <a:cs typeface="Calibri"/>
                        </a:rPr>
                        <a:t>passes</a:t>
                      </a:r>
                      <a:r>
                        <a:rPr sz="1100" spc="-10" dirty="0">
                          <a:latin typeface="Calibri"/>
                          <a:cs typeface="Calibri"/>
                        </a:rPr>
                        <a:t> judgement</a:t>
                      </a:r>
                      <a:r>
                        <a:rPr sz="1100" spc="25" dirty="0">
                          <a:latin typeface="Calibri"/>
                          <a:cs typeface="Calibri"/>
                        </a:rPr>
                        <a:t> </a:t>
                      </a:r>
                      <a:r>
                        <a:rPr sz="1100" spc="-5" dirty="0">
                          <a:latin typeface="Calibri"/>
                          <a:cs typeface="Calibri"/>
                        </a:rPr>
                        <a:t>on</a:t>
                      </a:r>
                      <a:r>
                        <a:rPr sz="1100" spc="-15" dirty="0">
                          <a:latin typeface="Calibri"/>
                          <a:cs typeface="Calibri"/>
                        </a:rPr>
                        <a:t> </a:t>
                      </a:r>
                      <a:r>
                        <a:rPr sz="1100" spc="-5" dirty="0">
                          <a:latin typeface="Calibri"/>
                          <a:cs typeface="Calibri"/>
                        </a:rPr>
                        <a:t>the</a:t>
                      </a:r>
                      <a:endParaRPr sz="1100">
                        <a:latin typeface="Calibri"/>
                        <a:cs typeface="Calibri"/>
                      </a:endParaRPr>
                    </a:p>
                    <a:p>
                      <a:pPr marL="58419" marR="160020">
                        <a:lnSpc>
                          <a:spcPct val="100000"/>
                        </a:lnSpc>
                      </a:pPr>
                      <a:r>
                        <a:rPr sz="1100" spc="-10" dirty="0">
                          <a:latin typeface="Calibri"/>
                          <a:cs typeface="Calibri"/>
                        </a:rPr>
                        <a:t>relative</a:t>
                      </a:r>
                      <a:r>
                        <a:rPr sz="1100" spc="15" dirty="0">
                          <a:latin typeface="Calibri"/>
                          <a:cs typeface="Calibri"/>
                        </a:rPr>
                        <a:t> </a:t>
                      </a:r>
                      <a:r>
                        <a:rPr sz="1100" dirty="0">
                          <a:latin typeface="Calibri"/>
                          <a:cs typeface="Calibri"/>
                        </a:rPr>
                        <a:t>merits </a:t>
                      </a:r>
                      <a:r>
                        <a:rPr sz="1100" spc="-5" dirty="0">
                          <a:latin typeface="Calibri"/>
                          <a:cs typeface="Calibri"/>
                        </a:rPr>
                        <a:t>of</a:t>
                      </a:r>
                      <a:r>
                        <a:rPr sz="1100" spc="-10" dirty="0">
                          <a:latin typeface="Calibri"/>
                          <a:cs typeface="Calibri"/>
                        </a:rPr>
                        <a:t> research</a:t>
                      </a:r>
                      <a:r>
                        <a:rPr sz="1100" spc="5" dirty="0">
                          <a:latin typeface="Calibri"/>
                          <a:cs typeface="Calibri"/>
                        </a:rPr>
                        <a:t> </a:t>
                      </a:r>
                      <a:r>
                        <a:rPr sz="1100" spc="-10" dirty="0">
                          <a:latin typeface="Calibri"/>
                          <a:cs typeface="Calibri"/>
                        </a:rPr>
                        <a:t>conducted </a:t>
                      </a:r>
                      <a:r>
                        <a:rPr sz="1100" spc="-300" dirty="0">
                          <a:latin typeface="Calibri"/>
                          <a:cs typeface="Calibri"/>
                        </a:rPr>
                        <a:t> </a:t>
                      </a:r>
                      <a:r>
                        <a:rPr sz="1100" dirty="0">
                          <a:latin typeface="Calibri"/>
                          <a:cs typeface="Calibri"/>
                        </a:rPr>
                        <a:t>in</a:t>
                      </a:r>
                      <a:r>
                        <a:rPr sz="1100" spc="-5" dirty="0">
                          <a:latin typeface="Calibri"/>
                          <a:cs typeface="Calibri"/>
                        </a:rPr>
                        <a:t> your</a:t>
                      </a:r>
                      <a:r>
                        <a:rPr sz="1100" spc="-20" dirty="0">
                          <a:latin typeface="Calibri"/>
                          <a:cs typeface="Calibri"/>
                        </a:rPr>
                        <a:t> </a:t>
                      </a:r>
                      <a:r>
                        <a:rPr sz="1100" spc="-5" dirty="0">
                          <a:latin typeface="Calibri"/>
                          <a:cs typeface="Calibri"/>
                        </a:rPr>
                        <a:t>field.</a:t>
                      </a:r>
                      <a:endParaRPr sz="1100">
                        <a:latin typeface="Calibri"/>
                        <a:cs typeface="Calibri"/>
                      </a:endParaRPr>
                    </a:p>
                    <a:p>
                      <a:pPr marL="58419" marR="203835" algn="just">
                        <a:lnSpc>
                          <a:spcPct val="100000"/>
                        </a:lnSpc>
                      </a:pPr>
                      <a:r>
                        <a:rPr sz="1100" spc="-10" dirty="0">
                          <a:latin typeface="Calibri"/>
                          <a:cs typeface="Calibri"/>
                        </a:rPr>
                        <a:t>Reveals </a:t>
                      </a:r>
                      <a:r>
                        <a:rPr sz="1100" spc="-5" dirty="0">
                          <a:latin typeface="Calibri"/>
                          <a:cs typeface="Calibri"/>
                        </a:rPr>
                        <a:t>limitations or </a:t>
                      </a:r>
                      <a:r>
                        <a:rPr sz="1100" spc="-10" dirty="0">
                          <a:latin typeface="Calibri"/>
                          <a:cs typeface="Calibri"/>
                        </a:rPr>
                        <a:t>recognises </a:t>
                      </a:r>
                      <a:r>
                        <a:rPr sz="1100" spc="-5" dirty="0">
                          <a:latin typeface="Calibri"/>
                          <a:cs typeface="Calibri"/>
                        </a:rPr>
                        <a:t>the </a:t>
                      </a:r>
                      <a:r>
                        <a:rPr sz="1100" spc="-305" dirty="0">
                          <a:latin typeface="Calibri"/>
                          <a:cs typeface="Calibri"/>
                        </a:rPr>
                        <a:t> </a:t>
                      </a:r>
                      <a:r>
                        <a:rPr sz="1100" spc="-5" dirty="0">
                          <a:latin typeface="Calibri"/>
                          <a:cs typeface="Calibri"/>
                        </a:rPr>
                        <a:t>possibility of taking </a:t>
                      </a:r>
                      <a:r>
                        <a:rPr sz="1100" spc="-10" dirty="0">
                          <a:latin typeface="Calibri"/>
                          <a:cs typeface="Calibri"/>
                        </a:rPr>
                        <a:t>research </a:t>
                      </a:r>
                      <a:r>
                        <a:rPr sz="1100" spc="-20" dirty="0">
                          <a:latin typeface="Calibri"/>
                          <a:cs typeface="Calibri"/>
                        </a:rPr>
                        <a:t>further, </a:t>
                      </a:r>
                      <a:r>
                        <a:rPr sz="1100" spc="-305" dirty="0">
                          <a:latin typeface="Calibri"/>
                          <a:cs typeface="Calibri"/>
                        </a:rPr>
                        <a:t> </a:t>
                      </a:r>
                      <a:r>
                        <a:rPr sz="1100" dirty="0">
                          <a:latin typeface="Calibri"/>
                          <a:cs typeface="Calibri"/>
                        </a:rPr>
                        <a:t>allowing </a:t>
                      </a:r>
                      <a:r>
                        <a:rPr sz="1100" spc="-5" dirty="0">
                          <a:latin typeface="Calibri"/>
                          <a:cs typeface="Calibri"/>
                        </a:rPr>
                        <a:t>you </a:t>
                      </a:r>
                      <a:r>
                        <a:rPr sz="1100" spc="-10" dirty="0">
                          <a:latin typeface="Calibri"/>
                          <a:cs typeface="Calibri"/>
                        </a:rPr>
                        <a:t>to formulate </a:t>
                      </a:r>
                      <a:r>
                        <a:rPr sz="1100" spc="-5" dirty="0">
                          <a:latin typeface="Calibri"/>
                          <a:cs typeface="Calibri"/>
                        </a:rPr>
                        <a:t>and </a:t>
                      </a:r>
                      <a:r>
                        <a:rPr sz="1100" dirty="0">
                          <a:latin typeface="Calibri"/>
                          <a:cs typeface="Calibri"/>
                        </a:rPr>
                        <a:t>justify </a:t>
                      </a:r>
                      <a:r>
                        <a:rPr sz="1100" spc="-305" dirty="0">
                          <a:latin typeface="Calibri"/>
                          <a:cs typeface="Calibri"/>
                        </a:rPr>
                        <a:t> </a:t>
                      </a:r>
                      <a:r>
                        <a:rPr sz="1100" spc="-5" dirty="0">
                          <a:latin typeface="Calibri"/>
                          <a:cs typeface="Calibri"/>
                        </a:rPr>
                        <a:t>your</a:t>
                      </a:r>
                      <a:r>
                        <a:rPr sz="1100" spc="-25" dirty="0">
                          <a:latin typeface="Calibri"/>
                          <a:cs typeface="Calibri"/>
                        </a:rPr>
                        <a:t> </a:t>
                      </a:r>
                      <a:r>
                        <a:rPr sz="1100" spc="-5" dirty="0">
                          <a:latin typeface="Calibri"/>
                          <a:cs typeface="Calibri"/>
                        </a:rPr>
                        <a:t>aims</a:t>
                      </a:r>
                      <a:r>
                        <a:rPr sz="1100" dirty="0">
                          <a:latin typeface="Calibri"/>
                          <a:cs typeface="Calibri"/>
                        </a:rPr>
                        <a:t> </a:t>
                      </a:r>
                      <a:r>
                        <a:rPr sz="1100" spc="-10" dirty="0">
                          <a:latin typeface="Calibri"/>
                          <a:cs typeface="Calibri"/>
                        </a:rPr>
                        <a:t>for</a:t>
                      </a:r>
                      <a:r>
                        <a:rPr sz="1100" spc="-25" dirty="0">
                          <a:latin typeface="Calibri"/>
                          <a:cs typeface="Calibri"/>
                        </a:rPr>
                        <a:t> </a:t>
                      </a:r>
                      <a:r>
                        <a:rPr sz="1100" spc="-5" dirty="0">
                          <a:latin typeface="Calibri"/>
                          <a:cs typeface="Calibri"/>
                        </a:rPr>
                        <a:t>your </a:t>
                      </a:r>
                      <a:r>
                        <a:rPr sz="1100" spc="-10" dirty="0">
                          <a:latin typeface="Calibri"/>
                          <a:cs typeface="Calibri"/>
                        </a:rPr>
                        <a:t>investigation.</a:t>
                      </a:r>
                      <a:endParaRPr sz="1100">
                        <a:latin typeface="Calibri"/>
                        <a:cs typeface="Calibri"/>
                      </a:endParaRPr>
                    </a:p>
                  </a:txBody>
                  <a:tcPr marL="0" marR="0" marT="37624" marB="0">
                    <a:lnL w="9525">
                      <a:solidFill>
                        <a:srgbClr val="DDDDDD"/>
                      </a:solidFill>
                      <a:prstDash val="solid"/>
                    </a:lnL>
                    <a:lnR w="9525">
                      <a:solidFill>
                        <a:srgbClr val="DDDDDD"/>
                      </a:solidFill>
                      <a:prstDash val="solid"/>
                    </a:lnR>
                    <a:lnT w="9525">
                      <a:solidFill>
                        <a:srgbClr val="DDDDDD"/>
                      </a:solidFill>
                      <a:prstDash val="solid"/>
                    </a:lnT>
                    <a:lnB w="9525">
                      <a:solidFill>
                        <a:srgbClr val="DDDDDD"/>
                      </a:solidFill>
                      <a:prstDash val="solid"/>
                    </a:lnB>
                    <a:solidFill>
                      <a:srgbClr val="F7FAFF"/>
                    </a:solidFill>
                  </a:tcPr>
                </a:tc>
                <a:extLst>
                  <a:ext uri="{0D108BD9-81ED-4DB2-BD59-A6C34878D82A}">
                    <a16:rowId xmlns:a16="http://schemas.microsoft.com/office/drawing/2014/main" val="10000"/>
                  </a:ext>
                </a:extLst>
              </a:tr>
              <a:tr h="1527809">
                <a:tc>
                  <a:txBody>
                    <a:bodyPr/>
                    <a:lstStyle/>
                    <a:p>
                      <a:pPr marL="58419">
                        <a:lnSpc>
                          <a:spcPct val="100000"/>
                        </a:lnSpc>
                        <a:spcBef>
                          <a:spcPts val="395"/>
                        </a:spcBef>
                      </a:pPr>
                      <a:r>
                        <a:rPr sz="1100" b="1" spc="-5" dirty="0">
                          <a:latin typeface="Calibri"/>
                          <a:cs typeface="Calibri"/>
                        </a:rPr>
                        <a:t>For</a:t>
                      </a:r>
                      <a:r>
                        <a:rPr sz="1100" b="1" spc="-50" dirty="0">
                          <a:latin typeface="Calibri"/>
                          <a:cs typeface="Calibri"/>
                        </a:rPr>
                        <a:t> </a:t>
                      </a:r>
                      <a:r>
                        <a:rPr sz="1100" b="1" spc="-10" dirty="0">
                          <a:latin typeface="Calibri"/>
                          <a:cs typeface="Calibri"/>
                        </a:rPr>
                        <a:t>example:</a:t>
                      </a:r>
                      <a:endParaRPr sz="1100">
                        <a:latin typeface="Calibri"/>
                        <a:cs typeface="Calibri"/>
                      </a:endParaRPr>
                    </a:p>
                    <a:p>
                      <a:pPr marL="58419">
                        <a:lnSpc>
                          <a:spcPct val="100000"/>
                        </a:lnSpc>
                        <a:spcBef>
                          <a:spcPts val="5"/>
                        </a:spcBef>
                      </a:pPr>
                      <a:r>
                        <a:rPr sz="1100" spc="-5" dirty="0">
                          <a:latin typeface="Calibri"/>
                          <a:cs typeface="Calibri"/>
                        </a:rPr>
                        <a:t>"Green</a:t>
                      </a:r>
                      <a:r>
                        <a:rPr sz="1100" spc="-20" dirty="0">
                          <a:latin typeface="Calibri"/>
                          <a:cs typeface="Calibri"/>
                        </a:rPr>
                        <a:t> </a:t>
                      </a:r>
                      <a:r>
                        <a:rPr sz="1100" spc="-5" dirty="0">
                          <a:latin typeface="Calibri"/>
                          <a:cs typeface="Calibri"/>
                        </a:rPr>
                        <a:t>(1975) discovered</a:t>
                      </a:r>
                      <a:r>
                        <a:rPr sz="1100" spc="-20" dirty="0">
                          <a:latin typeface="Calibri"/>
                          <a:cs typeface="Calibri"/>
                        </a:rPr>
                        <a:t> </a:t>
                      </a:r>
                      <a:r>
                        <a:rPr sz="1100" dirty="0">
                          <a:latin typeface="Calibri"/>
                          <a:cs typeface="Calibri"/>
                        </a:rPr>
                        <a:t>…."</a:t>
                      </a:r>
                      <a:endParaRPr sz="1100">
                        <a:latin typeface="Calibri"/>
                        <a:cs typeface="Calibri"/>
                      </a:endParaRPr>
                    </a:p>
                    <a:p>
                      <a:pPr marL="58419">
                        <a:lnSpc>
                          <a:spcPct val="100000"/>
                        </a:lnSpc>
                      </a:pPr>
                      <a:r>
                        <a:rPr sz="1100" spc="-5" dirty="0">
                          <a:latin typeface="Calibri"/>
                          <a:cs typeface="Calibri"/>
                        </a:rPr>
                        <a:t>"In 1978, </a:t>
                      </a:r>
                      <a:r>
                        <a:rPr sz="1100" dirty="0">
                          <a:latin typeface="Calibri"/>
                          <a:cs typeface="Calibri"/>
                        </a:rPr>
                        <a:t>Black</a:t>
                      </a:r>
                      <a:r>
                        <a:rPr sz="1100" spc="-10" dirty="0">
                          <a:latin typeface="Calibri"/>
                          <a:cs typeface="Calibri"/>
                        </a:rPr>
                        <a:t> conducted</a:t>
                      </a:r>
                      <a:r>
                        <a:rPr sz="1100" dirty="0">
                          <a:latin typeface="Calibri"/>
                          <a:cs typeface="Calibri"/>
                        </a:rPr>
                        <a:t> </a:t>
                      </a:r>
                      <a:r>
                        <a:rPr sz="1100" spc="-5" dirty="0">
                          <a:latin typeface="Calibri"/>
                          <a:cs typeface="Calibri"/>
                        </a:rPr>
                        <a:t>experiments</a:t>
                      </a:r>
                      <a:r>
                        <a:rPr sz="1100" spc="15" dirty="0">
                          <a:latin typeface="Calibri"/>
                          <a:cs typeface="Calibri"/>
                        </a:rPr>
                        <a:t> </a:t>
                      </a:r>
                      <a:r>
                        <a:rPr sz="1100" spc="-5" dirty="0">
                          <a:latin typeface="Calibri"/>
                          <a:cs typeface="Calibri"/>
                        </a:rPr>
                        <a:t>and</a:t>
                      </a:r>
                      <a:endParaRPr sz="1100">
                        <a:latin typeface="Calibri"/>
                        <a:cs typeface="Calibri"/>
                      </a:endParaRPr>
                    </a:p>
                    <a:p>
                      <a:pPr marL="58419">
                        <a:lnSpc>
                          <a:spcPct val="100000"/>
                        </a:lnSpc>
                      </a:pPr>
                      <a:r>
                        <a:rPr sz="1100" spc="-5" dirty="0">
                          <a:latin typeface="Calibri"/>
                          <a:cs typeface="Calibri"/>
                        </a:rPr>
                        <a:t>discovered</a:t>
                      </a:r>
                      <a:r>
                        <a:rPr sz="1100" spc="-35" dirty="0">
                          <a:latin typeface="Calibri"/>
                          <a:cs typeface="Calibri"/>
                        </a:rPr>
                        <a:t> </a:t>
                      </a:r>
                      <a:r>
                        <a:rPr sz="1100" spc="-5" dirty="0">
                          <a:latin typeface="Calibri"/>
                          <a:cs typeface="Calibri"/>
                        </a:rPr>
                        <a:t>that</a:t>
                      </a:r>
                      <a:r>
                        <a:rPr sz="1100" spc="-25" dirty="0">
                          <a:latin typeface="Calibri"/>
                          <a:cs typeface="Calibri"/>
                        </a:rPr>
                        <a:t> </a:t>
                      </a:r>
                      <a:r>
                        <a:rPr sz="1100" dirty="0">
                          <a:latin typeface="Calibri"/>
                          <a:cs typeface="Calibri"/>
                        </a:rPr>
                        <a:t>…."</a:t>
                      </a:r>
                      <a:endParaRPr sz="1100">
                        <a:latin typeface="Calibri"/>
                        <a:cs typeface="Calibri"/>
                      </a:endParaRPr>
                    </a:p>
                    <a:p>
                      <a:pPr marL="58419">
                        <a:lnSpc>
                          <a:spcPct val="100000"/>
                        </a:lnSpc>
                      </a:pPr>
                      <a:r>
                        <a:rPr sz="1100" spc="-5" dirty="0">
                          <a:latin typeface="Calibri"/>
                          <a:cs typeface="Calibri"/>
                        </a:rPr>
                        <a:t>"Later</a:t>
                      </a:r>
                      <a:r>
                        <a:rPr sz="1100" spc="-10" dirty="0">
                          <a:latin typeface="Calibri"/>
                          <a:cs typeface="Calibri"/>
                        </a:rPr>
                        <a:t> </a:t>
                      </a:r>
                      <a:r>
                        <a:rPr sz="1100" spc="-5" dirty="0">
                          <a:latin typeface="Calibri"/>
                          <a:cs typeface="Calibri"/>
                        </a:rPr>
                        <a:t>Brown</a:t>
                      </a:r>
                      <a:r>
                        <a:rPr sz="1100" spc="-40" dirty="0">
                          <a:latin typeface="Calibri"/>
                          <a:cs typeface="Calibri"/>
                        </a:rPr>
                        <a:t> </a:t>
                      </a:r>
                      <a:r>
                        <a:rPr sz="1100" spc="-5" dirty="0">
                          <a:latin typeface="Calibri"/>
                          <a:cs typeface="Calibri"/>
                        </a:rPr>
                        <a:t>(1980)</a:t>
                      </a:r>
                      <a:r>
                        <a:rPr sz="1100" spc="15" dirty="0">
                          <a:latin typeface="Calibri"/>
                          <a:cs typeface="Calibri"/>
                        </a:rPr>
                        <a:t> </a:t>
                      </a:r>
                      <a:r>
                        <a:rPr sz="1100" spc="-5" dirty="0">
                          <a:latin typeface="Calibri"/>
                          <a:cs typeface="Calibri"/>
                        </a:rPr>
                        <a:t>illustrated</a:t>
                      </a:r>
                      <a:r>
                        <a:rPr sz="1100" spc="-10" dirty="0">
                          <a:latin typeface="Calibri"/>
                          <a:cs typeface="Calibri"/>
                        </a:rPr>
                        <a:t> </a:t>
                      </a:r>
                      <a:r>
                        <a:rPr sz="1100" spc="-5" dirty="0">
                          <a:latin typeface="Calibri"/>
                          <a:cs typeface="Calibri"/>
                        </a:rPr>
                        <a:t>this</a:t>
                      </a:r>
                      <a:r>
                        <a:rPr sz="1100" spc="5" dirty="0">
                          <a:latin typeface="Calibri"/>
                          <a:cs typeface="Calibri"/>
                        </a:rPr>
                        <a:t> </a:t>
                      </a:r>
                      <a:r>
                        <a:rPr sz="1100" dirty="0">
                          <a:latin typeface="Calibri"/>
                          <a:cs typeface="Calibri"/>
                        </a:rPr>
                        <a:t>in</a:t>
                      </a:r>
                      <a:r>
                        <a:rPr sz="1100" spc="-5" dirty="0">
                          <a:latin typeface="Calibri"/>
                          <a:cs typeface="Calibri"/>
                        </a:rPr>
                        <a:t> ……"</a:t>
                      </a:r>
                      <a:endParaRPr sz="1100">
                        <a:latin typeface="Calibri"/>
                        <a:cs typeface="Calibri"/>
                      </a:endParaRPr>
                    </a:p>
                  </a:txBody>
                  <a:tcPr marL="0" marR="0" marT="37624" marB="0">
                    <a:lnL w="9525">
                      <a:solidFill>
                        <a:srgbClr val="DDDDDD"/>
                      </a:solidFill>
                      <a:prstDash val="solid"/>
                    </a:lnL>
                    <a:lnR w="9525">
                      <a:solidFill>
                        <a:srgbClr val="DDDDDD"/>
                      </a:solidFill>
                      <a:prstDash val="solid"/>
                    </a:lnR>
                    <a:lnT w="9525">
                      <a:solidFill>
                        <a:srgbClr val="DDDDDD"/>
                      </a:solidFill>
                      <a:prstDash val="solid"/>
                    </a:lnT>
                    <a:lnB w="9525">
                      <a:solidFill>
                        <a:srgbClr val="DDDDDD"/>
                      </a:solidFill>
                      <a:prstDash val="solid"/>
                    </a:lnB>
                    <a:solidFill>
                      <a:srgbClr val="F7FAFF"/>
                    </a:solidFill>
                  </a:tcPr>
                </a:tc>
                <a:tc>
                  <a:txBody>
                    <a:bodyPr/>
                    <a:lstStyle/>
                    <a:p>
                      <a:pPr marL="58419">
                        <a:lnSpc>
                          <a:spcPct val="100000"/>
                        </a:lnSpc>
                        <a:spcBef>
                          <a:spcPts val="395"/>
                        </a:spcBef>
                      </a:pPr>
                      <a:r>
                        <a:rPr sz="1100" b="1" spc="-5" dirty="0">
                          <a:latin typeface="Calibri"/>
                          <a:cs typeface="Calibri"/>
                        </a:rPr>
                        <a:t>For</a:t>
                      </a:r>
                      <a:r>
                        <a:rPr sz="1100" b="1" spc="-50" dirty="0">
                          <a:latin typeface="Calibri"/>
                          <a:cs typeface="Calibri"/>
                        </a:rPr>
                        <a:t> </a:t>
                      </a:r>
                      <a:r>
                        <a:rPr sz="1100" b="1" spc="-10" dirty="0">
                          <a:latin typeface="Calibri"/>
                          <a:cs typeface="Calibri"/>
                        </a:rPr>
                        <a:t>example:</a:t>
                      </a:r>
                      <a:endParaRPr sz="1100">
                        <a:latin typeface="Calibri"/>
                        <a:cs typeface="Calibri"/>
                      </a:endParaRPr>
                    </a:p>
                    <a:p>
                      <a:pPr marL="58419" marR="119380">
                        <a:lnSpc>
                          <a:spcPct val="100000"/>
                        </a:lnSpc>
                        <a:spcBef>
                          <a:spcPts val="5"/>
                        </a:spcBef>
                      </a:pPr>
                      <a:r>
                        <a:rPr sz="1100" spc="-10" dirty="0">
                          <a:latin typeface="Calibri"/>
                          <a:cs typeface="Calibri"/>
                        </a:rPr>
                        <a:t>There</a:t>
                      </a:r>
                      <a:r>
                        <a:rPr sz="1100" spc="15" dirty="0">
                          <a:latin typeface="Calibri"/>
                          <a:cs typeface="Calibri"/>
                        </a:rPr>
                        <a:t> </a:t>
                      </a:r>
                      <a:r>
                        <a:rPr sz="1100" spc="-5" dirty="0">
                          <a:latin typeface="Calibri"/>
                          <a:cs typeface="Calibri"/>
                        </a:rPr>
                        <a:t>seems</a:t>
                      </a:r>
                      <a:r>
                        <a:rPr sz="1100" spc="5" dirty="0">
                          <a:latin typeface="Calibri"/>
                          <a:cs typeface="Calibri"/>
                        </a:rPr>
                        <a:t> </a:t>
                      </a:r>
                      <a:r>
                        <a:rPr sz="1100" spc="-10" dirty="0">
                          <a:latin typeface="Calibri"/>
                          <a:cs typeface="Calibri"/>
                        </a:rPr>
                        <a:t>to</a:t>
                      </a:r>
                      <a:r>
                        <a:rPr sz="1100" dirty="0">
                          <a:latin typeface="Calibri"/>
                          <a:cs typeface="Calibri"/>
                        </a:rPr>
                        <a:t> </a:t>
                      </a:r>
                      <a:r>
                        <a:rPr sz="1100" spc="-5" dirty="0">
                          <a:latin typeface="Calibri"/>
                          <a:cs typeface="Calibri"/>
                        </a:rPr>
                        <a:t>be</a:t>
                      </a:r>
                      <a:r>
                        <a:rPr sz="1100" spc="-10" dirty="0">
                          <a:latin typeface="Calibri"/>
                          <a:cs typeface="Calibri"/>
                        </a:rPr>
                        <a:t> general</a:t>
                      </a:r>
                      <a:r>
                        <a:rPr sz="1100" spc="10" dirty="0">
                          <a:latin typeface="Calibri"/>
                          <a:cs typeface="Calibri"/>
                        </a:rPr>
                        <a:t> </a:t>
                      </a:r>
                      <a:r>
                        <a:rPr sz="1100" spc="-10" dirty="0">
                          <a:latin typeface="Calibri"/>
                          <a:cs typeface="Calibri"/>
                        </a:rPr>
                        <a:t>agreement </a:t>
                      </a:r>
                      <a:r>
                        <a:rPr sz="1100" spc="-300" dirty="0">
                          <a:latin typeface="Calibri"/>
                          <a:cs typeface="Calibri"/>
                        </a:rPr>
                        <a:t> </a:t>
                      </a:r>
                      <a:r>
                        <a:rPr sz="1100" spc="-5" dirty="0">
                          <a:latin typeface="Calibri"/>
                          <a:cs typeface="Calibri"/>
                        </a:rPr>
                        <a:t>on x, (see White 1987, Brown 1980, </a:t>
                      </a:r>
                      <a:r>
                        <a:rPr sz="1100" dirty="0">
                          <a:latin typeface="Calibri"/>
                          <a:cs typeface="Calibri"/>
                        </a:rPr>
                        <a:t> Black</a:t>
                      </a:r>
                      <a:r>
                        <a:rPr sz="1100" spc="-20" dirty="0">
                          <a:latin typeface="Calibri"/>
                          <a:cs typeface="Calibri"/>
                        </a:rPr>
                        <a:t> </a:t>
                      </a:r>
                      <a:r>
                        <a:rPr sz="1100" spc="-5" dirty="0">
                          <a:latin typeface="Calibri"/>
                          <a:cs typeface="Calibri"/>
                        </a:rPr>
                        <a:t>1978,</a:t>
                      </a:r>
                      <a:r>
                        <a:rPr sz="1100" spc="10" dirty="0">
                          <a:latin typeface="Calibri"/>
                          <a:cs typeface="Calibri"/>
                        </a:rPr>
                        <a:t> </a:t>
                      </a:r>
                      <a:r>
                        <a:rPr sz="1100" spc="-5" dirty="0">
                          <a:latin typeface="Calibri"/>
                          <a:cs typeface="Calibri"/>
                        </a:rPr>
                        <a:t>Green 1975).</a:t>
                      </a:r>
                      <a:r>
                        <a:rPr sz="1100" dirty="0">
                          <a:latin typeface="Calibri"/>
                          <a:cs typeface="Calibri"/>
                        </a:rPr>
                        <a:t> </a:t>
                      </a:r>
                      <a:r>
                        <a:rPr sz="1100" spc="-20" dirty="0">
                          <a:latin typeface="Calibri"/>
                          <a:cs typeface="Calibri"/>
                        </a:rPr>
                        <a:t>However, </a:t>
                      </a:r>
                      <a:r>
                        <a:rPr sz="1100" spc="-15" dirty="0">
                          <a:latin typeface="Calibri"/>
                          <a:cs typeface="Calibri"/>
                        </a:rPr>
                        <a:t> </a:t>
                      </a:r>
                      <a:r>
                        <a:rPr sz="1100" spc="-5" dirty="0">
                          <a:latin typeface="Calibri"/>
                          <a:cs typeface="Calibri"/>
                        </a:rPr>
                        <a:t>Green (1975)</a:t>
                      </a:r>
                      <a:r>
                        <a:rPr sz="1100" spc="20" dirty="0">
                          <a:latin typeface="Calibri"/>
                          <a:cs typeface="Calibri"/>
                        </a:rPr>
                        <a:t> </a:t>
                      </a:r>
                      <a:r>
                        <a:rPr sz="1100" spc="-5" dirty="0">
                          <a:latin typeface="Calibri"/>
                          <a:cs typeface="Calibri"/>
                        </a:rPr>
                        <a:t>sees</a:t>
                      </a:r>
                      <a:r>
                        <a:rPr sz="1100" spc="-15" dirty="0">
                          <a:latin typeface="Calibri"/>
                          <a:cs typeface="Calibri"/>
                        </a:rPr>
                        <a:t> </a:t>
                      </a:r>
                      <a:r>
                        <a:rPr sz="1100" dirty="0">
                          <a:latin typeface="Calibri"/>
                          <a:cs typeface="Calibri"/>
                        </a:rPr>
                        <a:t>x as</a:t>
                      </a:r>
                      <a:r>
                        <a:rPr sz="1100" spc="-5" dirty="0">
                          <a:latin typeface="Calibri"/>
                          <a:cs typeface="Calibri"/>
                        </a:rPr>
                        <a:t> </a:t>
                      </a:r>
                      <a:r>
                        <a:rPr sz="1100" dirty="0">
                          <a:latin typeface="Calibri"/>
                          <a:cs typeface="Calibri"/>
                        </a:rPr>
                        <a:t>a</a:t>
                      </a:r>
                      <a:r>
                        <a:rPr sz="1100" spc="-10" dirty="0">
                          <a:latin typeface="Calibri"/>
                          <a:cs typeface="Calibri"/>
                        </a:rPr>
                        <a:t> consequence </a:t>
                      </a:r>
                      <a:r>
                        <a:rPr sz="1100" spc="-300" dirty="0">
                          <a:latin typeface="Calibri"/>
                          <a:cs typeface="Calibri"/>
                        </a:rPr>
                        <a:t> </a:t>
                      </a:r>
                      <a:r>
                        <a:rPr sz="1100" spc="-5" dirty="0">
                          <a:latin typeface="Calibri"/>
                          <a:cs typeface="Calibri"/>
                        </a:rPr>
                        <a:t>of</a:t>
                      </a:r>
                      <a:r>
                        <a:rPr sz="1100" spc="-15" dirty="0">
                          <a:latin typeface="Calibri"/>
                          <a:cs typeface="Calibri"/>
                        </a:rPr>
                        <a:t> </a:t>
                      </a:r>
                      <a:r>
                        <a:rPr sz="1100" spc="-50" dirty="0">
                          <a:latin typeface="Calibri"/>
                          <a:cs typeface="Calibri"/>
                        </a:rPr>
                        <a:t>y,</a:t>
                      </a:r>
                      <a:r>
                        <a:rPr sz="1100" spc="-10" dirty="0">
                          <a:latin typeface="Calibri"/>
                          <a:cs typeface="Calibri"/>
                        </a:rPr>
                        <a:t> </a:t>
                      </a:r>
                      <a:r>
                        <a:rPr sz="1100" dirty="0">
                          <a:latin typeface="Calibri"/>
                          <a:cs typeface="Calibri"/>
                        </a:rPr>
                        <a:t>while</a:t>
                      </a:r>
                      <a:r>
                        <a:rPr sz="1100" spc="-10" dirty="0">
                          <a:latin typeface="Calibri"/>
                          <a:cs typeface="Calibri"/>
                        </a:rPr>
                        <a:t> </a:t>
                      </a:r>
                      <a:r>
                        <a:rPr sz="1100" spc="-5" dirty="0">
                          <a:latin typeface="Calibri"/>
                          <a:cs typeface="Calibri"/>
                        </a:rPr>
                        <a:t>Black(1978)</a:t>
                      </a:r>
                      <a:r>
                        <a:rPr sz="1100" spc="20" dirty="0">
                          <a:latin typeface="Calibri"/>
                          <a:cs typeface="Calibri"/>
                        </a:rPr>
                        <a:t> </a:t>
                      </a:r>
                      <a:r>
                        <a:rPr sz="1100" spc="-5" dirty="0">
                          <a:latin typeface="Calibri"/>
                          <a:cs typeface="Calibri"/>
                        </a:rPr>
                        <a:t>puts</a:t>
                      </a:r>
                      <a:r>
                        <a:rPr sz="1100" dirty="0">
                          <a:latin typeface="Calibri"/>
                          <a:cs typeface="Calibri"/>
                        </a:rPr>
                        <a:t> x </a:t>
                      </a:r>
                      <a:r>
                        <a:rPr sz="1100" spc="-5" dirty="0">
                          <a:latin typeface="Calibri"/>
                          <a:cs typeface="Calibri"/>
                        </a:rPr>
                        <a:t>and</a:t>
                      </a:r>
                      <a:r>
                        <a:rPr sz="1100" dirty="0">
                          <a:latin typeface="Calibri"/>
                          <a:cs typeface="Calibri"/>
                        </a:rPr>
                        <a:t> y</a:t>
                      </a:r>
                      <a:r>
                        <a:rPr sz="1100" spc="-5" dirty="0">
                          <a:latin typeface="Calibri"/>
                          <a:cs typeface="Calibri"/>
                        </a:rPr>
                        <a:t> </a:t>
                      </a:r>
                      <a:r>
                        <a:rPr sz="1100" dirty="0">
                          <a:latin typeface="Calibri"/>
                          <a:cs typeface="Calibri"/>
                        </a:rPr>
                        <a:t>as</a:t>
                      </a:r>
                      <a:endParaRPr sz="1100">
                        <a:latin typeface="Calibri"/>
                        <a:cs typeface="Calibri"/>
                      </a:endParaRPr>
                    </a:p>
                    <a:p>
                      <a:pPr marL="58419">
                        <a:lnSpc>
                          <a:spcPct val="100000"/>
                        </a:lnSpc>
                      </a:pPr>
                      <a:r>
                        <a:rPr sz="1100" spc="-5" dirty="0">
                          <a:latin typeface="Calibri"/>
                          <a:cs typeface="Calibri"/>
                        </a:rPr>
                        <a:t>….</a:t>
                      </a:r>
                      <a:r>
                        <a:rPr sz="1100" spc="-30" dirty="0">
                          <a:latin typeface="Calibri"/>
                          <a:cs typeface="Calibri"/>
                        </a:rPr>
                        <a:t> </a:t>
                      </a:r>
                      <a:r>
                        <a:rPr sz="1100" spc="-5" dirty="0">
                          <a:latin typeface="Calibri"/>
                          <a:cs typeface="Calibri"/>
                        </a:rPr>
                        <a:t>While</a:t>
                      </a:r>
                      <a:r>
                        <a:rPr sz="1100" spc="10" dirty="0">
                          <a:latin typeface="Calibri"/>
                          <a:cs typeface="Calibri"/>
                        </a:rPr>
                        <a:t> </a:t>
                      </a:r>
                      <a:r>
                        <a:rPr sz="1100" spc="-5" dirty="0">
                          <a:latin typeface="Calibri"/>
                          <a:cs typeface="Calibri"/>
                        </a:rPr>
                        <a:t>Green's</a:t>
                      </a:r>
                      <a:r>
                        <a:rPr sz="1100" spc="5" dirty="0">
                          <a:latin typeface="Calibri"/>
                          <a:cs typeface="Calibri"/>
                        </a:rPr>
                        <a:t> </a:t>
                      </a:r>
                      <a:r>
                        <a:rPr sz="1100" spc="-5" dirty="0">
                          <a:latin typeface="Calibri"/>
                          <a:cs typeface="Calibri"/>
                        </a:rPr>
                        <a:t>work</a:t>
                      </a:r>
                      <a:r>
                        <a:rPr sz="1100" spc="-40" dirty="0">
                          <a:latin typeface="Calibri"/>
                          <a:cs typeface="Calibri"/>
                        </a:rPr>
                        <a:t> </a:t>
                      </a:r>
                      <a:r>
                        <a:rPr sz="1100" spc="-5" dirty="0">
                          <a:latin typeface="Calibri"/>
                          <a:cs typeface="Calibri"/>
                        </a:rPr>
                        <a:t>has</a:t>
                      </a:r>
                      <a:r>
                        <a:rPr sz="1100" spc="5" dirty="0">
                          <a:latin typeface="Calibri"/>
                          <a:cs typeface="Calibri"/>
                        </a:rPr>
                        <a:t> </a:t>
                      </a:r>
                      <a:r>
                        <a:rPr sz="1100" spc="-5" dirty="0">
                          <a:latin typeface="Calibri"/>
                          <a:cs typeface="Calibri"/>
                        </a:rPr>
                        <a:t>some</a:t>
                      </a:r>
                      <a:endParaRPr sz="1100">
                        <a:latin typeface="Calibri"/>
                        <a:cs typeface="Calibri"/>
                      </a:endParaRPr>
                    </a:p>
                    <a:p>
                      <a:pPr marL="58419" marR="146050">
                        <a:lnSpc>
                          <a:spcPct val="100000"/>
                        </a:lnSpc>
                      </a:pPr>
                      <a:r>
                        <a:rPr sz="1100" spc="-5" dirty="0">
                          <a:latin typeface="Calibri"/>
                          <a:cs typeface="Calibri"/>
                        </a:rPr>
                        <a:t>limitations </a:t>
                      </a:r>
                      <a:r>
                        <a:rPr sz="1100" dirty="0">
                          <a:latin typeface="Calibri"/>
                          <a:cs typeface="Calibri"/>
                        </a:rPr>
                        <a:t>in </a:t>
                      </a:r>
                      <a:r>
                        <a:rPr sz="1100" spc="-5" dirty="0">
                          <a:latin typeface="Calibri"/>
                          <a:cs typeface="Calibri"/>
                        </a:rPr>
                        <a:t>that </a:t>
                      </a:r>
                      <a:r>
                        <a:rPr sz="1100" dirty="0">
                          <a:latin typeface="Calibri"/>
                          <a:cs typeface="Calibri"/>
                        </a:rPr>
                        <a:t>it …., its </a:t>
                      </a:r>
                      <a:r>
                        <a:rPr sz="1100" spc="-5" dirty="0">
                          <a:latin typeface="Calibri"/>
                          <a:cs typeface="Calibri"/>
                        </a:rPr>
                        <a:t>main value </a:t>
                      </a:r>
                      <a:r>
                        <a:rPr sz="1100" spc="-305" dirty="0">
                          <a:latin typeface="Calibri"/>
                          <a:cs typeface="Calibri"/>
                        </a:rPr>
                        <a:t> </a:t>
                      </a:r>
                      <a:r>
                        <a:rPr sz="1100" dirty="0">
                          <a:latin typeface="Calibri"/>
                          <a:cs typeface="Calibri"/>
                        </a:rPr>
                        <a:t>lies</a:t>
                      </a:r>
                      <a:r>
                        <a:rPr sz="1100" spc="-5" dirty="0">
                          <a:latin typeface="Calibri"/>
                          <a:cs typeface="Calibri"/>
                        </a:rPr>
                        <a:t> </a:t>
                      </a:r>
                      <a:r>
                        <a:rPr sz="1100" dirty="0">
                          <a:latin typeface="Calibri"/>
                          <a:cs typeface="Calibri"/>
                        </a:rPr>
                        <a:t>in …."</a:t>
                      </a:r>
                      <a:endParaRPr sz="1100">
                        <a:latin typeface="Calibri"/>
                        <a:cs typeface="Calibri"/>
                      </a:endParaRPr>
                    </a:p>
                  </a:txBody>
                  <a:tcPr marL="0" marR="0" marT="37624" marB="0">
                    <a:lnL w="9525">
                      <a:solidFill>
                        <a:srgbClr val="DDDDDD"/>
                      </a:solidFill>
                      <a:prstDash val="solid"/>
                    </a:lnL>
                    <a:lnR w="9525">
                      <a:solidFill>
                        <a:srgbClr val="DDDDDD"/>
                      </a:solidFill>
                      <a:prstDash val="solid"/>
                    </a:lnR>
                    <a:lnT w="9525">
                      <a:solidFill>
                        <a:srgbClr val="DDDDDD"/>
                      </a:solidFill>
                      <a:prstDash val="solid"/>
                    </a:lnT>
                    <a:lnB w="9525">
                      <a:solidFill>
                        <a:srgbClr val="DDDDDD"/>
                      </a:solidFill>
                      <a:prstDash val="solid"/>
                    </a:lnB>
                    <a:solidFill>
                      <a:srgbClr val="F7FAFF"/>
                    </a:solidFill>
                  </a:tcPr>
                </a:tc>
                <a:extLst>
                  <a:ext uri="{0D108BD9-81ED-4DB2-BD59-A6C34878D82A}">
                    <a16:rowId xmlns:a16="http://schemas.microsoft.com/office/drawing/2014/main" val="10001"/>
                  </a:ext>
                </a:extLst>
              </a:tr>
            </a:tbl>
          </a:graphicData>
        </a:graphic>
      </p:graphicFrame>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87704" y="1317004"/>
            <a:ext cx="1388745" cy="517930"/>
          </a:xfrm>
          <a:prstGeom prst="rect">
            <a:avLst/>
          </a:prstGeom>
        </p:spPr>
        <p:txBody>
          <a:bodyPr vert="horz" wrap="square" lIns="0" tIns="10001" rIns="0" bIns="0" rtlCol="0" anchor="ctr">
            <a:spAutoFit/>
          </a:bodyPr>
          <a:lstStyle/>
          <a:p>
            <a:pPr marL="9525">
              <a:lnSpc>
                <a:spcPct val="100000"/>
              </a:lnSpc>
              <a:spcBef>
                <a:spcPts val="79"/>
              </a:spcBef>
            </a:pPr>
            <a:r>
              <a:rPr spc="-19" dirty="0"/>
              <a:t>F</a:t>
            </a:r>
            <a:r>
              <a:rPr spc="-11" dirty="0"/>
              <a:t>i</a:t>
            </a:r>
            <a:r>
              <a:rPr spc="-34" dirty="0"/>
              <a:t>nd</a:t>
            </a:r>
            <a:r>
              <a:rPr spc="-23" dirty="0"/>
              <a:t>i</a:t>
            </a:r>
            <a:r>
              <a:rPr spc="-45" dirty="0"/>
              <a:t>n</a:t>
            </a:r>
            <a:r>
              <a:rPr spc="-26" dirty="0"/>
              <a:t>g</a:t>
            </a:r>
            <a:r>
              <a:rPr dirty="0"/>
              <a:t>s</a:t>
            </a:r>
          </a:p>
        </p:txBody>
      </p:sp>
      <p:sp>
        <p:nvSpPr>
          <p:cNvPr id="3" name="object 3"/>
          <p:cNvSpPr txBox="1"/>
          <p:nvPr/>
        </p:nvSpPr>
        <p:spPr>
          <a:xfrm>
            <a:off x="726109" y="2039362"/>
            <a:ext cx="5967413" cy="701635"/>
          </a:xfrm>
          <a:prstGeom prst="rect">
            <a:avLst/>
          </a:prstGeom>
        </p:spPr>
        <p:txBody>
          <a:bodyPr vert="horz" wrap="square" lIns="0" tIns="123349" rIns="0" bIns="0" rtlCol="0">
            <a:spAutoFit/>
          </a:bodyPr>
          <a:lstStyle/>
          <a:p>
            <a:pPr marL="266224" indent="-257175">
              <a:spcBef>
                <a:spcPts val="971"/>
              </a:spcBef>
              <a:buFont typeface="Arial MT"/>
              <a:buChar char="•"/>
              <a:tabLst>
                <a:tab pos="266224" algn="l"/>
                <a:tab pos="266700" algn="l"/>
              </a:tabLst>
            </a:pPr>
            <a:r>
              <a:rPr sz="1500" spc="-4" dirty="0">
                <a:latin typeface="Calibri"/>
                <a:cs typeface="Calibri"/>
              </a:rPr>
              <a:t>FIGURES </a:t>
            </a:r>
            <a:r>
              <a:rPr sz="1500" dirty="0">
                <a:latin typeface="Calibri"/>
                <a:cs typeface="Calibri"/>
              </a:rPr>
              <a:t>·</a:t>
            </a:r>
            <a:r>
              <a:rPr sz="1500" spc="-8" dirty="0">
                <a:latin typeface="Calibri"/>
                <a:cs typeface="Calibri"/>
              </a:rPr>
              <a:t> illustrations,</a:t>
            </a:r>
            <a:r>
              <a:rPr sz="1500" spc="26" dirty="0">
                <a:latin typeface="Calibri"/>
                <a:cs typeface="Calibri"/>
              </a:rPr>
              <a:t> </a:t>
            </a:r>
            <a:r>
              <a:rPr sz="1500" spc="-4" dirty="0">
                <a:latin typeface="Calibri"/>
                <a:cs typeface="Calibri"/>
              </a:rPr>
              <a:t>photos,</a:t>
            </a:r>
            <a:r>
              <a:rPr sz="1500" spc="-19" dirty="0">
                <a:latin typeface="Calibri"/>
                <a:cs typeface="Calibri"/>
              </a:rPr>
              <a:t> </a:t>
            </a:r>
            <a:r>
              <a:rPr sz="1500" spc="-8" dirty="0">
                <a:latin typeface="Calibri"/>
                <a:cs typeface="Calibri"/>
              </a:rPr>
              <a:t>drawings</a:t>
            </a:r>
            <a:endParaRPr sz="1500" dirty="0">
              <a:latin typeface="Calibri"/>
              <a:cs typeface="Calibri"/>
            </a:endParaRPr>
          </a:p>
          <a:p>
            <a:pPr marL="266224" indent="-257175">
              <a:spcBef>
                <a:spcPts val="900"/>
              </a:spcBef>
              <a:buFont typeface="Arial MT"/>
              <a:buChar char="•"/>
              <a:tabLst>
                <a:tab pos="266224" algn="l"/>
                <a:tab pos="266700" algn="l"/>
              </a:tabLst>
            </a:pPr>
            <a:r>
              <a:rPr sz="1500" spc="-23" dirty="0">
                <a:latin typeface="Calibri"/>
                <a:cs typeface="Calibri"/>
              </a:rPr>
              <a:t>TABLES</a:t>
            </a:r>
            <a:r>
              <a:rPr sz="1500" spc="-15" dirty="0">
                <a:latin typeface="Calibri"/>
                <a:cs typeface="Calibri"/>
              </a:rPr>
              <a:t> </a:t>
            </a:r>
            <a:r>
              <a:rPr sz="1500" dirty="0">
                <a:latin typeface="Calibri"/>
                <a:cs typeface="Calibri"/>
              </a:rPr>
              <a:t>·</a:t>
            </a:r>
            <a:r>
              <a:rPr sz="1500" spc="-11" dirty="0">
                <a:latin typeface="Calibri"/>
                <a:cs typeface="Calibri"/>
              </a:rPr>
              <a:t> </a:t>
            </a:r>
            <a:r>
              <a:rPr sz="1500" spc="-4" dirty="0">
                <a:latin typeface="Calibri"/>
                <a:cs typeface="Calibri"/>
              </a:rPr>
              <a:t>lists,</a:t>
            </a:r>
            <a:r>
              <a:rPr sz="1500" spc="19" dirty="0">
                <a:latin typeface="Calibri"/>
                <a:cs typeface="Calibri"/>
              </a:rPr>
              <a:t> </a:t>
            </a:r>
            <a:r>
              <a:rPr sz="1500" spc="-4" dirty="0">
                <a:latin typeface="Calibri"/>
                <a:cs typeface="Calibri"/>
              </a:rPr>
              <a:t>tables, </a:t>
            </a:r>
            <a:r>
              <a:rPr sz="1500" spc="-11" dirty="0">
                <a:latin typeface="Calibri"/>
                <a:cs typeface="Calibri"/>
              </a:rPr>
              <a:t>data</a:t>
            </a:r>
            <a:r>
              <a:rPr sz="1500" dirty="0">
                <a:latin typeface="Calibri"/>
                <a:cs typeface="Calibri"/>
              </a:rPr>
              <a:t> </a:t>
            </a:r>
            <a:r>
              <a:rPr sz="1500" spc="-4" dirty="0">
                <a:latin typeface="Calibri"/>
                <a:cs typeface="Calibri"/>
              </a:rPr>
              <a:t>entry</a:t>
            </a:r>
            <a:r>
              <a:rPr sz="1500" spc="4" dirty="0">
                <a:latin typeface="Calibri"/>
                <a:cs typeface="Calibri"/>
              </a:rPr>
              <a:t> </a:t>
            </a:r>
            <a:r>
              <a:rPr sz="1500" spc="-8" dirty="0">
                <a:latin typeface="Calibri"/>
                <a:cs typeface="Calibri"/>
              </a:rPr>
              <a:t>forms, statistical</a:t>
            </a:r>
            <a:r>
              <a:rPr sz="1500" spc="30" dirty="0">
                <a:latin typeface="Calibri"/>
                <a:cs typeface="Calibri"/>
              </a:rPr>
              <a:t> </a:t>
            </a:r>
            <a:r>
              <a:rPr sz="1500" spc="-4" dirty="0">
                <a:latin typeface="Calibri"/>
                <a:cs typeface="Calibri"/>
              </a:rPr>
              <a:t>analysis</a:t>
            </a:r>
            <a:endParaRPr sz="1500" dirty="0">
              <a:latin typeface="Calibri"/>
              <a:cs typeface="Calibri"/>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87704" y="1317004"/>
            <a:ext cx="4521518" cy="517930"/>
          </a:xfrm>
          <a:prstGeom prst="rect">
            <a:avLst/>
          </a:prstGeom>
        </p:spPr>
        <p:txBody>
          <a:bodyPr vert="horz" wrap="square" lIns="0" tIns="10001" rIns="0" bIns="0" rtlCol="0" anchor="ctr">
            <a:spAutoFit/>
          </a:bodyPr>
          <a:lstStyle/>
          <a:p>
            <a:pPr marL="9525">
              <a:lnSpc>
                <a:spcPct val="100000"/>
              </a:lnSpc>
              <a:spcBef>
                <a:spcPts val="79"/>
              </a:spcBef>
            </a:pPr>
            <a:r>
              <a:rPr dirty="0"/>
              <a:t>Further</a:t>
            </a:r>
            <a:r>
              <a:rPr spc="-45" dirty="0"/>
              <a:t> </a:t>
            </a:r>
            <a:r>
              <a:rPr spc="-11" dirty="0"/>
              <a:t>Recommendations</a:t>
            </a:r>
          </a:p>
        </p:txBody>
      </p:sp>
      <p:sp>
        <p:nvSpPr>
          <p:cNvPr id="3" name="object 3"/>
          <p:cNvSpPr txBox="1"/>
          <p:nvPr/>
        </p:nvSpPr>
        <p:spPr>
          <a:xfrm>
            <a:off x="687704" y="2345017"/>
            <a:ext cx="5820728" cy="911949"/>
          </a:xfrm>
          <a:prstGeom prst="rect">
            <a:avLst/>
          </a:prstGeom>
        </p:spPr>
        <p:txBody>
          <a:bodyPr vert="horz" wrap="square" lIns="0" tIns="9049" rIns="0" bIns="0" rtlCol="0">
            <a:spAutoFit/>
          </a:bodyPr>
          <a:lstStyle/>
          <a:p>
            <a:pPr marL="221456" indent="-212408">
              <a:spcBef>
                <a:spcPts val="71"/>
              </a:spcBef>
              <a:buSzPct val="96428"/>
              <a:buFont typeface="Wingdings"/>
              <a:buChar char=""/>
              <a:tabLst>
                <a:tab pos="221933" algn="l"/>
              </a:tabLst>
            </a:pPr>
            <a:r>
              <a:rPr sz="2100" spc="-11" dirty="0">
                <a:latin typeface="Calibri"/>
                <a:cs typeface="Calibri"/>
              </a:rPr>
              <a:t>Recommendation</a:t>
            </a:r>
            <a:r>
              <a:rPr sz="2100" spc="19" dirty="0">
                <a:latin typeface="Calibri"/>
                <a:cs typeface="Calibri"/>
              </a:rPr>
              <a:t> </a:t>
            </a:r>
            <a:r>
              <a:rPr sz="2100" spc="-19" dirty="0">
                <a:latin typeface="Calibri"/>
                <a:cs typeface="Calibri"/>
              </a:rPr>
              <a:t>for</a:t>
            </a:r>
            <a:r>
              <a:rPr sz="2100" spc="8" dirty="0">
                <a:latin typeface="Calibri"/>
                <a:cs typeface="Calibri"/>
              </a:rPr>
              <a:t> </a:t>
            </a:r>
            <a:r>
              <a:rPr sz="2100" spc="-4" dirty="0">
                <a:latin typeface="Calibri"/>
                <a:cs typeface="Calibri"/>
              </a:rPr>
              <a:t>the</a:t>
            </a:r>
            <a:r>
              <a:rPr sz="2100" spc="-8" dirty="0">
                <a:latin typeface="Calibri"/>
                <a:cs typeface="Calibri"/>
              </a:rPr>
              <a:t> </a:t>
            </a:r>
            <a:r>
              <a:rPr sz="2100" spc="-11" dirty="0">
                <a:latin typeface="Calibri"/>
                <a:cs typeface="Calibri"/>
              </a:rPr>
              <a:t>future</a:t>
            </a:r>
            <a:r>
              <a:rPr sz="2100" spc="19" dirty="0">
                <a:latin typeface="Calibri"/>
                <a:cs typeface="Calibri"/>
              </a:rPr>
              <a:t> </a:t>
            </a:r>
            <a:r>
              <a:rPr sz="2100" spc="-11" dirty="0">
                <a:latin typeface="Calibri"/>
                <a:cs typeface="Calibri"/>
              </a:rPr>
              <a:t>research</a:t>
            </a:r>
            <a:endParaRPr sz="2100">
              <a:latin typeface="Calibri"/>
              <a:cs typeface="Calibri"/>
            </a:endParaRPr>
          </a:p>
          <a:p>
            <a:pPr marL="221456" indent="-212408">
              <a:spcBef>
                <a:spcPts val="2010"/>
              </a:spcBef>
              <a:buSzPct val="96428"/>
              <a:buFont typeface="Wingdings"/>
              <a:buChar char=""/>
              <a:tabLst>
                <a:tab pos="221933" algn="l"/>
              </a:tabLst>
            </a:pPr>
            <a:r>
              <a:rPr sz="2100" spc="-11" dirty="0">
                <a:latin typeface="Calibri"/>
                <a:cs typeface="Calibri"/>
              </a:rPr>
              <a:t>Recommendation</a:t>
            </a:r>
            <a:r>
              <a:rPr sz="2100" spc="15" dirty="0">
                <a:latin typeface="Calibri"/>
                <a:cs typeface="Calibri"/>
              </a:rPr>
              <a:t> </a:t>
            </a:r>
            <a:r>
              <a:rPr sz="2100" spc="-19" dirty="0">
                <a:latin typeface="Calibri"/>
                <a:cs typeface="Calibri"/>
              </a:rPr>
              <a:t>for</a:t>
            </a:r>
            <a:r>
              <a:rPr sz="2100" spc="15" dirty="0">
                <a:latin typeface="Calibri"/>
                <a:cs typeface="Calibri"/>
              </a:rPr>
              <a:t> </a:t>
            </a:r>
            <a:r>
              <a:rPr sz="2100" spc="-4" dirty="0">
                <a:latin typeface="Calibri"/>
                <a:cs typeface="Calibri"/>
              </a:rPr>
              <a:t>the </a:t>
            </a:r>
            <a:r>
              <a:rPr sz="2100" spc="-8" dirty="0">
                <a:latin typeface="Calibri"/>
                <a:cs typeface="Calibri"/>
              </a:rPr>
              <a:t>business</a:t>
            </a:r>
            <a:r>
              <a:rPr sz="2100" spc="45" dirty="0">
                <a:latin typeface="Calibri"/>
                <a:cs typeface="Calibri"/>
              </a:rPr>
              <a:t> </a:t>
            </a:r>
            <a:r>
              <a:rPr sz="2100" spc="-4" dirty="0">
                <a:latin typeface="Calibri"/>
                <a:cs typeface="Calibri"/>
              </a:rPr>
              <a:t>policy</a:t>
            </a:r>
            <a:r>
              <a:rPr sz="2100" spc="4" dirty="0">
                <a:latin typeface="Calibri"/>
                <a:cs typeface="Calibri"/>
              </a:rPr>
              <a:t> </a:t>
            </a:r>
            <a:r>
              <a:rPr sz="2100" spc="-4" dirty="0">
                <a:latin typeface="Calibri"/>
                <a:cs typeface="Calibri"/>
              </a:rPr>
              <a:t>/</a:t>
            </a:r>
            <a:r>
              <a:rPr sz="2100" spc="15" dirty="0">
                <a:latin typeface="Calibri"/>
                <a:cs typeface="Calibri"/>
              </a:rPr>
              <a:t> </a:t>
            </a:r>
            <a:r>
              <a:rPr sz="2100" spc="-8" dirty="0">
                <a:latin typeface="Calibri"/>
                <a:cs typeface="Calibri"/>
              </a:rPr>
              <a:t>practices</a:t>
            </a:r>
            <a:endParaRPr sz="2100">
              <a:latin typeface="Calibri"/>
              <a:cs typeface="Calibri"/>
            </a:endParaRP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87705" y="1317004"/>
            <a:ext cx="1833086" cy="517930"/>
          </a:xfrm>
          <a:prstGeom prst="rect">
            <a:avLst/>
          </a:prstGeom>
        </p:spPr>
        <p:txBody>
          <a:bodyPr vert="horz" wrap="square" lIns="0" tIns="10001" rIns="0" bIns="0" rtlCol="0" anchor="ctr">
            <a:spAutoFit/>
          </a:bodyPr>
          <a:lstStyle/>
          <a:p>
            <a:pPr marL="9525">
              <a:lnSpc>
                <a:spcPct val="100000"/>
              </a:lnSpc>
              <a:spcBef>
                <a:spcPts val="79"/>
              </a:spcBef>
            </a:pPr>
            <a:r>
              <a:rPr spc="-26" dirty="0"/>
              <a:t>Conclusion</a:t>
            </a:r>
          </a:p>
        </p:txBody>
      </p:sp>
      <p:sp>
        <p:nvSpPr>
          <p:cNvPr id="3" name="object 3"/>
          <p:cNvSpPr txBox="1"/>
          <p:nvPr/>
        </p:nvSpPr>
        <p:spPr>
          <a:xfrm>
            <a:off x="687704" y="2345017"/>
            <a:ext cx="3300413" cy="911949"/>
          </a:xfrm>
          <a:prstGeom prst="rect">
            <a:avLst/>
          </a:prstGeom>
        </p:spPr>
        <p:txBody>
          <a:bodyPr vert="horz" wrap="square" lIns="0" tIns="9049" rIns="0" bIns="0" rtlCol="0">
            <a:spAutoFit/>
          </a:bodyPr>
          <a:lstStyle/>
          <a:p>
            <a:pPr marL="221456" indent="-212408">
              <a:spcBef>
                <a:spcPts val="71"/>
              </a:spcBef>
              <a:buSzPct val="96428"/>
              <a:buFont typeface="Wingdings"/>
              <a:buChar char=""/>
              <a:tabLst>
                <a:tab pos="221933" algn="l"/>
              </a:tabLst>
            </a:pPr>
            <a:r>
              <a:rPr sz="2100" spc="-8" dirty="0">
                <a:latin typeface="Calibri"/>
                <a:cs typeface="Calibri"/>
              </a:rPr>
              <a:t>Summarises</a:t>
            </a:r>
            <a:r>
              <a:rPr sz="2100" spc="15" dirty="0">
                <a:latin typeface="Calibri"/>
                <a:cs typeface="Calibri"/>
              </a:rPr>
              <a:t> </a:t>
            </a:r>
            <a:r>
              <a:rPr sz="2100" spc="-4" dirty="0">
                <a:latin typeface="Calibri"/>
                <a:cs typeface="Calibri"/>
              </a:rPr>
              <a:t>the </a:t>
            </a:r>
            <a:r>
              <a:rPr sz="2100" spc="-26" dirty="0">
                <a:latin typeface="Calibri"/>
                <a:cs typeface="Calibri"/>
              </a:rPr>
              <a:t>key</a:t>
            </a:r>
            <a:r>
              <a:rPr sz="2100" spc="-19" dirty="0">
                <a:latin typeface="Calibri"/>
                <a:cs typeface="Calibri"/>
              </a:rPr>
              <a:t> </a:t>
            </a:r>
            <a:r>
              <a:rPr sz="2100" spc="-8" dirty="0">
                <a:latin typeface="Calibri"/>
                <a:cs typeface="Calibri"/>
              </a:rPr>
              <a:t>findings</a:t>
            </a:r>
            <a:endParaRPr sz="2100">
              <a:latin typeface="Calibri"/>
              <a:cs typeface="Calibri"/>
            </a:endParaRPr>
          </a:p>
          <a:p>
            <a:pPr marL="221456" indent="-212408">
              <a:spcBef>
                <a:spcPts val="2010"/>
              </a:spcBef>
              <a:buSzPct val="96428"/>
              <a:buFont typeface="Wingdings"/>
              <a:buChar char=""/>
              <a:tabLst>
                <a:tab pos="221933" algn="l"/>
              </a:tabLst>
            </a:pPr>
            <a:r>
              <a:rPr sz="2100" spc="-8" dirty="0">
                <a:latin typeface="Calibri"/>
                <a:cs typeface="Calibri"/>
              </a:rPr>
              <a:t>Objectives</a:t>
            </a:r>
            <a:r>
              <a:rPr sz="2100" spc="4" dirty="0">
                <a:latin typeface="Calibri"/>
                <a:cs typeface="Calibri"/>
              </a:rPr>
              <a:t> </a:t>
            </a:r>
            <a:r>
              <a:rPr sz="2100" spc="-15" dirty="0">
                <a:latin typeface="Calibri"/>
                <a:cs typeface="Calibri"/>
              </a:rPr>
              <a:t>to </a:t>
            </a:r>
            <a:r>
              <a:rPr sz="2100" spc="-8" dirty="0">
                <a:latin typeface="Calibri"/>
                <a:cs typeface="Calibri"/>
              </a:rPr>
              <a:t>the</a:t>
            </a:r>
            <a:r>
              <a:rPr sz="2100" dirty="0">
                <a:latin typeface="Calibri"/>
                <a:cs typeface="Calibri"/>
              </a:rPr>
              <a:t> </a:t>
            </a:r>
            <a:r>
              <a:rPr sz="2100" spc="-8" dirty="0">
                <a:latin typeface="Calibri"/>
                <a:cs typeface="Calibri"/>
              </a:rPr>
              <a:t>report</a:t>
            </a:r>
            <a:endParaRPr sz="2100">
              <a:latin typeface="Calibri"/>
              <a:cs typeface="Calibri"/>
            </a:endParaRPr>
          </a:p>
        </p:txBody>
      </p:sp>
      <p:pic>
        <p:nvPicPr>
          <p:cNvPr id="4" name="object 4"/>
          <p:cNvPicPr/>
          <p:nvPr/>
        </p:nvPicPr>
        <p:blipFill>
          <a:blip r:embed="rId2" cstate="print"/>
          <a:stretch>
            <a:fillRect/>
          </a:stretch>
        </p:blipFill>
        <p:spPr>
          <a:xfrm>
            <a:off x="4135374" y="2785491"/>
            <a:ext cx="3429000" cy="1929384"/>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87704" y="1317004"/>
            <a:ext cx="2706053" cy="517930"/>
          </a:xfrm>
          <a:prstGeom prst="rect">
            <a:avLst/>
          </a:prstGeom>
        </p:spPr>
        <p:txBody>
          <a:bodyPr vert="horz" wrap="square" lIns="0" tIns="10001" rIns="0" bIns="0" rtlCol="0" anchor="ctr">
            <a:spAutoFit/>
          </a:bodyPr>
          <a:lstStyle/>
          <a:p>
            <a:pPr marL="9525">
              <a:lnSpc>
                <a:spcPct val="100000"/>
              </a:lnSpc>
              <a:spcBef>
                <a:spcPts val="79"/>
              </a:spcBef>
            </a:pPr>
            <a:r>
              <a:rPr dirty="0"/>
              <a:t>Styles</a:t>
            </a:r>
            <a:r>
              <a:rPr spc="-34" dirty="0"/>
              <a:t> </a:t>
            </a:r>
            <a:r>
              <a:rPr dirty="0"/>
              <a:t>of</a:t>
            </a:r>
            <a:r>
              <a:rPr spc="-23" dirty="0"/>
              <a:t> </a:t>
            </a:r>
            <a:r>
              <a:rPr dirty="0"/>
              <a:t>writing</a:t>
            </a:r>
          </a:p>
        </p:txBody>
      </p:sp>
      <p:sp>
        <p:nvSpPr>
          <p:cNvPr id="3" name="object 3"/>
          <p:cNvSpPr txBox="1"/>
          <p:nvPr/>
        </p:nvSpPr>
        <p:spPr>
          <a:xfrm>
            <a:off x="687705" y="2105692"/>
            <a:ext cx="3479959" cy="3051476"/>
          </a:xfrm>
          <a:prstGeom prst="rect">
            <a:avLst/>
          </a:prstGeom>
        </p:spPr>
        <p:txBody>
          <a:bodyPr vert="horz" wrap="square" lIns="0" tIns="9525" rIns="0" bIns="0" rtlCol="0">
            <a:spAutoFit/>
          </a:bodyPr>
          <a:lstStyle/>
          <a:p>
            <a:pPr marL="213360" indent="-204311">
              <a:spcBef>
                <a:spcPts val="75"/>
              </a:spcBef>
              <a:buSzPct val="95833"/>
              <a:buFont typeface="Wingdings"/>
              <a:buChar char=""/>
              <a:tabLst>
                <a:tab pos="213836" algn="l"/>
              </a:tabLst>
            </a:pPr>
            <a:r>
              <a:rPr spc="-11" dirty="0">
                <a:latin typeface="Calibri"/>
                <a:cs typeface="Calibri"/>
              </a:rPr>
              <a:t>Passive</a:t>
            </a:r>
            <a:r>
              <a:rPr spc="-26" dirty="0">
                <a:latin typeface="Calibri"/>
                <a:cs typeface="Calibri"/>
              </a:rPr>
              <a:t> </a:t>
            </a:r>
            <a:r>
              <a:rPr spc="-8" dirty="0">
                <a:latin typeface="Calibri"/>
                <a:cs typeface="Calibri"/>
              </a:rPr>
              <a:t>voice,</a:t>
            </a:r>
            <a:endParaRPr>
              <a:latin typeface="Calibri"/>
              <a:cs typeface="Calibri"/>
            </a:endParaRPr>
          </a:p>
          <a:p>
            <a:pPr marL="213360" indent="-204311">
              <a:spcBef>
                <a:spcPts val="1395"/>
              </a:spcBef>
              <a:buSzPct val="95833"/>
              <a:buFont typeface="Wingdings"/>
              <a:buChar char=""/>
              <a:tabLst>
                <a:tab pos="213836" algn="l"/>
              </a:tabLst>
            </a:pPr>
            <a:r>
              <a:rPr spc="-4" dirty="0">
                <a:latin typeface="Calibri"/>
                <a:cs typeface="Calibri"/>
              </a:rPr>
              <a:t>Clear</a:t>
            </a:r>
            <a:r>
              <a:rPr spc="-23" dirty="0">
                <a:latin typeface="Calibri"/>
                <a:cs typeface="Calibri"/>
              </a:rPr>
              <a:t> </a:t>
            </a:r>
            <a:r>
              <a:rPr spc="-8" dirty="0">
                <a:latin typeface="Calibri"/>
                <a:cs typeface="Calibri"/>
              </a:rPr>
              <a:t>sentences </a:t>
            </a:r>
            <a:r>
              <a:rPr dirty="0">
                <a:latin typeface="Calibri"/>
                <a:cs typeface="Calibri"/>
              </a:rPr>
              <a:t>and</a:t>
            </a:r>
            <a:r>
              <a:rPr spc="-4" dirty="0">
                <a:latin typeface="Calibri"/>
                <a:cs typeface="Calibri"/>
              </a:rPr>
              <a:t> plain language</a:t>
            </a:r>
            <a:endParaRPr>
              <a:latin typeface="Calibri"/>
              <a:cs typeface="Calibri"/>
            </a:endParaRPr>
          </a:p>
          <a:p>
            <a:pPr marL="213360" indent="-204311">
              <a:spcBef>
                <a:spcPts val="1406"/>
              </a:spcBef>
              <a:buSzPct val="95833"/>
              <a:buFont typeface="Wingdings"/>
              <a:buChar char=""/>
              <a:tabLst>
                <a:tab pos="213836" algn="l"/>
              </a:tabLst>
            </a:pPr>
            <a:r>
              <a:rPr spc="-19" dirty="0">
                <a:latin typeface="Calibri"/>
                <a:cs typeface="Calibri"/>
              </a:rPr>
              <a:t>Effective</a:t>
            </a:r>
            <a:r>
              <a:rPr spc="-15" dirty="0">
                <a:latin typeface="Calibri"/>
                <a:cs typeface="Calibri"/>
              </a:rPr>
              <a:t> </a:t>
            </a:r>
            <a:r>
              <a:rPr spc="-4" dirty="0">
                <a:latin typeface="Calibri"/>
                <a:cs typeface="Calibri"/>
              </a:rPr>
              <a:t>headings</a:t>
            </a:r>
            <a:endParaRPr>
              <a:latin typeface="Calibri"/>
              <a:cs typeface="Calibri"/>
            </a:endParaRPr>
          </a:p>
          <a:p>
            <a:pPr marL="213360" indent="-204311">
              <a:spcBef>
                <a:spcPts val="1395"/>
              </a:spcBef>
              <a:buSzPct val="95833"/>
              <a:buFont typeface="Wingdings"/>
              <a:buChar char=""/>
              <a:tabLst>
                <a:tab pos="213836" algn="l"/>
              </a:tabLst>
            </a:pPr>
            <a:r>
              <a:rPr spc="-11" dirty="0">
                <a:latin typeface="Calibri"/>
                <a:cs typeface="Calibri"/>
              </a:rPr>
              <a:t>Paragraphing</a:t>
            </a:r>
            <a:r>
              <a:rPr spc="-23" dirty="0">
                <a:latin typeface="Calibri"/>
                <a:cs typeface="Calibri"/>
              </a:rPr>
              <a:t> </a:t>
            </a:r>
            <a:r>
              <a:rPr dirty="0">
                <a:latin typeface="Calibri"/>
                <a:cs typeface="Calibri"/>
              </a:rPr>
              <a:t>and</a:t>
            </a:r>
            <a:r>
              <a:rPr spc="-11" dirty="0">
                <a:latin typeface="Calibri"/>
                <a:cs typeface="Calibri"/>
              </a:rPr>
              <a:t> </a:t>
            </a:r>
            <a:r>
              <a:rPr spc="-4" dirty="0">
                <a:latin typeface="Calibri"/>
                <a:cs typeface="Calibri"/>
              </a:rPr>
              <a:t>numbering</a:t>
            </a:r>
            <a:endParaRPr>
              <a:latin typeface="Calibri"/>
              <a:cs typeface="Calibri"/>
            </a:endParaRPr>
          </a:p>
          <a:p>
            <a:pPr marL="213836" indent="-204788">
              <a:spcBef>
                <a:spcPts val="1395"/>
              </a:spcBef>
              <a:buSzPct val="95833"/>
              <a:buFont typeface="Wingdings"/>
              <a:buChar char=""/>
              <a:tabLst>
                <a:tab pos="214313" algn="l"/>
              </a:tabLst>
            </a:pPr>
            <a:r>
              <a:rPr b="1" spc="-11" dirty="0">
                <a:latin typeface="Calibri"/>
                <a:cs typeface="Calibri"/>
              </a:rPr>
              <a:t>Font</a:t>
            </a:r>
            <a:r>
              <a:rPr b="1" spc="-23" dirty="0">
                <a:latin typeface="Calibri"/>
                <a:cs typeface="Calibri"/>
              </a:rPr>
              <a:t> </a:t>
            </a:r>
            <a:r>
              <a:rPr b="1" spc="-8" dirty="0">
                <a:latin typeface="Calibri"/>
                <a:cs typeface="Calibri"/>
              </a:rPr>
              <a:t>Size 12,</a:t>
            </a:r>
            <a:r>
              <a:rPr b="1" dirty="0">
                <a:latin typeface="Calibri"/>
                <a:cs typeface="Calibri"/>
              </a:rPr>
              <a:t> </a:t>
            </a:r>
            <a:r>
              <a:rPr b="1" spc="-4" dirty="0">
                <a:latin typeface="Calibri"/>
                <a:cs typeface="Calibri"/>
              </a:rPr>
              <a:t>Arial</a:t>
            </a:r>
            <a:r>
              <a:rPr b="1" spc="-19" dirty="0">
                <a:latin typeface="Calibri"/>
                <a:cs typeface="Calibri"/>
              </a:rPr>
              <a:t> </a:t>
            </a:r>
            <a:r>
              <a:rPr b="1" dirty="0">
                <a:latin typeface="Calibri"/>
                <a:cs typeface="Calibri"/>
              </a:rPr>
              <a:t>/</a:t>
            </a:r>
            <a:r>
              <a:rPr b="1" spc="-4" dirty="0">
                <a:latin typeface="Calibri"/>
                <a:cs typeface="Calibri"/>
              </a:rPr>
              <a:t> </a:t>
            </a:r>
            <a:r>
              <a:rPr b="1" spc="-8" dirty="0">
                <a:latin typeface="Calibri"/>
                <a:cs typeface="Calibri"/>
              </a:rPr>
              <a:t>Calibri</a:t>
            </a:r>
            <a:endParaRPr>
              <a:latin typeface="Calibri"/>
              <a:cs typeface="Calibri"/>
            </a:endParaRPr>
          </a:p>
          <a:p>
            <a:pPr marL="213360" indent="-204311">
              <a:spcBef>
                <a:spcPts val="1403"/>
              </a:spcBef>
              <a:buSzPct val="95833"/>
              <a:buFont typeface="Wingdings"/>
              <a:buChar char=""/>
              <a:tabLst>
                <a:tab pos="213836" algn="l"/>
              </a:tabLst>
            </a:pPr>
            <a:r>
              <a:rPr spc="-15" dirty="0">
                <a:latin typeface="Calibri"/>
                <a:cs typeface="Calibri"/>
              </a:rPr>
              <a:t>Paragraph</a:t>
            </a:r>
            <a:r>
              <a:rPr spc="-19" dirty="0">
                <a:latin typeface="Calibri"/>
                <a:cs typeface="Calibri"/>
              </a:rPr>
              <a:t> </a:t>
            </a:r>
            <a:r>
              <a:rPr spc="-4" dirty="0">
                <a:latin typeface="Calibri"/>
                <a:cs typeface="Calibri"/>
              </a:rPr>
              <a:t>should</a:t>
            </a:r>
            <a:r>
              <a:rPr spc="-11" dirty="0">
                <a:latin typeface="Calibri"/>
                <a:cs typeface="Calibri"/>
              </a:rPr>
              <a:t> </a:t>
            </a:r>
            <a:r>
              <a:rPr spc="-4" dirty="0">
                <a:latin typeface="Calibri"/>
                <a:cs typeface="Calibri"/>
              </a:rPr>
              <a:t>be </a:t>
            </a:r>
            <a:r>
              <a:rPr b="1" spc="-8" dirty="0">
                <a:latin typeface="Calibri"/>
                <a:cs typeface="Calibri"/>
              </a:rPr>
              <a:t>justify</a:t>
            </a:r>
            <a:endParaRPr>
              <a:latin typeface="Calibri"/>
              <a:cs typeface="Calibri"/>
            </a:endParaRPr>
          </a:p>
          <a:p>
            <a:pPr marL="213836" indent="-204788">
              <a:spcBef>
                <a:spcPts val="1560"/>
              </a:spcBef>
              <a:buSzPct val="95833"/>
              <a:buFont typeface="Wingdings"/>
              <a:buChar char=""/>
              <a:tabLst>
                <a:tab pos="214313" algn="l"/>
              </a:tabLst>
            </a:pPr>
            <a:r>
              <a:rPr b="1" dirty="0">
                <a:latin typeface="Calibri"/>
                <a:cs typeface="Calibri"/>
              </a:rPr>
              <a:t>Line</a:t>
            </a:r>
            <a:r>
              <a:rPr b="1" spc="-34" dirty="0">
                <a:latin typeface="Calibri"/>
                <a:cs typeface="Calibri"/>
              </a:rPr>
              <a:t> </a:t>
            </a:r>
            <a:r>
              <a:rPr b="1" dirty="0">
                <a:latin typeface="Calibri"/>
                <a:cs typeface="Calibri"/>
              </a:rPr>
              <a:t>Spacing</a:t>
            </a:r>
            <a:r>
              <a:rPr b="1" spc="-23" dirty="0">
                <a:latin typeface="Calibri"/>
                <a:cs typeface="Calibri"/>
              </a:rPr>
              <a:t> </a:t>
            </a:r>
            <a:r>
              <a:rPr b="1" spc="-8" dirty="0">
                <a:latin typeface="Calibri"/>
                <a:cs typeface="Calibri"/>
              </a:rPr>
              <a:t>1.5</a:t>
            </a:r>
            <a:endParaRPr>
              <a:latin typeface="Calibri"/>
              <a:cs typeface="Calibri"/>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a:spLocks noGrp="1"/>
          </p:cNvSpPr>
          <p:nvPr>
            <p:ph type="title"/>
          </p:nvPr>
        </p:nvSpPr>
        <p:spPr>
          <a:xfrm>
            <a:off x="687705" y="1261940"/>
            <a:ext cx="1707356" cy="517930"/>
          </a:xfrm>
          <a:prstGeom prst="rect">
            <a:avLst/>
          </a:prstGeom>
        </p:spPr>
        <p:txBody>
          <a:bodyPr vert="horz" wrap="square" lIns="0" tIns="10001" rIns="0" bIns="0" rtlCol="0" anchor="ctr">
            <a:spAutoFit/>
          </a:bodyPr>
          <a:lstStyle/>
          <a:p>
            <a:pPr marL="9525">
              <a:lnSpc>
                <a:spcPct val="100000"/>
              </a:lnSpc>
              <a:spcBef>
                <a:spcPts val="79"/>
              </a:spcBef>
            </a:pPr>
            <a:r>
              <a:rPr spc="-30" dirty="0"/>
              <a:t>Reference</a:t>
            </a:r>
          </a:p>
        </p:txBody>
      </p:sp>
      <p:sp>
        <p:nvSpPr>
          <p:cNvPr id="3" name="object 3"/>
          <p:cNvSpPr txBox="1"/>
          <p:nvPr/>
        </p:nvSpPr>
        <p:spPr>
          <a:xfrm>
            <a:off x="716508" y="1884903"/>
            <a:ext cx="7768590" cy="2339615"/>
          </a:xfrm>
          <a:prstGeom prst="rect">
            <a:avLst/>
          </a:prstGeom>
        </p:spPr>
        <p:txBody>
          <a:bodyPr vert="horz" wrap="square" lIns="0" tIns="9525" rIns="0" bIns="0" rtlCol="0">
            <a:spAutoFit/>
          </a:bodyPr>
          <a:lstStyle/>
          <a:p>
            <a:pPr marL="9525" marR="3810" algn="just">
              <a:lnSpc>
                <a:spcPct val="150000"/>
              </a:lnSpc>
              <a:spcBef>
                <a:spcPts val="75"/>
              </a:spcBef>
            </a:pPr>
            <a:r>
              <a:rPr sz="1350" spc="-4" dirty="0">
                <a:latin typeface="Calibri"/>
                <a:cs typeface="Calibri"/>
              </a:rPr>
              <a:t>Dundalk.</a:t>
            </a:r>
            <a:r>
              <a:rPr sz="1350" dirty="0">
                <a:latin typeface="Calibri"/>
                <a:cs typeface="Calibri"/>
              </a:rPr>
              <a:t> </a:t>
            </a:r>
            <a:r>
              <a:rPr sz="1350" spc="-4" dirty="0">
                <a:latin typeface="Calibri"/>
                <a:cs typeface="Calibri"/>
              </a:rPr>
              <a:t>(2022)</a:t>
            </a:r>
            <a:r>
              <a:rPr sz="1350" dirty="0">
                <a:latin typeface="Calibri"/>
                <a:cs typeface="Calibri"/>
              </a:rPr>
              <a:t> </a:t>
            </a:r>
            <a:r>
              <a:rPr sz="1350" spc="-8" dirty="0">
                <a:latin typeface="Calibri"/>
                <a:cs typeface="Calibri"/>
              </a:rPr>
              <a:t>Harvard</a:t>
            </a:r>
            <a:r>
              <a:rPr sz="1350" spc="-4" dirty="0">
                <a:latin typeface="Calibri"/>
                <a:cs typeface="Calibri"/>
              </a:rPr>
              <a:t> </a:t>
            </a:r>
            <a:r>
              <a:rPr sz="1350" spc="-11" dirty="0">
                <a:latin typeface="Calibri"/>
                <a:cs typeface="Calibri"/>
              </a:rPr>
              <a:t>referencing</a:t>
            </a:r>
            <a:r>
              <a:rPr sz="1350" spc="-8" dirty="0">
                <a:latin typeface="Calibri"/>
                <a:cs typeface="Calibri"/>
              </a:rPr>
              <a:t> </a:t>
            </a:r>
            <a:r>
              <a:rPr sz="1350" spc="-4" dirty="0">
                <a:latin typeface="Calibri"/>
                <a:cs typeface="Calibri"/>
              </a:rPr>
              <a:t>quick</a:t>
            </a:r>
            <a:r>
              <a:rPr sz="1350" dirty="0">
                <a:latin typeface="Calibri"/>
                <a:cs typeface="Calibri"/>
              </a:rPr>
              <a:t> guide:</a:t>
            </a:r>
            <a:r>
              <a:rPr sz="1350" spc="4" dirty="0">
                <a:latin typeface="Calibri"/>
                <a:cs typeface="Calibri"/>
              </a:rPr>
              <a:t> </a:t>
            </a:r>
            <a:r>
              <a:rPr sz="1350" spc="-4" dirty="0">
                <a:latin typeface="Calibri"/>
                <a:cs typeface="Calibri"/>
              </a:rPr>
              <a:t>Citing</a:t>
            </a:r>
            <a:r>
              <a:rPr sz="1350" dirty="0">
                <a:latin typeface="Calibri"/>
                <a:cs typeface="Calibri"/>
              </a:rPr>
              <a:t> and</a:t>
            </a:r>
            <a:r>
              <a:rPr sz="1350" spc="4" dirty="0">
                <a:latin typeface="Calibri"/>
                <a:cs typeface="Calibri"/>
              </a:rPr>
              <a:t> </a:t>
            </a:r>
            <a:r>
              <a:rPr sz="1350" spc="-11" dirty="0">
                <a:latin typeface="Calibri"/>
                <a:cs typeface="Calibri"/>
              </a:rPr>
              <a:t>referencing</a:t>
            </a:r>
            <a:r>
              <a:rPr sz="1350" spc="-8" dirty="0">
                <a:latin typeface="Calibri"/>
                <a:cs typeface="Calibri"/>
              </a:rPr>
              <a:t> </a:t>
            </a:r>
            <a:r>
              <a:rPr sz="1350" spc="-4" dirty="0">
                <a:latin typeface="Calibri"/>
                <a:cs typeface="Calibri"/>
              </a:rPr>
              <a:t>material.</a:t>
            </a:r>
            <a:r>
              <a:rPr sz="1350" dirty="0">
                <a:latin typeface="Calibri"/>
                <a:cs typeface="Calibri"/>
              </a:rPr>
              <a:t> </a:t>
            </a:r>
            <a:r>
              <a:rPr sz="1350" spc="-4" dirty="0">
                <a:latin typeface="Calibri"/>
                <a:cs typeface="Calibri"/>
              </a:rPr>
              <a:t>[Online].</a:t>
            </a:r>
            <a:r>
              <a:rPr sz="1350" dirty="0">
                <a:latin typeface="Calibri"/>
                <a:cs typeface="Calibri"/>
              </a:rPr>
              <a:t> </a:t>
            </a:r>
            <a:r>
              <a:rPr sz="1350" spc="-8" dirty="0">
                <a:latin typeface="Calibri"/>
                <a:cs typeface="Calibri"/>
              </a:rPr>
              <a:t>Available</a:t>
            </a:r>
            <a:r>
              <a:rPr sz="1350" spc="-4" dirty="0">
                <a:latin typeface="Calibri"/>
                <a:cs typeface="Calibri"/>
              </a:rPr>
              <a:t> </a:t>
            </a:r>
            <a:r>
              <a:rPr sz="1350" spc="-8" dirty="0">
                <a:latin typeface="Calibri"/>
                <a:cs typeface="Calibri"/>
              </a:rPr>
              <a:t>at: </a:t>
            </a:r>
            <a:r>
              <a:rPr sz="1350" spc="-4" dirty="0">
                <a:latin typeface="Calibri"/>
                <a:cs typeface="Calibri"/>
              </a:rPr>
              <a:t> </a:t>
            </a:r>
            <a:r>
              <a:rPr sz="1350" spc="-8" dirty="0">
                <a:latin typeface="Calibri"/>
                <a:cs typeface="Calibri"/>
              </a:rPr>
              <a:t>https://dkit.ie.libguides.com/harvard/citing-referencing</a:t>
            </a:r>
            <a:r>
              <a:rPr sz="1350" spc="49" dirty="0">
                <a:latin typeface="Calibri"/>
                <a:cs typeface="Calibri"/>
              </a:rPr>
              <a:t> </a:t>
            </a:r>
            <a:r>
              <a:rPr sz="1350" spc="-4" dirty="0">
                <a:latin typeface="Calibri"/>
                <a:cs typeface="Calibri"/>
              </a:rPr>
              <a:t>(Accessed:</a:t>
            </a:r>
            <a:r>
              <a:rPr sz="1350" spc="8" dirty="0">
                <a:latin typeface="Calibri"/>
                <a:cs typeface="Calibri"/>
              </a:rPr>
              <a:t> </a:t>
            </a:r>
            <a:r>
              <a:rPr sz="1350" spc="-4" dirty="0">
                <a:latin typeface="Calibri"/>
                <a:cs typeface="Calibri"/>
              </a:rPr>
              <a:t>31</a:t>
            </a:r>
            <a:r>
              <a:rPr sz="1350" spc="4" dirty="0">
                <a:latin typeface="Calibri"/>
                <a:cs typeface="Calibri"/>
              </a:rPr>
              <a:t> </a:t>
            </a:r>
            <a:r>
              <a:rPr sz="1350" spc="-4" dirty="0">
                <a:latin typeface="Calibri"/>
                <a:cs typeface="Calibri"/>
              </a:rPr>
              <a:t>Oct</a:t>
            </a:r>
            <a:r>
              <a:rPr sz="1350" spc="8" dirty="0">
                <a:latin typeface="Calibri"/>
                <a:cs typeface="Calibri"/>
              </a:rPr>
              <a:t> </a:t>
            </a:r>
            <a:r>
              <a:rPr sz="1350" spc="-4" dirty="0">
                <a:latin typeface="Calibri"/>
                <a:cs typeface="Calibri"/>
              </a:rPr>
              <a:t>2022).</a:t>
            </a:r>
            <a:endParaRPr sz="1350">
              <a:latin typeface="Calibri"/>
              <a:cs typeface="Calibri"/>
            </a:endParaRPr>
          </a:p>
          <a:p>
            <a:pPr>
              <a:lnSpc>
                <a:spcPct val="100000"/>
              </a:lnSpc>
            </a:pPr>
            <a:endParaRPr sz="1275">
              <a:latin typeface="Calibri"/>
              <a:cs typeface="Calibri"/>
            </a:endParaRPr>
          </a:p>
          <a:p>
            <a:pPr marL="9525" algn="just"/>
            <a:r>
              <a:rPr sz="1350" spc="-8" dirty="0">
                <a:latin typeface="Calibri"/>
                <a:cs typeface="Calibri"/>
              </a:rPr>
              <a:t>University</a:t>
            </a:r>
            <a:r>
              <a:rPr sz="1350" spc="293" dirty="0">
                <a:latin typeface="Calibri"/>
                <a:cs typeface="Calibri"/>
              </a:rPr>
              <a:t>  </a:t>
            </a:r>
            <a:r>
              <a:rPr sz="1350" spc="-4" dirty="0">
                <a:latin typeface="Calibri"/>
                <a:cs typeface="Calibri"/>
              </a:rPr>
              <a:t>of</a:t>
            </a:r>
            <a:r>
              <a:rPr sz="1350" spc="296" dirty="0">
                <a:latin typeface="Calibri"/>
                <a:cs typeface="Calibri"/>
              </a:rPr>
              <a:t> </a:t>
            </a:r>
            <a:r>
              <a:rPr sz="1350" spc="300" dirty="0">
                <a:latin typeface="Calibri"/>
                <a:cs typeface="Calibri"/>
              </a:rPr>
              <a:t> </a:t>
            </a:r>
            <a:r>
              <a:rPr sz="1350" spc="-4" dirty="0">
                <a:latin typeface="Calibri"/>
                <a:cs typeface="Calibri"/>
              </a:rPr>
              <a:t>Reading.</a:t>
            </a:r>
            <a:r>
              <a:rPr sz="1350" spc="296" dirty="0">
                <a:latin typeface="Calibri"/>
                <a:cs typeface="Calibri"/>
              </a:rPr>
              <a:t>  </a:t>
            </a:r>
            <a:r>
              <a:rPr sz="1350" spc="-4" dirty="0">
                <a:latin typeface="Calibri"/>
                <a:cs typeface="Calibri"/>
              </a:rPr>
              <a:t>(n.a.)</a:t>
            </a:r>
            <a:r>
              <a:rPr sz="1350" spc="896" dirty="0">
                <a:latin typeface="Calibri"/>
                <a:cs typeface="Calibri"/>
              </a:rPr>
              <a:t> </a:t>
            </a:r>
            <a:r>
              <a:rPr sz="1350" i="1" spc="-4" dirty="0">
                <a:latin typeface="Calibri"/>
                <a:cs typeface="Calibri"/>
              </a:rPr>
              <a:t>Compiling</a:t>
            </a:r>
            <a:r>
              <a:rPr sz="1350" i="1" spc="885" dirty="0">
                <a:latin typeface="Calibri"/>
                <a:cs typeface="Calibri"/>
              </a:rPr>
              <a:t> </a:t>
            </a:r>
            <a:r>
              <a:rPr sz="1350" i="1" dirty="0">
                <a:latin typeface="Calibri"/>
                <a:cs typeface="Calibri"/>
              </a:rPr>
              <a:t>a  </a:t>
            </a:r>
            <a:r>
              <a:rPr sz="1350" i="1" spc="285" dirty="0">
                <a:latin typeface="Calibri"/>
                <a:cs typeface="Calibri"/>
              </a:rPr>
              <a:t> </a:t>
            </a:r>
            <a:r>
              <a:rPr sz="1350" i="1" spc="-4" dirty="0">
                <a:latin typeface="Calibri"/>
                <a:cs typeface="Calibri"/>
              </a:rPr>
              <a:t>reference</a:t>
            </a:r>
            <a:r>
              <a:rPr sz="1350" i="1" spc="893" dirty="0">
                <a:latin typeface="Calibri"/>
                <a:cs typeface="Calibri"/>
              </a:rPr>
              <a:t> </a:t>
            </a:r>
            <a:r>
              <a:rPr sz="1350" i="1" spc="-8" dirty="0">
                <a:latin typeface="Calibri"/>
                <a:cs typeface="Calibri"/>
              </a:rPr>
              <a:t>list</a:t>
            </a:r>
            <a:r>
              <a:rPr sz="1350" i="1" spc="296" dirty="0">
                <a:latin typeface="Calibri"/>
                <a:cs typeface="Calibri"/>
              </a:rPr>
              <a:t>  </a:t>
            </a:r>
            <a:r>
              <a:rPr sz="1350" i="1" spc="-4" dirty="0">
                <a:latin typeface="Calibri"/>
                <a:cs typeface="Calibri"/>
              </a:rPr>
              <a:t>or</a:t>
            </a:r>
            <a:r>
              <a:rPr sz="1350" i="1" spc="889" dirty="0">
                <a:latin typeface="Calibri"/>
                <a:cs typeface="Calibri"/>
              </a:rPr>
              <a:t> </a:t>
            </a:r>
            <a:r>
              <a:rPr sz="1350" i="1" spc="-4" dirty="0">
                <a:latin typeface="Calibri"/>
                <a:cs typeface="Calibri"/>
              </a:rPr>
              <a:t>bibliography</a:t>
            </a:r>
            <a:r>
              <a:rPr sz="1350" spc="-4" dirty="0">
                <a:latin typeface="Calibri"/>
                <a:cs typeface="Calibri"/>
              </a:rPr>
              <a:t>.</a:t>
            </a:r>
            <a:r>
              <a:rPr sz="1350" spc="889" dirty="0">
                <a:latin typeface="Calibri"/>
                <a:cs typeface="Calibri"/>
              </a:rPr>
              <a:t> </a:t>
            </a:r>
            <a:r>
              <a:rPr sz="1350" spc="-4" dirty="0">
                <a:latin typeface="Calibri"/>
                <a:cs typeface="Calibri"/>
              </a:rPr>
              <a:t>[Online].</a:t>
            </a:r>
            <a:r>
              <a:rPr sz="1350" spc="296" dirty="0">
                <a:latin typeface="Calibri"/>
                <a:cs typeface="Calibri"/>
              </a:rPr>
              <a:t> </a:t>
            </a:r>
            <a:r>
              <a:rPr sz="1350" spc="300" dirty="0">
                <a:latin typeface="Calibri"/>
                <a:cs typeface="Calibri"/>
              </a:rPr>
              <a:t> </a:t>
            </a:r>
            <a:r>
              <a:rPr sz="1350" spc="-8" dirty="0">
                <a:latin typeface="Calibri"/>
                <a:cs typeface="Calibri"/>
              </a:rPr>
              <a:t>Available</a:t>
            </a:r>
            <a:r>
              <a:rPr sz="1350" spc="293" dirty="0">
                <a:latin typeface="Calibri"/>
                <a:cs typeface="Calibri"/>
              </a:rPr>
              <a:t>  </a:t>
            </a:r>
            <a:r>
              <a:rPr sz="1350" spc="-8" dirty="0">
                <a:latin typeface="Calibri"/>
                <a:cs typeface="Calibri"/>
              </a:rPr>
              <a:t>at:</a:t>
            </a:r>
            <a:endParaRPr sz="1350">
              <a:latin typeface="Calibri"/>
              <a:cs typeface="Calibri"/>
            </a:endParaRPr>
          </a:p>
          <a:p>
            <a:pPr marL="9525" algn="just">
              <a:spcBef>
                <a:spcPts val="810"/>
              </a:spcBef>
            </a:pPr>
            <a:r>
              <a:rPr sz="1350" spc="-8" dirty="0">
                <a:latin typeface="Calibri"/>
                <a:cs typeface="Calibri"/>
              </a:rPr>
              <a:t>https://libguides.reading.ac.uk/citing-references/compilingbibliography</a:t>
            </a:r>
            <a:r>
              <a:rPr sz="1350" spc="83" dirty="0">
                <a:latin typeface="Calibri"/>
                <a:cs typeface="Calibri"/>
              </a:rPr>
              <a:t> </a:t>
            </a:r>
            <a:r>
              <a:rPr sz="1350" spc="-4" dirty="0">
                <a:latin typeface="Calibri"/>
                <a:cs typeface="Calibri"/>
              </a:rPr>
              <a:t>(Accessed:</a:t>
            </a:r>
            <a:r>
              <a:rPr sz="1350" spc="26" dirty="0">
                <a:latin typeface="Calibri"/>
                <a:cs typeface="Calibri"/>
              </a:rPr>
              <a:t> </a:t>
            </a:r>
            <a:r>
              <a:rPr sz="1350" spc="-4" dirty="0">
                <a:latin typeface="Calibri"/>
                <a:cs typeface="Calibri"/>
              </a:rPr>
              <a:t>13</a:t>
            </a:r>
            <a:r>
              <a:rPr sz="1350" spc="19" dirty="0">
                <a:latin typeface="Calibri"/>
                <a:cs typeface="Calibri"/>
              </a:rPr>
              <a:t> </a:t>
            </a:r>
            <a:r>
              <a:rPr sz="1350" spc="-4" dirty="0">
                <a:latin typeface="Calibri"/>
                <a:cs typeface="Calibri"/>
              </a:rPr>
              <a:t>Nov</a:t>
            </a:r>
            <a:r>
              <a:rPr sz="1350" spc="30" dirty="0">
                <a:latin typeface="Calibri"/>
                <a:cs typeface="Calibri"/>
              </a:rPr>
              <a:t> </a:t>
            </a:r>
            <a:r>
              <a:rPr sz="1350" spc="-4" dirty="0">
                <a:latin typeface="Calibri"/>
                <a:cs typeface="Calibri"/>
              </a:rPr>
              <a:t>2022).</a:t>
            </a:r>
            <a:endParaRPr sz="1350">
              <a:latin typeface="Calibri"/>
              <a:cs typeface="Calibri"/>
            </a:endParaRPr>
          </a:p>
          <a:p>
            <a:pPr marL="9525" marR="3810" algn="just">
              <a:lnSpc>
                <a:spcPct val="150100"/>
              </a:lnSpc>
              <a:spcBef>
                <a:spcPts val="746"/>
              </a:spcBef>
            </a:pPr>
            <a:r>
              <a:rPr sz="1350" spc="-8" dirty="0">
                <a:latin typeface="Calibri"/>
                <a:cs typeface="Calibri"/>
              </a:rPr>
              <a:t>University</a:t>
            </a:r>
            <a:r>
              <a:rPr sz="1350" spc="589" dirty="0">
                <a:latin typeface="Calibri"/>
                <a:cs typeface="Calibri"/>
              </a:rPr>
              <a:t> </a:t>
            </a:r>
            <a:r>
              <a:rPr sz="1350" spc="-4" dirty="0">
                <a:latin typeface="Calibri"/>
                <a:cs typeface="Calibri"/>
              </a:rPr>
              <a:t>of</a:t>
            </a:r>
            <a:r>
              <a:rPr sz="1350" spc="600" dirty="0">
                <a:latin typeface="Calibri"/>
                <a:cs typeface="Calibri"/>
              </a:rPr>
              <a:t> </a:t>
            </a:r>
            <a:r>
              <a:rPr sz="1350" spc="-8" dirty="0">
                <a:latin typeface="Calibri"/>
                <a:cs typeface="Calibri"/>
              </a:rPr>
              <a:t>Newcastle.</a:t>
            </a:r>
            <a:r>
              <a:rPr sz="1350" spc="589" dirty="0">
                <a:latin typeface="Calibri"/>
                <a:cs typeface="Calibri"/>
              </a:rPr>
              <a:t> </a:t>
            </a:r>
            <a:r>
              <a:rPr sz="1350" spc="-4" dirty="0">
                <a:latin typeface="Calibri"/>
                <a:cs typeface="Calibri"/>
              </a:rPr>
              <a:t>(2016)</a:t>
            </a:r>
            <a:r>
              <a:rPr sz="1350" spc="600" dirty="0">
                <a:latin typeface="Calibri"/>
                <a:cs typeface="Calibri"/>
              </a:rPr>
              <a:t> </a:t>
            </a:r>
            <a:r>
              <a:rPr sz="1350" spc="-8" dirty="0">
                <a:latin typeface="Calibri"/>
                <a:cs typeface="Calibri"/>
              </a:rPr>
              <a:t>Report</a:t>
            </a:r>
            <a:r>
              <a:rPr sz="1350" spc="289" dirty="0">
                <a:latin typeface="Calibri"/>
                <a:cs typeface="Calibri"/>
              </a:rPr>
              <a:t> </a:t>
            </a:r>
            <a:r>
              <a:rPr sz="1350" spc="293" dirty="0">
                <a:latin typeface="Calibri"/>
                <a:cs typeface="Calibri"/>
              </a:rPr>
              <a:t> </a:t>
            </a:r>
            <a:r>
              <a:rPr sz="1350" spc="-8" dirty="0">
                <a:latin typeface="Calibri"/>
                <a:cs typeface="Calibri"/>
              </a:rPr>
              <a:t>Writing.</a:t>
            </a:r>
            <a:r>
              <a:rPr sz="1350" spc="289" dirty="0">
                <a:latin typeface="Calibri"/>
                <a:cs typeface="Calibri"/>
              </a:rPr>
              <a:t> </a:t>
            </a:r>
            <a:r>
              <a:rPr sz="1350" spc="293" dirty="0">
                <a:latin typeface="Calibri"/>
                <a:cs typeface="Calibri"/>
              </a:rPr>
              <a:t> </a:t>
            </a:r>
            <a:r>
              <a:rPr sz="1350" spc="-4" dirty="0">
                <a:latin typeface="Calibri"/>
                <a:cs typeface="Calibri"/>
              </a:rPr>
              <a:t>[Online].</a:t>
            </a:r>
            <a:r>
              <a:rPr sz="1350" spc="296" dirty="0">
                <a:latin typeface="Calibri"/>
                <a:cs typeface="Calibri"/>
              </a:rPr>
              <a:t> </a:t>
            </a:r>
            <a:r>
              <a:rPr sz="1350" spc="300" dirty="0">
                <a:latin typeface="Calibri"/>
                <a:cs typeface="Calibri"/>
              </a:rPr>
              <a:t> </a:t>
            </a:r>
            <a:r>
              <a:rPr sz="1350" spc="-8" dirty="0">
                <a:latin typeface="Calibri"/>
                <a:cs typeface="Calibri"/>
              </a:rPr>
              <a:t>Available</a:t>
            </a:r>
            <a:r>
              <a:rPr sz="1350" spc="289" dirty="0">
                <a:latin typeface="Calibri"/>
                <a:cs typeface="Calibri"/>
              </a:rPr>
              <a:t> </a:t>
            </a:r>
            <a:r>
              <a:rPr sz="1350" spc="293" dirty="0">
                <a:latin typeface="Calibri"/>
                <a:cs typeface="Calibri"/>
              </a:rPr>
              <a:t> </a:t>
            </a:r>
            <a:r>
              <a:rPr sz="1350" spc="-8" dirty="0">
                <a:latin typeface="Calibri"/>
                <a:cs typeface="Calibri"/>
              </a:rPr>
              <a:t>at: </a:t>
            </a:r>
            <a:r>
              <a:rPr sz="1350" spc="-4" dirty="0">
                <a:latin typeface="Calibri"/>
                <a:cs typeface="Calibri"/>
              </a:rPr>
              <a:t> </a:t>
            </a:r>
            <a:r>
              <a:rPr sz="1350" spc="-8" dirty="0">
                <a:latin typeface="Calibri"/>
                <a:cs typeface="Calibri"/>
              </a:rPr>
              <a:t>https:</a:t>
            </a:r>
            <a:r>
              <a:rPr sz="1350" spc="-8" dirty="0">
                <a:latin typeface="Calibri"/>
                <a:cs typeface="Calibri"/>
                <a:hlinkClick r:id="rId2"/>
              </a:rPr>
              <a:t>//w</a:t>
            </a:r>
            <a:r>
              <a:rPr sz="1350" spc="-8" dirty="0">
                <a:latin typeface="Calibri"/>
                <a:cs typeface="Calibri"/>
              </a:rPr>
              <a:t>ww</a:t>
            </a:r>
            <a:r>
              <a:rPr sz="1350" spc="-8" dirty="0">
                <a:latin typeface="Calibri"/>
                <a:cs typeface="Calibri"/>
                <a:hlinkClick r:id="rId2"/>
              </a:rPr>
              <a:t>.newcastle.edu.au/</a:t>
            </a:r>
            <a:r>
              <a:rPr sz="1350" u="heavy" spc="-4" dirty="0">
                <a:uFill>
                  <a:solidFill>
                    <a:srgbClr val="000000"/>
                  </a:solidFill>
                </a:uFill>
                <a:latin typeface="Calibri"/>
                <a:cs typeface="Calibri"/>
              </a:rPr>
              <a:t> </a:t>
            </a:r>
            <a:r>
              <a:rPr sz="1350" spc="-4" dirty="0">
                <a:latin typeface="Calibri"/>
                <a:cs typeface="Calibri"/>
              </a:rPr>
              <a:t>data/assets/pdf_file/0008/333773/LD-Report-Writing-LH.pdf</a:t>
            </a:r>
            <a:r>
              <a:rPr sz="1350" dirty="0">
                <a:latin typeface="Calibri"/>
                <a:cs typeface="Calibri"/>
              </a:rPr>
              <a:t> </a:t>
            </a:r>
            <a:r>
              <a:rPr sz="1350" spc="-4" dirty="0">
                <a:latin typeface="Calibri"/>
                <a:cs typeface="Calibri"/>
              </a:rPr>
              <a:t>(Accessed: </a:t>
            </a:r>
            <a:r>
              <a:rPr sz="1350" dirty="0">
                <a:latin typeface="Calibri"/>
                <a:cs typeface="Calibri"/>
              </a:rPr>
              <a:t> </a:t>
            </a:r>
            <a:r>
              <a:rPr sz="1350" spc="-8" dirty="0">
                <a:latin typeface="Calibri"/>
                <a:cs typeface="Calibri"/>
              </a:rPr>
              <a:t>09October</a:t>
            </a:r>
            <a:r>
              <a:rPr sz="1350" spc="8" dirty="0">
                <a:latin typeface="Calibri"/>
                <a:cs typeface="Calibri"/>
              </a:rPr>
              <a:t> </a:t>
            </a:r>
            <a:r>
              <a:rPr sz="1350" spc="-4" dirty="0">
                <a:latin typeface="Calibri"/>
                <a:cs typeface="Calibri"/>
              </a:rPr>
              <a:t>2023).</a:t>
            </a:r>
            <a:endParaRPr sz="1350">
              <a:latin typeface="Calibri"/>
              <a:cs typeface="Calibri"/>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45564-008C-CC42-B330-F0F987ADA86E}"/>
              </a:ext>
            </a:extLst>
          </p:cNvPr>
          <p:cNvSpPr>
            <a:spLocks noGrp="1"/>
          </p:cNvSpPr>
          <p:nvPr>
            <p:ph type="title"/>
          </p:nvPr>
        </p:nvSpPr>
        <p:spPr>
          <a:xfrm>
            <a:off x="1681006" y="179882"/>
            <a:ext cx="5572125" cy="576684"/>
          </a:xfrm>
        </p:spPr>
        <p:txBody>
          <a:bodyPr>
            <a:noAutofit/>
          </a:bodyPr>
          <a:lstStyle/>
          <a:p>
            <a:pPr algn="ctr"/>
            <a:br>
              <a:rPr lang="en-GB" sz="4000" dirty="0">
                <a:latin typeface="+mn-lt"/>
              </a:rPr>
            </a:br>
            <a:r>
              <a:rPr lang="en-GB" sz="4000" dirty="0">
                <a:latin typeface="+mn-lt"/>
              </a:rPr>
              <a:t>References and links</a:t>
            </a:r>
          </a:p>
        </p:txBody>
      </p:sp>
      <p:sp>
        <p:nvSpPr>
          <p:cNvPr id="3" name="TextBox 2">
            <a:extLst>
              <a:ext uri="{FF2B5EF4-FFF2-40B4-BE49-F238E27FC236}">
                <a16:creationId xmlns:a16="http://schemas.microsoft.com/office/drawing/2014/main" id="{13860420-B5B4-C56A-2726-3F85078C35D6}"/>
              </a:ext>
            </a:extLst>
          </p:cNvPr>
          <p:cNvSpPr txBox="1"/>
          <p:nvPr/>
        </p:nvSpPr>
        <p:spPr>
          <a:xfrm>
            <a:off x="644577" y="1349115"/>
            <a:ext cx="7061613" cy="923330"/>
          </a:xfrm>
          <a:prstGeom prst="rect">
            <a:avLst/>
          </a:prstGeom>
          <a:noFill/>
        </p:spPr>
        <p:txBody>
          <a:bodyPr wrap="none" rtlCol="0">
            <a:spAutoFit/>
          </a:bodyPr>
          <a:lstStyle/>
          <a:p>
            <a:pPr marL="285750" indent="-285750">
              <a:buFont typeface="Arial" panose="020B0604020202020204" pitchFamily="34" charset="0"/>
              <a:buChar char="•"/>
            </a:pPr>
            <a:r>
              <a:rPr lang="en-GB" dirty="0">
                <a:hlinkClick r:id="rId2"/>
              </a:rPr>
              <a:t>Guidelines for the Development of Gastronomy Tourism (e-unwto.org)</a:t>
            </a:r>
            <a:endParaRPr lang="en-GB" dirty="0"/>
          </a:p>
          <a:p>
            <a:pPr marL="285750" indent="-285750">
              <a:buFont typeface="Arial" panose="020B0604020202020204" pitchFamily="34" charset="0"/>
              <a:buChar char="•"/>
            </a:pPr>
            <a:r>
              <a:rPr lang="en-GB" sz="1800" dirty="0">
                <a:hlinkClick r:id="rId3"/>
              </a:rPr>
              <a:t>https://www.worldfoodtravel.org/what-is-food-tourism</a:t>
            </a:r>
            <a:endParaRPr lang="en-GB" sz="1800" dirty="0"/>
          </a:p>
          <a:p>
            <a:pPr marL="0" indent="0">
              <a:buNone/>
            </a:pPr>
            <a:endParaRPr lang="en-GB" sz="1800" dirty="0"/>
          </a:p>
        </p:txBody>
      </p:sp>
    </p:spTree>
    <p:extLst>
      <p:ext uri="{BB962C8B-B14F-4D97-AF65-F5344CB8AC3E}">
        <p14:creationId xmlns:p14="http://schemas.microsoft.com/office/powerpoint/2010/main" val="119291145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391472" y="1495416"/>
            <a:ext cx="6263970" cy="3471864"/>
          </a:xfrm>
        </p:spPr>
        <p:txBody>
          <a:bodyPr/>
          <a:lstStyle/>
          <a:p>
            <a:r>
              <a:rPr kumimoji="0" lang="en-GB" sz="2400" u="none" strike="noStrike" kern="1200" cap="none" spc="0" normalizeH="0" baseline="0" noProof="0" dirty="0">
                <a:ln>
                  <a:noFill/>
                </a:ln>
                <a:solidFill>
                  <a:schemeClr val="tx1"/>
                </a:solidFill>
                <a:effectLst/>
                <a:uLnTx/>
                <a:uFillTx/>
              </a:rPr>
              <a:t>I look forward to seeing you next week.</a:t>
            </a:r>
            <a:br>
              <a:rPr kumimoji="0" lang="en-GB" sz="2400" u="none" strike="noStrike" kern="1200" cap="none" spc="0" normalizeH="0" baseline="0" noProof="0" dirty="0">
                <a:ln>
                  <a:noFill/>
                </a:ln>
                <a:solidFill>
                  <a:schemeClr val="tx1"/>
                </a:solidFill>
                <a:effectLst/>
                <a:uLnTx/>
                <a:uFillTx/>
              </a:rPr>
            </a:br>
            <a:br>
              <a:rPr kumimoji="0" lang="en-GB" sz="2400" u="none" strike="noStrike" kern="1200" cap="none" spc="0" normalizeH="0" baseline="0" noProof="0" dirty="0">
                <a:ln>
                  <a:noFill/>
                </a:ln>
                <a:solidFill>
                  <a:schemeClr val="tx1"/>
                </a:solidFill>
                <a:effectLst/>
                <a:uLnTx/>
                <a:uFillTx/>
              </a:rPr>
            </a:br>
            <a:r>
              <a:rPr kumimoji="0" lang="en-GB" sz="2400" u="none" strike="noStrike" kern="1200" cap="none" spc="0" normalizeH="0" baseline="0" noProof="0" dirty="0">
                <a:ln>
                  <a:noFill/>
                </a:ln>
                <a:solidFill>
                  <a:schemeClr val="tx1"/>
                </a:solidFill>
                <a:effectLst/>
                <a:uLnTx/>
                <a:uFillTx/>
              </a:rPr>
              <a:t>If you have any questions in the meantime, please send an email or a message via Teams.</a:t>
            </a:r>
            <a:br>
              <a:rPr kumimoji="0" lang="en-GB" sz="2400" b="1" u="none" strike="noStrike" kern="1200" cap="none" spc="0" normalizeH="0" baseline="0" noProof="0" dirty="0">
                <a:ln>
                  <a:noFill/>
                </a:ln>
                <a:solidFill>
                  <a:schemeClr val="tx1"/>
                </a:solidFill>
                <a:effectLst/>
                <a:uLnTx/>
                <a:uFillTx/>
              </a:rPr>
            </a:br>
            <a:br>
              <a:rPr kumimoji="0" lang="en-GB" sz="2400" b="1" u="none" strike="noStrike" kern="1200" cap="none" spc="0" normalizeH="0" baseline="0" noProof="0" dirty="0">
                <a:ln>
                  <a:noFill/>
                </a:ln>
                <a:solidFill>
                  <a:schemeClr val="tx1"/>
                </a:solidFill>
                <a:effectLst/>
                <a:uLnTx/>
                <a:uFillTx/>
              </a:rPr>
            </a:br>
            <a:r>
              <a:rPr kumimoji="0" lang="en-GB" sz="1800" b="1" u="none" strike="noStrike" kern="1200" cap="none" spc="0" normalizeH="0" baseline="0" noProof="0" dirty="0">
                <a:ln>
                  <a:noFill/>
                </a:ln>
                <a:solidFill>
                  <a:schemeClr val="tx1"/>
                </a:solidFill>
                <a:effectLst/>
                <a:uLnTx/>
                <a:uFillTx/>
              </a:rPr>
              <a:t>J.smith@uwtsd.ac.uk</a:t>
            </a:r>
            <a:endParaRPr lang="en-GB" sz="1800" dirty="0">
              <a:solidFill>
                <a:schemeClr val="tx1"/>
              </a:solidFill>
            </a:endParaRPr>
          </a:p>
        </p:txBody>
      </p:sp>
    </p:spTree>
    <p:extLst>
      <p:ext uri="{BB962C8B-B14F-4D97-AF65-F5344CB8AC3E}">
        <p14:creationId xmlns:p14="http://schemas.microsoft.com/office/powerpoint/2010/main" val="2274741246"/>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 id="{FF45DBA2-CD6A-4650-B6C6-AB18B91BA115}" vid="{FBC77213-00C1-421F-A4DD-0DA82D01A76C}"/>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EE99C87BB8D346904CC4E65218BB50" ma:contentTypeVersion="5" ma:contentTypeDescription="Create a new document." ma:contentTypeScope="" ma:versionID="fcfd66f45db58e6b7f3294efb02d8f9a">
  <xsd:schema xmlns:xsd="http://www.w3.org/2001/XMLSchema" xmlns:xs="http://www.w3.org/2001/XMLSchema" xmlns:p="http://schemas.microsoft.com/office/2006/metadata/properties" xmlns:ns2="7b371449-43eb-435e-a0a2-287b0bfa5005" targetNamespace="http://schemas.microsoft.com/office/2006/metadata/properties" ma:root="true" ma:fieldsID="d531aded19878172a0defbb669d82f39" ns2:_="">
    <xsd:import namespace="7b371449-43eb-435e-a0a2-287b0bfa5005"/>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371449-43eb-435e-a0a2-287b0bfa500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LengthInSeconds" ma:index="12"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7DF11959-54C5-455E-8492-9E046D41451E}">
  <ds:schemaRefs>
    <ds:schemaRef ds:uri="7b371449-43eb-435e-a0a2-287b0bfa500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211f9404-bca0-4bcf-9c1d-965ccb6f8d2d"/>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TotalTime>
  <Words>1696</Words>
  <Application>Microsoft Office PowerPoint</Application>
  <PresentationFormat>On-screen Show (4:3)</PresentationFormat>
  <Paragraphs>183</Paragraphs>
  <Slides>37</Slides>
  <Notes>6</Notes>
  <HiddenSlides>0</HiddenSlides>
  <MMClips>3</MMClips>
  <ScaleCrop>false</ScaleCrop>
  <HeadingPairs>
    <vt:vector size="6" baseType="variant">
      <vt:variant>
        <vt:lpstr>Fonts Used</vt:lpstr>
      </vt:variant>
      <vt:variant>
        <vt:i4>8</vt:i4>
      </vt:variant>
      <vt:variant>
        <vt:lpstr>Theme</vt:lpstr>
      </vt:variant>
      <vt:variant>
        <vt:i4>6</vt:i4>
      </vt:variant>
      <vt:variant>
        <vt:lpstr>Slide Titles</vt:lpstr>
      </vt:variant>
      <vt:variant>
        <vt:i4>37</vt:i4>
      </vt:variant>
    </vt:vector>
  </HeadingPairs>
  <TitlesOfParts>
    <vt:vector size="51" baseType="lpstr">
      <vt:lpstr>Akrobat</vt:lpstr>
      <vt:lpstr>Arial MT</vt:lpstr>
      <vt:lpstr>Clan OT News</vt:lpstr>
      <vt:lpstr>Arial</vt:lpstr>
      <vt:lpstr>Calibri</vt:lpstr>
      <vt:lpstr>Calibri Light</vt:lpstr>
      <vt:lpstr>Courier New</vt:lpstr>
      <vt:lpstr>Wingdings</vt:lpstr>
      <vt:lpstr>Title Slide 1</vt:lpstr>
      <vt:lpstr>Text 1</vt:lpstr>
      <vt:lpstr>Sub Title 1</vt:lpstr>
      <vt:lpstr>Sub Title 2</vt:lpstr>
      <vt:lpstr>Text 1</vt:lpstr>
      <vt:lpstr>theme</vt:lpstr>
      <vt:lpstr>International Gastronomy Management BMGM 5000 Embedding Sustainability within Organisations</vt:lpstr>
      <vt:lpstr>International Gastronomy Management  BMGM 5000 Week 8  Embedding Sustainability within Organisations  Jemma Smith j.smith@uwtsd.ac.uk</vt:lpstr>
      <vt:lpstr>Recap</vt:lpstr>
      <vt:lpstr> Aims For Today</vt:lpstr>
      <vt:lpstr>Green Key Awards</vt:lpstr>
      <vt:lpstr>PowerPoint Presentation</vt:lpstr>
      <vt:lpstr>Case Study: 1.</vt:lpstr>
      <vt:lpstr>Case Study: 2</vt:lpstr>
      <vt:lpstr>Case Study: 3</vt:lpstr>
      <vt:lpstr>Green Key - Summary</vt:lpstr>
      <vt:lpstr>The Sustainable Restaurant Association https://thesra.org/   </vt:lpstr>
      <vt:lpstr>The Sustainable Restaurant Association https://thesra.org/   </vt:lpstr>
      <vt:lpstr>Case Study: 1</vt:lpstr>
      <vt:lpstr>Case Study: 2</vt:lpstr>
      <vt:lpstr>National Restaurant Awards </vt:lpstr>
      <vt:lpstr>National Restaurant Awards </vt:lpstr>
      <vt:lpstr>PowerPoint Presentation</vt:lpstr>
      <vt:lpstr>Activity</vt:lpstr>
      <vt:lpstr>Unpicking the assessment…</vt:lpstr>
      <vt:lpstr>Report Writing Workshop…</vt:lpstr>
      <vt:lpstr>Aims &amp; Objective</vt:lpstr>
      <vt:lpstr>Differences between an Essay &amp; a Report</vt:lpstr>
      <vt:lpstr>PowerPoint Presentation</vt:lpstr>
      <vt:lpstr>Report</vt:lpstr>
      <vt:lpstr>Cover Page</vt:lpstr>
      <vt:lpstr>Table of Content</vt:lpstr>
      <vt:lpstr>Executive Summary</vt:lpstr>
      <vt:lpstr>Introduction</vt:lpstr>
      <vt:lpstr>How do I get started?</vt:lpstr>
      <vt:lpstr>PowerPoint Presentation</vt:lpstr>
      <vt:lpstr>Findings</vt:lpstr>
      <vt:lpstr>Further Recommendations</vt:lpstr>
      <vt:lpstr>Conclusion</vt:lpstr>
      <vt:lpstr>Styles of writing</vt:lpstr>
      <vt:lpstr>Reference</vt:lpstr>
      <vt:lpstr> References and links</vt:lpstr>
      <vt:lpstr>I look forward to seeing you next week.  If you have any questions in the meantime, please send an email or a message via Teams.  J.smith@uwtsd.ac.uk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Jemma Smith</cp:lastModifiedBy>
  <cp:revision>9</cp:revision>
  <cp:lastPrinted>2022-10-17T15:19:31Z</cp:lastPrinted>
  <dcterms:created xsi:type="dcterms:W3CDTF">2015-04-14T15:21:28Z</dcterms:created>
  <dcterms:modified xsi:type="dcterms:W3CDTF">2025-12-01T08:53:52Z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0x01010079EE99C87BB8D346904CC4E65218BB50</vt:lpwstr>
  </property>
</Properties>
</file>