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7E2508-0F33-9156-0C8C-F2A23FB4806C}" v="1029" dt="2025-02-14T10:44:29.9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Francis-Davies" userId="S::r.francis-davies@uwtsd.ac.uk::caf69e2c-2198-47a4-8268-c57958bd4ca9" providerId="AD" clId="Web-{C87E2508-0F33-9156-0C8C-F2A23FB4806C}"/>
    <pc:docChg chg="addSld delSld modSld addMainMaster delMainMaster">
      <pc:chgData name="Rebecca Francis-Davies" userId="S::r.francis-davies@uwtsd.ac.uk::caf69e2c-2198-47a4-8268-c57958bd4ca9" providerId="AD" clId="Web-{C87E2508-0F33-9156-0C8C-F2A23FB4806C}" dt="2025-02-14T10:44:29.912" v="751" actId="20577"/>
      <pc:docMkLst>
        <pc:docMk/>
      </pc:docMkLst>
      <pc:sldChg chg="addSp modSp mod setBg modClrScheme chgLayout">
        <pc:chgData name="Rebecca Francis-Davies" userId="S::r.francis-davies@uwtsd.ac.uk::caf69e2c-2198-47a4-8268-c57958bd4ca9" providerId="AD" clId="Web-{C87E2508-0F33-9156-0C8C-F2A23FB4806C}" dt="2025-02-14T09:52:48.359" v="16"/>
        <pc:sldMkLst>
          <pc:docMk/>
          <pc:sldMk cId="109857222" sldId="256"/>
        </pc:sldMkLst>
        <pc:spChg chg="mod">
          <ac:chgData name="Rebecca Francis-Davies" userId="S::r.francis-davies@uwtsd.ac.uk::caf69e2c-2198-47a4-8268-c57958bd4ca9" providerId="AD" clId="Web-{C87E2508-0F33-9156-0C8C-F2A23FB4806C}" dt="2025-02-14T09:52:48.359" v="1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ebecca Francis-Davies" userId="S::r.francis-davies@uwtsd.ac.uk::caf69e2c-2198-47a4-8268-c57958bd4ca9" providerId="AD" clId="Web-{C87E2508-0F33-9156-0C8C-F2A23FB4806C}" dt="2025-02-14T09:52:48.359" v="1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09:52:48.359" v="16"/>
          <ac:spMkLst>
            <pc:docMk/>
            <pc:sldMk cId="109857222" sldId="256"/>
            <ac:spMk id="9" creationId="{0EECA69B-4C2A-7F31-8019-E90DB3BD49CB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09:52:48.359" v="16"/>
          <ac:spMkLst>
            <pc:docMk/>
            <pc:sldMk cId="109857222" sldId="256"/>
            <ac:spMk id="11" creationId="{857DEAC1-B3AA-6569-0A44-A191DF2F3C67}"/>
          </ac:spMkLst>
        </pc:spChg>
        <pc:picChg chg="add">
          <ac:chgData name="Rebecca Francis-Davies" userId="S::r.francis-davies@uwtsd.ac.uk::caf69e2c-2198-47a4-8268-c57958bd4ca9" providerId="AD" clId="Web-{C87E2508-0F33-9156-0C8C-F2A23FB4806C}" dt="2025-02-14T09:52:48.359" v="16"/>
          <ac:picMkLst>
            <pc:docMk/>
            <pc:sldMk cId="109857222" sldId="256"/>
            <ac:picMk id="4" creationId="{EB521DFD-1724-E744-321B-9DF4EC981CF8}"/>
          </ac:picMkLst>
        </pc:picChg>
      </pc:sldChg>
      <pc:sldChg chg="addSp modSp new mod setBg">
        <pc:chgData name="Rebecca Francis-Davies" userId="S::r.francis-davies@uwtsd.ac.uk::caf69e2c-2198-47a4-8268-c57958bd4ca9" providerId="AD" clId="Web-{C87E2508-0F33-9156-0C8C-F2A23FB4806C}" dt="2025-02-14T10:20:12.224" v="315" actId="20577"/>
        <pc:sldMkLst>
          <pc:docMk/>
          <pc:sldMk cId="378328610" sldId="257"/>
        </pc:sldMkLst>
        <pc:spChg chg="mod">
          <ac:chgData name="Rebecca Francis-Davies" userId="S::r.francis-davies@uwtsd.ac.uk::caf69e2c-2198-47a4-8268-c57958bd4ca9" providerId="AD" clId="Web-{C87E2508-0F33-9156-0C8C-F2A23FB4806C}" dt="2025-02-14T09:53:23.282" v="25" actId="20577"/>
          <ac:spMkLst>
            <pc:docMk/>
            <pc:sldMk cId="378328610" sldId="257"/>
            <ac:spMk id="2" creationId="{825980F1-0535-3D2A-06FB-E4336C4138EC}"/>
          </ac:spMkLst>
        </pc:spChg>
        <pc:spChg chg="mod">
          <ac:chgData name="Rebecca Francis-Davies" userId="S::r.francis-davies@uwtsd.ac.uk::caf69e2c-2198-47a4-8268-c57958bd4ca9" providerId="AD" clId="Web-{C87E2508-0F33-9156-0C8C-F2A23FB4806C}" dt="2025-02-14T10:20:12.224" v="315" actId="20577"/>
          <ac:spMkLst>
            <pc:docMk/>
            <pc:sldMk cId="378328610" sldId="257"/>
            <ac:spMk id="3" creationId="{33AF7CAF-5C85-7CD9-271B-8BB6542E57EF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09:53:19.907" v="20"/>
          <ac:spMkLst>
            <pc:docMk/>
            <pc:sldMk cId="378328610" sldId="257"/>
            <ac:spMk id="8" creationId="{42C91D93-014B-66D5-D263-730212C94315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09:53:19.907" v="20"/>
          <ac:spMkLst>
            <pc:docMk/>
            <pc:sldMk cId="378328610" sldId="257"/>
            <ac:spMk id="10" creationId="{9568B8C9-6702-8441-0D92-220DE92C8861}"/>
          </ac:spMkLst>
        </pc:spChg>
      </pc:sldChg>
      <pc:sldChg chg="new del">
        <pc:chgData name="Rebecca Francis-Davies" userId="S::r.francis-davies@uwtsd.ac.uk::caf69e2c-2198-47a4-8268-c57958bd4ca9" providerId="AD" clId="Web-{C87E2508-0F33-9156-0C8C-F2A23FB4806C}" dt="2025-02-14T09:53:08.016" v="18"/>
        <pc:sldMkLst>
          <pc:docMk/>
          <pc:sldMk cId="1749047961" sldId="257"/>
        </pc:sldMkLst>
      </pc:sldChg>
      <pc:sldChg chg="addSp delSp modSp new mod setBg">
        <pc:chgData name="Rebecca Francis-Davies" userId="S::r.francis-davies@uwtsd.ac.uk::caf69e2c-2198-47a4-8268-c57958bd4ca9" providerId="AD" clId="Web-{C87E2508-0F33-9156-0C8C-F2A23FB4806C}" dt="2025-02-14T09:55:07.863" v="85"/>
        <pc:sldMkLst>
          <pc:docMk/>
          <pc:sldMk cId="1757240725" sldId="258"/>
        </pc:sldMkLst>
        <pc:spChg chg="mod">
          <ac:chgData name="Rebecca Francis-Davies" userId="S::r.francis-davies@uwtsd.ac.uk::caf69e2c-2198-47a4-8268-c57958bd4ca9" providerId="AD" clId="Web-{C87E2508-0F33-9156-0C8C-F2A23FB4806C}" dt="2025-02-14T09:55:07.863" v="85"/>
          <ac:spMkLst>
            <pc:docMk/>
            <pc:sldMk cId="1757240725" sldId="258"/>
            <ac:spMk id="2" creationId="{315191D5-BD7A-8932-EBEB-55B56A6D357A}"/>
          </ac:spMkLst>
        </pc:spChg>
        <pc:spChg chg="mod">
          <ac:chgData name="Rebecca Francis-Davies" userId="S::r.francis-davies@uwtsd.ac.uk::caf69e2c-2198-47a4-8268-c57958bd4ca9" providerId="AD" clId="Web-{C87E2508-0F33-9156-0C8C-F2A23FB4806C}" dt="2025-02-14T09:55:07.863" v="85"/>
          <ac:spMkLst>
            <pc:docMk/>
            <pc:sldMk cId="1757240725" sldId="258"/>
            <ac:spMk id="3" creationId="{651A9503-03AF-AE5E-62CA-A196B033E464}"/>
          </ac:spMkLst>
        </pc:spChg>
        <pc:spChg chg="add del">
          <ac:chgData name="Rebecca Francis-Davies" userId="S::r.francis-davies@uwtsd.ac.uk::caf69e2c-2198-47a4-8268-c57958bd4ca9" providerId="AD" clId="Web-{C87E2508-0F33-9156-0C8C-F2A23FB4806C}" dt="2025-02-14T09:55:07.863" v="85"/>
          <ac:spMkLst>
            <pc:docMk/>
            <pc:sldMk cId="1757240725" sldId="258"/>
            <ac:spMk id="8" creationId="{42C91D93-014B-66D5-D263-730212C94315}"/>
          </ac:spMkLst>
        </pc:spChg>
        <pc:spChg chg="add del">
          <ac:chgData name="Rebecca Francis-Davies" userId="S::r.francis-davies@uwtsd.ac.uk::caf69e2c-2198-47a4-8268-c57958bd4ca9" providerId="AD" clId="Web-{C87E2508-0F33-9156-0C8C-F2A23FB4806C}" dt="2025-02-14T09:55:07.863" v="85"/>
          <ac:spMkLst>
            <pc:docMk/>
            <pc:sldMk cId="1757240725" sldId="258"/>
            <ac:spMk id="10" creationId="{9568B8C9-6702-8441-0D92-220DE92C8861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09:55:07.863" v="85"/>
          <ac:spMkLst>
            <pc:docMk/>
            <pc:sldMk cId="1757240725" sldId="258"/>
            <ac:spMk id="15" creationId="{EEF92585-7A99-6108-9663-8C59032742EC}"/>
          </ac:spMkLst>
        </pc:spChg>
      </pc:sldChg>
      <pc:sldChg chg="addSp delSp modSp new mod setBg">
        <pc:chgData name="Rebecca Francis-Davies" userId="S::r.francis-davies@uwtsd.ac.uk::caf69e2c-2198-47a4-8268-c57958bd4ca9" providerId="AD" clId="Web-{C87E2508-0F33-9156-0C8C-F2A23FB4806C}" dt="2025-02-14T09:57:50.554" v="129"/>
        <pc:sldMkLst>
          <pc:docMk/>
          <pc:sldMk cId="3164548072" sldId="259"/>
        </pc:sldMkLst>
        <pc:spChg chg="mod">
          <ac:chgData name="Rebecca Francis-Davies" userId="S::r.francis-davies@uwtsd.ac.uk::caf69e2c-2198-47a4-8268-c57958bd4ca9" providerId="AD" clId="Web-{C87E2508-0F33-9156-0C8C-F2A23FB4806C}" dt="2025-02-14T09:57:50.554" v="129"/>
          <ac:spMkLst>
            <pc:docMk/>
            <pc:sldMk cId="3164548072" sldId="259"/>
            <ac:spMk id="2" creationId="{8DC1EB68-AD86-4302-C062-B737C59A268A}"/>
          </ac:spMkLst>
        </pc:spChg>
        <pc:spChg chg="del mod">
          <ac:chgData name="Rebecca Francis-Davies" userId="S::r.francis-davies@uwtsd.ac.uk::caf69e2c-2198-47a4-8268-c57958bd4ca9" providerId="AD" clId="Web-{C87E2508-0F33-9156-0C8C-F2A23FB4806C}" dt="2025-02-14T09:57:50.554" v="129"/>
          <ac:spMkLst>
            <pc:docMk/>
            <pc:sldMk cId="3164548072" sldId="259"/>
            <ac:spMk id="3" creationId="{39FE1258-698D-CB87-39B4-39E7552FD1DA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09:57:50.554" v="129"/>
          <ac:spMkLst>
            <pc:docMk/>
            <pc:sldMk cId="3164548072" sldId="259"/>
            <ac:spMk id="9" creationId="{817D949E-564D-4503-A64E-D22FA3232C29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09:57:50.554" v="129"/>
          <ac:spMkLst>
            <pc:docMk/>
            <pc:sldMk cId="3164548072" sldId="259"/>
            <ac:spMk id="11" creationId="{2C8EEB27-9249-8B3A-C8C2-18F9DC480810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09:57:50.554" v="129"/>
          <ac:spMkLst>
            <pc:docMk/>
            <pc:sldMk cId="3164548072" sldId="259"/>
            <ac:spMk id="13" creationId="{18482CAC-96FF-EBE5-E97D-0BE2B8A51E3F}"/>
          </ac:spMkLst>
        </pc:spChg>
        <pc:graphicFrameChg chg="add">
          <ac:chgData name="Rebecca Francis-Davies" userId="S::r.francis-davies@uwtsd.ac.uk::caf69e2c-2198-47a4-8268-c57958bd4ca9" providerId="AD" clId="Web-{C87E2508-0F33-9156-0C8C-F2A23FB4806C}" dt="2025-02-14T09:57:50.554" v="129"/>
          <ac:graphicFrameMkLst>
            <pc:docMk/>
            <pc:sldMk cId="3164548072" sldId="259"/>
            <ac:graphicFrameMk id="5" creationId="{133D2702-AF66-82BD-6A5E-8093BB0DBB9E}"/>
          </ac:graphicFrameMkLst>
        </pc:graphicFrameChg>
      </pc:sldChg>
      <pc:sldChg chg="addSp delSp modSp new mod setBg">
        <pc:chgData name="Rebecca Francis-Davies" userId="S::r.francis-davies@uwtsd.ac.uk::caf69e2c-2198-47a4-8268-c57958bd4ca9" providerId="AD" clId="Web-{C87E2508-0F33-9156-0C8C-F2A23FB4806C}" dt="2025-02-14T10:13:54.653" v="225"/>
        <pc:sldMkLst>
          <pc:docMk/>
          <pc:sldMk cId="2222399878" sldId="260"/>
        </pc:sldMkLst>
        <pc:spChg chg="mod">
          <ac:chgData name="Rebecca Francis-Davies" userId="S::r.francis-davies@uwtsd.ac.uk::caf69e2c-2198-47a4-8268-c57958bd4ca9" providerId="AD" clId="Web-{C87E2508-0F33-9156-0C8C-F2A23FB4806C}" dt="2025-02-14T10:13:54.653" v="225"/>
          <ac:spMkLst>
            <pc:docMk/>
            <pc:sldMk cId="2222399878" sldId="260"/>
            <ac:spMk id="2" creationId="{A540A538-7734-17F6-07A7-D704AF1DC036}"/>
          </ac:spMkLst>
        </pc:spChg>
        <pc:spChg chg="del mod">
          <ac:chgData name="Rebecca Francis-Davies" userId="S::r.francis-davies@uwtsd.ac.uk::caf69e2c-2198-47a4-8268-c57958bd4ca9" providerId="AD" clId="Web-{C87E2508-0F33-9156-0C8C-F2A23FB4806C}" dt="2025-02-14T10:13:54.653" v="225"/>
          <ac:spMkLst>
            <pc:docMk/>
            <pc:sldMk cId="2222399878" sldId="260"/>
            <ac:spMk id="3" creationId="{AE68D339-33DA-595A-A87F-C6D30526D6C5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13:54.653" v="225"/>
          <ac:spMkLst>
            <pc:docMk/>
            <pc:sldMk cId="2222399878" sldId="260"/>
            <ac:spMk id="9" creationId="{817D949E-564D-4503-A64E-D22FA3232C29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13:54.653" v="225"/>
          <ac:spMkLst>
            <pc:docMk/>
            <pc:sldMk cId="2222399878" sldId="260"/>
            <ac:spMk id="11" creationId="{2C8EEB27-9249-8B3A-C8C2-18F9DC480810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13:54.653" v="225"/>
          <ac:spMkLst>
            <pc:docMk/>
            <pc:sldMk cId="2222399878" sldId="260"/>
            <ac:spMk id="13" creationId="{18482CAC-96FF-EBE5-E97D-0BE2B8A51E3F}"/>
          </ac:spMkLst>
        </pc:spChg>
        <pc:graphicFrameChg chg="add">
          <ac:chgData name="Rebecca Francis-Davies" userId="S::r.francis-davies@uwtsd.ac.uk::caf69e2c-2198-47a4-8268-c57958bd4ca9" providerId="AD" clId="Web-{C87E2508-0F33-9156-0C8C-F2A23FB4806C}" dt="2025-02-14T10:13:54.653" v="225"/>
          <ac:graphicFrameMkLst>
            <pc:docMk/>
            <pc:sldMk cId="2222399878" sldId="260"/>
            <ac:graphicFrameMk id="5" creationId="{E356D406-1B30-F87C-B421-5857BA42A7A9}"/>
          </ac:graphicFrameMkLst>
        </pc:graphicFrameChg>
      </pc:sldChg>
      <pc:sldChg chg="addSp modSp new mod setBg">
        <pc:chgData name="Rebecca Francis-Davies" userId="S::r.francis-davies@uwtsd.ac.uk::caf69e2c-2198-47a4-8268-c57958bd4ca9" providerId="AD" clId="Web-{C87E2508-0F33-9156-0C8C-F2A23FB4806C}" dt="2025-02-14T10:20:03.442" v="310" actId="20577"/>
        <pc:sldMkLst>
          <pc:docMk/>
          <pc:sldMk cId="2509263297" sldId="261"/>
        </pc:sldMkLst>
        <pc:spChg chg="mod">
          <ac:chgData name="Rebecca Francis-Davies" userId="S::r.francis-davies@uwtsd.ac.uk::caf69e2c-2198-47a4-8268-c57958bd4ca9" providerId="AD" clId="Web-{C87E2508-0F33-9156-0C8C-F2A23FB4806C}" dt="2025-02-14T10:14:14.232" v="227" actId="20577"/>
          <ac:spMkLst>
            <pc:docMk/>
            <pc:sldMk cId="2509263297" sldId="261"/>
            <ac:spMk id="2" creationId="{B408E7D2-1BDF-F6DA-7B19-B798A8E55A8A}"/>
          </ac:spMkLst>
        </pc:spChg>
        <pc:spChg chg="mod">
          <ac:chgData name="Rebecca Francis-Davies" userId="S::r.francis-davies@uwtsd.ac.uk::caf69e2c-2198-47a4-8268-c57958bd4ca9" providerId="AD" clId="Web-{C87E2508-0F33-9156-0C8C-F2A23FB4806C}" dt="2025-02-14T10:20:03.442" v="310" actId="20577"/>
          <ac:spMkLst>
            <pc:docMk/>
            <pc:sldMk cId="2509263297" sldId="261"/>
            <ac:spMk id="3" creationId="{BE929329-4805-30CC-0421-36ABDDCEF352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13:23.418" v="217"/>
          <ac:spMkLst>
            <pc:docMk/>
            <pc:sldMk cId="2509263297" sldId="261"/>
            <ac:spMk id="8" creationId="{42C91D93-014B-66D5-D263-730212C94315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13:23.418" v="217"/>
          <ac:spMkLst>
            <pc:docMk/>
            <pc:sldMk cId="2509263297" sldId="261"/>
            <ac:spMk id="10" creationId="{9568B8C9-6702-8441-0D92-220DE92C8861}"/>
          </ac:spMkLst>
        </pc:spChg>
      </pc:sldChg>
      <pc:sldChg chg="delSp new del mod modClrScheme chgLayout">
        <pc:chgData name="Rebecca Francis-Davies" userId="S::r.francis-davies@uwtsd.ac.uk::caf69e2c-2198-47a4-8268-c57958bd4ca9" providerId="AD" clId="Web-{C87E2508-0F33-9156-0C8C-F2A23FB4806C}" dt="2025-02-14T10:34:06.852" v="499"/>
        <pc:sldMkLst>
          <pc:docMk/>
          <pc:sldMk cId="818269390" sldId="262"/>
        </pc:sldMkLst>
        <pc:spChg chg="del">
          <ac:chgData name="Rebecca Francis-Davies" userId="S::r.francis-davies@uwtsd.ac.uk::caf69e2c-2198-47a4-8268-c57958bd4ca9" providerId="AD" clId="Web-{C87E2508-0F33-9156-0C8C-F2A23FB4806C}" dt="2025-02-14T10:20:36.771" v="317"/>
          <ac:spMkLst>
            <pc:docMk/>
            <pc:sldMk cId="818269390" sldId="262"/>
            <ac:spMk id="2" creationId="{9EB76E4C-E46B-ED57-E939-55950DE264B4}"/>
          </ac:spMkLst>
        </pc:spChg>
        <pc:spChg chg="del">
          <ac:chgData name="Rebecca Francis-Davies" userId="S::r.francis-davies@uwtsd.ac.uk::caf69e2c-2198-47a4-8268-c57958bd4ca9" providerId="AD" clId="Web-{C87E2508-0F33-9156-0C8C-F2A23FB4806C}" dt="2025-02-14T10:20:36.771" v="317"/>
          <ac:spMkLst>
            <pc:docMk/>
            <pc:sldMk cId="818269390" sldId="262"/>
            <ac:spMk id="3" creationId="{E60410C1-363B-A74B-F6EA-D47073CEFA82}"/>
          </ac:spMkLst>
        </pc:spChg>
      </pc:sldChg>
      <pc:sldChg chg="addSp delSp modSp new mod setBg">
        <pc:chgData name="Rebecca Francis-Davies" userId="S::r.francis-davies@uwtsd.ac.uk::caf69e2c-2198-47a4-8268-c57958bd4ca9" providerId="AD" clId="Web-{C87E2508-0F33-9156-0C8C-F2A23FB4806C}" dt="2025-02-14T10:34:11.274" v="500"/>
        <pc:sldMkLst>
          <pc:docMk/>
          <pc:sldMk cId="2013497691" sldId="263"/>
        </pc:sldMkLst>
        <pc:spChg chg="mo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2" creationId="{A8693E4F-EEAE-16CE-2C78-0A623A1D9ACC}"/>
          </ac:spMkLst>
        </pc:spChg>
        <pc:spChg chg="add del mo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3" creationId="{80BE512A-2BBC-1B20-CCCB-969CD0D47267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9" creationId="{ADE57300-C7FF-4578-99A0-42B0295B123C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11" creationId="{DB8F8250-7A81-4A19-87AD-FFB2CE4E39A5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13" creationId="{499F38FC-2DEA-2647-C409-EF75720C1017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15" creationId="{2C1A60A5-59AE-F981-7E1C-9B97C62717C3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17" creationId="{817D949E-564D-4503-A64E-D22FA3232C29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19" creationId="{2C8EEB27-9249-8B3A-C8C2-18F9DC480810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4:11.274" v="500"/>
          <ac:spMkLst>
            <pc:docMk/>
            <pc:sldMk cId="2013497691" sldId="263"/>
            <ac:spMk id="21" creationId="{18482CAC-96FF-EBE5-E97D-0BE2B8A51E3F}"/>
          </ac:spMkLst>
        </pc:spChg>
        <pc:graphicFrameChg chg="add">
          <ac:chgData name="Rebecca Francis-Davies" userId="S::r.francis-davies@uwtsd.ac.uk::caf69e2c-2198-47a4-8268-c57958bd4ca9" providerId="AD" clId="Web-{C87E2508-0F33-9156-0C8C-F2A23FB4806C}" dt="2025-02-14T10:34:11.274" v="500"/>
          <ac:graphicFrameMkLst>
            <pc:docMk/>
            <pc:sldMk cId="2013497691" sldId="263"/>
            <ac:graphicFrameMk id="5" creationId="{F0DE3400-CEFF-430A-5F30-E97FBB057B75}"/>
          </ac:graphicFrameMkLst>
        </pc:graphicFrameChg>
      </pc:sldChg>
      <pc:sldChg chg="addSp modSp new mod setBg setClrOvrMap modNotes">
        <pc:chgData name="Rebecca Francis-Davies" userId="S::r.francis-davies@uwtsd.ac.uk::caf69e2c-2198-47a4-8268-c57958bd4ca9" providerId="AD" clId="Web-{C87E2508-0F33-9156-0C8C-F2A23FB4806C}" dt="2025-02-14T10:40:19.047" v="570"/>
        <pc:sldMkLst>
          <pc:docMk/>
          <pc:sldMk cId="3505799360" sldId="264"/>
        </pc:sldMkLst>
        <pc:spChg chg="mod">
          <ac:chgData name="Rebecca Francis-Davies" userId="S::r.francis-davies@uwtsd.ac.uk::caf69e2c-2198-47a4-8268-c57958bd4ca9" providerId="AD" clId="Web-{C87E2508-0F33-9156-0C8C-F2A23FB4806C}" dt="2025-02-14T10:37:08.934" v="564"/>
          <ac:spMkLst>
            <pc:docMk/>
            <pc:sldMk cId="3505799360" sldId="264"/>
            <ac:spMk id="2" creationId="{9A47C6B2-F9F9-227B-A29B-B3689BD5D1DE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7:08.934" v="564"/>
          <ac:spMkLst>
            <pc:docMk/>
            <pc:sldMk cId="3505799360" sldId="264"/>
            <ac:spMk id="8" creationId="{ADE57300-C7FF-4578-99A0-42B0295B123C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7:08.934" v="564"/>
          <ac:spMkLst>
            <pc:docMk/>
            <pc:sldMk cId="3505799360" sldId="264"/>
            <ac:spMk id="10" creationId="{DB8F8250-7A81-4A19-87AD-FFB2CE4E39A5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7:08.934" v="564"/>
          <ac:spMkLst>
            <pc:docMk/>
            <pc:sldMk cId="3505799360" sldId="264"/>
            <ac:spMk id="12" creationId="{499F38FC-2DEA-2647-C409-EF75720C1017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7:08.934" v="564"/>
          <ac:spMkLst>
            <pc:docMk/>
            <pc:sldMk cId="3505799360" sldId="264"/>
            <ac:spMk id="14" creationId="{F3FF94B3-6D3E-44FE-BB02-A9027C0003C7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7:08.934" v="564"/>
          <ac:spMkLst>
            <pc:docMk/>
            <pc:sldMk cId="3505799360" sldId="264"/>
            <ac:spMk id="16" creationId="{33E93247-6229-44AB-A550-739E971E690B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7:08.934" v="564"/>
          <ac:spMkLst>
            <pc:docMk/>
            <pc:sldMk cId="3505799360" sldId="264"/>
            <ac:spMk id="18" creationId="{912025B4-7337-735E-4DC9-E634D2011984}"/>
          </ac:spMkLst>
        </pc:spChg>
        <pc:spChg chg="add">
          <ac:chgData name="Rebecca Francis-Davies" userId="S::r.francis-davies@uwtsd.ac.uk::caf69e2c-2198-47a4-8268-c57958bd4ca9" providerId="AD" clId="Web-{C87E2508-0F33-9156-0C8C-F2A23FB4806C}" dt="2025-02-14T10:37:08.934" v="564"/>
          <ac:spMkLst>
            <pc:docMk/>
            <pc:sldMk cId="3505799360" sldId="264"/>
            <ac:spMk id="20" creationId="{150CDACD-D191-E642-F686-FCB54B7E5F67}"/>
          </ac:spMkLst>
        </pc:spChg>
        <pc:picChg chg="add">
          <ac:chgData name="Rebecca Francis-Davies" userId="S::r.francis-davies@uwtsd.ac.uk::caf69e2c-2198-47a4-8268-c57958bd4ca9" providerId="AD" clId="Web-{C87E2508-0F33-9156-0C8C-F2A23FB4806C}" dt="2025-02-14T10:37:08.934" v="564"/>
          <ac:picMkLst>
            <pc:docMk/>
            <pc:sldMk cId="3505799360" sldId="264"/>
            <ac:picMk id="4" creationId="{5A2C3D1D-4558-CBBF-FFF2-4F34CCE7DCAF}"/>
          </ac:picMkLst>
        </pc:picChg>
      </pc:sldChg>
      <pc:sldChg chg="addSp modSp new">
        <pc:chgData name="Rebecca Francis-Davies" userId="S::r.francis-davies@uwtsd.ac.uk::caf69e2c-2198-47a4-8268-c57958bd4ca9" providerId="AD" clId="Web-{C87E2508-0F33-9156-0C8C-F2A23FB4806C}" dt="2025-02-14T10:44:29.912" v="751" actId="20577"/>
        <pc:sldMkLst>
          <pc:docMk/>
          <pc:sldMk cId="1646561168" sldId="265"/>
        </pc:sldMkLst>
        <pc:spChg chg="mod">
          <ac:chgData name="Rebecca Francis-Davies" userId="S::r.francis-davies@uwtsd.ac.uk::caf69e2c-2198-47a4-8268-c57958bd4ca9" providerId="AD" clId="Web-{C87E2508-0F33-9156-0C8C-F2A23FB4806C}" dt="2025-02-14T10:41:30.189" v="576" actId="14100"/>
          <ac:spMkLst>
            <pc:docMk/>
            <pc:sldMk cId="1646561168" sldId="265"/>
            <ac:spMk id="2" creationId="{4C3F88DD-4BCB-F33D-4A2C-D14E3BE521C0}"/>
          </ac:spMkLst>
        </pc:spChg>
        <pc:spChg chg="add mod">
          <ac:chgData name="Rebecca Francis-Davies" userId="S::r.francis-davies@uwtsd.ac.uk::caf69e2c-2198-47a4-8268-c57958bd4ca9" providerId="AD" clId="Web-{C87E2508-0F33-9156-0C8C-F2A23FB4806C}" dt="2025-02-14T10:44:29.912" v="751" actId="20577"/>
          <ac:spMkLst>
            <pc:docMk/>
            <pc:sldMk cId="1646561168" sldId="265"/>
            <ac:spMk id="3" creationId="{9EAB8AD0-C3E9-3C7E-F33B-B70F4DF8F789}"/>
          </ac:spMkLst>
        </pc:spChg>
      </pc:sldChg>
      <pc:sldMasterChg chg="del delSldLayout">
        <pc:chgData name="Rebecca Francis-Davies" userId="S::r.francis-davies@uwtsd.ac.uk::caf69e2c-2198-47a4-8268-c57958bd4ca9" providerId="AD" clId="Web-{C87E2508-0F33-9156-0C8C-F2A23FB4806C}" dt="2025-02-14T09:52:48.359" v="16"/>
        <pc:sldMasterMkLst>
          <pc:docMk/>
          <pc:sldMasterMk cId="2460954070" sldId="2147483660"/>
        </pc:sldMasterMkLst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Rebecca Francis-Davies" userId="S::r.francis-davies@uwtsd.ac.uk::caf69e2c-2198-47a4-8268-c57958bd4ca9" providerId="AD" clId="Web-{C87E2508-0F33-9156-0C8C-F2A23FB4806C}" dt="2025-02-14T09:52:48.359" v="16"/>
        <pc:sldMasterMkLst>
          <pc:docMk/>
          <pc:sldMasterMk cId="3842089032" sldId="2147483695"/>
        </pc:sldMasterMkLst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1251099636" sldId="2147483684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3298461571" sldId="2147483685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1256668566" sldId="2147483686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2683823665" sldId="2147483687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1280777515" sldId="2147483688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2469642962" sldId="2147483689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1409947460" sldId="2147483690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2809083709" sldId="2147483691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183257381" sldId="2147483692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514571241" sldId="2147483693"/>
          </pc:sldLayoutMkLst>
        </pc:sldLayoutChg>
        <pc:sldLayoutChg chg="add">
          <pc:chgData name="Rebecca Francis-Davies" userId="S::r.francis-davies@uwtsd.ac.uk::caf69e2c-2198-47a4-8268-c57958bd4ca9" providerId="AD" clId="Web-{C87E2508-0F33-9156-0C8C-F2A23FB4806C}" dt="2025-02-14T09:52:48.359" v="16"/>
          <pc:sldLayoutMkLst>
            <pc:docMk/>
            <pc:sldMasterMk cId="3842089032" sldId="2147483695"/>
            <pc:sldLayoutMk cId="4058220943" sldId="2147483694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8E3E2F-98DB-4A1C-84F5-08D3F47A2EF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5E6FA29-BB90-43F3-B69E-D5D2B111E21B}">
      <dgm:prSet/>
      <dgm:spPr/>
      <dgm:t>
        <a:bodyPr/>
        <a:lstStyle/>
        <a:p>
          <a:r>
            <a:rPr lang="en-US"/>
            <a:t>Brexit?</a:t>
          </a:r>
        </a:p>
      </dgm:t>
    </dgm:pt>
    <dgm:pt modelId="{5BED4485-DE2F-4EBA-8D05-FAAD4CD614ED}" type="parTrans" cxnId="{0B7C40AD-C3D2-49DC-B5EF-8A385870B3D8}">
      <dgm:prSet/>
      <dgm:spPr/>
      <dgm:t>
        <a:bodyPr/>
        <a:lstStyle/>
        <a:p>
          <a:endParaRPr lang="en-US"/>
        </a:p>
      </dgm:t>
    </dgm:pt>
    <dgm:pt modelId="{347AFCFD-5E76-4C40-AF77-2DCBB18F5367}" type="sibTrans" cxnId="{0B7C40AD-C3D2-49DC-B5EF-8A385870B3D8}">
      <dgm:prSet/>
      <dgm:spPr/>
      <dgm:t>
        <a:bodyPr/>
        <a:lstStyle/>
        <a:p>
          <a:endParaRPr lang="en-US"/>
        </a:p>
      </dgm:t>
    </dgm:pt>
    <dgm:pt modelId="{29F717D9-23E9-4C91-B998-DA3C8AE07D3E}">
      <dgm:prSet/>
      <dgm:spPr/>
      <dgm:t>
        <a:bodyPr/>
        <a:lstStyle/>
        <a:p>
          <a:r>
            <a:rPr lang="en-US"/>
            <a:t>Trumpism</a:t>
          </a:r>
        </a:p>
      </dgm:t>
    </dgm:pt>
    <dgm:pt modelId="{02D515B7-7CDC-4D54-8684-35469C6D1785}" type="parTrans" cxnId="{95037D7A-B3E9-41A1-B63E-E6CC5B81A7C5}">
      <dgm:prSet/>
      <dgm:spPr/>
      <dgm:t>
        <a:bodyPr/>
        <a:lstStyle/>
        <a:p>
          <a:endParaRPr lang="en-US"/>
        </a:p>
      </dgm:t>
    </dgm:pt>
    <dgm:pt modelId="{57349BCC-66E3-49E9-B0A3-7081382E7C42}" type="sibTrans" cxnId="{95037D7A-B3E9-41A1-B63E-E6CC5B81A7C5}">
      <dgm:prSet/>
      <dgm:spPr/>
      <dgm:t>
        <a:bodyPr/>
        <a:lstStyle/>
        <a:p>
          <a:endParaRPr lang="en-US"/>
        </a:p>
      </dgm:t>
    </dgm:pt>
    <dgm:pt modelId="{248E9D5E-392A-4739-9EF5-740E4F4044DB}">
      <dgm:prSet/>
      <dgm:spPr/>
      <dgm:t>
        <a:bodyPr/>
        <a:lstStyle/>
        <a:p>
          <a:r>
            <a:rPr lang="en-US"/>
            <a:t>War in Ukraine</a:t>
          </a:r>
        </a:p>
      </dgm:t>
    </dgm:pt>
    <dgm:pt modelId="{DA11F70E-A6D8-42FB-8B21-74B26C2D9DD6}" type="parTrans" cxnId="{B0B04B6C-763E-4689-8463-8BCE46BBD354}">
      <dgm:prSet/>
      <dgm:spPr/>
      <dgm:t>
        <a:bodyPr/>
        <a:lstStyle/>
        <a:p>
          <a:endParaRPr lang="en-US"/>
        </a:p>
      </dgm:t>
    </dgm:pt>
    <dgm:pt modelId="{7EB9E7CD-08EC-4C2D-A9DC-5AD53732450A}" type="sibTrans" cxnId="{B0B04B6C-763E-4689-8463-8BCE46BBD354}">
      <dgm:prSet/>
      <dgm:spPr/>
      <dgm:t>
        <a:bodyPr/>
        <a:lstStyle/>
        <a:p>
          <a:endParaRPr lang="en-US"/>
        </a:p>
      </dgm:t>
    </dgm:pt>
    <dgm:pt modelId="{CB098CB4-B5BF-450D-995C-9E53B2C32160}">
      <dgm:prSet/>
      <dgm:spPr/>
      <dgm:t>
        <a:bodyPr/>
        <a:lstStyle/>
        <a:p>
          <a:r>
            <a:rPr lang="en-US"/>
            <a:t>Supply chain problems</a:t>
          </a:r>
        </a:p>
      </dgm:t>
    </dgm:pt>
    <dgm:pt modelId="{59C79A9F-89B0-4DF6-A49F-40FF705DB1FA}" type="parTrans" cxnId="{7228733F-84AC-461E-AD24-05EB3065B460}">
      <dgm:prSet/>
      <dgm:spPr/>
      <dgm:t>
        <a:bodyPr/>
        <a:lstStyle/>
        <a:p>
          <a:endParaRPr lang="en-US"/>
        </a:p>
      </dgm:t>
    </dgm:pt>
    <dgm:pt modelId="{9A551547-E109-4EDF-8AA5-DC444E55ED91}" type="sibTrans" cxnId="{7228733F-84AC-461E-AD24-05EB3065B460}">
      <dgm:prSet/>
      <dgm:spPr/>
      <dgm:t>
        <a:bodyPr/>
        <a:lstStyle/>
        <a:p>
          <a:endParaRPr lang="en-US"/>
        </a:p>
      </dgm:t>
    </dgm:pt>
    <dgm:pt modelId="{19D6F72D-D1DC-4D0C-A8E0-75BB86B8FA94}">
      <dgm:prSet/>
      <dgm:spPr/>
      <dgm:t>
        <a:bodyPr/>
        <a:lstStyle/>
        <a:p>
          <a:r>
            <a:rPr lang="en-US"/>
            <a:t>Global energy crisis</a:t>
          </a:r>
        </a:p>
      </dgm:t>
    </dgm:pt>
    <dgm:pt modelId="{CD180DE4-863F-4D30-9AE6-D8791D34D4EB}" type="parTrans" cxnId="{4B97C5D6-AB96-49EC-A8A9-39F3CD7132DD}">
      <dgm:prSet/>
      <dgm:spPr/>
      <dgm:t>
        <a:bodyPr/>
        <a:lstStyle/>
        <a:p>
          <a:endParaRPr lang="en-US"/>
        </a:p>
      </dgm:t>
    </dgm:pt>
    <dgm:pt modelId="{F693C830-9CB9-4E66-A321-CFE815FF210C}" type="sibTrans" cxnId="{4B97C5D6-AB96-49EC-A8A9-39F3CD7132DD}">
      <dgm:prSet/>
      <dgm:spPr/>
      <dgm:t>
        <a:bodyPr/>
        <a:lstStyle/>
        <a:p>
          <a:endParaRPr lang="en-US"/>
        </a:p>
      </dgm:t>
    </dgm:pt>
    <dgm:pt modelId="{18A84B2F-182F-4B5D-A1B5-C3A1A7C35003}">
      <dgm:prSet/>
      <dgm:spPr/>
      <dgm:t>
        <a:bodyPr/>
        <a:lstStyle/>
        <a:p>
          <a:r>
            <a:rPr lang="en-US"/>
            <a:t>Decline in FDI</a:t>
          </a:r>
        </a:p>
      </dgm:t>
    </dgm:pt>
    <dgm:pt modelId="{B60C81FF-E5A2-4359-92B6-AD70FAAF711D}" type="parTrans" cxnId="{79080F68-BC31-412F-8E2C-E02266E268FA}">
      <dgm:prSet/>
      <dgm:spPr/>
      <dgm:t>
        <a:bodyPr/>
        <a:lstStyle/>
        <a:p>
          <a:endParaRPr lang="en-US"/>
        </a:p>
      </dgm:t>
    </dgm:pt>
    <dgm:pt modelId="{B27A29DA-1AE1-45DD-AD27-417FA800E442}" type="sibTrans" cxnId="{79080F68-BC31-412F-8E2C-E02266E268FA}">
      <dgm:prSet/>
      <dgm:spPr/>
      <dgm:t>
        <a:bodyPr/>
        <a:lstStyle/>
        <a:p>
          <a:endParaRPr lang="en-US"/>
        </a:p>
      </dgm:t>
    </dgm:pt>
    <dgm:pt modelId="{3837477B-145F-4E62-A728-61B05FB17C27}" type="pres">
      <dgm:prSet presAssocID="{078E3E2F-98DB-4A1C-84F5-08D3F47A2EF9}" presName="linear" presStyleCnt="0">
        <dgm:presLayoutVars>
          <dgm:animLvl val="lvl"/>
          <dgm:resizeHandles val="exact"/>
        </dgm:presLayoutVars>
      </dgm:prSet>
      <dgm:spPr/>
    </dgm:pt>
    <dgm:pt modelId="{E76DF8A7-31C2-40F1-A87F-3355D4CC591C}" type="pres">
      <dgm:prSet presAssocID="{C5E6FA29-BB90-43F3-B69E-D5D2B111E21B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C190599-727F-4113-815B-A1109B85901D}" type="pres">
      <dgm:prSet presAssocID="{347AFCFD-5E76-4C40-AF77-2DCBB18F5367}" presName="spacer" presStyleCnt="0"/>
      <dgm:spPr/>
    </dgm:pt>
    <dgm:pt modelId="{772A250E-998C-41F1-A574-7BBB49ADC689}" type="pres">
      <dgm:prSet presAssocID="{29F717D9-23E9-4C91-B998-DA3C8AE07D3E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E9A6DB5-6E4E-4805-B9F5-B36396294AF8}" type="pres">
      <dgm:prSet presAssocID="{57349BCC-66E3-49E9-B0A3-7081382E7C42}" presName="spacer" presStyleCnt="0"/>
      <dgm:spPr/>
    </dgm:pt>
    <dgm:pt modelId="{A71E6CC1-8AC7-45A9-BD98-727AAEBCF850}" type="pres">
      <dgm:prSet presAssocID="{248E9D5E-392A-4739-9EF5-740E4F4044D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63B671A-6761-40CE-9F07-C2D15D8926EB}" type="pres">
      <dgm:prSet presAssocID="{7EB9E7CD-08EC-4C2D-A9DC-5AD53732450A}" presName="spacer" presStyleCnt="0"/>
      <dgm:spPr/>
    </dgm:pt>
    <dgm:pt modelId="{5288FB98-E051-4B26-A47F-71D9A2BEDFDA}" type="pres">
      <dgm:prSet presAssocID="{CB098CB4-B5BF-450D-995C-9E53B2C3216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757590D-45D4-4DBD-BD38-C616209E5370}" type="pres">
      <dgm:prSet presAssocID="{9A551547-E109-4EDF-8AA5-DC444E55ED91}" presName="spacer" presStyleCnt="0"/>
      <dgm:spPr/>
    </dgm:pt>
    <dgm:pt modelId="{F0361090-E1DC-4066-8F28-5910221D2689}" type="pres">
      <dgm:prSet presAssocID="{19D6F72D-D1DC-4D0C-A8E0-75BB86B8FA9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5528F6B-EE8F-4AE1-A70D-5CF6E6B017ED}" type="pres">
      <dgm:prSet presAssocID="{F693C830-9CB9-4E66-A321-CFE815FF210C}" presName="spacer" presStyleCnt="0"/>
      <dgm:spPr/>
    </dgm:pt>
    <dgm:pt modelId="{DF4FCBF1-490A-4361-B3BC-3571206AB56C}" type="pres">
      <dgm:prSet presAssocID="{18A84B2F-182F-4B5D-A1B5-C3A1A7C3500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6DB1133D-ED06-4443-BD6D-4F32CE8FA18B}" type="presOf" srcId="{29F717D9-23E9-4C91-B998-DA3C8AE07D3E}" destId="{772A250E-998C-41F1-A574-7BBB49ADC689}" srcOrd="0" destOrd="0" presId="urn:microsoft.com/office/officeart/2005/8/layout/vList2"/>
    <dgm:cxn modelId="{7228733F-84AC-461E-AD24-05EB3065B460}" srcId="{078E3E2F-98DB-4A1C-84F5-08D3F47A2EF9}" destId="{CB098CB4-B5BF-450D-995C-9E53B2C32160}" srcOrd="3" destOrd="0" parTransId="{59C79A9F-89B0-4DF6-A49F-40FF705DB1FA}" sibTransId="{9A551547-E109-4EDF-8AA5-DC444E55ED91}"/>
    <dgm:cxn modelId="{79080F68-BC31-412F-8E2C-E02266E268FA}" srcId="{078E3E2F-98DB-4A1C-84F5-08D3F47A2EF9}" destId="{18A84B2F-182F-4B5D-A1B5-C3A1A7C35003}" srcOrd="5" destOrd="0" parTransId="{B60C81FF-E5A2-4359-92B6-AD70FAAF711D}" sibTransId="{B27A29DA-1AE1-45DD-AD27-417FA800E442}"/>
    <dgm:cxn modelId="{B0B04B6C-763E-4689-8463-8BCE46BBD354}" srcId="{078E3E2F-98DB-4A1C-84F5-08D3F47A2EF9}" destId="{248E9D5E-392A-4739-9EF5-740E4F4044DB}" srcOrd="2" destOrd="0" parTransId="{DA11F70E-A6D8-42FB-8B21-74B26C2D9DD6}" sibTransId="{7EB9E7CD-08EC-4C2D-A9DC-5AD53732450A}"/>
    <dgm:cxn modelId="{889B5678-0925-4F7C-AE2B-06F2BFCF9445}" type="presOf" srcId="{078E3E2F-98DB-4A1C-84F5-08D3F47A2EF9}" destId="{3837477B-145F-4E62-A728-61B05FB17C27}" srcOrd="0" destOrd="0" presId="urn:microsoft.com/office/officeart/2005/8/layout/vList2"/>
    <dgm:cxn modelId="{95037D7A-B3E9-41A1-B63E-E6CC5B81A7C5}" srcId="{078E3E2F-98DB-4A1C-84F5-08D3F47A2EF9}" destId="{29F717D9-23E9-4C91-B998-DA3C8AE07D3E}" srcOrd="1" destOrd="0" parTransId="{02D515B7-7CDC-4D54-8684-35469C6D1785}" sibTransId="{57349BCC-66E3-49E9-B0A3-7081382E7C42}"/>
    <dgm:cxn modelId="{7317FB80-6C99-4C0C-BAB3-9E6FD762C252}" type="presOf" srcId="{248E9D5E-392A-4739-9EF5-740E4F4044DB}" destId="{A71E6CC1-8AC7-45A9-BD98-727AAEBCF850}" srcOrd="0" destOrd="0" presId="urn:microsoft.com/office/officeart/2005/8/layout/vList2"/>
    <dgm:cxn modelId="{C049B786-B928-4915-9B01-1A810921B6E7}" type="presOf" srcId="{19D6F72D-D1DC-4D0C-A8E0-75BB86B8FA94}" destId="{F0361090-E1DC-4066-8F28-5910221D2689}" srcOrd="0" destOrd="0" presId="urn:microsoft.com/office/officeart/2005/8/layout/vList2"/>
    <dgm:cxn modelId="{B6DB0888-8ABB-4879-99D1-F290A9E5B605}" type="presOf" srcId="{CB098CB4-B5BF-450D-995C-9E53B2C32160}" destId="{5288FB98-E051-4B26-A47F-71D9A2BEDFDA}" srcOrd="0" destOrd="0" presId="urn:microsoft.com/office/officeart/2005/8/layout/vList2"/>
    <dgm:cxn modelId="{0B7C40AD-C3D2-49DC-B5EF-8A385870B3D8}" srcId="{078E3E2F-98DB-4A1C-84F5-08D3F47A2EF9}" destId="{C5E6FA29-BB90-43F3-B69E-D5D2B111E21B}" srcOrd="0" destOrd="0" parTransId="{5BED4485-DE2F-4EBA-8D05-FAAD4CD614ED}" sibTransId="{347AFCFD-5E76-4C40-AF77-2DCBB18F5367}"/>
    <dgm:cxn modelId="{6B6604B8-2715-434D-9296-B4E98F446306}" type="presOf" srcId="{18A84B2F-182F-4B5D-A1B5-C3A1A7C35003}" destId="{DF4FCBF1-490A-4361-B3BC-3571206AB56C}" srcOrd="0" destOrd="0" presId="urn:microsoft.com/office/officeart/2005/8/layout/vList2"/>
    <dgm:cxn modelId="{4B97C5D6-AB96-49EC-A8A9-39F3CD7132DD}" srcId="{078E3E2F-98DB-4A1C-84F5-08D3F47A2EF9}" destId="{19D6F72D-D1DC-4D0C-A8E0-75BB86B8FA94}" srcOrd="4" destOrd="0" parTransId="{CD180DE4-863F-4D30-9AE6-D8791D34D4EB}" sibTransId="{F693C830-9CB9-4E66-A321-CFE815FF210C}"/>
    <dgm:cxn modelId="{7B44C4DA-6ADB-4B55-8EF0-64271C1B2E07}" type="presOf" srcId="{C5E6FA29-BB90-43F3-B69E-D5D2B111E21B}" destId="{E76DF8A7-31C2-40F1-A87F-3355D4CC591C}" srcOrd="0" destOrd="0" presId="urn:microsoft.com/office/officeart/2005/8/layout/vList2"/>
    <dgm:cxn modelId="{B717D999-E0A6-4230-A03D-C93BC8B6F9C1}" type="presParOf" srcId="{3837477B-145F-4E62-A728-61B05FB17C27}" destId="{E76DF8A7-31C2-40F1-A87F-3355D4CC591C}" srcOrd="0" destOrd="0" presId="urn:microsoft.com/office/officeart/2005/8/layout/vList2"/>
    <dgm:cxn modelId="{9BD80D28-381C-4539-BCE5-6A53C67FD638}" type="presParOf" srcId="{3837477B-145F-4E62-A728-61B05FB17C27}" destId="{CC190599-727F-4113-815B-A1109B85901D}" srcOrd="1" destOrd="0" presId="urn:microsoft.com/office/officeart/2005/8/layout/vList2"/>
    <dgm:cxn modelId="{8B132B97-12B3-4886-9601-3047C36F28C7}" type="presParOf" srcId="{3837477B-145F-4E62-A728-61B05FB17C27}" destId="{772A250E-998C-41F1-A574-7BBB49ADC689}" srcOrd="2" destOrd="0" presId="urn:microsoft.com/office/officeart/2005/8/layout/vList2"/>
    <dgm:cxn modelId="{74BB4E7B-C634-4344-86C0-EEBF8BE4BCF9}" type="presParOf" srcId="{3837477B-145F-4E62-A728-61B05FB17C27}" destId="{3E9A6DB5-6E4E-4805-B9F5-B36396294AF8}" srcOrd="3" destOrd="0" presId="urn:microsoft.com/office/officeart/2005/8/layout/vList2"/>
    <dgm:cxn modelId="{279B7155-5965-4790-9F2C-5E01339176CF}" type="presParOf" srcId="{3837477B-145F-4E62-A728-61B05FB17C27}" destId="{A71E6CC1-8AC7-45A9-BD98-727AAEBCF850}" srcOrd="4" destOrd="0" presId="urn:microsoft.com/office/officeart/2005/8/layout/vList2"/>
    <dgm:cxn modelId="{1A1A6C7F-0010-4FEF-8722-84A57AC93F56}" type="presParOf" srcId="{3837477B-145F-4E62-A728-61B05FB17C27}" destId="{E63B671A-6761-40CE-9F07-C2D15D8926EB}" srcOrd="5" destOrd="0" presId="urn:microsoft.com/office/officeart/2005/8/layout/vList2"/>
    <dgm:cxn modelId="{B8D10AA0-7F86-4A07-B305-7BF24D105D52}" type="presParOf" srcId="{3837477B-145F-4E62-A728-61B05FB17C27}" destId="{5288FB98-E051-4B26-A47F-71D9A2BEDFDA}" srcOrd="6" destOrd="0" presId="urn:microsoft.com/office/officeart/2005/8/layout/vList2"/>
    <dgm:cxn modelId="{B893F323-8F3E-4151-BB22-3750C2D8D796}" type="presParOf" srcId="{3837477B-145F-4E62-A728-61B05FB17C27}" destId="{0757590D-45D4-4DBD-BD38-C616209E5370}" srcOrd="7" destOrd="0" presId="urn:microsoft.com/office/officeart/2005/8/layout/vList2"/>
    <dgm:cxn modelId="{824142EE-C75F-4150-B92C-FE7005265D26}" type="presParOf" srcId="{3837477B-145F-4E62-A728-61B05FB17C27}" destId="{F0361090-E1DC-4066-8F28-5910221D2689}" srcOrd="8" destOrd="0" presId="urn:microsoft.com/office/officeart/2005/8/layout/vList2"/>
    <dgm:cxn modelId="{7BAA16F6-D7E1-496B-8326-6706C86A67BF}" type="presParOf" srcId="{3837477B-145F-4E62-A728-61B05FB17C27}" destId="{95528F6B-EE8F-4AE1-A70D-5CF6E6B017ED}" srcOrd="9" destOrd="0" presId="urn:microsoft.com/office/officeart/2005/8/layout/vList2"/>
    <dgm:cxn modelId="{AD82736D-E31B-4958-9B30-2AA1292DB000}" type="presParOf" srcId="{3837477B-145F-4E62-A728-61B05FB17C27}" destId="{DF4FCBF1-490A-4361-B3BC-3571206AB56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AAAC19-6AA7-424F-A985-99A0ADE1BB4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4414C03-FC91-4562-8F39-076870A98D02}">
      <dgm:prSet/>
      <dgm:spPr/>
      <dgm:t>
        <a:bodyPr/>
        <a:lstStyle/>
        <a:p>
          <a:r>
            <a:rPr lang="en-US"/>
            <a:t>COVID 19</a:t>
          </a:r>
        </a:p>
      </dgm:t>
    </dgm:pt>
    <dgm:pt modelId="{B4EB209C-42D0-4653-97F4-E00F266B1AF8}" type="parTrans" cxnId="{F182CB65-49AF-46BE-BD5B-36AA5CEA28B0}">
      <dgm:prSet/>
      <dgm:spPr/>
      <dgm:t>
        <a:bodyPr/>
        <a:lstStyle/>
        <a:p>
          <a:endParaRPr lang="en-US"/>
        </a:p>
      </dgm:t>
    </dgm:pt>
    <dgm:pt modelId="{78F4A7A4-A841-4C6E-8564-5B9CEA326D26}" type="sibTrans" cxnId="{F182CB65-49AF-46BE-BD5B-36AA5CEA28B0}">
      <dgm:prSet/>
      <dgm:spPr/>
      <dgm:t>
        <a:bodyPr/>
        <a:lstStyle/>
        <a:p>
          <a:endParaRPr lang="en-US"/>
        </a:p>
      </dgm:t>
    </dgm:pt>
    <dgm:pt modelId="{BFAF56CD-4A80-40A2-BDC1-B870D41EADC8}">
      <dgm:prSet/>
      <dgm:spPr/>
      <dgm:t>
        <a:bodyPr/>
        <a:lstStyle/>
        <a:p>
          <a:r>
            <a:rPr lang="en-US"/>
            <a:t>International crime</a:t>
          </a:r>
        </a:p>
      </dgm:t>
    </dgm:pt>
    <dgm:pt modelId="{02216BA5-42CB-4516-A4DE-8A59FB34AE56}" type="parTrans" cxnId="{25F0E6F1-EEDD-4F17-A1A8-32B04CD9F539}">
      <dgm:prSet/>
      <dgm:spPr/>
      <dgm:t>
        <a:bodyPr/>
        <a:lstStyle/>
        <a:p>
          <a:endParaRPr lang="en-US"/>
        </a:p>
      </dgm:t>
    </dgm:pt>
    <dgm:pt modelId="{1EA3E4E8-3151-45B4-B151-7419D48AFDD6}" type="sibTrans" cxnId="{25F0E6F1-EEDD-4F17-A1A8-32B04CD9F539}">
      <dgm:prSet/>
      <dgm:spPr/>
      <dgm:t>
        <a:bodyPr/>
        <a:lstStyle/>
        <a:p>
          <a:endParaRPr lang="en-US"/>
        </a:p>
      </dgm:t>
    </dgm:pt>
    <dgm:pt modelId="{B89CCC41-DB0C-46DD-98FC-E0BD17547C19}">
      <dgm:prSet/>
      <dgm:spPr/>
      <dgm:t>
        <a:bodyPr/>
        <a:lstStyle/>
        <a:p>
          <a:r>
            <a:rPr lang="en-US"/>
            <a:t>Climate change</a:t>
          </a:r>
        </a:p>
      </dgm:t>
    </dgm:pt>
    <dgm:pt modelId="{E0EDC254-480C-48D6-951D-B33E085DBE1E}" type="parTrans" cxnId="{8D2540A5-EFCC-4910-AF95-20D1F2E81A44}">
      <dgm:prSet/>
      <dgm:spPr/>
      <dgm:t>
        <a:bodyPr/>
        <a:lstStyle/>
        <a:p>
          <a:endParaRPr lang="en-US"/>
        </a:p>
      </dgm:t>
    </dgm:pt>
    <dgm:pt modelId="{C66D6687-495D-40D2-B43F-566E39BCBDF1}" type="sibTrans" cxnId="{8D2540A5-EFCC-4910-AF95-20D1F2E81A44}">
      <dgm:prSet/>
      <dgm:spPr/>
      <dgm:t>
        <a:bodyPr/>
        <a:lstStyle/>
        <a:p>
          <a:endParaRPr lang="en-US"/>
        </a:p>
      </dgm:t>
    </dgm:pt>
    <dgm:pt modelId="{E8F73A0C-CAE5-444B-9B12-EF18C9E26457}" type="pres">
      <dgm:prSet presAssocID="{32AAAC19-6AA7-424F-A985-99A0ADE1BB40}" presName="linear" presStyleCnt="0">
        <dgm:presLayoutVars>
          <dgm:dir/>
          <dgm:animLvl val="lvl"/>
          <dgm:resizeHandles val="exact"/>
        </dgm:presLayoutVars>
      </dgm:prSet>
      <dgm:spPr/>
    </dgm:pt>
    <dgm:pt modelId="{5393FE0F-5F89-4FA2-AF98-B7B897A26791}" type="pres">
      <dgm:prSet presAssocID="{24414C03-FC91-4562-8F39-076870A98D02}" presName="parentLin" presStyleCnt="0"/>
      <dgm:spPr/>
    </dgm:pt>
    <dgm:pt modelId="{BE1B3E77-F74B-47A5-88B0-7CA29874479B}" type="pres">
      <dgm:prSet presAssocID="{24414C03-FC91-4562-8F39-076870A98D02}" presName="parentLeftMargin" presStyleLbl="node1" presStyleIdx="0" presStyleCnt="3"/>
      <dgm:spPr/>
    </dgm:pt>
    <dgm:pt modelId="{71BD990B-134E-4E57-B943-F8214AB6A93C}" type="pres">
      <dgm:prSet presAssocID="{24414C03-FC91-4562-8F39-076870A98D0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474E2E8-C8F9-4588-8C4A-0A6D6DBE6B94}" type="pres">
      <dgm:prSet presAssocID="{24414C03-FC91-4562-8F39-076870A98D02}" presName="negativeSpace" presStyleCnt="0"/>
      <dgm:spPr/>
    </dgm:pt>
    <dgm:pt modelId="{92D5B08A-F6F4-408B-88CF-9514E1824CD1}" type="pres">
      <dgm:prSet presAssocID="{24414C03-FC91-4562-8F39-076870A98D02}" presName="childText" presStyleLbl="conFgAcc1" presStyleIdx="0" presStyleCnt="3">
        <dgm:presLayoutVars>
          <dgm:bulletEnabled val="1"/>
        </dgm:presLayoutVars>
      </dgm:prSet>
      <dgm:spPr/>
    </dgm:pt>
    <dgm:pt modelId="{C28E1979-8248-4C5C-9129-4398B4FB788F}" type="pres">
      <dgm:prSet presAssocID="{78F4A7A4-A841-4C6E-8564-5B9CEA326D26}" presName="spaceBetweenRectangles" presStyleCnt="0"/>
      <dgm:spPr/>
    </dgm:pt>
    <dgm:pt modelId="{01BB32BF-230F-47D7-87F0-97AFD6F58B82}" type="pres">
      <dgm:prSet presAssocID="{BFAF56CD-4A80-40A2-BDC1-B870D41EADC8}" presName="parentLin" presStyleCnt="0"/>
      <dgm:spPr/>
    </dgm:pt>
    <dgm:pt modelId="{414F3D75-272E-4F1B-8A82-E057DE6456E8}" type="pres">
      <dgm:prSet presAssocID="{BFAF56CD-4A80-40A2-BDC1-B870D41EADC8}" presName="parentLeftMargin" presStyleLbl="node1" presStyleIdx="0" presStyleCnt="3"/>
      <dgm:spPr/>
    </dgm:pt>
    <dgm:pt modelId="{8AE6DC92-C8E7-4C58-9C45-0835B2EE3097}" type="pres">
      <dgm:prSet presAssocID="{BFAF56CD-4A80-40A2-BDC1-B870D41EADC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3EDCCA2-F808-4CD5-AE3A-AF61B2EB510C}" type="pres">
      <dgm:prSet presAssocID="{BFAF56CD-4A80-40A2-BDC1-B870D41EADC8}" presName="negativeSpace" presStyleCnt="0"/>
      <dgm:spPr/>
    </dgm:pt>
    <dgm:pt modelId="{46222F8C-299C-4F12-99A6-AB264F28AD8A}" type="pres">
      <dgm:prSet presAssocID="{BFAF56CD-4A80-40A2-BDC1-B870D41EADC8}" presName="childText" presStyleLbl="conFgAcc1" presStyleIdx="1" presStyleCnt="3">
        <dgm:presLayoutVars>
          <dgm:bulletEnabled val="1"/>
        </dgm:presLayoutVars>
      </dgm:prSet>
      <dgm:spPr/>
    </dgm:pt>
    <dgm:pt modelId="{09465184-5165-4BDB-BCE9-B3D7495A751E}" type="pres">
      <dgm:prSet presAssocID="{1EA3E4E8-3151-45B4-B151-7419D48AFDD6}" presName="spaceBetweenRectangles" presStyleCnt="0"/>
      <dgm:spPr/>
    </dgm:pt>
    <dgm:pt modelId="{3E3B9331-A47F-40E3-87E5-39D1ED25E884}" type="pres">
      <dgm:prSet presAssocID="{B89CCC41-DB0C-46DD-98FC-E0BD17547C19}" presName="parentLin" presStyleCnt="0"/>
      <dgm:spPr/>
    </dgm:pt>
    <dgm:pt modelId="{1D00A13C-E55D-4BCD-8BD5-63051532B3EE}" type="pres">
      <dgm:prSet presAssocID="{B89CCC41-DB0C-46DD-98FC-E0BD17547C19}" presName="parentLeftMargin" presStyleLbl="node1" presStyleIdx="1" presStyleCnt="3"/>
      <dgm:spPr/>
    </dgm:pt>
    <dgm:pt modelId="{FDB94434-7879-4E9B-801D-24C975C79000}" type="pres">
      <dgm:prSet presAssocID="{B89CCC41-DB0C-46DD-98FC-E0BD17547C1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713AFC5-CF90-4B2F-B9F8-04496A08FA59}" type="pres">
      <dgm:prSet presAssocID="{B89CCC41-DB0C-46DD-98FC-E0BD17547C19}" presName="negativeSpace" presStyleCnt="0"/>
      <dgm:spPr/>
    </dgm:pt>
    <dgm:pt modelId="{7026FF8F-94F5-4057-A8E7-D732A728CE88}" type="pres">
      <dgm:prSet presAssocID="{B89CCC41-DB0C-46DD-98FC-E0BD17547C1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F128110-D7CE-404F-A940-72036F643E9C}" type="presOf" srcId="{BFAF56CD-4A80-40A2-BDC1-B870D41EADC8}" destId="{8AE6DC92-C8E7-4C58-9C45-0835B2EE3097}" srcOrd="1" destOrd="0" presId="urn:microsoft.com/office/officeart/2005/8/layout/list1"/>
    <dgm:cxn modelId="{8CA91F33-FEB9-4066-842E-A5AB192AB392}" type="presOf" srcId="{B89CCC41-DB0C-46DD-98FC-E0BD17547C19}" destId="{FDB94434-7879-4E9B-801D-24C975C79000}" srcOrd="1" destOrd="0" presId="urn:microsoft.com/office/officeart/2005/8/layout/list1"/>
    <dgm:cxn modelId="{F182CB65-49AF-46BE-BD5B-36AA5CEA28B0}" srcId="{32AAAC19-6AA7-424F-A985-99A0ADE1BB40}" destId="{24414C03-FC91-4562-8F39-076870A98D02}" srcOrd="0" destOrd="0" parTransId="{B4EB209C-42D0-4653-97F4-E00F266B1AF8}" sibTransId="{78F4A7A4-A841-4C6E-8564-5B9CEA326D26}"/>
    <dgm:cxn modelId="{07325755-4C1A-4E36-8397-E9B2AEAB76CA}" type="presOf" srcId="{32AAAC19-6AA7-424F-A985-99A0ADE1BB40}" destId="{E8F73A0C-CAE5-444B-9B12-EF18C9E26457}" srcOrd="0" destOrd="0" presId="urn:microsoft.com/office/officeart/2005/8/layout/list1"/>
    <dgm:cxn modelId="{1BE14795-EC49-470C-9D12-FCBA425F63FA}" type="presOf" srcId="{24414C03-FC91-4562-8F39-076870A98D02}" destId="{71BD990B-134E-4E57-B943-F8214AB6A93C}" srcOrd="1" destOrd="0" presId="urn:microsoft.com/office/officeart/2005/8/layout/list1"/>
    <dgm:cxn modelId="{C189F8A0-74BE-4557-A30C-BC900C5F6506}" type="presOf" srcId="{BFAF56CD-4A80-40A2-BDC1-B870D41EADC8}" destId="{414F3D75-272E-4F1B-8A82-E057DE6456E8}" srcOrd="0" destOrd="0" presId="urn:microsoft.com/office/officeart/2005/8/layout/list1"/>
    <dgm:cxn modelId="{8D2540A5-EFCC-4910-AF95-20D1F2E81A44}" srcId="{32AAAC19-6AA7-424F-A985-99A0ADE1BB40}" destId="{B89CCC41-DB0C-46DD-98FC-E0BD17547C19}" srcOrd="2" destOrd="0" parTransId="{E0EDC254-480C-48D6-951D-B33E085DBE1E}" sibTransId="{C66D6687-495D-40D2-B43F-566E39BCBDF1}"/>
    <dgm:cxn modelId="{9EB1DFA9-5259-4324-B9C4-5061F18BB9E8}" type="presOf" srcId="{B89CCC41-DB0C-46DD-98FC-E0BD17547C19}" destId="{1D00A13C-E55D-4BCD-8BD5-63051532B3EE}" srcOrd="0" destOrd="0" presId="urn:microsoft.com/office/officeart/2005/8/layout/list1"/>
    <dgm:cxn modelId="{DC910ECF-AA3B-4CF0-80DA-77EAC01360F7}" type="presOf" srcId="{24414C03-FC91-4562-8F39-076870A98D02}" destId="{BE1B3E77-F74B-47A5-88B0-7CA29874479B}" srcOrd="0" destOrd="0" presId="urn:microsoft.com/office/officeart/2005/8/layout/list1"/>
    <dgm:cxn modelId="{25F0E6F1-EEDD-4F17-A1A8-32B04CD9F539}" srcId="{32AAAC19-6AA7-424F-A985-99A0ADE1BB40}" destId="{BFAF56CD-4A80-40A2-BDC1-B870D41EADC8}" srcOrd="1" destOrd="0" parTransId="{02216BA5-42CB-4516-A4DE-8A59FB34AE56}" sibTransId="{1EA3E4E8-3151-45B4-B151-7419D48AFDD6}"/>
    <dgm:cxn modelId="{17DFA442-6FEE-4567-AFC1-FEC290F8B488}" type="presParOf" srcId="{E8F73A0C-CAE5-444B-9B12-EF18C9E26457}" destId="{5393FE0F-5F89-4FA2-AF98-B7B897A26791}" srcOrd="0" destOrd="0" presId="urn:microsoft.com/office/officeart/2005/8/layout/list1"/>
    <dgm:cxn modelId="{93BCD440-7B14-4242-8A14-563C92859DA4}" type="presParOf" srcId="{5393FE0F-5F89-4FA2-AF98-B7B897A26791}" destId="{BE1B3E77-F74B-47A5-88B0-7CA29874479B}" srcOrd="0" destOrd="0" presId="urn:microsoft.com/office/officeart/2005/8/layout/list1"/>
    <dgm:cxn modelId="{9617A36C-4744-4CD2-A243-81631DBF129B}" type="presParOf" srcId="{5393FE0F-5F89-4FA2-AF98-B7B897A26791}" destId="{71BD990B-134E-4E57-B943-F8214AB6A93C}" srcOrd="1" destOrd="0" presId="urn:microsoft.com/office/officeart/2005/8/layout/list1"/>
    <dgm:cxn modelId="{F586655E-826B-4219-9E8A-06742539176B}" type="presParOf" srcId="{E8F73A0C-CAE5-444B-9B12-EF18C9E26457}" destId="{9474E2E8-C8F9-4588-8C4A-0A6D6DBE6B94}" srcOrd="1" destOrd="0" presId="urn:microsoft.com/office/officeart/2005/8/layout/list1"/>
    <dgm:cxn modelId="{68F72C96-2EC1-4E13-A5D2-3B1B35B85DD9}" type="presParOf" srcId="{E8F73A0C-CAE5-444B-9B12-EF18C9E26457}" destId="{92D5B08A-F6F4-408B-88CF-9514E1824CD1}" srcOrd="2" destOrd="0" presId="urn:microsoft.com/office/officeart/2005/8/layout/list1"/>
    <dgm:cxn modelId="{33079FE5-1ED2-4DBB-B513-2EEDA83EBFE1}" type="presParOf" srcId="{E8F73A0C-CAE5-444B-9B12-EF18C9E26457}" destId="{C28E1979-8248-4C5C-9129-4398B4FB788F}" srcOrd="3" destOrd="0" presId="urn:microsoft.com/office/officeart/2005/8/layout/list1"/>
    <dgm:cxn modelId="{7F347293-2CED-40F3-8D58-F4895AF355D4}" type="presParOf" srcId="{E8F73A0C-CAE5-444B-9B12-EF18C9E26457}" destId="{01BB32BF-230F-47D7-87F0-97AFD6F58B82}" srcOrd="4" destOrd="0" presId="urn:microsoft.com/office/officeart/2005/8/layout/list1"/>
    <dgm:cxn modelId="{9C03AD4D-BB90-48EC-A838-D7CC92EFAD17}" type="presParOf" srcId="{01BB32BF-230F-47D7-87F0-97AFD6F58B82}" destId="{414F3D75-272E-4F1B-8A82-E057DE6456E8}" srcOrd="0" destOrd="0" presId="urn:microsoft.com/office/officeart/2005/8/layout/list1"/>
    <dgm:cxn modelId="{8A382984-471E-4A6A-9C4A-FDAE59F409DA}" type="presParOf" srcId="{01BB32BF-230F-47D7-87F0-97AFD6F58B82}" destId="{8AE6DC92-C8E7-4C58-9C45-0835B2EE3097}" srcOrd="1" destOrd="0" presId="urn:microsoft.com/office/officeart/2005/8/layout/list1"/>
    <dgm:cxn modelId="{234A67D1-204C-4A8F-85AB-B540E3F356C5}" type="presParOf" srcId="{E8F73A0C-CAE5-444B-9B12-EF18C9E26457}" destId="{33EDCCA2-F808-4CD5-AE3A-AF61B2EB510C}" srcOrd="5" destOrd="0" presId="urn:microsoft.com/office/officeart/2005/8/layout/list1"/>
    <dgm:cxn modelId="{D89AC60A-0F5D-4F03-B753-7004DAE5FD90}" type="presParOf" srcId="{E8F73A0C-CAE5-444B-9B12-EF18C9E26457}" destId="{46222F8C-299C-4F12-99A6-AB264F28AD8A}" srcOrd="6" destOrd="0" presId="urn:microsoft.com/office/officeart/2005/8/layout/list1"/>
    <dgm:cxn modelId="{CBFB5B0E-A7C8-4C12-BD53-155C6A72E858}" type="presParOf" srcId="{E8F73A0C-CAE5-444B-9B12-EF18C9E26457}" destId="{09465184-5165-4BDB-BCE9-B3D7495A751E}" srcOrd="7" destOrd="0" presId="urn:microsoft.com/office/officeart/2005/8/layout/list1"/>
    <dgm:cxn modelId="{A52A97E9-3A58-4DC0-AE8D-27479EE64D9A}" type="presParOf" srcId="{E8F73A0C-CAE5-444B-9B12-EF18C9E26457}" destId="{3E3B9331-A47F-40E3-87E5-39D1ED25E884}" srcOrd="8" destOrd="0" presId="urn:microsoft.com/office/officeart/2005/8/layout/list1"/>
    <dgm:cxn modelId="{9B67DF3F-D9D5-4625-88C5-BA99C3F95B35}" type="presParOf" srcId="{3E3B9331-A47F-40E3-87E5-39D1ED25E884}" destId="{1D00A13C-E55D-4BCD-8BD5-63051532B3EE}" srcOrd="0" destOrd="0" presId="urn:microsoft.com/office/officeart/2005/8/layout/list1"/>
    <dgm:cxn modelId="{FF6EE06E-8927-4FBB-B82B-8447B9A5A1EC}" type="presParOf" srcId="{3E3B9331-A47F-40E3-87E5-39D1ED25E884}" destId="{FDB94434-7879-4E9B-801D-24C975C79000}" srcOrd="1" destOrd="0" presId="urn:microsoft.com/office/officeart/2005/8/layout/list1"/>
    <dgm:cxn modelId="{636F65FB-77F8-4215-9562-7E70AD96FD28}" type="presParOf" srcId="{E8F73A0C-CAE5-444B-9B12-EF18C9E26457}" destId="{7713AFC5-CF90-4B2F-B9F8-04496A08FA59}" srcOrd="9" destOrd="0" presId="urn:microsoft.com/office/officeart/2005/8/layout/list1"/>
    <dgm:cxn modelId="{368D8DD7-5FC9-436E-943E-190BDC93AE43}" type="presParOf" srcId="{E8F73A0C-CAE5-444B-9B12-EF18C9E26457}" destId="{7026FF8F-94F5-4057-A8E7-D732A728CE8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F313CB-A927-4AC1-9157-ABA7F6EAE9D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680885D-5F92-49B8-8FA5-34A064743A09}">
      <dgm:prSet/>
      <dgm:spPr/>
      <dgm:t>
        <a:bodyPr/>
        <a:lstStyle/>
        <a:p>
          <a:r>
            <a:rPr lang="en-US"/>
            <a:t>Trade protectionism</a:t>
          </a:r>
        </a:p>
      </dgm:t>
    </dgm:pt>
    <dgm:pt modelId="{CAA3C284-CAEA-4587-BD9C-3789352ABB16}" type="parTrans" cxnId="{917FBD9D-D85C-4023-9C32-D4154C562AF2}">
      <dgm:prSet/>
      <dgm:spPr/>
      <dgm:t>
        <a:bodyPr/>
        <a:lstStyle/>
        <a:p>
          <a:endParaRPr lang="en-US"/>
        </a:p>
      </dgm:t>
    </dgm:pt>
    <dgm:pt modelId="{3C40897D-7B17-4E07-B219-E0B9B02B3693}" type="sibTrans" cxnId="{917FBD9D-D85C-4023-9C32-D4154C562AF2}">
      <dgm:prSet/>
      <dgm:spPr/>
      <dgm:t>
        <a:bodyPr/>
        <a:lstStyle/>
        <a:p>
          <a:endParaRPr lang="en-US"/>
        </a:p>
      </dgm:t>
    </dgm:pt>
    <dgm:pt modelId="{69D15C74-549F-4EAB-8545-AA22D2C3BAB1}">
      <dgm:prSet/>
      <dgm:spPr/>
      <dgm:t>
        <a:bodyPr/>
        <a:lstStyle/>
        <a:p>
          <a:r>
            <a:rPr lang="en-US"/>
            <a:t>Economic complexity</a:t>
          </a:r>
        </a:p>
      </dgm:t>
    </dgm:pt>
    <dgm:pt modelId="{0D6AD99E-9B28-4519-9CD2-A765363F20A5}" type="parTrans" cxnId="{0519141B-FB53-4769-A201-AE4AB41F80B7}">
      <dgm:prSet/>
      <dgm:spPr/>
      <dgm:t>
        <a:bodyPr/>
        <a:lstStyle/>
        <a:p>
          <a:endParaRPr lang="en-US"/>
        </a:p>
      </dgm:t>
    </dgm:pt>
    <dgm:pt modelId="{77669642-269A-413B-87E0-F7E4CB1A5A6F}" type="sibTrans" cxnId="{0519141B-FB53-4769-A201-AE4AB41F80B7}">
      <dgm:prSet/>
      <dgm:spPr/>
      <dgm:t>
        <a:bodyPr/>
        <a:lstStyle/>
        <a:p>
          <a:endParaRPr lang="en-US"/>
        </a:p>
      </dgm:t>
    </dgm:pt>
    <dgm:pt modelId="{AFE08072-E07F-40BF-8A96-06142C62EA67}">
      <dgm:prSet/>
      <dgm:spPr/>
      <dgm:t>
        <a:bodyPr/>
        <a:lstStyle/>
        <a:p>
          <a:r>
            <a:rPr lang="en-US"/>
            <a:t>Need for strategies</a:t>
          </a:r>
        </a:p>
      </dgm:t>
    </dgm:pt>
    <dgm:pt modelId="{1D01133D-33AE-49B9-8C95-83503F88665A}" type="parTrans" cxnId="{A2968DF0-978B-4AEF-8013-882F5262D1BF}">
      <dgm:prSet/>
      <dgm:spPr/>
      <dgm:t>
        <a:bodyPr/>
        <a:lstStyle/>
        <a:p>
          <a:endParaRPr lang="en-US"/>
        </a:p>
      </dgm:t>
    </dgm:pt>
    <dgm:pt modelId="{7FF7BA76-1926-410B-9851-1228AD0BE076}" type="sibTrans" cxnId="{A2968DF0-978B-4AEF-8013-882F5262D1BF}">
      <dgm:prSet/>
      <dgm:spPr/>
      <dgm:t>
        <a:bodyPr/>
        <a:lstStyle/>
        <a:p>
          <a:endParaRPr lang="en-US"/>
        </a:p>
      </dgm:t>
    </dgm:pt>
    <dgm:pt modelId="{731EFAF0-9681-4B33-894B-E4284AECA255}">
      <dgm:prSet/>
      <dgm:spPr/>
      <dgm:t>
        <a:bodyPr/>
        <a:lstStyle/>
        <a:p>
          <a:r>
            <a:rPr lang="en-US"/>
            <a:t>Risk of trade wars</a:t>
          </a:r>
        </a:p>
      </dgm:t>
    </dgm:pt>
    <dgm:pt modelId="{88FE400A-99E9-46D7-94CF-38DA27A32A8F}" type="parTrans" cxnId="{1D48E2A2-FF69-4938-A8F6-23754B9A8D13}">
      <dgm:prSet/>
      <dgm:spPr/>
      <dgm:t>
        <a:bodyPr/>
        <a:lstStyle/>
        <a:p>
          <a:endParaRPr lang="en-US"/>
        </a:p>
      </dgm:t>
    </dgm:pt>
    <dgm:pt modelId="{13E3A7A1-99BD-48D3-8E36-33519E4F8FBC}" type="sibTrans" cxnId="{1D48E2A2-FF69-4938-A8F6-23754B9A8D13}">
      <dgm:prSet/>
      <dgm:spPr/>
      <dgm:t>
        <a:bodyPr/>
        <a:lstStyle/>
        <a:p>
          <a:endParaRPr lang="en-US"/>
        </a:p>
      </dgm:t>
    </dgm:pt>
    <dgm:pt modelId="{C41FD537-9C37-4CC8-B423-F4BDF860A39D}">
      <dgm:prSet/>
      <dgm:spPr/>
      <dgm:t>
        <a:bodyPr/>
        <a:lstStyle/>
        <a:p>
          <a:r>
            <a:rPr lang="en-US"/>
            <a:t>Global organisations not structured in a way that is fit for purpose</a:t>
          </a:r>
        </a:p>
      </dgm:t>
    </dgm:pt>
    <dgm:pt modelId="{86400A9B-E4F0-4033-BD76-42BE5274902B}" type="parTrans" cxnId="{4FEE7074-E192-42D7-81A6-2B10FA7076E2}">
      <dgm:prSet/>
      <dgm:spPr/>
      <dgm:t>
        <a:bodyPr/>
        <a:lstStyle/>
        <a:p>
          <a:endParaRPr lang="en-US"/>
        </a:p>
      </dgm:t>
    </dgm:pt>
    <dgm:pt modelId="{0E0CFF6A-4A0A-4C3D-A17E-A3D0424AD540}" type="sibTrans" cxnId="{4FEE7074-E192-42D7-81A6-2B10FA7076E2}">
      <dgm:prSet/>
      <dgm:spPr/>
      <dgm:t>
        <a:bodyPr/>
        <a:lstStyle/>
        <a:p>
          <a:endParaRPr lang="en-US"/>
        </a:p>
      </dgm:t>
    </dgm:pt>
    <dgm:pt modelId="{A908268D-D059-4F90-85F9-7128A1E7E833}">
      <dgm:prSet/>
      <dgm:spPr/>
      <dgm:t>
        <a:bodyPr/>
        <a:lstStyle/>
        <a:p>
          <a:r>
            <a:rPr lang="en-US"/>
            <a:t>"Splinternet"</a:t>
          </a:r>
        </a:p>
      </dgm:t>
    </dgm:pt>
    <dgm:pt modelId="{2DB8E4C6-7CC4-4C6B-BC61-2753C5D6DC33}" type="parTrans" cxnId="{788360D5-032C-4985-8C47-B8616696713E}">
      <dgm:prSet/>
      <dgm:spPr/>
      <dgm:t>
        <a:bodyPr/>
        <a:lstStyle/>
        <a:p>
          <a:endParaRPr lang="en-US"/>
        </a:p>
      </dgm:t>
    </dgm:pt>
    <dgm:pt modelId="{E2600501-419B-412D-BE67-5AFC5070FEC0}" type="sibTrans" cxnId="{788360D5-032C-4985-8C47-B8616696713E}">
      <dgm:prSet/>
      <dgm:spPr/>
      <dgm:t>
        <a:bodyPr/>
        <a:lstStyle/>
        <a:p>
          <a:endParaRPr lang="en-US"/>
        </a:p>
      </dgm:t>
    </dgm:pt>
    <dgm:pt modelId="{C36DD992-5000-4F68-8347-90A07CDFE367}">
      <dgm:prSet/>
      <dgm:spPr/>
      <dgm:t>
        <a:bodyPr/>
        <a:lstStyle/>
        <a:p>
          <a:r>
            <a:rPr lang="en-US"/>
            <a:t>Global supply chains</a:t>
          </a:r>
        </a:p>
      </dgm:t>
    </dgm:pt>
    <dgm:pt modelId="{CE777563-1952-4EF2-95EC-2F451EDEC4DA}" type="parTrans" cxnId="{5269CEEC-00CC-481E-8F32-17F591A29381}">
      <dgm:prSet/>
      <dgm:spPr/>
      <dgm:t>
        <a:bodyPr/>
        <a:lstStyle/>
        <a:p>
          <a:endParaRPr lang="en-US"/>
        </a:p>
      </dgm:t>
    </dgm:pt>
    <dgm:pt modelId="{E35F1F68-9C8F-4A43-BFF3-D2BBC8159F53}" type="sibTrans" cxnId="{5269CEEC-00CC-481E-8F32-17F591A29381}">
      <dgm:prSet/>
      <dgm:spPr/>
      <dgm:t>
        <a:bodyPr/>
        <a:lstStyle/>
        <a:p>
          <a:endParaRPr lang="en-US"/>
        </a:p>
      </dgm:t>
    </dgm:pt>
    <dgm:pt modelId="{0079F4A4-BE50-4AA5-85F2-6883DAE7921F}">
      <dgm:prSet/>
      <dgm:spPr/>
      <dgm:t>
        <a:bodyPr/>
        <a:lstStyle/>
        <a:p>
          <a:r>
            <a:rPr lang="en-US"/>
            <a:t>Increased complexity (finance, taxation, environmental)</a:t>
          </a:r>
        </a:p>
      </dgm:t>
    </dgm:pt>
    <dgm:pt modelId="{1E523B16-879D-4DF8-BDF6-03533DCF1B34}" type="parTrans" cxnId="{65534C45-32BE-4ACD-91BD-2A456B5A306C}">
      <dgm:prSet/>
      <dgm:spPr/>
      <dgm:t>
        <a:bodyPr/>
        <a:lstStyle/>
        <a:p>
          <a:endParaRPr lang="en-US"/>
        </a:p>
      </dgm:t>
    </dgm:pt>
    <dgm:pt modelId="{8C50076E-4A21-4532-BBC7-5EB774AAAC29}" type="sibTrans" cxnId="{65534C45-32BE-4ACD-91BD-2A456B5A306C}">
      <dgm:prSet/>
      <dgm:spPr/>
      <dgm:t>
        <a:bodyPr/>
        <a:lstStyle/>
        <a:p>
          <a:endParaRPr lang="en-US"/>
        </a:p>
      </dgm:t>
    </dgm:pt>
    <dgm:pt modelId="{C2EE9305-C23C-4C60-BCBA-24F29609E705}">
      <dgm:prSet/>
      <dgm:spPr/>
      <dgm:t>
        <a:bodyPr/>
        <a:lstStyle/>
        <a:p>
          <a:r>
            <a:rPr lang="en-US"/>
            <a:t>Data risk</a:t>
          </a:r>
        </a:p>
      </dgm:t>
    </dgm:pt>
    <dgm:pt modelId="{E3B331E9-7A99-4896-AA61-B713781E260F}" type="parTrans" cxnId="{5C9941A4-2BA4-4CE7-8C0A-6A67B9262E8F}">
      <dgm:prSet/>
      <dgm:spPr/>
      <dgm:t>
        <a:bodyPr/>
        <a:lstStyle/>
        <a:p>
          <a:endParaRPr lang="en-US"/>
        </a:p>
      </dgm:t>
    </dgm:pt>
    <dgm:pt modelId="{A8FB8F22-59F5-4C73-ACC6-495E12CC093D}" type="sibTrans" cxnId="{5C9941A4-2BA4-4CE7-8C0A-6A67B9262E8F}">
      <dgm:prSet/>
      <dgm:spPr/>
      <dgm:t>
        <a:bodyPr/>
        <a:lstStyle/>
        <a:p>
          <a:endParaRPr lang="en-US"/>
        </a:p>
      </dgm:t>
    </dgm:pt>
    <dgm:pt modelId="{97057230-935D-455A-81F7-97119989F081}">
      <dgm:prSet/>
      <dgm:spPr/>
      <dgm:t>
        <a:bodyPr/>
        <a:lstStyle/>
        <a:p>
          <a:r>
            <a:rPr lang="en-US"/>
            <a:t>Diminished global talent pool</a:t>
          </a:r>
        </a:p>
      </dgm:t>
    </dgm:pt>
    <dgm:pt modelId="{791509D6-086C-414B-9D35-B793CC389106}" type="parTrans" cxnId="{DC7A6B27-7A44-4EEA-A6D8-67E192A3B31A}">
      <dgm:prSet/>
      <dgm:spPr/>
      <dgm:t>
        <a:bodyPr/>
        <a:lstStyle/>
        <a:p>
          <a:endParaRPr lang="en-US"/>
        </a:p>
      </dgm:t>
    </dgm:pt>
    <dgm:pt modelId="{A41AA2BB-7C1F-4981-9FEA-443967081A17}" type="sibTrans" cxnId="{DC7A6B27-7A44-4EEA-A6D8-67E192A3B31A}">
      <dgm:prSet/>
      <dgm:spPr/>
      <dgm:t>
        <a:bodyPr/>
        <a:lstStyle/>
        <a:p>
          <a:endParaRPr lang="en-US"/>
        </a:p>
      </dgm:t>
    </dgm:pt>
    <dgm:pt modelId="{44CE0D27-5936-4F2A-BCC7-A4FD64B4EBF0}" type="pres">
      <dgm:prSet presAssocID="{2BF313CB-A927-4AC1-9157-ABA7F6EAE9D8}" presName="linear" presStyleCnt="0">
        <dgm:presLayoutVars>
          <dgm:animLvl val="lvl"/>
          <dgm:resizeHandles val="exact"/>
        </dgm:presLayoutVars>
      </dgm:prSet>
      <dgm:spPr/>
    </dgm:pt>
    <dgm:pt modelId="{FD95A3DA-F666-44BE-B1AB-A908E8D1FB5D}" type="pres">
      <dgm:prSet presAssocID="{A680885D-5F92-49B8-8FA5-34A064743A09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721601AF-C87D-4077-9CFE-17D82A1A39CA}" type="pres">
      <dgm:prSet presAssocID="{3C40897D-7B17-4E07-B219-E0B9B02B3693}" presName="spacer" presStyleCnt="0"/>
      <dgm:spPr/>
    </dgm:pt>
    <dgm:pt modelId="{FD87DDF2-F32C-462E-9AF2-0D4B50303968}" type="pres">
      <dgm:prSet presAssocID="{69D15C74-549F-4EAB-8545-AA22D2C3BAB1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D77497CB-E34C-405F-9A3D-2393BDFA3EA9}" type="pres">
      <dgm:prSet presAssocID="{77669642-269A-413B-87E0-F7E4CB1A5A6F}" presName="spacer" presStyleCnt="0"/>
      <dgm:spPr/>
    </dgm:pt>
    <dgm:pt modelId="{7B8749E4-C5C4-4D39-8957-4B55FAE77D1C}" type="pres">
      <dgm:prSet presAssocID="{AFE08072-E07F-40BF-8A96-06142C62EA67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287ACB09-6F2E-448F-8800-E75A54BF4301}" type="pres">
      <dgm:prSet presAssocID="{7FF7BA76-1926-410B-9851-1228AD0BE076}" presName="spacer" presStyleCnt="0"/>
      <dgm:spPr/>
    </dgm:pt>
    <dgm:pt modelId="{94ADD86A-C8DA-4518-95E2-465FDCCFF770}" type="pres">
      <dgm:prSet presAssocID="{731EFAF0-9681-4B33-894B-E4284AECA255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382E314C-D7ED-4BDC-B052-430CE9B48AE5}" type="pres">
      <dgm:prSet presAssocID="{13E3A7A1-99BD-48D3-8E36-33519E4F8FBC}" presName="spacer" presStyleCnt="0"/>
      <dgm:spPr/>
    </dgm:pt>
    <dgm:pt modelId="{2955A6BD-0851-47EB-B6ED-F1E48FA32DA5}" type="pres">
      <dgm:prSet presAssocID="{C41FD537-9C37-4CC8-B423-F4BDF860A39D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F21440D7-F87A-4AC9-A919-D72AB8A888F7}" type="pres">
      <dgm:prSet presAssocID="{0E0CFF6A-4A0A-4C3D-A17E-A3D0424AD540}" presName="spacer" presStyleCnt="0"/>
      <dgm:spPr/>
    </dgm:pt>
    <dgm:pt modelId="{85096B53-DCDB-45D5-8E4C-9CE52E9E5157}" type="pres">
      <dgm:prSet presAssocID="{A908268D-D059-4F90-85F9-7128A1E7E833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E3F620FA-B700-4831-822B-3061F02ED816}" type="pres">
      <dgm:prSet presAssocID="{E2600501-419B-412D-BE67-5AFC5070FEC0}" presName="spacer" presStyleCnt="0"/>
      <dgm:spPr/>
    </dgm:pt>
    <dgm:pt modelId="{0B28BDEB-2BDB-421F-9B34-56D53E60B13D}" type="pres">
      <dgm:prSet presAssocID="{C36DD992-5000-4F68-8347-90A07CDFE367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731281F7-B8F6-414F-B975-D5646501F834}" type="pres">
      <dgm:prSet presAssocID="{E35F1F68-9C8F-4A43-BFF3-D2BBC8159F53}" presName="spacer" presStyleCnt="0"/>
      <dgm:spPr/>
    </dgm:pt>
    <dgm:pt modelId="{48E6C1F8-0C51-494F-ADB2-056591B942B5}" type="pres">
      <dgm:prSet presAssocID="{0079F4A4-BE50-4AA5-85F2-6883DAE7921F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9AEF26F8-518D-4EED-B42B-4A2B3D65C754}" type="pres">
      <dgm:prSet presAssocID="{8C50076E-4A21-4532-BBC7-5EB774AAAC29}" presName="spacer" presStyleCnt="0"/>
      <dgm:spPr/>
    </dgm:pt>
    <dgm:pt modelId="{7549F9A8-2A11-415F-B063-567A794CD215}" type="pres">
      <dgm:prSet presAssocID="{C2EE9305-C23C-4C60-BCBA-24F29609E705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24B7030D-311D-4DA7-9A5F-C7E1DA893389}" type="pres">
      <dgm:prSet presAssocID="{A8FB8F22-59F5-4C73-ACC6-495E12CC093D}" presName="spacer" presStyleCnt="0"/>
      <dgm:spPr/>
    </dgm:pt>
    <dgm:pt modelId="{66191F48-2CB5-4F68-84C6-35513041BC76}" type="pres">
      <dgm:prSet presAssocID="{97057230-935D-455A-81F7-97119989F081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CE610B05-D06B-40DB-981E-BC9ED3016405}" type="presOf" srcId="{A908268D-D059-4F90-85F9-7128A1E7E833}" destId="{85096B53-DCDB-45D5-8E4C-9CE52E9E5157}" srcOrd="0" destOrd="0" presId="urn:microsoft.com/office/officeart/2005/8/layout/vList2"/>
    <dgm:cxn modelId="{BE116B06-83C8-4E8A-B636-4C7C49B930D6}" type="presOf" srcId="{2BF313CB-A927-4AC1-9157-ABA7F6EAE9D8}" destId="{44CE0D27-5936-4F2A-BCC7-A4FD64B4EBF0}" srcOrd="0" destOrd="0" presId="urn:microsoft.com/office/officeart/2005/8/layout/vList2"/>
    <dgm:cxn modelId="{0519141B-FB53-4769-A201-AE4AB41F80B7}" srcId="{2BF313CB-A927-4AC1-9157-ABA7F6EAE9D8}" destId="{69D15C74-549F-4EAB-8545-AA22D2C3BAB1}" srcOrd="1" destOrd="0" parTransId="{0D6AD99E-9B28-4519-9CD2-A765363F20A5}" sibTransId="{77669642-269A-413B-87E0-F7E4CB1A5A6F}"/>
    <dgm:cxn modelId="{7F0BCF26-6BD0-4459-BAC0-6E453D072E26}" type="presOf" srcId="{69D15C74-549F-4EAB-8545-AA22D2C3BAB1}" destId="{FD87DDF2-F32C-462E-9AF2-0D4B50303968}" srcOrd="0" destOrd="0" presId="urn:microsoft.com/office/officeart/2005/8/layout/vList2"/>
    <dgm:cxn modelId="{DC7A6B27-7A44-4EEA-A6D8-67E192A3B31A}" srcId="{2BF313CB-A927-4AC1-9157-ABA7F6EAE9D8}" destId="{97057230-935D-455A-81F7-97119989F081}" srcOrd="9" destOrd="0" parTransId="{791509D6-086C-414B-9D35-B793CC389106}" sibTransId="{A41AA2BB-7C1F-4981-9FEA-443967081A17}"/>
    <dgm:cxn modelId="{65534C45-32BE-4ACD-91BD-2A456B5A306C}" srcId="{2BF313CB-A927-4AC1-9157-ABA7F6EAE9D8}" destId="{0079F4A4-BE50-4AA5-85F2-6883DAE7921F}" srcOrd="7" destOrd="0" parTransId="{1E523B16-879D-4DF8-BDF6-03533DCF1B34}" sibTransId="{8C50076E-4A21-4532-BBC7-5EB774AAAC29}"/>
    <dgm:cxn modelId="{4F76DF4C-818A-4A20-83CE-508CA2F7A921}" type="presOf" srcId="{A680885D-5F92-49B8-8FA5-34A064743A09}" destId="{FD95A3DA-F666-44BE-B1AB-A908E8D1FB5D}" srcOrd="0" destOrd="0" presId="urn:microsoft.com/office/officeart/2005/8/layout/vList2"/>
    <dgm:cxn modelId="{4FEE7074-E192-42D7-81A6-2B10FA7076E2}" srcId="{2BF313CB-A927-4AC1-9157-ABA7F6EAE9D8}" destId="{C41FD537-9C37-4CC8-B423-F4BDF860A39D}" srcOrd="4" destOrd="0" parTransId="{86400A9B-E4F0-4033-BD76-42BE5274902B}" sibTransId="{0E0CFF6A-4A0A-4C3D-A17E-A3D0424AD540}"/>
    <dgm:cxn modelId="{49447574-C68B-4372-8E35-45F5B09CE5DB}" type="presOf" srcId="{C36DD992-5000-4F68-8347-90A07CDFE367}" destId="{0B28BDEB-2BDB-421F-9B34-56D53E60B13D}" srcOrd="0" destOrd="0" presId="urn:microsoft.com/office/officeart/2005/8/layout/vList2"/>
    <dgm:cxn modelId="{EEB47088-1D9F-4E04-BE04-20EEDD02B204}" type="presOf" srcId="{0079F4A4-BE50-4AA5-85F2-6883DAE7921F}" destId="{48E6C1F8-0C51-494F-ADB2-056591B942B5}" srcOrd="0" destOrd="0" presId="urn:microsoft.com/office/officeart/2005/8/layout/vList2"/>
    <dgm:cxn modelId="{F2474F91-1E25-48D6-A138-ED60F6232C0F}" type="presOf" srcId="{AFE08072-E07F-40BF-8A96-06142C62EA67}" destId="{7B8749E4-C5C4-4D39-8957-4B55FAE77D1C}" srcOrd="0" destOrd="0" presId="urn:microsoft.com/office/officeart/2005/8/layout/vList2"/>
    <dgm:cxn modelId="{917FBD9D-D85C-4023-9C32-D4154C562AF2}" srcId="{2BF313CB-A927-4AC1-9157-ABA7F6EAE9D8}" destId="{A680885D-5F92-49B8-8FA5-34A064743A09}" srcOrd="0" destOrd="0" parTransId="{CAA3C284-CAEA-4587-BD9C-3789352ABB16}" sibTransId="{3C40897D-7B17-4E07-B219-E0B9B02B3693}"/>
    <dgm:cxn modelId="{1D48E2A2-FF69-4938-A8F6-23754B9A8D13}" srcId="{2BF313CB-A927-4AC1-9157-ABA7F6EAE9D8}" destId="{731EFAF0-9681-4B33-894B-E4284AECA255}" srcOrd="3" destOrd="0" parTransId="{88FE400A-99E9-46D7-94CF-38DA27A32A8F}" sibTransId="{13E3A7A1-99BD-48D3-8E36-33519E4F8FBC}"/>
    <dgm:cxn modelId="{5C9941A4-2BA4-4CE7-8C0A-6A67B9262E8F}" srcId="{2BF313CB-A927-4AC1-9157-ABA7F6EAE9D8}" destId="{C2EE9305-C23C-4C60-BCBA-24F29609E705}" srcOrd="8" destOrd="0" parTransId="{E3B331E9-7A99-4896-AA61-B713781E260F}" sibTransId="{A8FB8F22-59F5-4C73-ACC6-495E12CC093D}"/>
    <dgm:cxn modelId="{4E625FC0-6D87-442D-8432-51FF51086F54}" type="presOf" srcId="{97057230-935D-455A-81F7-97119989F081}" destId="{66191F48-2CB5-4F68-84C6-35513041BC76}" srcOrd="0" destOrd="0" presId="urn:microsoft.com/office/officeart/2005/8/layout/vList2"/>
    <dgm:cxn modelId="{509600C3-9C75-481E-84CC-97DDFC5AF577}" type="presOf" srcId="{731EFAF0-9681-4B33-894B-E4284AECA255}" destId="{94ADD86A-C8DA-4518-95E2-465FDCCFF770}" srcOrd="0" destOrd="0" presId="urn:microsoft.com/office/officeart/2005/8/layout/vList2"/>
    <dgm:cxn modelId="{ADD56BD0-6C1E-40CA-8560-03D074541B61}" type="presOf" srcId="{C41FD537-9C37-4CC8-B423-F4BDF860A39D}" destId="{2955A6BD-0851-47EB-B6ED-F1E48FA32DA5}" srcOrd="0" destOrd="0" presId="urn:microsoft.com/office/officeart/2005/8/layout/vList2"/>
    <dgm:cxn modelId="{788360D5-032C-4985-8C47-B8616696713E}" srcId="{2BF313CB-A927-4AC1-9157-ABA7F6EAE9D8}" destId="{A908268D-D059-4F90-85F9-7128A1E7E833}" srcOrd="5" destOrd="0" parTransId="{2DB8E4C6-7CC4-4C6B-BC61-2753C5D6DC33}" sibTransId="{E2600501-419B-412D-BE67-5AFC5070FEC0}"/>
    <dgm:cxn modelId="{5269CEEC-00CC-481E-8F32-17F591A29381}" srcId="{2BF313CB-A927-4AC1-9157-ABA7F6EAE9D8}" destId="{C36DD992-5000-4F68-8347-90A07CDFE367}" srcOrd="6" destOrd="0" parTransId="{CE777563-1952-4EF2-95EC-2F451EDEC4DA}" sibTransId="{E35F1F68-9C8F-4A43-BFF3-D2BBC8159F53}"/>
    <dgm:cxn modelId="{A2968DF0-978B-4AEF-8013-882F5262D1BF}" srcId="{2BF313CB-A927-4AC1-9157-ABA7F6EAE9D8}" destId="{AFE08072-E07F-40BF-8A96-06142C62EA67}" srcOrd="2" destOrd="0" parTransId="{1D01133D-33AE-49B9-8C95-83503F88665A}" sibTransId="{7FF7BA76-1926-410B-9851-1228AD0BE076}"/>
    <dgm:cxn modelId="{2AC3D6F4-1DE7-4185-B1C8-D284AE94EC69}" type="presOf" srcId="{C2EE9305-C23C-4C60-BCBA-24F29609E705}" destId="{7549F9A8-2A11-415F-B063-567A794CD215}" srcOrd="0" destOrd="0" presId="urn:microsoft.com/office/officeart/2005/8/layout/vList2"/>
    <dgm:cxn modelId="{BAE812FC-4169-4AD7-9E20-8A7690F80EF2}" type="presParOf" srcId="{44CE0D27-5936-4F2A-BCC7-A4FD64B4EBF0}" destId="{FD95A3DA-F666-44BE-B1AB-A908E8D1FB5D}" srcOrd="0" destOrd="0" presId="urn:microsoft.com/office/officeart/2005/8/layout/vList2"/>
    <dgm:cxn modelId="{9D378556-4CD5-48B3-94CF-D81224DE955D}" type="presParOf" srcId="{44CE0D27-5936-4F2A-BCC7-A4FD64B4EBF0}" destId="{721601AF-C87D-4077-9CFE-17D82A1A39CA}" srcOrd="1" destOrd="0" presId="urn:microsoft.com/office/officeart/2005/8/layout/vList2"/>
    <dgm:cxn modelId="{23EB38C2-2D74-4838-BE14-3B1CAA9A3264}" type="presParOf" srcId="{44CE0D27-5936-4F2A-BCC7-A4FD64B4EBF0}" destId="{FD87DDF2-F32C-462E-9AF2-0D4B50303968}" srcOrd="2" destOrd="0" presId="urn:microsoft.com/office/officeart/2005/8/layout/vList2"/>
    <dgm:cxn modelId="{CBC7086D-26D7-49A0-9431-8E15C78EE485}" type="presParOf" srcId="{44CE0D27-5936-4F2A-BCC7-A4FD64B4EBF0}" destId="{D77497CB-E34C-405F-9A3D-2393BDFA3EA9}" srcOrd="3" destOrd="0" presId="urn:microsoft.com/office/officeart/2005/8/layout/vList2"/>
    <dgm:cxn modelId="{F6096D20-3820-410F-981D-AA585F68689D}" type="presParOf" srcId="{44CE0D27-5936-4F2A-BCC7-A4FD64B4EBF0}" destId="{7B8749E4-C5C4-4D39-8957-4B55FAE77D1C}" srcOrd="4" destOrd="0" presId="urn:microsoft.com/office/officeart/2005/8/layout/vList2"/>
    <dgm:cxn modelId="{C5945118-DE5C-47EC-95EF-FBED372BA1A3}" type="presParOf" srcId="{44CE0D27-5936-4F2A-BCC7-A4FD64B4EBF0}" destId="{287ACB09-6F2E-448F-8800-E75A54BF4301}" srcOrd="5" destOrd="0" presId="urn:microsoft.com/office/officeart/2005/8/layout/vList2"/>
    <dgm:cxn modelId="{5B92CE41-8379-45AC-8A06-B3CD3B8D318C}" type="presParOf" srcId="{44CE0D27-5936-4F2A-BCC7-A4FD64B4EBF0}" destId="{94ADD86A-C8DA-4518-95E2-465FDCCFF770}" srcOrd="6" destOrd="0" presId="urn:microsoft.com/office/officeart/2005/8/layout/vList2"/>
    <dgm:cxn modelId="{50BD4C51-DC45-43FB-88BD-C9C62E14D9A3}" type="presParOf" srcId="{44CE0D27-5936-4F2A-BCC7-A4FD64B4EBF0}" destId="{382E314C-D7ED-4BDC-B052-430CE9B48AE5}" srcOrd="7" destOrd="0" presId="urn:microsoft.com/office/officeart/2005/8/layout/vList2"/>
    <dgm:cxn modelId="{E537D44B-66F9-42B1-B32C-7F6AB794AB09}" type="presParOf" srcId="{44CE0D27-5936-4F2A-BCC7-A4FD64B4EBF0}" destId="{2955A6BD-0851-47EB-B6ED-F1E48FA32DA5}" srcOrd="8" destOrd="0" presId="urn:microsoft.com/office/officeart/2005/8/layout/vList2"/>
    <dgm:cxn modelId="{0B5ACF69-EC6F-41FF-9C5D-79855FE569AE}" type="presParOf" srcId="{44CE0D27-5936-4F2A-BCC7-A4FD64B4EBF0}" destId="{F21440D7-F87A-4AC9-A919-D72AB8A888F7}" srcOrd="9" destOrd="0" presId="urn:microsoft.com/office/officeart/2005/8/layout/vList2"/>
    <dgm:cxn modelId="{B8C0AAC7-4C8E-41C0-A982-5AA6282A7434}" type="presParOf" srcId="{44CE0D27-5936-4F2A-BCC7-A4FD64B4EBF0}" destId="{85096B53-DCDB-45D5-8E4C-9CE52E9E5157}" srcOrd="10" destOrd="0" presId="urn:microsoft.com/office/officeart/2005/8/layout/vList2"/>
    <dgm:cxn modelId="{2E3B926B-BAAF-456D-BD16-48A3647A466D}" type="presParOf" srcId="{44CE0D27-5936-4F2A-BCC7-A4FD64B4EBF0}" destId="{E3F620FA-B700-4831-822B-3061F02ED816}" srcOrd="11" destOrd="0" presId="urn:microsoft.com/office/officeart/2005/8/layout/vList2"/>
    <dgm:cxn modelId="{7AA52FBE-61FA-486D-AF4D-0675BF8EA6E0}" type="presParOf" srcId="{44CE0D27-5936-4F2A-BCC7-A4FD64B4EBF0}" destId="{0B28BDEB-2BDB-421F-9B34-56D53E60B13D}" srcOrd="12" destOrd="0" presId="urn:microsoft.com/office/officeart/2005/8/layout/vList2"/>
    <dgm:cxn modelId="{7B9DA4E3-CDFA-45F7-A2A9-04CD3DFB5F59}" type="presParOf" srcId="{44CE0D27-5936-4F2A-BCC7-A4FD64B4EBF0}" destId="{731281F7-B8F6-414F-B975-D5646501F834}" srcOrd="13" destOrd="0" presId="urn:microsoft.com/office/officeart/2005/8/layout/vList2"/>
    <dgm:cxn modelId="{B9ADDB65-9E8C-4971-8D78-ABDF30788A0A}" type="presParOf" srcId="{44CE0D27-5936-4F2A-BCC7-A4FD64B4EBF0}" destId="{48E6C1F8-0C51-494F-ADB2-056591B942B5}" srcOrd="14" destOrd="0" presId="urn:microsoft.com/office/officeart/2005/8/layout/vList2"/>
    <dgm:cxn modelId="{AA601923-4B98-4D1A-992B-4FA5EFA6E8C6}" type="presParOf" srcId="{44CE0D27-5936-4F2A-BCC7-A4FD64B4EBF0}" destId="{9AEF26F8-518D-4EED-B42B-4A2B3D65C754}" srcOrd="15" destOrd="0" presId="urn:microsoft.com/office/officeart/2005/8/layout/vList2"/>
    <dgm:cxn modelId="{9F2A9AAE-A75A-4F16-9B07-CCDFBB898C40}" type="presParOf" srcId="{44CE0D27-5936-4F2A-BCC7-A4FD64B4EBF0}" destId="{7549F9A8-2A11-415F-B063-567A794CD215}" srcOrd="16" destOrd="0" presId="urn:microsoft.com/office/officeart/2005/8/layout/vList2"/>
    <dgm:cxn modelId="{07EE8950-4D8E-45CE-A6B2-55D31B6FF8B2}" type="presParOf" srcId="{44CE0D27-5936-4F2A-BCC7-A4FD64B4EBF0}" destId="{24B7030D-311D-4DA7-9A5F-C7E1DA893389}" srcOrd="17" destOrd="0" presId="urn:microsoft.com/office/officeart/2005/8/layout/vList2"/>
    <dgm:cxn modelId="{924D130F-5C60-4031-9B4A-44000F922B41}" type="presParOf" srcId="{44CE0D27-5936-4F2A-BCC7-A4FD64B4EBF0}" destId="{66191F48-2CB5-4F68-84C6-35513041BC76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6DF8A7-31C2-40F1-A87F-3355D4CC591C}">
      <dsp:nvSpPr>
        <dsp:cNvPr id="0" name=""/>
        <dsp:cNvSpPr/>
      </dsp:nvSpPr>
      <dsp:spPr>
        <a:xfrm>
          <a:off x="0" y="51650"/>
          <a:ext cx="7301068" cy="74353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Brexit?</a:t>
          </a:r>
        </a:p>
      </dsp:txBody>
      <dsp:txXfrm>
        <a:off x="36296" y="87946"/>
        <a:ext cx="7228476" cy="670943"/>
      </dsp:txXfrm>
    </dsp:sp>
    <dsp:sp modelId="{772A250E-998C-41F1-A574-7BBB49ADC689}">
      <dsp:nvSpPr>
        <dsp:cNvPr id="0" name=""/>
        <dsp:cNvSpPr/>
      </dsp:nvSpPr>
      <dsp:spPr>
        <a:xfrm>
          <a:off x="0" y="884465"/>
          <a:ext cx="7301068" cy="743535"/>
        </a:xfrm>
        <a:prstGeom prst="roundRect">
          <a:avLst/>
        </a:prstGeom>
        <a:solidFill>
          <a:schemeClr val="accent2">
            <a:hueOff val="-2073801"/>
            <a:satOff val="-4082"/>
            <a:lumOff val="2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Trumpism</a:t>
          </a:r>
        </a:p>
      </dsp:txBody>
      <dsp:txXfrm>
        <a:off x="36296" y="920761"/>
        <a:ext cx="7228476" cy="670943"/>
      </dsp:txXfrm>
    </dsp:sp>
    <dsp:sp modelId="{A71E6CC1-8AC7-45A9-BD98-727AAEBCF850}">
      <dsp:nvSpPr>
        <dsp:cNvPr id="0" name=""/>
        <dsp:cNvSpPr/>
      </dsp:nvSpPr>
      <dsp:spPr>
        <a:xfrm>
          <a:off x="0" y="1717280"/>
          <a:ext cx="7301068" cy="743535"/>
        </a:xfrm>
        <a:prstGeom prst="roundRect">
          <a:avLst/>
        </a:prstGeom>
        <a:solidFill>
          <a:schemeClr val="accent2">
            <a:hueOff val="-4147603"/>
            <a:satOff val="-8163"/>
            <a:lumOff val="50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War in Ukraine</a:t>
          </a:r>
        </a:p>
      </dsp:txBody>
      <dsp:txXfrm>
        <a:off x="36296" y="1753576"/>
        <a:ext cx="7228476" cy="670943"/>
      </dsp:txXfrm>
    </dsp:sp>
    <dsp:sp modelId="{5288FB98-E051-4B26-A47F-71D9A2BEDFDA}">
      <dsp:nvSpPr>
        <dsp:cNvPr id="0" name=""/>
        <dsp:cNvSpPr/>
      </dsp:nvSpPr>
      <dsp:spPr>
        <a:xfrm>
          <a:off x="0" y="2550096"/>
          <a:ext cx="7301068" cy="743535"/>
        </a:xfrm>
        <a:prstGeom prst="roundRect">
          <a:avLst/>
        </a:prstGeom>
        <a:solidFill>
          <a:schemeClr val="accent2">
            <a:hueOff val="-6221405"/>
            <a:satOff val="-12245"/>
            <a:lumOff val="76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Supply chain problems</a:t>
          </a:r>
        </a:p>
      </dsp:txBody>
      <dsp:txXfrm>
        <a:off x="36296" y="2586392"/>
        <a:ext cx="7228476" cy="670943"/>
      </dsp:txXfrm>
    </dsp:sp>
    <dsp:sp modelId="{F0361090-E1DC-4066-8F28-5910221D2689}">
      <dsp:nvSpPr>
        <dsp:cNvPr id="0" name=""/>
        <dsp:cNvSpPr/>
      </dsp:nvSpPr>
      <dsp:spPr>
        <a:xfrm>
          <a:off x="0" y="3382911"/>
          <a:ext cx="7301068" cy="743535"/>
        </a:xfrm>
        <a:prstGeom prst="roundRect">
          <a:avLst/>
        </a:prstGeom>
        <a:solidFill>
          <a:schemeClr val="accent2">
            <a:hueOff val="-8295206"/>
            <a:satOff val="-16326"/>
            <a:lumOff val="10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Global energy crisis</a:t>
          </a:r>
        </a:p>
      </dsp:txBody>
      <dsp:txXfrm>
        <a:off x="36296" y="3419207"/>
        <a:ext cx="7228476" cy="670943"/>
      </dsp:txXfrm>
    </dsp:sp>
    <dsp:sp modelId="{DF4FCBF1-490A-4361-B3BC-3571206AB56C}">
      <dsp:nvSpPr>
        <dsp:cNvPr id="0" name=""/>
        <dsp:cNvSpPr/>
      </dsp:nvSpPr>
      <dsp:spPr>
        <a:xfrm>
          <a:off x="0" y="4215726"/>
          <a:ext cx="7301068" cy="743535"/>
        </a:xfrm>
        <a:prstGeom prst="roundRect">
          <a:avLst/>
        </a:prstGeom>
        <a:solidFill>
          <a:schemeClr val="accent2">
            <a:hueOff val="-10369007"/>
            <a:satOff val="-20408"/>
            <a:lumOff val="12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Decline in FDI</a:t>
          </a:r>
        </a:p>
      </dsp:txBody>
      <dsp:txXfrm>
        <a:off x="36296" y="4252022"/>
        <a:ext cx="7228476" cy="6709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D5B08A-F6F4-408B-88CF-9514E1824CD1}">
      <dsp:nvSpPr>
        <dsp:cNvPr id="0" name=""/>
        <dsp:cNvSpPr/>
      </dsp:nvSpPr>
      <dsp:spPr>
        <a:xfrm>
          <a:off x="0" y="583415"/>
          <a:ext cx="7301068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D990B-134E-4E57-B943-F8214AB6A93C}">
      <dsp:nvSpPr>
        <dsp:cNvPr id="0" name=""/>
        <dsp:cNvSpPr/>
      </dsp:nvSpPr>
      <dsp:spPr>
        <a:xfrm>
          <a:off x="365053" y="22535"/>
          <a:ext cx="5110747" cy="1121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174" tIns="0" rIns="193174" bIns="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COVID 19</a:t>
          </a:r>
        </a:p>
      </dsp:txBody>
      <dsp:txXfrm>
        <a:off x="419813" y="77295"/>
        <a:ext cx="5001227" cy="1012240"/>
      </dsp:txXfrm>
    </dsp:sp>
    <dsp:sp modelId="{46222F8C-299C-4F12-99A6-AB264F28AD8A}">
      <dsp:nvSpPr>
        <dsp:cNvPr id="0" name=""/>
        <dsp:cNvSpPr/>
      </dsp:nvSpPr>
      <dsp:spPr>
        <a:xfrm>
          <a:off x="0" y="2307096"/>
          <a:ext cx="7301068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E6DC92-C8E7-4C58-9C45-0835B2EE3097}">
      <dsp:nvSpPr>
        <dsp:cNvPr id="0" name=""/>
        <dsp:cNvSpPr/>
      </dsp:nvSpPr>
      <dsp:spPr>
        <a:xfrm>
          <a:off x="365053" y="1746215"/>
          <a:ext cx="5110747" cy="1121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174" tIns="0" rIns="193174" bIns="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International crime</a:t>
          </a:r>
        </a:p>
      </dsp:txBody>
      <dsp:txXfrm>
        <a:off x="419813" y="1800975"/>
        <a:ext cx="5001227" cy="1012240"/>
      </dsp:txXfrm>
    </dsp:sp>
    <dsp:sp modelId="{7026FF8F-94F5-4057-A8E7-D732A728CE88}">
      <dsp:nvSpPr>
        <dsp:cNvPr id="0" name=""/>
        <dsp:cNvSpPr/>
      </dsp:nvSpPr>
      <dsp:spPr>
        <a:xfrm>
          <a:off x="0" y="4030776"/>
          <a:ext cx="7301068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B94434-7879-4E9B-801D-24C975C79000}">
      <dsp:nvSpPr>
        <dsp:cNvPr id="0" name=""/>
        <dsp:cNvSpPr/>
      </dsp:nvSpPr>
      <dsp:spPr>
        <a:xfrm>
          <a:off x="365053" y="3469896"/>
          <a:ext cx="5110747" cy="1121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174" tIns="0" rIns="193174" bIns="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Climate change</a:t>
          </a:r>
        </a:p>
      </dsp:txBody>
      <dsp:txXfrm>
        <a:off x="419813" y="3524656"/>
        <a:ext cx="5001227" cy="10122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95A3DA-F666-44BE-B1AB-A908E8D1FB5D}">
      <dsp:nvSpPr>
        <dsp:cNvPr id="0" name=""/>
        <dsp:cNvSpPr/>
      </dsp:nvSpPr>
      <dsp:spPr>
        <a:xfrm>
          <a:off x="0" y="113525"/>
          <a:ext cx="7301068" cy="4317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Trade protectionism</a:t>
          </a:r>
        </a:p>
      </dsp:txBody>
      <dsp:txXfrm>
        <a:off x="21075" y="134600"/>
        <a:ext cx="7258918" cy="389580"/>
      </dsp:txXfrm>
    </dsp:sp>
    <dsp:sp modelId="{FD87DDF2-F32C-462E-9AF2-0D4B50303968}">
      <dsp:nvSpPr>
        <dsp:cNvPr id="0" name=""/>
        <dsp:cNvSpPr/>
      </dsp:nvSpPr>
      <dsp:spPr>
        <a:xfrm>
          <a:off x="0" y="597095"/>
          <a:ext cx="7301068" cy="431730"/>
        </a:xfrm>
        <a:prstGeom prst="roundRect">
          <a:avLst/>
        </a:prstGeom>
        <a:solidFill>
          <a:schemeClr val="accent2">
            <a:hueOff val="-1152112"/>
            <a:satOff val="-2268"/>
            <a:lumOff val="14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Economic complexity</a:t>
          </a:r>
        </a:p>
      </dsp:txBody>
      <dsp:txXfrm>
        <a:off x="21075" y="618170"/>
        <a:ext cx="7258918" cy="389580"/>
      </dsp:txXfrm>
    </dsp:sp>
    <dsp:sp modelId="{7B8749E4-C5C4-4D39-8957-4B55FAE77D1C}">
      <dsp:nvSpPr>
        <dsp:cNvPr id="0" name=""/>
        <dsp:cNvSpPr/>
      </dsp:nvSpPr>
      <dsp:spPr>
        <a:xfrm>
          <a:off x="0" y="1080665"/>
          <a:ext cx="7301068" cy="431730"/>
        </a:xfrm>
        <a:prstGeom prst="roundRect">
          <a:avLst/>
        </a:prstGeom>
        <a:solidFill>
          <a:schemeClr val="accent2">
            <a:hueOff val="-2304224"/>
            <a:satOff val="-4535"/>
            <a:lumOff val="283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Need for strategies</a:t>
          </a:r>
        </a:p>
      </dsp:txBody>
      <dsp:txXfrm>
        <a:off x="21075" y="1101740"/>
        <a:ext cx="7258918" cy="389580"/>
      </dsp:txXfrm>
    </dsp:sp>
    <dsp:sp modelId="{94ADD86A-C8DA-4518-95E2-465FDCCFF770}">
      <dsp:nvSpPr>
        <dsp:cNvPr id="0" name=""/>
        <dsp:cNvSpPr/>
      </dsp:nvSpPr>
      <dsp:spPr>
        <a:xfrm>
          <a:off x="0" y="1564235"/>
          <a:ext cx="7301068" cy="431730"/>
        </a:xfrm>
        <a:prstGeom prst="roundRect">
          <a:avLst/>
        </a:prstGeom>
        <a:solidFill>
          <a:schemeClr val="accent2">
            <a:hueOff val="-3456336"/>
            <a:satOff val="-6803"/>
            <a:lumOff val="424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Risk of trade wars</a:t>
          </a:r>
        </a:p>
      </dsp:txBody>
      <dsp:txXfrm>
        <a:off x="21075" y="1585310"/>
        <a:ext cx="7258918" cy="389580"/>
      </dsp:txXfrm>
    </dsp:sp>
    <dsp:sp modelId="{2955A6BD-0851-47EB-B6ED-F1E48FA32DA5}">
      <dsp:nvSpPr>
        <dsp:cNvPr id="0" name=""/>
        <dsp:cNvSpPr/>
      </dsp:nvSpPr>
      <dsp:spPr>
        <a:xfrm>
          <a:off x="0" y="2047805"/>
          <a:ext cx="7301068" cy="431730"/>
        </a:xfrm>
        <a:prstGeom prst="roundRect">
          <a:avLst/>
        </a:prstGeom>
        <a:solidFill>
          <a:schemeClr val="accent2">
            <a:hueOff val="-4608448"/>
            <a:satOff val="-9070"/>
            <a:lumOff val="56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Global organisations not structured in a way that is fit for purpose</a:t>
          </a:r>
        </a:p>
      </dsp:txBody>
      <dsp:txXfrm>
        <a:off x="21075" y="2068880"/>
        <a:ext cx="7258918" cy="389580"/>
      </dsp:txXfrm>
    </dsp:sp>
    <dsp:sp modelId="{85096B53-DCDB-45D5-8E4C-9CE52E9E5157}">
      <dsp:nvSpPr>
        <dsp:cNvPr id="0" name=""/>
        <dsp:cNvSpPr/>
      </dsp:nvSpPr>
      <dsp:spPr>
        <a:xfrm>
          <a:off x="0" y="2531375"/>
          <a:ext cx="7301068" cy="431730"/>
        </a:xfrm>
        <a:prstGeom prst="roundRect">
          <a:avLst/>
        </a:prstGeom>
        <a:solidFill>
          <a:schemeClr val="accent2">
            <a:hueOff val="-5760560"/>
            <a:satOff val="-11338"/>
            <a:lumOff val="70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"Splinternet"</a:t>
          </a:r>
        </a:p>
      </dsp:txBody>
      <dsp:txXfrm>
        <a:off x="21075" y="2552450"/>
        <a:ext cx="7258918" cy="389580"/>
      </dsp:txXfrm>
    </dsp:sp>
    <dsp:sp modelId="{0B28BDEB-2BDB-421F-9B34-56D53E60B13D}">
      <dsp:nvSpPr>
        <dsp:cNvPr id="0" name=""/>
        <dsp:cNvSpPr/>
      </dsp:nvSpPr>
      <dsp:spPr>
        <a:xfrm>
          <a:off x="0" y="3014945"/>
          <a:ext cx="7301068" cy="431730"/>
        </a:xfrm>
        <a:prstGeom prst="roundRect">
          <a:avLst/>
        </a:prstGeom>
        <a:solidFill>
          <a:schemeClr val="accent2">
            <a:hueOff val="-6912672"/>
            <a:satOff val="-13605"/>
            <a:lumOff val="84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Global supply chains</a:t>
          </a:r>
        </a:p>
      </dsp:txBody>
      <dsp:txXfrm>
        <a:off x="21075" y="3036020"/>
        <a:ext cx="7258918" cy="389580"/>
      </dsp:txXfrm>
    </dsp:sp>
    <dsp:sp modelId="{48E6C1F8-0C51-494F-ADB2-056591B942B5}">
      <dsp:nvSpPr>
        <dsp:cNvPr id="0" name=""/>
        <dsp:cNvSpPr/>
      </dsp:nvSpPr>
      <dsp:spPr>
        <a:xfrm>
          <a:off x="0" y="3498516"/>
          <a:ext cx="7301068" cy="431730"/>
        </a:xfrm>
        <a:prstGeom prst="roundRect">
          <a:avLst/>
        </a:prstGeom>
        <a:solidFill>
          <a:schemeClr val="accent2">
            <a:hueOff val="-8064783"/>
            <a:satOff val="-15873"/>
            <a:lumOff val="991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Increased complexity (finance, taxation, environmental)</a:t>
          </a:r>
        </a:p>
      </dsp:txBody>
      <dsp:txXfrm>
        <a:off x="21075" y="3519591"/>
        <a:ext cx="7258918" cy="389580"/>
      </dsp:txXfrm>
    </dsp:sp>
    <dsp:sp modelId="{7549F9A8-2A11-415F-B063-567A794CD215}">
      <dsp:nvSpPr>
        <dsp:cNvPr id="0" name=""/>
        <dsp:cNvSpPr/>
      </dsp:nvSpPr>
      <dsp:spPr>
        <a:xfrm>
          <a:off x="0" y="3982086"/>
          <a:ext cx="7301068" cy="431730"/>
        </a:xfrm>
        <a:prstGeom prst="roundRect">
          <a:avLst/>
        </a:prstGeom>
        <a:solidFill>
          <a:schemeClr val="accent2">
            <a:hueOff val="-9216896"/>
            <a:satOff val="-18140"/>
            <a:lumOff val="113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Data risk</a:t>
          </a:r>
        </a:p>
      </dsp:txBody>
      <dsp:txXfrm>
        <a:off x="21075" y="4003161"/>
        <a:ext cx="7258918" cy="389580"/>
      </dsp:txXfrm>
    </dsp:sp>
    <dsp:sp modelId="{66191F48-2CB5-4F68-84C6-35513041BC76}">
      <dsp:nvSpPr>
        <dsp:cNvPr id="0" name=""/>
        <dsp:cNvSpPr/>
      </dsp:nvSpPr>
      <dsp:spPr>
        <a:xfrm>
          <a:off x="0" y="4465656"/>
          <a:ext cx="7301068" cy="431730"/>
        </a:xfrm>
        <a:prstGeom prst="roundRect">
          <a:avLst/>
        </a:prstGeom>
        <a:solidFill>
          <a:schemeClr val="accent2">
            <a:hueOff val="-10369007"/>
            <a:satOff val="-20408"/>
            <a:lumOff val="12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Diminished global talent pool</a:t>
          </a:r>
        </a:p>
      </dsp:txBody>
      <dsp:txXfrm>
        <a:off x="21075" y="4486731"/>
        <a:ext cx="7258918" cy="389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479392-940B-467C-AA65-C5F221B3F146}" type="datetimeFigureOut">
              <a:t>2/14/2025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A6669-4040-4881-96DD-E4701532E8B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898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1A6669-4040-4881-96DD-E4701532E8B8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446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58E14-23EC-4C25-974C-48FA83988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8"/>
            <a:ext cx="5021183" cy="507422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9FEDD4-20A1-49F6-9E3E-0B26B426B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62167" y="3602038"/>
            <a:ext cx="5021183" cy="224458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0A32F-E6F3-4C2E-B9E3-E47868E42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59-BFF8-4B5B-9ECE-D93AC303B331}" type="datetime1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06724-A87A-4231-BFD9-277482AF7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30D1AF-36B8-4BB8-BD6A-71194F7BC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3FF94B3-6D3E-44FE-BB02-A9027C000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62168" y="6209925"/>
            <a:ext cx="502118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947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63D8A-C68D-4CF9-9D15-3E09BCC09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24D94C-E537-4FF3-AAF8-A85F05C31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4B1D4-6731-4993-8609-16C1D3327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AB316-A2E6-49F2-825C-64AA951E4184}" type="datetime1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FB7BBD-CEEB-4256-84B2-6D907E118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2A8B7-F430-4F4A-BB63-481F51E58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3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BAC1C-A332-4BA5-8C9C-FE0396C81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056" cy="4870974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8D137-710E-4125-B5E9-F63E7F1C9C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62167" y="3566639"/>
            <a:ext cx="5021183" cy="2279979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5480C5-E9A6-425E-B050-03E444BE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748B-ADD6-4C5A-8C2A-A39721276E74}" type="datetime1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B4831-6C0B-4E0B-A341-91E4C5D36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11EE6-252D-46DD-94DF-C42657EF2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57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04B06-C54A-4B7B-B6D1-436428EAF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1182" cy="52076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23919-9A2F-4D97-8F31-6E35BD5975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63049" y="969264"/>
            <a:ext cx="5290751" cy="25551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8DA345-F684-4BAA-A22C-E725B3A603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63049" y="3621849"/>
            <a:ext cx="5290751" cy="25551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399C52-9753-45D8-9646-CF31BB015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FB0F-3C5C-4949-B933-9C7E511ED094}" type="datetime1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F95E57-622C-4199-940E-F5462E1AC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1B7592-00E8-41EF-B749-2A5EA8E4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71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2291277-967B-4176-B40B-9EC360626994}"/>
              </a:ext>
            </a:extLst>
          </p:cNvPr>
          <p:cNvSpPr/>
          <p:nvPr/>
        </p:nvSpPr>
        <p:spPr>
          <a:xfrm>
            <a:off x="517869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B11C00-F7CB-4484-807A-D12745CD3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69" y="978119"/>
            <a:ext cx="11165481" cy="10730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AAA6E-E243-48B3-9585-3C1420B3E1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7870" y="2178908"/>
            <a:ext cx="5020056" cy="65490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D01B8-0F2E-41A4-B21C-334393F6A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7870" y="2876085"/>
            <a:ext cx="5020056" cy="33228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89B23F-3E60-415A-9CE7-0928B5CFB2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2168" y="2178908"/>
            <a:ext cx="5021182" cy="65490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223446-0CDC-402B-8D71-D9D29F6DFF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62168" y="2876085"/>
            <a:ext cx="5021182" cy="33228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2B77D3-C6EC-4FFD-9E10-24E1AC5420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7870" y="6420414"/>
            <a:ext cx="2743200" cy="365125"/>
          </a:xfrm>
        </p:spPr>
        <p:txBody>
          <a:bodyPr/>
          <a:lstStyle/>
          <a:p>
            <a:fld id="{C2F01D58-E949-4BCB-829A-BBF80E38D59C}" type="datetime1">
              <a:rPr lang="en-US" smtClean="0"/>
              <a:t>2/14/2025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9DF31B-BD07-4DC2-95C2-B77E51AA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54CE5A-3A0A-4AAB-81D2-F1C20636E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220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216B8-52AB-412B-BBE7-B6BE698FA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F779C3-9D19-467E-A5D2-0920834DA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846-0DA4-4D92-9BF1-DE8C52C1F4DF}" type="datetime1">
              <a:rPr lang="en-US" smtClean="0"/>
              <a:t>2/14/2025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72BB4-C8D8-4F74-9677-5AC979932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6B49B8-779F-4492-ABD9-96F0D042A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777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B976BF-9339-48D6-881A-280D15492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2331-4A9C-472F-A7FA-968157338839}" type="datetime1">
              <a:rPr lang="en-US" smtClean="0"/>
              <a:t>2/14/2025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77605-C9C8-432E-9662-D7D410B15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2432B6-4A12-46EF-98A7-B5D50BD51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099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F191C-AF68-4230-A7B2-F8F07B486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948" cy="2270641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F9F11-5FCF-4D7E-BA51-38CB84277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3182" y="987423"/>
            <a:ext cx="502094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3B519B-06C0-41BC-95FB-FB1FE4363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7870" y="3361038"/>
            <a:ext cx="5020948" cy="2507949"/>
          </a:xfrm>
        </p:spPr>
        <p:txBody>
          <a:bodyPr>
            <a:normAutofit/>
          </a:bodyPr>
          <a:lstStyle>
            <a:lvl1pPr marL="0" indent="0">
              <a:buNone/>
              <a:defRPr sz="2400" b="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8B70C-015C-4832-AFF6-D033E0227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7F3D-ED52-43FD-A26D-318B71534485}" type="datetime1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F1A6FB-8C14-46D1-90A5-0FF11DE78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82C585-6FA1-4E94-9C1C-A1DEDE551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461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98B43-D1CE-43F4-A367-EF1FE9688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948" cy="2270641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B73978-8CDF-4C0E-ABA1-7291A03473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62168" y="987425"/>
            <a:ext cx="5027005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ECC62-ED45-451E-BEC5-A03C6A554D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7870" y="3340442"/>
            <a:ext cx="5020948" cy="2528545"/>
          </a:xfrm>
        </p:spPr>
        <p:txBody>
          <a:bodyPr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A7A86-B983-4315-9312-936B4FCF7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1FA4-6264-4BB8-B3B5-77711EED2D82}" type="datetime1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88C0-25A5-46F9-AB35-EAD50E6B9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0F9EA8-45AD-478E-8606-9328245BC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668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F6B8E-1D8E-4105-9BBB-D53AD24B7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825530-6629-4FEA-9670-EB21A2F5B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64C7A-A73F-46F5-BC33-696671DAE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F398-5DA3-4937-BE3F-7CA1B9158252}" type="datetime1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2B3CC0-B649-4509-A4B6-DF9D20EFA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CECCCA-3F2A-46F3-BF45-7C862FF1D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823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50133B-2446-4168-AA17-6538910668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62168" y="996791"/>
            <a:ext cx="5011962" cy="49569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06A9AD-2756-4C51-A958-6756301EB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17870" y="996791"/>
            <a:ext cx="5021183" cy="49569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2995D-CCEA-43AF-973B-8B6B56A56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1ED9-F929-4A92-90F9-3C9C84ABBE83}" type="datetime1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029CF-BA62-4CCD-956E-FFA0B37B8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E0B3D-96AB-41B3-ABDD-5B0DE863D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18136A-0796-46EB-89BB-4C73C0258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62168" y="6209925"/>
            <a:ext cx="502118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642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61AD20-E240-4E6F-AF91-689F7AEEE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1182" cy="487045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78801-35D1-4C19-BC2B-EAC7EE917E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62168" y="969264"/>
            <a:ext cx="5021182" cy="48704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82A45-C5B9-4575-8E28-A35767B4D7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7870" y="642041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7F6A1D9-D323-4F4E-8655-25E2D32CE742}" type="datetime1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D0933-AA03-4018-8E37-004CFB9F61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17870" y="9771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F282A-DF4A-4A2D-9672-8F0F770A3F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4317" y="6420414"/>
            <a:ext cx="6379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FDF98CC-160E-494C-8C3C-8CDC5FA257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DE57300-C7FF-4578-99A0-42B0295B123C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8F8250-7A81-4A19-87AD-FFB2CE4E39A5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9F38FC-2DEA-2647-C409-EF75720C1017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8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27432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ECA69B-4C2A-7F31-8019-E90DB3BD49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521DFD-1724-E744-321B-9DF4EC981CF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5250" r="9085" b="-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57DEAC1-B3AA-6569-0A44-A191DF2F3C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7840"/>
            <a:ext cx="12191999" cy="128016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39" y="5739969"/>
            <a:ext cx="8178501" cy="960120"/>
          </a:xfrm>
          <a:ln>
            <a:noFill/>
          </a:ln>
        </p:spPr>
        <p:txBody>
          <a:bodyPr anchor="ctr">
            <a:normAutofit/>
          </a:bodyPr>
          <a:lstStyle/>
          <a:p>
            <a:r>
              <a:rPr lang="en-US" sz="4400"/>
              <a:t>Deglobalisation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41975" y="5739969"/>
            <a:ext cx="3355309" cy="9601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1900"/>
              <a:t>14th February 2025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C91D93-014B-66D5-D263-730212C94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5980F1-0535-3D2A-06FB-E4336C413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68" y="976160"/>
            <a:ext cx="8686800" cy="1463040"/>
          </a:xfrm>
        </p:spPr>
        <p:txBody>
          <a:bodyPr>
            <a:normAutofit/>
          </a:bodyPr>
          <a:lstStyle/>
          <a:p>
            <a:r>
              <a:rPr lang="en-US" sz="4400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F7CAF-5C85-7CD9-271B-8BB6542E57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70" y="2578608"/>
            <a:ext cx="868680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dirty="0"/>
              <a:t>Are we in a period of </a:t>
            </a:r>
            <a:r>
              <a:rPr lang="en-US" sz="1800" dirty="0" err="1"/>
              <a:t>deglobalisation</a:t>
            </a:r>
            <a:r>
              <a:rPr lang="en-US" sz="1800" dirty="0"/>
              <a:t>?</a:t>
            </a:r>
          </a:p>
          <a:p>
            <a:r>
              <a:rPr lang="en-US" sz="1800" dirty="0"/>
              <a:t>Torsten Bell MP</a:t>
            </a:r>
          </a:p>
          <a:p>
            <a:r>
              <a:rPr lang="en-US" sz="1800" dirty="0"/>
              <a:t>Measuring economies</a:t>
            </a:r>
          </a:p>
          <a:p>
            <a:endParaRPr lang="en-US" sz="18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68B8C9-6702-8441-0D92-220DE92C8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873252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28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EF92585-7A99-6108-9663-8C59032742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5191D5-BD7A-8932-EBEB-55B56A6D3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4823" y="2237089"/>
            <a:ext cx="4265763" cy="1441776"/>
          </a:xfrm>
        </p:spPr>
        <p:txBody>
          <a:bodyPr anchor="t">
            <a:normAutofit/>
          </a:bodyPr>
          <a:lstStyle/>
          <a:p>
            <a:r>
              <a:rPr lang="en-US" sz="4200"/>
              <a:t>Deglobalisation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A9503-03AF-AE5E-62CA-A196B033E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1353" y="2328086"/>
            <a:ext cx="5269831" cy="344539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A less connected world, </a:t>
            </a:r>
            <a:r>
              <a:rPr lang="en-US" err="1"/>
              <a:t>characterised</a:t>
            </a:r>
            <a:r>
              <a:rPr lang="en-US"/>
              <a:t> by:</a:t>
            </a:r>
          </a:p>
          <a:p>
            <a:pPr marL="285750" indent="-285750">
              <a:buChar char="•"/>
            </a:pPr>
            <a:r>
              <a:rPr lang="en-US"/>
              <a:t>Powerful nation states</a:t>
            </a:r>
          </a:p>
          <a:p>
            <a:pPr marL="285750" indent="-285750">
              <a:buChar char="•"/>
            </a:pPr>
            <a:r>
              <a:rPr lang="en-US"/>
              <a:t>Local solutions</a:t>
            </a:r>
          </a:p>
          <a:p>
            <a:pPr marL="285750" indent="-285750">
              <a:buChar char="•"/>
            </a:pPr>
            <a:r>
              <a:rPr lang="en-US"/>
              <a:t>Border controls</a:t>
            </a:r>
          </a:p>
        </p:txBody>
      </p:sp>
    </p:spTree>
    <p:extLst>
      <p:ext uri="{BB962C8B-B14F-4D97-AF65-F5344CB8AC3E}">
        <p14:creationId xmlns:p14="http://schemas.microsoft.com/office/powerpoint/2010/main" val="1757240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7D949E-564D-4503-A64E-D22FA3232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1EB68-AD86-4302-C062-B737C59A2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978408"/>
            <a:ext cx="3154680" cy="4069080"/>
          </a:xfrm>
        </p:spPr>
        <p:txBody>
          <a:bodyPr anchor="t">
            <a:normAutofit/>
          </a:bodyPr>
          <a:lstStyle/>
          <a:p>
            <a:r>
              <a:rPr lang="en-US" sz="2800" dirty="0"/>
              <a:t>Are we in a period of </a:t>
            </a:r>
            <a:r>
              <a:rPr lang="en-US" sz="2800"/>
              <a:t>deglobalisation</a:t>
            </a:r>
            <a:r>
              <a:rPr lang="en-US" sz="2800" dirty="0"/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8EEB27-9249-8B3A-C8C2-18F9DC48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482CAC-96FF-EBE5-E97D-0BE2B8A51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208" y="6299535"/>
            <a:ext cx="11155680" cy="464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3D2702-AF66-82BD-6A5E-8093BB0DBB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1752098"/>
              </p:ext>
            </p:extLst>
          </p:nvPr>
        </p:nvGraphicFramePr>
        <p:xfrm>
          <a:off x="4384964" y="978406"/>
          <a:ext cx="7301068" cy="5010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4548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7D949E-564D-4503-A64E-D22FA3232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40A538-7734-17F6-07A7-D704AF1DC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978408"/>
            <a:ext cx="3154680" cy="406908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A question of balance between globalising and deglobalising forces?</a:t>
            </a:r>
            <a:br>
              <a:rPr lang="en-US" sz="2800"/>
            </a:br>
            <a:br>
              <a:rPr lang="en-US" sz="2800"/>
            </a:br>
            <a:r>
              <a:rPr lang="en-US" sz="2800"/>
              <a:t>International collaboration still relevant and important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8EEB27-9249-8B3A-C8C2-18F9DC48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482CAC-96FF-EBE5-E97D-0BE2B8A51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208" y="6299535"/>
            <a:ext cx="11155680" cy="464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356D406-1B30-F87C-B421-5857BA42A7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0433448"/>
              </p:ext>
            </p:extLst>
          </p:nvPr>
        </p:nvGraphicFramePr>
        <p:xfrm>
          <a:off x="4384964" y="978406"/>
          <a:ext cx="7301068" cy="5010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2399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2C91D93-014B-66D5-D263-730212C94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08E7D2-1BDF-F6DA-7B19-B798A8E55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68" y="976160"/>
            <a:ext cx="8686800" cy="1463040"/>
          </a:xfrm>
        </p:spPr>
        <p:txBody>
          <a:bodyPr>
            <a:normAutofit/>
          </a:bodyPr>
          <a:lstStyle/>
          <a:p>
            <a:r>
              <a:rPr lang="en-US" sz="4400" dirty="0"/>
              <a:t>Characteristics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29329-4805-30CC-0421-36ABDDCEF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70" y="2578608"/>
            <a:ext cx="868680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dirty="0"/>
              <a:t>Erosion of international treaties</a:t>
            </a:r>
          </a:p>
          <a:p>
            <a:r>
              <a:rPr lang="en-US" sz="1800" dirty="0"/>
              <a:t>Backsliding of democracy</a:t>
            </a:r>
          </a:p>
          <a:p>
            <a:r>
              <a:rPr lang="en-US" sz="1800" dirty="0"/>
              <a:t>Erosion of the International Criminal Court</a:t>
            </a:r>
          </a:p>
          <a:p>
            <a:r>
              <a:rPr lang="en-US" sz="1800" dirty="0"/>
              <a:t>Cooperation on arms control</a:t>
            </a:r>
          </a:p>
          <a:p>
            <a:r>
              <a:rPr lang="en-US" sz="1800" dirty="0"/>
              <a:t>International order post WWII under pressure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68B8C9-6702-8441-0D92-220DE92C8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873252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263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DE57300-C7FF-4578-99A0-42B0295B1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B8F8250-7A81-4A19-87AD-FFB2CE4E3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99F38FC-2DEA-2647-C409-EF75720C1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A60A5-59AE-F981-7E1C-9B97C6271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17D949E-564D-4503-A64E-D22FA3232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693E4F-EEAE-16CE-2C78-0A623A1D9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978408"/>
            <a:ext cx="3154680" cy="40690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/>
              <a:t>Implications for business?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C8EEB27-9249-8B3A-C8C2-18F9DC48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8482CAC-96FF-EBE5-E97D-0BE2B8A51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208" y="6299535"/>
            <a:ext cx="11155680" cy="4646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F0DE3400-CEFF-430A-5F30-E97FBB057B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2865521"/>
              </p:ext>
            </p:extLst>
          </p:nvPr>
        </p:nvGraphicFramePr>
        <p:xfrm>
          <a:off x="4384964" y="978406"/>
          <a:ext cx="7301068" cy="5010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3497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DE57300-C7FF-4578-99A0-42B0295B1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8F8250-7A81-4A19-87AD-FFB2CE4E3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99F38FC-2DEA-2647-C409-EF75720C1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FF94B3-6D3E-44FE-BB02-A9027C000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2168" y="6209925"/>
            <a:ext cx="502118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2C3D1D-4558-CBBF-FFF2-4F34CCE7DC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5811" r="9085" b="249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12025B4-7337-735E-4DC9-E634D2011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73183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20000"/>
                </a:schemeClr>
              </a:gs>
              <a:gs pos="26000">
                <a:schemeClr val="bg1">
                  <a:alpha val="7000"/>
                </a:schemeClr>
              </a:gs>
              <a:gs pos="100000">
                <a:schemeClr val="bg1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47C6B2-F9F9-227B-A29B-B3689BD5D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0" y="978408"/>
            <a:ext cx="4795819" cy="3969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Splinternet</a:t>
            </a:r>
            <a:br>
              <a:rPr lang="en-US" sz="3100"/>
            </a:br>
            <a:r>
              <a:rPr lang="en-US" sz="3100"/>
              <a:t>the idea that the open, globally connected Internet we all use splinters into a collection of fragmented networks controlled by governments or corporations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50CDACD-D191-E642-F686-FCB54B7E5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8" y="508090"/>
            <a:ext cx="4695702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57993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F88DD-4BCB-F33D-4A2C-D14E3BE52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2178802" cy="4870457"/>
          </a:xfrm>
        </p:spPr>
        <p:txBody>
          <a:bodyPr/>
          <a:lstStyle/>
          <a:p>
            <a:r>
              <a:rPr lang="en-US" dirty="0"/>
              <a:t>Risks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AB8AD0-C3E9-3C7E-F33B-B70F4DF8F789}"/>
              </a:ext>
            </a:extLst>
          </p:cNvPr>
          <p:cNvSpPr txBox="1"/>
          <p:nvPr/>
        </p:nvSpPr>
        <p:spPr>
          <a:xfrm>
            <a:off x="3592285" y="1390952"/>
            <a:ext cx="8597295" cy="67403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Fragmented marketplace</a:t>
            </a:r>
          </a:p>
          <a:p>
            <a:endParaRPr lang="en-US" dirty="0"/>
          </a:p>
          <a:p>
            <a:r>
              <a:rPr lang="en-US" dirty="0"/>
              <a:t>Increased compliance complexity</a:t>
            </a:r>
          </a:p>
          <a:p>
            <a:endParaRPr lang="en-US" dirty="0"/>
          </a:p>
          <a:p>
            <a:r>
              <a:rPr lang="en-US" dirty="0"/>
              <a:t>Economic uncertainty</a:t>
            </a:r>
          </a:p>
          <a:p>
            <a:endParaRPr lang="en-US" dirty="0"/>
          </a:p>
          <a:p>
            <a:r>
              <a:rPr lang="en-US" dirty="0"/>
              <a:t>Cybersecurity threats</a:t>
            </a:r>
          </a:p>
          <a:p>
            <a:endParaRPr lang="en-US" dirty="0"/>
          </a:p>
          <a:p>
            <a:r>
              <a:rPr lang="en-US" dirty="0"/>
              <a:t>Supply chain disruptions</a:t>
            </a:r>
          </a:p>
          <a:p>
            <a:endParaRPr lang="en-US" dirty="0"/>
          </a:p>
          <a:p>
            <a:r>
              <a:rPr lang="en-US"/>
              <a:t>Barriers to entry</a:t>
            </a:r>
            <a:endParaRPr lang="en-US" dirty="0"/>
          </a:p>
          <a:p>
            <a:endParaRPr lang="en-US" dirty="0"/>
          </a:p>
          <a:p>
            <a:r>
              <a:rPr lang="en-US" dirty="0"/>
              <a:t>Increased costs</a:t>
            </a:r>
          </a:p>
          <a:p>
            <a:endParaRPr lang="en-US" dirty="0"/>
          </a:p>
          <a:p>
            <a:r>
              <a:rPr lang="en-US" dirty="0"/>
              <a:t>Data transfer restrictions</a:t>
            </a:r>
          </a:p>
          <a:p>
            <a:endParaRPr lang="en-US" dirty="0"/>
          </a:p>
          <a:p>
            <a:r>
              <a:rPr lang="en-US" dirty="0"/>
              <a:t>Technology incompatibility</a:t>
            </a:r>
          </a:p>
          <a:p>
            <a:endParaRPr lang="en-US" dirty="0"/>
          </a:p>
          <a:p>
            <a:r>
              <a:rPr lang="en-US" dirty="0"/>
              <a:t>Limited access to information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561168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Custom 86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Bierstad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GestaltVTI</vt:lpstr>
      <vt:lpstr>Deglobalisation</vt:lpstr>
      <vt:lpstr>Agenda</vt:lpstr>
      <vt:lpstr>Deglobalisation</vt:lpstr>
      <vt:lpstr>Are we in a period of deglobalisation?</vt:lpstr>
      <vt:lpstr>A question of balance between globalising and deglobalising forces?  International collaboration still relevant and important</vt:lpstr>
      <vt:lpstr>Characteristics</vt:lpstr>
      <vt:lpstr>Implications for business?</vt:lpstr>
      <vt:lpstr>Splinternet the idea that the open, globally connected Internet we all use splinters into a collection of fragmented networks controlled by governments or corporations</vt:lpstr>
      <vt:lpstr>Risks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154</cp:revision>
  <dcterms:created xsi:type="dcterms:W3CDTF">2025-02-14T09:51:14Z</dcterms:created>
  <dcterms:modified xsi:type="dcterms:W3CDTF">2025-02-14T10:44:30Z</dcterms:modified>
</cp:coreProperties>
</file>