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Lst>
  <p:sldSz cy="5143500" cx="9144000"/>
  <p:notesSz cx="6858000" cy="9144000"/>
  <p:embeddedFontLst>
    <p:embeddedFont>
      <p:font typeface="Raleway"/>
      <p:regular r:id="rId12"/>
      <p:bold r:id="rId13"/>
      <p:italic r:id="rId14"/>
      <p:boldItalic r:id="rId15"/>
    </p:embeddedFont>
    <p:embeddedFont>
      <p:font typeface="Lato"/>
      <p:regular r:id="rId16"/>
      <p:bold r:id="rId17"/>
      <p:italic r:id="rId18"/>
      <p:boldItalic r:id="rId1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font" Target="fonts/Raleway-bold.fntdata"/><Relationship Id="rId12" Type="http://schemas.openxmlformats.org/officeDocument/2006/relationships/font" Target="fonts/Raleway-regular.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font" Target="fonts/Raleway-boldItalic.fntdata"/><Relationship Id="rId14" Type="http://schemas.openxmlformats.org/officeDocument/2006/relationships/font" Target="fonts/Raleway-italic.fntdata"/><Relationship Id="rId17" Type="http://schemas.openxmlformats.org/officeDocument/2006/relationships/font" Target="fonts/Lato-bold.fntdata"/><Relationship Id="rId16" Type="http://schemas.openxmlformats.org/officeDocument/2006/relationships/font" Target="fonts/Lato-regular.fntdata"/><Relationship Id="rId5" Type="http://schemas.openxmlformats.org/officeDocument/2006/relationships/notesMaster" Target="notesMasters/notesMaster1.xml"/><Relationship Id="rId19" Type="http://schemas.openxmlformats.org/officeDocument/2006/relationships/font" Target="fonts/Lato-boldItalic.fntdata"/><Relationship Id="rId6" Type="http://schemas.openxmlformats.org/officeDocument/2006/relationships/slide" Target="slides/slide1.xml"/><Relationship Id="rId18" Type="http://schemas.openxmlformats.org/officeDocument/2006/relationships/font" Target="fonts/Lato-italic.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2" name="Shape 82"/>
        <p:cNvGrpSpPr/>
        <p:nvPr/>
      </p:nvGrpSpPr>
      <p:grpSpPr>
        <a:xfrm>
          <a:off x="0" y="0"/>
          <a:ext cx="0" cy="0"/>
          <a:chOff x="0" y="0"/>
          <a:chExt cx="0" cy="0"/>
        </a:xfrm>
      </p:grpSpPr>
      <p:sp>
        <p:nvSpPr>
          <p:cNvPr id="83" name="Google Shape;83;g7f08aa0005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 name="Google Shape;84;g7f08aa0005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2" name="Shape 92"/>
        <p:cNvGrpSpPr/>
        <p:nvPr/>
      </p:nvGrpSpPr>
      <p:grpSpPr>
        <a:xfrm>
          <a:off x="0" y="0"/>
          <a:ext cx="0" cy="0"/>
          <a:chOff x="0" y="0"/>
          <a:chExt cx="0" cy="0"/>
        </a:xfrm>
      </p:grpSpPr>
      <p:sp>
        <p:nvSpPr>
          <p:cNvPr id="93" name="Google Shape;93;g7f08aa0005_0_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 name="Google Shape;94;g7f08aa0005_0_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0" name="Shape 100"/>
        <p:cNvGrpSpPr/>
        <p:nvPr/>
      </p:nvGrpSpPr>
      <p:grpSpPr>
        <a:xfrm>
          <a:off x="0" y="0"/>
          <a:ext cx="0" cy="0"/>
          <a:chOff x="0" y="0"/>
          <a:chExt cx="0" cy="0"/>
        </a:xfrm>
      </p:grpSpPr>
      <p:sp>
        <p:nvSpPr>
          <p:cNvPr id="101" name="Google Shape;101;g7f08aa0005_0_175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2" name="Google Shape;102;g7f08aa0005_0_175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7" name="Shape 107"/>
        <p:cNvGrpSpPr/>
        <p:nvPr/>
      </p:nvGrpSpPr>
      <p:grpSpPr>
        <a:xfrm>
          <a:off x="0" y="0"/>
          <a:ext cx="0" cy="0"/>
          <a:chOff x="0" y="0"/>
          <a:chExt cx="0" cy="0"/>
        </a:xfrm>
      </p:grpSpPr>
      <p:sp>
        <p:nvSpPr>
          <p:cNvPr id="108" name="Google Shape;108;g7f08aa0005_0_176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9" name="Google Shape;109;g7f08aa0005_0_176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3" name="Shape 113"/>
        <p:cNvGrpSpPr/>
        <p:nvPr/>
      </p:nvGrpSpPr>
      <p:grpSpPr>
        <a:xfrm>
          <a:off x="0" y="0"/>
          <a:ext cx="0" cy="0"/>
          <a:chOff x="0" y="0"/>
          <a:chExt cx="0" cy="0"/>
        </a:xfrm>
      </p:grpSpPr>
      <p:sp>
        <p:nvSpPr>
          <p:cNvPr id="114" name="Google Shape;114;g7f0c119508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5" name="Google Shape;115;g7f0c119508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9" name="Shape 119"/>
        <p:cNvGrpSpPr/>
        <p:nvPr/>
      </p:nvGrpSpPr>
      <p:grpSpPr>
        <a:xfrm>
          <a:off x="0" y="0"/>
          <a:ext cx="0" cy="0"/>
          <a:chOff x="0" y="0"/>
          <a:chExt cx="0" cy="0"/>
        </a:xfrm>
      </p:grpSpPr>
      <p:sp>
        <p:nvSpPr>
          <p:cNvPr id="120" name="Google Shape;120;g7f0c119508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1" name="Google Shape;121;g7f0c119508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bg>
      <p:bgPr>
        <a:solidFill>
          <a:schemeClr val="lt2"/>
        </a:solidFill>
      </p:bgPr>
    </p:bg>
    <p:spTree>
      <p:nvGrpSpPr>
        <p:cNvPr id="9" name="Shape 9"/>
        <p:cNvGrpSpPr/>
        <p:nvPr/>
      </p:nvGrpSpPr>
      <p:grpSpPr>
        <a:xfrm>
          <a:off x="0" y="0"/>
          <a:ext cx="0" cy="0"/>
          <a:chOff x="0" y="0"/>
          <a:chExt cx="0" cy="0"/>
        </a:xfrm>
      </p:grpSpPr>
      <p:sp>
        <p:nvSpPr>
          <p:cNvPr id="10" name="Google Shape;10;p2"/>
          <p:cNvSpPr/>
          <p:nvPr/>
        </p:nvSpPr>
        <p:spPr>
          <a:xfrm>
            <a:off x="0" y="0"/>
            <a:ext cx="9144000" cy="4878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 name="Google Shape;11;p2"/>
          <p:cNvGrpSpPr/>
          <p:nvPr/>
        </p:nvGrpSpPr>
        <p:grpSpPr>
          <a:xfrm>
            <a:off x="830392" y="1191256"/>
            <a:ext cx="745763" cy="45826"/>
            <a:chOff x="4580561" y="2589004"/>
            <a:chExt cx="1064464" cy="25200"/>
          </a:xfrm>
        </p:grpSpPr>
        <p:sp>
          <p:nvSpPr>
            <p:cNvPr id="12" name="Google Shape;12;p2"/>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4" name="Google Shape;14;p2"/>
          <p:cNvSpPr txBox="1"/>
          <p:nvPr>
            <p:ph type="ctrTitle"/>
          </p:nvPr>
        </p:nvSpPr>
        <p:spPr>
          <a:xfrm>
            <a:off x="729450" y="1322450"/>
            <a:ext cx="7688100" cy="1664700"/>
          </a:xfrm>
          <a:prstGeom prst="rect">
            <a:avLst/>
          </a:prstGeom>
        </p:spPr>
        <p:txBody>
          <a:bodyPr anchorCtr="0" anchor="t" bIns="91425" lIns="91425" spcFirstLastPara="1" rIns="91425" wrap="square" tIns="91425">
            <a:noAutofit/>
          </a:bodyPr>
          <a:lstStyle>
            <a:lvl1pPr lvl="0">
              <a:spcBef>
                <a:spcPts val="0"/>
              </a:spcBef>
              <a:spcAft>
                <a:spcPts val="0"/>
              </a:spcAft>
              <a:buClr>
                <a:schemeClr val="dk2"/>
              </a:buClr>
              <a:buSzPts val="4200"/>
              <a:buNone/>
              <a:defRPr sz="4200">
                <a:solidFill>
                  <a:schemeClr val="dk2"/>
                </a:solidFill>
              </a:defRPr>
            </a:lvl1pPr>
            <a:lvl2pPr lvl="1">
              <a:spcBef>
                <a:spcPts val="0"/>
              </a:spcBef>
              <a:spcAft>
                <a:spcPts val="0"/>
              </a:spcAft>
              <a:buClr>
                <a:schemeClr val="dk2"/>
              </a:buClr>
              <a:buSzPts val="4200"/>
              <a:buNone/>
              <a:defRPr sz="4200">
                <a:solidFill>
                  <a:schemeClr val="dk2"/>
                </a:solidFill>
              </a:defRPr>
            </a:lvl2pPr>
            <a:lvl3pPr lvl="2">
              <a:spcBef>
                <a:spcPts val="0"/>
              </a:spcBef>
              <a:spcAft>
                <a:spcPts val="0"/>
              </a:spcAft>
              <a:buClr>
                <a:schemeClr val="dk2"/>
              </a:buClr>
              <a:buSzPts val="4200"/>
              <a:buNone/>
              <a:defRPr sz="4200">
                <a:solidFill>
                  <a:schemeClr val="dk2"/>
                </a:solidFill>
              </a:defRPr>
            </a:lvl3pPr>
            <a:lvl4pPr lvl="3">
              <a:spcBef>
                <a:spcPts val="0"/>
              </a:spcBef>
              <a:spcAft>
                <a:spcPts val="0"/>
              </a:spcAft>
              <a:buClr>
                <a:schemeClr val="dk2"/>
              </a:buClr>
              <a:buSzPts val="4200"/>
              <a:buNone/>
              <a:defRPr sz="4200">
                <a:solidFill>
                  <a:schemeClr val="dk2"/>
                </a:solidFill>
              </a:defRPr>
            </a:lvl4pPr>
            <a:lvl5pPr lvl="4">
              <a:spcBef>
                <a:spcPts val="0"/>
              </a:spcBef>
              <a:spcAft>
                <a:spcPts val="0"/>
              </a:spcAft>
              <a:buClr>
                <a:schemeClr val="dk2"/>
              </a:buClr>
              <a:buSzPts val="4200"/>
              <a:buNone/>
              <a:defRPr sz="4200">
                <a:solidFill>
                  <a:schemeClr val="dk2"/>
                </a:solidFill>
              </a:defRPr>
            </a:lvl5pPr>
            <a:lvl6pPr lvl="5">
              <a:spcBef>
                <a:spcPts val="0"/>
              </a:spcBef>
              <a:spcAft>
                <a:spcPts val="0"/>
              </a:spcAft>
              <a:buClr>
                <a:schemeClr val="dk2"/>
              </a:buClr>
              <a:buSzPts val="4200"/>
              <a:buNone/>
              <a:defRPr sz="4200">
                <a:solidFill>
                  <a:schemeClr val="dk2"/>
                </a:solidFill>
              </a:defRPr>
            </a:lvl6pPr>
            <a:lvl7pPr lvl="6">
              <a:spcBef>
                <a:spcPts val="0"/>
              </a:spcBef>
              <a:spcAft>
                <a:spcPts val="0"/>
              </a:spcAft>
              <a:buClr>
                <a:schemeClr val="dk2"/>
              </a:buClr>
              <a:buSzPts val="4200"/>
              <a:buNone/>
              <a:defRPr sz="4200">
                <a:solidFill>
                  <a:schemeClr val="dk2"/>
                </a:solidFill>
              </a:defRPr>
            </a:lvl7pPr>
            <a:lvl8pPr lvl="7">
              <a:spcBef>
                <a:spcPts val="0"/>
              </a:spcBef>
              <a:spcAft>
                <a:spcPts val="0"/>
              </a:spcAft>
              <a:buClr>
                <a:schemeClr val="dk2"/>
              </a:buClr>
              <a:buSzPts val="4200"/>
              <a:buNone/>
              <a:defRPr sz="4200">
                <a:solidFill>
                  <a:schemeClr val="dk2"/>
                </a:solidFill>
              </a:defRPr>
            </a:lvl8pPr>
            <a:lvl9pPr lvl="8">
              <a:spcBef>
                <a:spcPts val="0"/>
              </a:spcBef>
              <a:spcAft>
                <a:spcPts val="0"/>
              </a:spcAft>
              <a:buClr>
                <a:schemeClr val="dk2"/>
              </a:buClr>
              <a:buSzPts val="4200"/>
              <a:buNone/>
              <a:defRPr sz="4200">
                <a:solidFill>
                  <a:schemeClr val="dk2"/>
                </a:solidFill>
              </a:defRPr>
            </a:lvl9pPr>
          </a:lstStyle>
          <a:p/>
        </p:txBody>
      </p:sp>
      <p:sp>
        <p:nvSpPr>
          <p:cNvPr id="15" name="Google Shape;15;p2"/>
          <p:cNvSpPr txBox="1"/>
          <p:nvPr>
            <p:ph idx="1" type="subTitle"/>
          </p:nvPr>
        </p:nvSpPr>
        <p:spPr>
          <a:xfrm>
            <a:off x="729627" y="3172900"/>
            <a:ext cx="7688100" cy="5412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16" name="Google Shape;16;p2"/>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bg>
      <p:bgPr>
        <a:solidFill>
          <a:schemeClr val="dk1"/>
        </a:solidFill>
      </p:bgPr>
    </p:bg>
    <p:spTree>
      <p:nvGrpSpPr>
        <p:cNvPr id="17" name="Shape 17"/>
        <p:cNvGrpSpPr/>
        <p:nvPr/>
      </p:nvGrpSpPr>
      <p:grpSpPr>
        <a:xfrm>
          <a:off x="0" y="0"/>
          <a:ext cx="0" cy="0"/>
          <a:chOff x="0" y="0"/>
          <a:chExt cx="0" cy="0"/>
        </a:xfrm>
      </p:grpSpPr>
      <p:grpSp>
        <p:nvGrpSpPr>
          <p:cNvPr id="18" name="Google Shape;18;p3"/>
          <p:cNvGrpSpPr/>
          <p:nvPr/>
        </p:nvGrpSpPr>
        <p:grpSpPr>
          <a:xfrm>
            <a:off x="830392" y="1191256"/>
            <a:ext cx="745763" cy="45826"/>
            <a:chOff x="4580561" y="2589004"/>
            <a:chExt cx="1064464" cy="25200"/>
          </a:xfrm>
        </p:grpSpPr>
        <p:sp>
          <p:nvSpPr>
            <p:cNvPr id="19" name="Google Shape;19;p3"/>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3"/>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1" name="Google Shape;21;p3"/>
          <p:cNvSpPr txBox="1"/>
          <p:nvPr>
            <p:ph type="title"/>
          </p:nvPr>
        </p:nvSpPr>
        <p:spPr>
          <a:xfrm>
            <a:off x="729450" y="1322450"/>
            <a:ext cx="7688400" cy="15186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22" name="Google Shape;22;p3"/>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23" name="Shape 23"/>
        <p:cNvGrpSpPr/>
        <p:nvPr/>
      </p:nvGrpSpPr>
      <p:grpSpPr>
        <a:xfrm>
          <a:off x="0" y="0"/>
          <a:ext cx="0" cy="0"/>
          <a:chOff x="0" y="0"/>
          <a:chExt cx="0" cy="0"/>
        </a:xfrm>
      </p:grpSpPr>
      <p:sp>
        <p:nvSpPr>
          <p:cNvPr id="24" name="Google Shape;24;p4"/>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5" name="Google Shape;25;p4"/>
          <p:cNvGrpSpPr/>
          <p:nvPr/>
        </p:nvGrpSpPr>
        <p:grpSpPr>
          <a:xfrm>
            <a:off x="830392" y="1191256"/>
            <a:ext cx="745763" cy="45826"/>
            <a:chOff x="4580561" y="2589004"/>
            <a:chExt cx="1064464" cy="25200"/>
          </a:xfrm>
        </p:grpSpPr>
        <p:sp>
          <p:nvSpPr>
            <p:cNvPr id="26" name="Google Shape;26;p4"/>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4"/>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8" name="Google Shape;28;p4"/>
          <p:cNvSpPr txBox="1"/>
          <p:nvPr>
            <p:ph type="title"/>
          </p:nvPr>
        </p:nvSpPr>
        <p:spPr>
          <a:xfrm>
            <a:off x="729450" y="1318650"/>
            <a:ext cx="7688700" cy="535200"/>
          </a:xfrm>
          <a:prstGeom prst="rect">
            <a:avLst/>
          </a:prstGeom>
        </p:spPr>
        <p:txBody>
          <a:bodyPr anchorCtr="0" anchor="t" bIns="91425" lIns="91425" spcFirstLastPara="1" rIns="91425" wrap="square" tIns="91425">
            <a:noAutofit/>
          </a:bodyPr>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29" name="Google Shape;29;p4"/>
          <p:cNvSpPr txBox="1"/>
          <p:nvPr>
            <p:ph idx="1" type="body"/>
          </p:nvPr>
        </p:nvSpPr>
        <p:spPr>
          <a:xfrm>
            <a:off x="729450" y="2078875"/>
            <a:ext cx="7688700" cy="22611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30" name="Google Shape;30;p4"/>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31" name="Shape 31"/>
        <p:cNvGrpSpPr/>
        <p:nvPr/>
      </p:nvGrpSpPr>
      <p:grpSpPr>
        <a:xfrm>
          <a:off x="0" y="0"/>
          <a:ext cx="0" cy="0"/>
          <a:chOff x="0" y="0"/>
          <a:chExt cx="0" cy="0"/>
        </a:xfrm>
      </p:grpSpPr>
      <p:sp>
        <p:nvSpPr>
          <p:cNvPr id="32" name="Google Shape;32;p5"/>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3" name="Google Shape;33;p5"/>
          <p:cNvGrpSpPr/>
          <p:nvPr/>
        </p:nvGrpSpPr>
        <p:grpSpPr>
          <a:xfrm>
            <a:off x="830392" y="1191256"/>
            <a:ext cx="745763" cy="45826"/>
            <a:chOff x="4580561" y="2589004"/>
            <a:chExt cx="1064464" cy="25200"/>
          </a:xfrm>
        </p:grpSpPr>
        <p:sp>
          <p:nvSpPr>
            <p:cNvPr id="34" name="Google Shape;34;p5"/>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5"/>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6" name="Google Shape;36;p5"/>
          <p:cNvSpPr txBox="1"/>
          <p:nvPr>
            <p:ph type="title"/>
          </p:nvPr>
        </p:nvSpPr>
        <p:spPr>
          <a:xfrm>
            <a:off x="729450" y="1318650"/>
            <a:ext cx="7688400" cy="535200"/>
          </a:xfrm>
          <a:prstGeom prst="rect">
            <a:avLst/>
          </a:prstGeom>
        </p:spPr>
        <p:txBody>
          <a:bodyPr anchorCtr="0" anchor="t" bIns="91425" lIns="91425" spcFirstLastPara="1" rIns="91425" wrap="square" tIns="91425">
            <a:noAutofit/>
          </a:bodyPr>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37" name="Google Shape;37;p5"/>
          <p:cNvSpPr txBox="1"/>
          <p:nvPr>
            <p:ph idx="1" type="body"/>
          </p:nvPr>
        </p:nvSpPr>
        <p:spPr>
          <a:xfrm>
            <a:off x="729325" y="2078875"/>
            <a:ext cx="3774300" cy="22611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38" name="Google Shape;38;p5"/>
          <p:cNvSpPr txBox="1"/>
          <p:nvPr>
            <p:ph idx="2" type="body"/>
          </p:nvPr>
        </p:nvSpPr>
        <p:spPr>
          <a:xfrm>
            <a:off x="4643604" y="2078875"/>
            <a:ext cx="3774300" cy="22611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39" name="Google Shape;39;p5"/>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40" name="Shape 40"/>
        <p:cNvGrpSpPr/>
        <p:nvPr/>
      </p:nvGrpSpPr>
      <p:grpSpPr>
        <a:xfrm>
          <a:off x="0" y="0"/>
          <a:ext cx="0" cy="0"/>
          <a:chOff x="0" y="0"/>
          <a:chExt cx="0" cy="0"/>
        </a:xfrm>
      </p:grpSpPr>
      <p:sp>
        <p:nvSpPr>
          <p:cNvPr id="41" name="Google Shape;41;p6"/>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2" name="Google Shape;42;p6"/>
          <p:cNvGrpSpPr/>
          <p:nvPr/>
        </p:nvGrpSpPr>
        <p:grpSpPr>
          <a:xfrm>
            <a:off x="830392" y="1191256"/>
            <a:ext cx="745763" cy="45826"/>
            <a:chOff x="4580561" y="2589004"/>
            <a:chExt cx="1064464" cy="25200"/>
          </a:xfrm>
        </p:grpSpPr>
        <p:sp>
          <p:nvSpPr>
            <p:cNvPr id="43" name="Google Shape;43;p6"/>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6"/>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5" name="Google Shape;45;p6"/>
          <p:cNvSpPr txBox="1"/>
          <p:nvPr>
            <p:ph type="title"/>
          </p:nvPr>
        </p:nvSpPr>
        <p:spPr>
          <a:xfrm>
            <a:off x="729450" y="1318650"/>
            <a:ext cx="7688400" cy="535200"/>
          </a:xfrm>
          <a:prstGeom prst="rect">
            <a:avLst/>
          </a:prstGeom>
        </p:spPr>
        <p:txBody>
          <a:bodyPr anchorCtr="0" anchor="t" bIns="91425" lIns="91425" spcFirstLastPara="1" rIns="91425" wrap="square" tIns="91425">
            <a:noAutofit/>
          </a:bodyPr>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46" name="Google Shape;46;p6"/>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47" name="Shape 47"/>
        <p:cNvGrpSpPr/>
        <p:nvPr/>
      </p:nvGrpSpPr>
      <p:grpSpPr>
        <a:xfrm>
          <a:off x="0" y="0"/>
          <a:ext cx="0" cy="0"/>
          <a:chOff x="0" y="0"/>
          <a:chExt cx="0" cy="0"/>
        </a:xfrm>
      </p:grpSpPr>
      <p:sp>
        <p:nvSpPr>
          <p:cNvPr id="48" name="Google Shape;48;p7"/>
          <p:cNvSpPr/>
          <p:nvPr/>
        </p:nvSpPr>
        <p:spPr>
          <a:xfrm>
            <a:off x="0" y="0"/>
            <a:ext cx="9144000" cy="48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9" name="Google Shape;49;p7"/>
          <p:cNvGrpSpPr/>
          <p:nvPr/>
        </p:nvGrpSpPr>
        <p:grpSpPr>
          <a:xfrm>
            <a:off x="830392" y="1191256"/>
            <a:ext cx="745763" cy="45826"/>
            <a:chOff x="4580561" y="2589004"/>
            <a:chExt cx="1064464" cy="25200"/>
          </a:xfrm>
        </p:grpSpPr>
        <p:sp>
          <p:nvSpPr>
            <p:cNvPr id="50" name="Google Shape;50;p7"/>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7"/>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2" name="Google Shape;52;p7"/>
          <p:cNvSpPr txBox="1"/>
          <p:nvPr>
            <p:ph type="title"/>
          </p:nvPr>
        </p:nvSpPr>
        <p:spPr>
          <a:xfrm>
            <a:off x="730000" y="1318650"/>
            <a:ext cx="3300900" cy="1381500"/>
          </a:xfrm>
          <a:prstGeom prst="rect">
            <a:avLst/>
          </a:prstGeom>
        </p:spPr>
        <p:txBody>
          <a:bodyPr anchorCtr="0" anchor="t" bIns="91425" lIns="91425" spcFirstLastPara="1" rIns="91425" wrap="square" tIns="91425">
            <a:noAutofit/>
          </a:bodyPr>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53" name="Google Shape;53;p7"/>
          <p:cNvSpPr txBox="1"/>
          <p:nvPr>
            <p:ph idx="1" type="body"/>
          </p:nvPr>
        </p:nvSpPr>
        <p:spPr>
          <a:xfrm>
            <a:off x="721225" y="2781725"/>
            <a:ext cx="3300900" cy="15975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54" name="Google Shape;54;p7"/>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bg>
      <p:bgPr>
        <a:solidFill>
          <a:schemeClr val="accent3"/>
        </a:solidFill>
      </p:bgPr>
    </p:bg>
    <p:spTree>
      <p:nvGrpSpPr>
        <p:cNvPr id="55" name="Shape 55"/>
        <p:cNvGrpSpPr/>
        <p:nvPr/>
      </p:nvGrpSpPr>
      <p:grpSpPr>
        <a:xfrm>
          <a:off x="0" y="0"/>
          <a:ext cx="0" cy="0"/>
          <a:chOff x="0" y="0"/>
          <a:chExt cx="0" cy="0"/>
        </a:xfrm>
      </p:grpSpPr>
      <p:grpSp>
        <p:nvGrpSpPr>
          <p:cNvPr id="56" name="Google Shape;56;p8"/>
          <p:cNvGrpSpPr/>
          <p:nvPr/>
        </p:nvGrpSpPr>
        <p:grpSpPr>
          <a:xfrm>
            <a:off x="830392" y="4169130"/>
            <a:ext cx="745763" cy="45826"/>
            <a:chOff x="4580561" y="2589004"/>
            <a:chExt cx="1064464" cy="25200"/>
          </a:xfrm>
        </p:grpSpPr>
        <p:sp>
          <p:nvSpPr>
            <p:cNvPr id="57" name="Google Shape;57;p8"/>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 name="Google Shape;58;p8"/>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9" name="Google Shape;59;p8"/>
          <p:cNvSpPr txBox="1"/>
          <p:nvPr>
            <p:ph type="title"/>
          </p:nvPr>
        </p:nvSpPr>
        <p:spPr>
          <a:xfrm>
            <a:off x="729450" y="864300"/>
            <a:ext cx="7021200" cy="2985000"/>
          </a:xfrm>
          <a:prstGeom prst="rect">
            <a:avLst/>
          </a:prstGeom>
        </p:spPr>
        <p:txBody>
          <a:bodyPr anchorCtr="0" anchor="ctr" bIns="91425" lIns="91425" spcFirstLastPara="1" rIns="91425" wrap="square" tIns="91425">
            <a:no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60" name="Google Shape;60;p8"/>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61" name="Shape 61"/>
        <p:cNvGrpSpPr/>
        <p:nvPr/>
      </p:nvGrpSpPr>
      <p:grpSpPr>
        <a:xfrm>
          <a:off x="0" y="0"/>
          <a:ext cx="0" cy="0"/>
          <a:chOff x="0" y="0"/>
          <a:chExt cx="0" cy="0"/>
        </a:xfrm>
      </p:grpSpPr>
      <p:sp>
        <p:nvSpPr>
          <p:cNvPr id="62" name="Google Shape;62;p9"/>
          <p:cNvSpPr/>
          <p:nvPr/>
        </p:nvSpPr>
        <p:spPr>
          <a:xfrm>
            <a:off x="0" y="0"/>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63" name="Google Shape;63;p9"/>
          <p:cNvGrpSpPr/>
          <p:nvPr/>
        </p:nvGrpSpPr>
        <p:grpSpPr>
          <a:xfrm>
            <a:off x="830392" y="1191256"/>
            <a:ext cx="745763" cy="45826"/>
            <a:chOff x="4580561" y="2589004"/>
            <a:chExt cx="1064464" cy="25200"/>
          </a:xfrm>
        </p:grpSpPr>
        <p:sp>
          <p:nvSpPr>
            <p:cNvPr id="64" name="Google Shape;64;p9"/>
            <p:cNvSpPr/>
            <p:nvPr/>
          </p:nvSpPr>
          <p:spPr>
            <a:xfrm rot="-5400000">
              <a:off x="5366325" y="2335504"/>
              <a:ext cx="25200" cy="5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9"/>
            <p:cNvSpPr/>
            <p:nvPr/>
          </p:nvSpPr>
          <p:spPr>
            <a:xfrm rot="-5400000">
              <a:off x="4836311" y="2333254"/>
              <a:ext cx="25200" cy="5367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6" name="Google Shape;66;p9"/>
          <p:cNvSpPr txBox="1"/>
          <p:nvPr>
            <p:ph type="title"/>
          </p:nvPr>
        </p:nvSpPr>
        <p:spPr>
          <a:xfrm>
            <a:off x="730000" y="1318650"/>
            <a:ext cx="3300900" cy="1687200"/>
          </a:xfrm>
          <a:prstGeom prst="rect">
            <a:avLst/>
          </a:prstGeom>
        </p:spPr>
        <p:txBody>
          <a:bodyPr anchorCtr="0" anchor="t" bIns="91425" lIns="91425" spcFirstLastPara="1" rIns="91425" wrap="square" tIns="91425">
            <a:noAutofit/>
          </a:bodyPr>
          <a:lstStyle>
            <a:lvl1pPr lvl="0">
              <a:spcBef>
                <a:spcPts val="0"/>
              </a:spcBef>
              <a:spcAft>
                <a:spcPts val="0"/>
              </a:spcAft>
              <a:buClr>
                <a:schemeClr val="dk2"/>
              </a:buClr>
              <a:buSzPts val="2600"/>
              <a:buNone/>
              <a:defRPr sz="2600">
                <a:solidFill>
                  <a:schemeClr val="dk2"/>
                </a:solidFill>
              </a:defRPr>
            </a:lvl1pPr>
            <a:lvl2pPr lvl="1">
              <a:spcBef>
                <a:spcPts val="0"/>
              </a:spcBef>
              <a:spcAft>
                <a:spcPts val="0"/>
              </a:spcAft>
              <a:buClr>
                <a:schemeClr val="dk2"/>
              </a:buClr>
              <a:buSzPts val="2600"/>
              <a:buNone/>
              <a:defRPr sz="2600">
                <a:solidFill>
                  <a:schemeClr val="dk2"/>
                </a:solidFill>
              </a:defRPr>
            </a:lvl2pPr>
            <a:lvl3pPr lvl="2">
              <a:spcBef>
                <a:spcPts val="0"/>
              </a:spcBef>
              <a:spcAft>
                <a:spcPts val="0"/>
              </a:spcAft>
              <a:buClr>
                <a:schemeClr val="dk2"/>
              </a:buClr>
              <a:buSzPts val="2600"/>
              <a:buNone/>
              <a:defRPr sz="2600">
                <a:solidFill>
                  <a:schemeClr val="dk2"/>
                </a:solidFill>
              </a:defRPr>
            </a:lvl3pPr>
            <a:lvl4pPr lvl="3">
              <a:spcBef>
                <a:spcPts val="0"/>
              </a:spcBef>
              <a:spcAft>
                <a:spcPts val="0"/>
              </a:spcAft>
              <a:buClr>
                <a:schemeClr val="dk2"/>
              </a:buClr>
              <a:buSzPts val="2600"/>
              <a:buNone/>
              <a:defRPr sz="2600">
                <a:solidFill>
                  <a:schemeClr val="dk2"/>
                </a:solidFill>
              </a:defRPr>
            </a:lvl4pPr>
            <a:lvl5pPr lvl="4">
              <a:spcBef>
                <a:spcPts val="0"/>
              </a:spcBef>
              <a:spcAft>
                <a:spcPts val="0"/>
              </a:spcAft>
              <a:buClr>
                <a:schemeClr val="dk2"/>
              </a:buClr>
              <a:buSzPts val="2600"/>
              <a:buNone/>
              <a:defRPr sz="2600">
                <a:solidFill>
                  <a:schemeClr val="dk2"/>
                </a:solidFill>
              </a:defRPr>
            </a:lvl5pPr>
            <a:lvl6pPr lvl="5">
              <a:spcBef>
                <a:spcPts val="0"/>
              </a:spcBef>
              <a:spcAft>
                <a:spcPts val="0"/>
              </a:spcAft>
              <a:buClr>
                <a:schemeClr val="dk2"/>
              </a:buClr>
              <a:buSzPts val="2600"/>
              <a:buNone/>
              <a:defRPr sz="2600">
                <a:solidFill>
                  <a:schemeClr val="dk2"/>
                </a:solidFill>
              </a:defRPr>
            </a:lvl6pPr>
            <a:lvl7pPr lvl="6">
              <a:spcBef>
                <a:spcPts val="0"/>
              </a:spcBef>
              <a:spcAft>
                <a:spcPts val="0"/>
              </a:spcAft>
              <a:buClr>
                <a:schemeClr val="dk2"/>
              </a:buClr>
              <a:buSzPts val="2600"/>
              <a:buNone/>
              <a:defRPr sz="2600">
                <a:solidFill>
                  <a:schemeClr val="dk2"/>
                </a:solidFill>
              </a:defRPr>
            </a:lvl7pPr>
            <a:lvl8pPr lvl="7">
              <a:spcBef>
                <a:spcPts val="0"/>
              </a:spcBef>
              <a:spcAft>
                <a:spcPts val="0"/>
              </a:spcAft>
              <a:buClr>
                <a:schemeClr val="dk2"/>
              </a:buClr>
              <a:buSzPts val="2600"/>
              <a:buNone/>
              <a:defRPr sz="2600">
                <a:solidFill>
                  <a:schemeClr val="dk2"/>
                </a:solidFill>
              </a:defRPr>
            </a:lvl8pPr>
            <a:lvl9pPr lvl="8">
              <a:spcBef>
                <a:spcPts val="0"/>
              </a:spcBef>
              <a:spcAft>
                <a:spcPts val="0"/>
              </a:spcAft>
              <a:buClr>
                <a:schemeClr val="dk2"/>
              </a:buClr>
              <a:buSzPts val="2600"/>
              <a:buNone/>
              <a:defRPr sz="2600">
                <a:solidFill>
                  <a:schemeClr val="dk2"/>
                </a:solidFill>
              </a:defRPr>
            </a:lvl9pPr>
          </a:lstStyle>
          <a:p/>
        </p:txBody>
      </p:sp>
      <p:sp>
        <p:nvSpPr>
          <p:cNvPr id="67" name="Google Shape;67;p9"/>
          <p:cNvSpPr txBox="1"/>
          <p:nvPr>
            <p:ph idx="1" type="subTitle"/>
          </p:nvPr>
        </p:nvSpPr>
        <p:spPr>
          <a:xfrm>
            <a:off x="724950" y="3161525"/>
            <a:ext cx="3300900" cy="7590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68" name="Google Shape;68;p9"/>
          <p:cNvSpPr txBox="1"/>
          <p:nvPr>
            <p:ph idx="2" type="body"/>
          </p:nvPr>
        </p:nvSpPr>
        <p:spPr>
          <a:xfrm>
            <a:off x="5174225" y="1352625"/>
            <a:ext cx="3374400" cy="30255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69" name="Google Shape;69;p9"/>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70" name="Shape 70"/>
        <p:cNvGrpSpPr/>
        <p:nvPr/>
      </p:nvGrpSpPr>
      <p:grpSpPr>
        <a:xfrm>
          <a:off x="0" y="0"/>
          <a:ext cx="0" cy="0"/>
          <a:chOff x="0" y="0"/>
          <a:chExt cx="0" cy="0"/>
        </a:xfrm>
      </p:grpSpPr>
      <p:sp>
        <p:nvSpPr>
          <p:cNvPr id="71" name="Google Shape;71;p10"/>
          <p:cNvSpPr txBox="1"/>
          <p:nvPr>
            <p:ph idx="1" type="body"/>
          </p:nvPr>
        </p:nvSpPr>
        <p:spPr>
          <a:xfrm>
            <a:off x="724950" y="4372551"/>
            <a:ext cx="7697400" cy="4605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300"/>
              <a:buNone/>
              <a:defRPr/>
            </a:lvl1pPr>
          </a:lstStyle>
          <a:p/>
        </p:txBody>
      </p:sp>
      <p:sp>
        <p:nvSpPr>
          <p:cNvPr id="72" name="Google Shape;72;p10"/>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bg>
      <p:bgPr>
        <a:solidFill>
          <a:schemeClr val="dk1"/>
        </a:solidFill>
      </p:bgPr>
    </p:bg>
    <p:spTree>
      <p:nvGrpSpPr>
        <p:cNvPr id="73" name="Shape 73"/>
        <p:cNvGrpSpPr/>
        <p:nvPr/>
      </p:nvGrpSpPr>
      <p:grpSpPr>
        <a:xfrm>
          <a:off x="0" y="0"/>
          <a:ext cx="0" cy="0"/>
          <a:chOff x="0" y="0"/>
          <a:chExt cx="0" cy="0"/>
        </a:xfrm>
      </p:grpSpPr>
      <p:grpSp>
        <p:nvGrpSpPr>
          <p:cNvPr id="74" name="Google Shape;74;p11"/>
          <p:cNvGrpSpPr/>
          <p:nvPr/>
        </p:nvGrpSpPr>
        <p:grpSpPr>
          <a:xfrm>
            <a:off x="830392" y="4169130"/>
            <a:ext cx="745763" cy="45826"/>
            <a:chOff x="4580561" y="2589004"/>
            <a:chExt cx="1064464" cy="25200"/>
          </a:xfrm>
        </p:grpSpPr>
        <p:sp>
          <p:nvSpPr>
            <p:cNvPr id="75" name="Google Shape;75;p11"/>
            <p:cNvSpPr/>
            <p:nvPr/>
          </p:nvSpPr>
          <p:spPr>
            <a:xfrm rot="-5400000">
              <a:off x="5366325" y="2335504"/>
              <a:ext cx="25200" cy="5322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11"/>
            <p:cNvSpPr/>
            <p:nvPr/>
          </p:nvSpPr>
          <p:spPr>
            <a:xfrm rot="-5400000">
              <a:off x="4836311" y="2333254"/>
              <a:ext cx="25200" cy="5367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77" name="Google Shape;77;p11"/>
          <p:cNvSpPr txBox="1"/>
          <p:nvPr>
            <p:ph hasCustomPrompt="1" type="title"/>
          </p:nvPr>
        </p:nvSpPr>
        <p:spPr>
          <a:xfrm>
            <a:off x="729450" y="733950"/>
            <a:ext cx="7688400" cy="1244700"/>
          </a:xfrm>
          <a:prstGeom prst="rect">
            <a:avLst/>
          </a:prstGeom>
        </p:spPr>
        <p:txBody>
          <a:bodyPr anchorCtr="0" anchor="t" bIns="91425" lIns="91425" spcFirstLastPara="1" rIns="91425" wrap="square" tIns="91425">
            <a:noAutofit/>
          </a:bodyPr>
          <a:lstStyle>
            <a:lvl1pPr lvl="0">
              <a:spcBef>
                <a:spcPts val="0"/>
              </a:spcBef>
              <a:spcAft>
                <a:spcPts val="0"/>
              </a:spcAft>
              <a:buClr>
                <a:schemeClr val="lt1"/>
              </a:buClr>
              <a:buSzPts val="8000"/>
              <a:buNone/>
              <a:defRPr sz="8000">
                <a:solidFill>
                  <a:schemeClr val="lt1"/>
                </a:solidFill>
              </a:defRPr>
            </a:lvl1pPr>
            <a:lvl2pPr lvl="1">
              <a:spcBef>
                <a:spcPts val="0"/>
              </a:spcBef>
              <a:spcAft>
                <a:spcPts val="0"/>
              </a:spcAft>
              <a:buClr>
                <a:schemeClr val="lt1"/>
              </a:buClr>
              <a:buSzPts val="8000"/>
              <a:buNone/>
              <a:defRPr sz="8000">
                <a:solidFill>
                  <a:schemeClr val="lt1"/>
                </a:solidFill>
              </a:defRPr>
            </a:lvl2pPr>
            <a:lvl3pPr lvl="2">
              <a:spcBef>
                <a:spcPts val="0"/>
              </a:spcBef>
              <a:spcAft>
                <a:spcPts val="0"/>
              </a:spcAft>
              <a:buClr>
                <a:schemeClr val="lt1"/>
              </a:buClr>
              <a:buSzPts val="8000"/>
              <a:buNone/>
              <a:defRPr sz="8000">
                <a:solidFill>
                  <a:schemeClr val="lt1"/>
                </a:solidFill>
              </a:defRPr>
            </a:lvl3pPr>
            <a:lvl4pPr lvl="3">
              <a:spcBef>
                <a:spcPts val="0"/>
              </a:spcBef>
              <a:spcAft>
                <a:spcPts val="0"/>
              </a:spcAft>
              <a:buClr>
                <a:schemeClr val="lt1"/>
              </a:buClr>
              <a:buSzPts val="8000"/>
              <a:buNone/>
              <a:defRPr sz="8000">
                <a:solidFill>
                  <a:schemeClr val="lt1"/>
                </a:solidFill>
              </a:defRPr>
            </a:lvl4pPr>
            <a:lvl5pPr lvl="4">
              <a:spcBef>
                <a:spcPts val="0"/>
              </a:spcBef>
              <a:spcAft>
                <a:spcPts val="0"/>
              </a:spcAft>
              <a:buClr>
                <a:schemeClr val="lt1"/>
              </a:buClr>
              <a:buSzPts val="8000"/>
              <a:buNone/>
              <a:defRPr sz="8000">
                <a:solidFill>
                  <a:schemeClr val="lt1"/>
                </a:solidFill>
              </a:defRPr>
            </a:lvl5pPr>
            <a:lvl6pPr lvl="5">
              <a:spcBef>
                <a:spcPts val="0"/>
              </a:spcBef>
              <a:spcAft>
                <a:spcPts val="0"/>
              </a:spcAft>
              <a:buClr>
                <a:schemeClr val="lt1"/>
              </a:buClr>
              <a:buSzPts val="8000"/>
              <a:buNone/>
              <a:defRPr sz="8000">
                <a:solidFill>
                  <a:schemeClr val="lt1"/>
                </a:solidFill>
              </a:defRPr>
            </a:lvl6pPr>
            <a:lvl7pPr lvl="6">
              <a:spcBef>
                <a:spcPts val="0"/>
              </a:spcBef>
              <a:spcAft>
                <a:spcPts val="0"/>
              </a:spcAft>
              <a:buClr>
                <a:schemeClr val="lt1"/>
              </a:buClr>
              <a:buSzPts val="8000"/>
              <a:buNone/>
              <a:defRPr sz="8000">
                <a:solidFill>
                  <a:schemeClr val="lt1"/>
                </a:solidFill>
              </a:defRPr>
            </a:lvl7pPr>
            <a:lvl8pPr lvl="7">
              <a:spcBef>
                <a:spcPts val="0"/>
              </a:spcBef>
              <a:spcAft>
                <a:spcPts val="0"/>
              </a:spcAft>
              <a:buClr>
                <a:schemeClr val="lt1"/>
              </a:buClr>
              <a:buSzPts val="8000"/>
              <a:buNone/>
              <a:defRPr sz="8000">
                <a:solidFill>
                  <a:schemeClr val="lt1"/>
                </a:solidFill>
              </a:defRPr>
            </a:lvl8pPr>
            <a:lvl9pPr lvl="8">
              <a:spcBef>
                <a:spcPts val="0"/>
              </a:spcBef>
              <a:spcAft>
                <a:spcPts val="0"/>
              </a:spcAft>
              <a:buClr>
                <a:schemeClr val="lt1"/>
              </a:buClr>
              <a:buSzPts val="8000"/>
              <a:buNone/>
              <a:defRPr sz="8000">
                <a:solidFill>
                  <a:schemeClr val="lt1"/>
                </a:solidFill>
              </a:defRPr>
            </a:lvl9pPr>
          </a:lstStyle>
          <a:p>
            <a:r>
              <a:t>xx%</a:t>
            </a:r>
          </a:p>
        </p:txBody>
      </p:sp>
      <p:sp>
        <p:nvSpPr>
          <p:cNvPr id="78" name="Google Shape;78;p11"/>
          <p:cNvSpPr txBox="1"/>
          <p:nvPr>
            <p:ph idx="1" type="body"/>
          </p:nvPr>
        </p:nvSpPr>
        <p:spPr>
          <a:xfrm>
            <a:off x="729450" y="2272888"/>
            <a:ext cx="7688400" cy="15804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Clr>
                <a:schemeClr val="lt1"/>
              </a:buClr>
              <a:buSzPts val="1300"/>
              <a:buChar char="●"/>
              <a:defRPr>
                <a:solidFill>
                  <a:schemeClr val="lt1"/>
                </a:solidFill>
              </a:defRPr>
            </a:lvl1pPr>
            <a:lvl2pPr indent="-298450" lvl="1" marL="914400">
              <a:spcBef>
                <a:spcPts val="1600"/>
              </a:spcBef>
              <a:spcAft>
                <a:spcPts val="0"/>
              </a:spcAft>
              <a:buClr>
                <a:schemeClr val="lt1"/>
              </a:buClr>
              <a:buSzPts val="1100"/>
              <a:buChar char="○"/>
              <a:defRPr>
                <a:solidFill>
                  <a:schemeClr val="lt1"/>
                </a:solidFill>
              </a:defRPr>
            </a:lvl2pPr>
            <a:lvl3pPr indent="-298450" lvl="2" marL="1371600">
              <a:spcBef>
                <a:spcPts val="1600"/>
              </a:spcBef>
              <a:spcAft>
                <a:spcPts val="0"/>
              </a:spcAft>
              <a:buClr>
                <a:schemeClr val="lt1"/>
              </a:buClr>
              <a:buSzPts val="1100"/>
              <a:buChar char="■"/>
              <a:defRPr>
                <a:solidFill>
                  <a:schemeClr val="lt1"/>
                </a:solidFill>
              </a:defRPr>
            </a:lvl3pPr>
            <a:lvl4pPr indent="-298450" lvl="3" marL="1828800">
              <a:spcBef>
                <a:spcPts val="1600"/>
              </a:spcBef>
              <a:spcAft>
                <a:spcPts val="0"/>
              </a:spcAft>
              <a:buClr>
                <a:schemeClr val="lt1"/>
              </a:buClr>
              <a:buSzPts val="1100"/>
              <a:buChar char="●"/>
              <a:defRPr>
                <a:solidFill>
                  <a:schemeClr val="lt1"/>
                </a:solidFill>
              </a:defRPr>
            </a:lvl4pPr>
            <a:lvl5pPr indent="-298450" lvl="4" marL="2286000">
              <a:spcBef>
                <a:spcPts val="1600"/>
              </a:spcBef>
              <a:spcAft>
                <a:spcPts val="0"/>
              </a:spcAft>
              <a:buClr>
                <a:schemeClr val="lt1"/>
              </a:buClr>
              <a:buSzPts val="1100"/>
              <a:buChar char="○"/>
              <a:defRPr>
                <a:solidFill>
                  <a:schemeClr val="lt1"/>
                </a:solidFill>
              </a:defRPr>
            </a:lvl5pPr>
            <a:lvl6pPr indent="-298450" lvl="5" marL="2743200">
              <a:spcBef>
                <a:spcPts val="1600"/>
              </a:spcBef>
              <a:spcAft>
                <a:spcPts val="0"/>
              </a:spcAft>
              <a:buClr>
                <a:schemeClr val="lt1"/>
              </a:buClr>
              <a:buSzPts val="1100"/>
              <a:buChar char="■"/>
              <a:defRPr>
                <a:solidFill>
                  <a:schemeClr val="lt1"/>
                </a:solidFill>
              </a:defRPr>
            </a:lvl6pPr>
            <a:lvl7pPr indent="-298450" lvl="6" marL="3200400">
              <a:spcBef>
                <a:spcPts val="1600"/>
              </a:spcBef>
              <a:spcAft>
                <a:spcPts val="0"/>
              </a:spcAft>
              <a:buClr>
                <a:schemeClr val="lt1"/>
              </a:buClr>
              <a:buSzPts val="1100"/>
              <a:buChar char="●"/>
              <a:defRPr>
                <a:solidFill>
                  <a:schemeClr val="lt1"/>
                </a:solidFill>
              </a:defRPr>
            </a:lvl7pPr>
            <a:lvl8pPr indent="-298450" lvl="7" marL="3657600">
              <a:spcBef>
                <a:spcPts val="1600"/>
              </a:spcBef>
              <a:spcAft>
                <a:spcPts val="0"/>
              </a:spcAft>
              <a:buClr>
                <a:schemeClr val="lt1"/>
              </a:buClr>
              <a:buSzPts val="1100"/>
              <a:buChar char="○"/>
              <a:defRPr>
                <a:solidFill>
                  <a:schemeClr val="lt1"/>
                </a:solidFill>
              </a:defRPr>
            </a:lvl8pPr>
            <a:lvl9pPr indent="-298450" lvl="8" marL="4114800">
              <a:spcBef>
                <a:spcPts val="1600"/>
              </a:spcBef>
              <a:spcAft>
                <a:spcPts val="1600"/>
              </a:spcAft>
              <a:buClr>
                <a:schemeClr val="lt1"/>
              </a:buClr>
              <a:buSzPts val="1100"/>
              <a:buChar char="■"/>
              <a:defRPr>
                <a:solidFill>
                  <a:schemeClr val="lt1"/>
                </a:solidFill>
              </a:defRPr>
            </a:lvl9pPr>
          </a:lstStyle>
          <a:p/>
        </p:txBody>
      </p:sp>
      <p:sp>
        <p:nvSpPr>
          <p:cNvPr id="79" name="Google Shape;79;p11"/>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80" name="Shape 80"/>
        <p:cNvGrpSpPr/>
        <p:nvPr/>
      </p:nvGrpSpPr>
      <p:grpSpPr>
        <a:xfrm>
          <a:off x="0" y="0"/>
          <a:ext cx="0" cy="0"/>
          <a:chOff x="0" y="0"/>
          <a:chExt cx="0" cy="0"/>
        </a:xfrm>
      </p:grpSpPr>
      <p:sp>
        <p:nvSpPr>
          <p:cNvPr id="81" name="Google Shape;81;p12"/>
          <p:cNvSpPr txBox="1"/>
          <p:nvPr>
            <p:ph idx="12" type="sldNum"/>
          </p:nvPr>
        </p:nvSpPr>
        <p:spPr>
          <a:xfrm>
            <a:off x="8536302" y="4749851"/>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treamline">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SzPts val="2800"/>
              <a:buFont typeface="Raleway"/>
              <a:buNone/>
              <a:defRPr b="1" sz="2800">
                <a:latin typeface="Raleway"/>
                <a:ea typeface="Raleway"/>
                <a:cs typeface="Raleway"/>
                <a:sym typeface="Raleway"/>
              </a:defRPr>
            </a:lvl1pPr>
            <a:lvl2pPr lvl="1">
              <a:spcBef>
                <a:spcPts val="0"/>
              </a:spcBef>
              <a:spcAft>
                <a:spcPts val="0"/>
              </a:spcAft>
              <a:buSzPts val="2800"/>
              <a:buFont typeface="Raleway"/>
              <a:buNone/>
              <a:defRPr b="1" sz="2800">
                <a:latin typeface="Raleway"/>
                <a:ea typeface="Raleway"/>
                <a:cs typeface="Raleway"/>
                <a:sym typeface="Raleway"/>
              </a:defRPr>
            </a:lvl2pPr>
            <a:lvl3pPr lvl="2">
              <a:spcBef>
                <a:spcPts val="0"/>
              </a:spcBef>
              <a:spcAft>
                <a:spcPts val="0"/>
              </a:spcAft>
              <a:buSzPts val="2800"/>
              <a:buFont typeface="Raleway"/>
              <a:buNone/>
              <a:defRPr b="1" sz="2800">
                <a:latin typeface="Raleway"/>
                <a:ea typeface="Raleway"/>
                <a:cs typeface="Raleway"/>
                <a:sym typeface="Raleway"/>
              </a:defRPr>
            </a:lvl3pPr>
            <a:lvl4pPr lvl="3">
              <a:spcBef>
                <a:spcPts val="0"/>
              </a:spcBef>
              <a:spcAft>
                <a:spcPts val="0"/>
              </a:spcAft>
              <a:buSzPts val="2800"/>
              <a:buFont typeface="Raleway"/>
              <a:buNone/>
              <a:defRPr b="1" sz="2800">
                <a:latin typeface="Raleway"/>
                <a:ea typeface="Raleway"/>
                <a:cs typeface="Raleway"/>
                <a:sym typeface="Raleway"/>
              </a:defRPr>
            </a:lvl4pPr>
            <a:lvl5pPr lvl="4">
              <a:spcBef>
                <a:spcPts val="0"/>
              </a:spcBef>
              <a:spcAft>
                <a:spcPts val="0"/>
              </a:spcAft>
              <a:buSzPts val="2800"/>
              <a:buFont typeface="Raleway"/>
              <a:buNone/>
              <a:defRPr b="1" sz="2800">
                <a:latin typeface="Raleway"/>
                <a:ea typeface="Raleway"/>
                <a:cs typeface="Raleway"/>
                <a:sym typeface="Raleway"/>
              </a:defRPr>
            </a:lvl5pPr>
            <a:lvl6pPr lvl="5">
              <a:spcBef>
                <a:spcPts val="0"/>
              </a:spcBef>
              <a:spcAft>
                <a:spcPts val="0"/>
              </a:spcAft>
              <a:buSzPts val="2800"/>
              <a:buFont typeface="Raleway"/>
              <a:buNone/>
              <a:defRPr b="1" sz="2800">
                <a:latin typeface="Raleway"/>
                <a:ea typeface="Raleway"/>
                <a:cs typeface="Raleway"/>
                <a:sym typeface="Raleway"/>
              </a:defRPr>
            </a:lvl6pPr>
            <a:lvl7pPr lvl="6">
              <a:spcBef>
                <a:spcPts val="0"/>
              </a:spcBef>
              <a:spcAft>
                <a:spcPts val="0"/>
              </a:spcAft>
              <a:buSzPts val="2800"/>
              <a:buFont typeface="Raleway"/>
              <a:buNone/>
              <a:defRPr b="1" sz="2800">
                <a:latin typeface="Raleway"/>
                <a:ea typeface="Raleway"/>
                <a:cs typeface="Raleway"/>
                <a:sym typeface="Raleway"/>
              </a:defRPr>
            </a:lvl7pPr>
            <a:lvl8pPr lvl="7">
              <a:spcBef>
                <a:spcPts val="0"/>
              </a:spcBef>
              <a:spcAft>
                <a:spcPts val="0"/>
              </a:spcAft>
              <a:buSzPts val="2800"/>
              <a:buFont typeface="Raleway"/>
              <a:buNone/>
              <a:defRPr b="1" sz="2800">
                <a:latin typeface="Raleway"/>
                <a:ea typeface="Raleway"/>
                <a:cs typeface="Raleway"/>
                <a:sym typeface="Raleway"/>
              </a:defRPr>
            </a:lvl8pPr>
            <a:lvl9pPr lvl="8">
              <a:spcBef>
                <a:spcPts val="0"/>
              </a:spcBef>
              <a:spcAft>
                <a:spcPts val="0"/>
              </a:spcAft>
              <a:buSzPts val="2800"/>
              <a:buFont typeface="Raleway"/>
              <a:buNone/>
              <a:defRPr b="1" sz="2800">
                <a:latin typeface="Raleway"/>
                <a:ea typeface="Raleway"/>
                <a:cs typeface="Raleway"/>
                <a:sym typeface="Raleway"/>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11150" lvl="0" marL="457200">
              <a:lnSpc>
                <a:spcPct val="115000"/>
              </a:lnSpc>
              <a:spcBef>
                <a:spcPts val="0"/>
              </a:spcBef>
              <a:spcAft>
                <a:spcPts val="0"/>
              </a:spcAft>
              <a:buClr>
                <a:schemeClr val="accent1"/>
              </a:buClr>
              <a:buSzPts val="1300"/>
              <a:buFont typeface="Lato"/>
              <a:buChar char="●"/>
              <a:defRPr sz="1300">
                <a:solidFill>
                  <a:schemeClr val="accent1"/>
                </a:solidFill>
                <a:latin typeface="Lato"/>
                <a:ea typeface="Lato"/>
                <a:cs typeface="Lato"/>
                <a:sym typeface="Lato"/>
              </a:defRPr>
            </a:lvl1pPr>
            <a:lvl2pPr indent="-298450" lvl="1" marL="9144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2pPr>
            <a:lvl3pPr indent="-298450" lvl="2" marL="13716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3pPr>
            <a:lvl4pPr indent="-298450" lvl="3" marL="18288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4pPr>
            <a:lvl5pPr indent="-298450" lvl="4" marL="22860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5pPr>
            <a:lvl6pPr indent="-298450" lvl="5" marL="27432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6pPr>
            <a:lvl7pPr indent="-298450" lvl="6" marL="32004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7pPr>
            <a:lvl8pPr indent="-298450" lvl="7" marL="3657600">
              <a:lnSpc>
                <a:spcPct val="115000"/>
              </a:lnSpc>
              <a:spcBef>
                <a:spcPts val="1600"/>
              </a:spcBef>
              <a:spcAft>
                <a:spcPts val="0"/>
              </a:spcAft>
              <a:buClr>
                <a:schemeClr val="accent1"/>
              </a:buClr>
              <a:buSzPts val="1100"/>
              <a:buFont typeface="Lato"/>
              <a:buChar char="○"/>
              <a:defRPr sz="1100">
                <a:solidFill>
                  <a:schemeClr val="accent1"/>
                </a:solidFill>
                <a:latin typeface="Lato"/>
                <a:ea typeface="Lato"/>
                <a:cs typeface="Lato"/>
                <a:sym typeface="Lato"/>
              </a:defRPr>
            </a:lvl8pPr>
            <a:lvl9pPr indent="-298450" lvl="8" marL="4114800">
              <a:lnSpc>
                <a:spcPct val="115000"/>
              </a:lnSpc>
              <a:spcBef>
                <a:spcPts val="1600"/>
              </a:spcBef>
              <a:spcAft>
                <a:spcPts val="1600"/>
              </a:spcAft>
              <a:buClr>
                <a:schemeClr val="accent1"/>
              </a:buClr>
              <a:buSzPts val="1100"/>
              <a:buFont typeface="Lato"/>
              <a:buChar char="■"/>
              <a:defRPr sz="1100">
                <a:solidFill>
                  <a:schemeClr val="accent1"/>
                </a:solidFill>
                <a:latin typeface="Lato"/>
                <a:ea typeface="Lato"/>
                <a:cs typeface="Lato"/>
                <a:sym typeface="Lato"/>
              </a:defRPr>
            </a:lvl9pPr>
          </a:lstStyle>
          <a:p/>
        </p:txBody>
      </p:sp>
      <p:sp>
        <p:nvSpPr>
          <p:cNvPr id="8" name="Google Shape;8;p1"/>
          <p:cNvSpPr txBox="1"/>
          <p:nvPr>
            <p:ph idx="12" type="sldNum"/>
          </p:nvPr>
        </p:nvSpPr>
        <p:spPr>
          <a:xfrm>
            <a:off x="8536302" y="4749851"/>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accent1"/>
                </a:solidFill>
                <a:latin typeface="Lato"/>
                <a:ea typeface="Lato"/>
                <a:cs typeface="Lato"/>
                <a:sym typeface="Lato"/>
              </a:defRPr>
            </a:lvl1pPr>
            <a:lvl2pPr lvl="1" algn="r">
              <a:buNone/>
              <a:defRPr sz="1000">
                <a:solidFill>
                  <a:schemeClr val="accent1"/>
                </a:solidFill>
                <a:latin typeface="Lato"/>
                <a:ea typeface="Lato"/>
                <a:cs typeface="Lato"/>
                <a:sym typeface="Lato"/>
              </a:defRPr>
            </a:lvl2pPr>
            <a:lvl3pPr lvl="2" algn="r">
              <a:buNone/>
              <a:defRPr sz="1000">
                <a:solidFill>
                  <a:schemeClr val="accent1"/>
                </a:solidFill>
                <a:latin typeface="Lato"/>
                <a:ea typeface="Lato"/>
                <a:cs typeface="Lato"/>
                <a:sym typeface="Lato"/>
              </a:defRPr>
            </a:lvl3pPr>
            <a:lvl4pPr lvl="3" algn="r">
              <a:buNone/>
              <a:defRPr sz="1000">
                <a:solidFill>
                  <a:schemeClr val="accent1"/>
                </a:solidFill>
                <a:latin typeface="Lato"/>
                <a:ea typeface="Lato"/>
                <a:cs typeface="Lato"/>
                <a:sym typeface="Lato"/>
              </a:defRPr>
            </a:lvl4pPr>
            <a:lvl5pPr lvl="4" algn="r">
              <a:buNone/>
              <a:defRPr sz="1000">
                <a:solidFill>
                  <a:schemeClr val="accent1"/>
                </a:solidFill>
                <a:latin typeface="Lato"/>
                <a:ea typeface="Lato"/>
                <a:cs typeface="Lato"/>
                <a:sym typeface="Lato"/>
              </a:defRPr>
            </a:lvl5pPr>
            <a:lvl6pPr lvl="5" algn="r">
              <a:buNone/>
              <a:defRPr sz="1000">
                <a:solidFill>
                  <a:schemeClr val="accent1"/>
                </a:solidFill>
                <a:latin typeface="Lato"/>
                <a:ea typeface="Lato"/>
                <a:cs typeface="Lato"/>
                <a:sym typeface="Lato"/>
              </a:defRPr>
            </a:lvl6pPr>
            <a:lvl7pPr lvl="6" algn="r">
              <a:buNone/>
              <a:defRPr sz="1000">
                <a:solidFill>
                  <a:schemeClr val="accent1"/>
                </a:solidFill>
                <a:latin typeface="Lato"/>
                <a:ea typeface="Lato"/>
                <a:cs typeface="Lato"/>
                <a:sym typeface="Lato"/>
              </a:defRPr>
            </a:lvl7pPr>
            <a:lvl8pPr lvl="7" algn="r">
              <a:buNone/>
              <a:defRPr sz="1000">
                <a:solidFill>
                  <a:schemeClr val="accent1"/>
                </a:solidFill>
                <a:latin typeface="Lato"/>
                <a:ea typeface="Lato"/>
                <a:cs typeface="Lato"/>
                <a:sym typeface="Lato"/>
              </a:defRPr>
            </a:lvl8pPr>
            <a:lvl9pPr lvl="8" algn="r">
              <a:buNone/>
              <a:defRPr sz="1000">
                <a:solidFill>
                  <a:schemeClr val="accen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1.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4.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5" name="Shape 85"/>
        <p:cNvGrpSpPr/>
        <p:nvPr/>
      </p:nvGrpSpPr>
      <p:grpSpPr>
        <a:xfrm>
          <a:off x="0" y="0"/>
          <a:ext cx="0" cy="0"/>
          <a:chOff x="0" y="0"/>
          <a:chExt cx="0" cy="0"/>
        </a:xfrm>
      </p:grpSpPr>
      <p:sp>
        <p:nvSpPr>
          <p:cNvPr id="86" name="Google Shape;86;p13"/>
          <p:cNvSpPr txBox="1"/>
          <p:nvPr>
            <p:ph type="ctrTitle"/>
          </p:nvPr>
        </p:nvSpPr>
        <p:spPr>
          <a:xfrm>
            <a:off x="729450" y="1322450"/>
            <a:ext cx="7688100" cy="166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13"/>
          <p:cNvSpPr txBox="1"/>
          <p:nvPr>
            <p:ph idx="1" type="subTitle"/>
          </p:nvPr>
        </p:nvSpPr>
        <p:spPr>
          <a:xfrm>
            <a:off x="729627" y="3172900"/>
            <a:ext cx="7688100" cy="541200"/>
          </a:xfrm>
          <a:prstGeom prst="rect">
            <a:avLst/>
          </a:prstGeom>
        </p:spPr>
        <p:txBody>
          <a:bodyPr anchorCtr="0" anchor="t" bIns="91425" lIns="91425" spcFirstLastPara="1" rIns="91425" wrap="square" tIns="91425">
            <a:noAutofit/>
          </a:bodyPr>
          <a:lstStyle/>
          <a:p>
            <a:pPr indent="0" lvl="0" marL="0" rtl="0" algn="l">
              <a:lnSpc>
                <a:spcPct val="138000"/>
              </a:lnSpc>
              <a:spcBef>
                <a:spcPts val="0"/>
              </a:spcBef>
              <a:spcAft>
                <a:spcPts val="0"/>
              </a:spcAft>
              <a:buClr>
                <a:schemeClr val="dk1"/>
              </a:buClr>
              <a:buSzPts val="1100"/>
              <a:buFont typeface="Arial"/>
              <a:buNone/>
            </a:pPr>
            <a:r>
              <a:rPr b="1" lang="en" sz="1800">
                <a:solidFill>
                  <a:srgbClr val="1C4587"/>
                </a:solidFill>
              </a:rPr>
              <a:t>    UNDERSTANDING AND ENGAGING IN THE CUSTOMER EXPERIENCE</a:t>
            </a:r>
            <a:endParaRPr b="1" sz="1800">
              <a:solidFill>
                <a:srgbClr val="1C4587"/>
              </a:solidFill>
            </a:endParaRPr>
          </a:p>
          <a:p>
            <a:pPr indent="0" lvl="0" marL="0" rtl="0" algn="l">
              <a:lnSpc>
                <a:spcPct val="115000"/>
              </a:lnSpc>
              <a:spcBef>
                <a:spcPts val="0"/>
              </a:spcBef>
              <a:spcAft>
                <a:spcPts val="0"/>
              </a:spcAft>
              <a:buClr>
                <a:schemeClr val="dk1"/>
              </a:buClr>
              <a:buSzPts val="1100"/>
              <a:buFont typeface="Arial"/>
              <a:buNone/>
            </a:pPr>
            <a:r>
              <a:t/>
            </a:r>
            <a:endParaRPr sz="1100">
              <a:solidFill>
                <a:schemeClr val="dk1"/>
              </a:solidFill>
            </a:endParaRPr>
          </a:p>
          <a:p>
            <a:pPr indent="0" lvl="0" marL="0" rtl="0" algn="l">
              <a:spcBef>
                <a:spcPts val="0"/>
              </a:spcBef>
              <a:spcAft>
                <a:spcPts val="0"/>
              </a:spcAft>
              <a:buNone/>
            </a:pPr>
            <a:r>
              <a:t/>
            </a:r>
            <a:endParaRPr/>
          </a:p>
        </p:txBody>
      </p:sp>
      <p:pic>
        <p:nvPicPr>
          <p:cNvPr id="88" name="Google Shape;88;p13"/>
          <p:cNvPicPr preferRelativeResize="0"/>
          <p:nvPr/>
        </p:nvPicPr>
        <p:blipFill>
          <a:blip r:embed="rId3">
            <a:alphaModFix/>
          </a:blip>
          <a:stretch>
            <a:fillRect/>
          </a:stretch>
        </p:blipFill>
        <p:spPr>
          <a:xfrm>
            <a:off x="311700" y="88050"/>
            <a:ext cx="8520600" cy="2803350"/>
          </a:xfrm>
          <a:prstGeom prst="rect">
            <a:avLst/>
          </a:prstGeom>
          <a:noFill/>
          <a:ln>
            <a:noFill/>
          </a:ln>
        </p:spPr>
      </p:pic>
      <p:sp>
        <p:nvSpPr>
          <p:cNvPr id="89" name="Google Shape;89;p13"/>
          <p:cNvSpPr txBox="1"/>
          <p:nvPr/>
        </p:nvSpPr>
        <p:spPr>
          <a:xfrm>
            <a:off x="2023600" y="744575"/>
            <a:ext cx="3000000" cy="208950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t/>
            </a:r>
            <a:endParaRPr sz="1100"/>
          </a:p>
        </p:txBody>
      </p:sp>
      <p:sp>
        <p:nvSpPr>
          <p:cNvPr id="90" name="Google Shape;90;p13"/>
          <p:cNvSpPr txBox="1"/>
          <p:nvPr/>
        </p:nvSpPr>
        <p:spPr>
          <a:xfrm>
            <a:off x="2371950" y="3460500"/>
            <a:ext cx="6600300" cy="770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1" name="Google Shape;91;p13"/>
          <p:cNvSpPr txBox="1"/>
          <p:nvPr/>
        </p:nvSpPr>
        <p:spPr>
          <a:xfrm>
            <a:off x="664600" y="4125125"/>
            <a:ext cx="4915800" cy="792600"/>
          </a:xfrm>
          <a:prstGeom prst="rect">
            <a:avLst/>
          </a:prstGeom>
          <a:noFill/>
          <a:ln>
            <a:noFill/>
          </a:ln>
        </p:spPr>
        <p:txBody>
          <a:bodyPr anchorCtr="0" anchor="t" bIns="91425" lIns="91425" spcFirstLastPara="1" rIns="91425" wrap="square" tIns="91425">
            <a:noAutofit/>
          </a:bodyPr>
          <a:lstStyle/>
          <a:p>
            <a:pPr indent="0" lvl="0" marL="0" rtl="0" algn="l">
              <a:lnSpc>
                <a:spcPct val="144000"/>
              </a:lnSpc>
              <a:spcBef>
                <a:spcPts val="0"/>
              </a:spcBef>
              <a:spcAft>
                <a:spcPts val="0"/>
              </a:spcAft>
              <a:buClr>
                <a:schemeClr val="dk1"/>
              </a:buClr>
              <a:buSzPts val="1100"/>
              <a:buFont typeface="Arial"/>
              <a:buNone/>
            </a:pPr>
            <a:r>
              <a:rPr b="1" lang="en">
                <a:solidFill>
                  <a:srgbClr val="4A86E8"/>
                </a:solidFill>
              </a:rPr>
              <a:t>Shazul Miah</a:t>
            </a:r>
            <a:endParaRPr b="1">
              <a:solidFill>
                <a:srgbClr val="4A86E8"/>
              </a:solidFill>
            </a:endParaRPr>
          </a:p>
          <a:p>
            <a:pPr indent="0" lvl="0" marL="0" rtl="0" algn="l">
              <a:lnSpc>
                <a:spcPct val="144000"/>
              </a:lnSpc>
              <a:spcBef>
                <a:spcPts val="0"/>
              </a:spcBef>
              <a:spcAft>
                <a:spcPts val="0"/>
              </a:spcAft>
              <a:buClr>
                <a:schemeClr val="dk1"/>
              </a:buClr>
              <a:buSzPts val="1100"/>
              <a:buFont typeface="Arial"/>
              <a:buNone/>
            </a:pPr>
            <a:r>
              <a:rPr b="1" lang="en">
                <a:solidFill>
                  <a:srgbClr val="4A86E8"/>
                </a:solidFill>
              </a:rPr>
              <a:t>Student ID 1712428</a:t>
            </a:r>
            <a:endParaRPr b="1">
              <a:solidFill>
                <a:srgbClr val="4A86E8"/>
              </a:solidFill>
            </a:endParaRPr>
          </a:p>
          <a:p>
            <a:pPr indent="0" lvl="0" marL="0" rtl="0" algn="l">
              <a:lnSpc>
                <a:spcPct val="115000"/>
              </a:lnSpc>
              <a:spcBef>
                <a:spcPts val="0"/>
              </a:spcBef>
              <a:spcAft>
                <a:spcPts val="0"/>
              </a:spcAft>
              <a:buClr>
                <a:schemeClr val="dk1"/>
              </a:buClr>
              <a:buSzPts val="1100"/>
              <a:buFont typeface="Arial"/>
              <a:buNone/>
            </a:pPr>
            <a:r>
              <a:t/>
            </a:r>
            <a:endParaRPr sz="1100">
              <a:solidFill>
                <a:schemeClr val="dk1"/>
              </a:solidFill>
            </a:endParaRPr>
          </a:p>
          <a:p>
            <a:pPr indent="0" lvl="0" marL="0" rtl="0" algn="l">
              <a:spcBef>
                <a:spcPts val="0"/>
              </a:spcBef>
              <a:spcAft>
                <a:spcPts val="0"/>
              </a:spcAft>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5" name="Shape 95"/>
        <p:cNvGrpSpPr/>
        <p:nvPr/>
      </p:nvGrpSpPr>
      <p:grpSpPr>
        <a:xfrm>
          <a:off x="0" y="0"/>
          <a:ext cx="0" cy="0"/>
          <a:chOff x="0" y="0"/>
          <a:chExt cx="0" cy="0"/>
        </a:xfrm>
      </p:grpSpPr>
      <p:sp>
        <p:nvSpPr>
          <p:cNvPr id="96" name="Google Shape;96;p14"/>
          <p:cNvSpPr txBox="1"/>
          <p:nvPr>
            <p:ph type="title"/>
          </p:nvPr>
        </p:nvSpPr>
        <p:spPr>
          <a:xfrm>
            <a:off x="729450" y="1318650"/>
            <a:ext cx="4071600" cy="630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History of ASDA</a:t>
            </a:r>
            <a:endParaRPr/>
          </a:p>
        </p:txBody>
      </p:sp>
      <p:sp>
        <p:nvSpPr>
          <p:cNvPr id="97" name="Google Shape;97;p14"/>
          <p:cNvSpPr txBox="1"/>
          <p:nvPr>
            <p:ph idx="1" type="body"/>
          </p:nvPr>
        </p:nvSpPr>
        <p:spPr>
          <a:xfrm>
            <a:off x="229175" y="1885875"/>
            <a:ext cx="4835700" cy="3139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sz="1200">
                <a:solidFill>
                  <a:srgbClr val="000000"/>
                </a:solidFill>
                <a:latin typeface="Arial"/>
                <a:ea typeface="Arial"/>
                <a:cs typeface="Arial"/>
                <a:sym typeface="Arial"/>
              </a:rPr>
              <a:t>&gt; Asda Stores Limited also known as Walmart was founded in 1949 as Associated Dairies &amp; Farm Stores Limited. The famous logo of asda has changed along the years</a:t>
            </a:r>
            <a:endParaRPr b="1" sz="1200">
              <a:solidFill>
                <a:srgbClr val="000000"/>
              </a:solidFill>
              <a:latin typeface="Arial"/>
              <a:ea typeface="Arial"/>
              <a:cs typeface="Arial"/>
              <a:sym typeface="Arial"/>
            </a:endParaRPr>
          </a:p>
          <a:p>
            <a:pPr indent="0" lvl="0" marL="0" rtl="0" algn="l">
              <a:spcBef>
                <a:spcPts val="1600"/>
              </a:spcBef>
              <a:spcAft>
                <a:spcPts val="0"/>
              </a:spcAft>
              <a:buNone/>
            </a:pPr>
            <a:r>
              <a:rPr b="1" lang="en" sz="1200">
                <a:solidFill>
                  <a:srgbClr val="000000"/>
                </a:solidFill>
                <a:latin typeface="Arial"/>
                <a:ea typeface="Arial"/>
                <a:cs typeface="Arial"/>
                <a:sym typeface="Arial"/>
              </a:rPr>
              <a:t>&gt; In 1999 Asda joined the Walmart family, Walmart the American retail giant was the parent company as it took ownership for 6.7 billion. </a:t>
            </a:r>
            <a:endParaRPr b="1" sz="1200">
              <a:solidFill>
                <a:srgbClr val="000000"/>
              </a:solidFill>
              <a:latin typeface="Arial"/>
              <a:ea typeface="Arial"/>
              <a:cs typeface="Arial"/>
              <a:sym typeface="Arial"/>
            </a:endParaRPr>
          </a:p>
          <a:p>
            <a:pPr indent="0" lvl="0" marL="0" rtl="0" algn="l">
              <a:spcBef>
                <a:spcPts val="1600"/>
              </a:spcBef>
              <a:spcAft>
                <a:spcPts val="0"/>
              </a:spcAft>
              <a:buNone/>
            </a:pPr>
            <a:r>
              <a:rPr b="1" lang="en" sz="1200">
                <a:solidFill>
                  <a:srgbClr val="000000"/>
                </a:solidFill>
                <a:latin typeface="Arial"/>
                <a:ea typeface="Arial"/>
                <a:cs typeface="Arial"/>
                <a:sym typeface="Arial"/>
              </a:rPr>
              <a:t>&gt; Asda continued to grow, In 1989 Asda launched George clothing in over 560 stores and through its online website George.com. Asda is now one of the biggest UK supermarkets retailers offering a wide range of products including, fresh groceries, online shopping, George clothing, Asda mobile, petrol filling stations, Asda finance, Asda even have their own brand. </a:t>
            </a:r>
            <a:endParaRPr b="1" sz="1200">
              <a:solidFill>
                <a:srgbClr val="000000"/>
              </a:solidFill>
              <a:latin typeface="Arial"/>
              <a:ea typeface="Arial"/>
              <a:cs typeface="Arial"/>
              <a:sym typeface="Arial"/>
            </a:endParaRPr>
          </a:p>
          <a:p>
            <a:pPr indent="0" lvl="0" marL="0" rtl="0" algn="l">
              <a:spcBef>
                <a:spcPts val="1600"/>
              </a:spcBef>
              <a:spcAft>
                <a:spcPts val="0"/>
              </a:spcAft>
              <a:buNone/>
            </a:pPr>
            <a:r>
              <a:t/>
            </a:r>
            <a:endParaRPr sz="1100">
              <a:solidFill>
                <a:srgbClr val="000000"/>
              </a:solidFill>
              <a:latin typeface="Arial"/>
              <a:ea typeface="Arial"/>
              <a:cs typeface="Arial"/>
              <a:sym typeface="Arial"/>
            </a:endParaRPr>
          </a:p>
          <a:p>
            <a:pPr indent="0" lvl="0" marL="0" rtl="0" algn="l">
              <a:spcBef>
                <a:spcPts val="0"/>
              </a:spcBef>
              <a:spcAft>
                <a:spcPts val="0"/>
              </a:spcAft>
              <a:buNone/>
            </a:pPr>
            <a:r>
              <a:t/>
            </a:r>
            <a:endParaRPr sz="1200">
              <a:solidFill>
                <a:srgbClr val="000000"/>
              </a:solidFill>
              <a:latin typeface="Arial"/>
              <a:ea typeface="Arial"/>
              <a:cs typeface="Arial"/>
              <a:sym typeface="Arial"/>
            </a:endParaRPr>
          </a:p>
          <a:p>
            <a:pPr indent="0" lvl="0" marL="0" rtl="0" algn="l">
              <a:spcBef>
                <a:spcPts val="1600"/>
              </a:spcBef>
              <a:spcAft>
                <a:spcPts val="0"/>
              </a:spcAft>
              <a:buNone/>
            </a:pPr>
            <a:r>
              <a:t/>
            </a:r>
            <a:endParaRPr sz="1200">
              <a:solidFill>
                <a:srgbClr val="000000"/>
              </a:solidFill>
              <a:latin typeface="Arial"/>
              <a:ea typeface="Arial"/>
              <a:cs typeface="Arial"/>
              <a:sym typeface="Arial"/>
            </a:endParaRPr>
          </a:p>
          <a:p>
            <a:pPr indent="0" lvl="0" marL="0" rtl="0" algn="l">
              <a:spcBef>
                <a:spcPts val="1600"/>
              </a:spcBef>
              <a:spcAft>
                <a:spcPts val="0"/>
              </a:spcAft>
              <a:buNone/>
            </a:pPr>
            <a:r>
              <a:t/>
            </a:r>
            <a:endParaRPr sz="1200">
              <a:solidFill>
                <a:srgbClr val="000000"/>
              </a:solidFill>
              <a:latin typeface="Arial"/>
              <a:ea typeface="Arial"/>
              <a:cs typeface="Arial"/>
              <a:sym typeface="Arial"/>
            </a:endParaRPr>
          </a:p>
          <a:p>
            <a:pPr indent="0" lvl="0" marL="0" rtl="0" algn="l">
              <a:spcBef>
                <a:spcPts val="1600"/>
              </a:spcBef>
              <a:spcAft>
                <a:spcPts val="0"/>
              </a:spcAft>
              <a:buNone/>
            </a:pPr>
            <a:r>
              <a:t/>
            </a:r>
            <a:endParaRPr sz="1400">
              <a:solidFill>
                <a:srgbClr val="000000"/>
              </a:solidFill>
              <a:latin typeface="Arial"/>
              <a:ea typeface="Arial"/>
              <a:cs typeface="Arial"/>
              <a:sym typeface="Arial"/>
            </a:endParaRPr>
          </a:p>
          <a:p>
            <a:pPr indent="0" lvl="0" marL="0" rtl="0" algn="l">
              <a:spcBef>
                <a:spcPts val="1600"/>
              </a:spcBef>
              <a:spcAft>
                <a:spcPts val="0"/>
              </a:spcAft>
              <a:buNone/>
            </a:pPr>
            <a:r>
              <a:t/>
            </a:r>
            <a:endParaRPr sz="1400">
              <a:solidFill>
                <a:srgbClr val="000000"/>
              </a:solidFill>
              <a:latin typeface="Arial"/>
              <a:ea typeface="Arial"/>
              <a:cs typeface="Arial"/>
              <a:sym typeface="Arial"/>
            </a:endParaRPr>
          </a:p>
          <a:p>
            <a:pPr indent="0" lvl="0" marL="0" rtl="0" algn="l">
              <a:spcBef>
                <a:spcPts val="1600"/>
              </a:spcBef>
              <a:spcAft>
                <a:spcPts val="1600"/>
              </a:spcAft>
              <a:buNone/>
            </a:pPr>
            <a:r>
              <a:t/>
            </a:r>
            <a:endParaRPr/>
          </a:p>
        </p:txBody>
      </p:sp>
      <p:pic>
        <p:nvPicPr>
          <p:cNvPr id="98" name="Google Shape;98;p14"/>
          <p:cNvPicPr preferRelativeResize="0"/>
          <p:nvPr/>
        </p:nvPicPr>
        <p:blipFill>
          <a:blip r:embed="rId3">
            <a:alphaModFix/>
          </a:blip>
          <a:stretch>
            <a:fillRect/>
          </a:stretch>
        </p:blipFill>
        <p:spPr>
          <a:xfrm>
            <a:off x="152400" y="152400"/>
            <a:ext cx="1900969" cy="1013850"/>
          </a:xfrm>
          <a:prstGeom prst="rect">
            <a:avLst/>
          </a:prstGeom>
          <a:noFill/>
          <a:ln>
            <a:noFill/>
          </a:ln>
        </p:spPr>
      </p:pic>
      <p:pic>
        <p:nvPicPr>
          <p:cNvPr descr="Image result for asda old logo" id="99" name="Google Shape;99;p14"/>
          <p:cNvPicPr preferRelativeResize="0"/>
          <p:nvPr/>
        </p:nvPicPr>
        <p:blipFill>
          <a:blip r:embed="rId4">
            <a:alphaModFix/>
          </a:blip>
          <a:stretch>
            <a:fillRect/>
          </a:stretch>
        </p:blipFill>
        <p:spPr>
          <a:xfrm>
            <a:off x="5672025" y="860400"/>
            <a:ext cx="3231350" cy="34227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3" name="Shape 103"/>
        <p:cNvGrpSpPr/>
        <p:nvPr/>
      </p:nvGrpSpPr>
      <p:grpSpPr>
        <a:xfrm>
          <a:off x="0" y="0"/>
          <a:ext cx="0" cy="0"/>
          <a:chOff x="0" y="0"/>
          <a:chExt cx="0" cy="0"/>
        </a:xfrm>
      </p:grpSpPr>
      <p:sp>
        <p:nvSpPr>
          <p:cNvPr id="104" name="Google Shape;104;p15"/>
          <p:cNvSpPr txBox="1"/>
          <p:nvPr>
            <p:ph type="title"/>
          </p:nvPr>
        </p:nvSpPr>
        <p:spPr>
          <a:xfrm>
            <a:off x="729450" y="772150"/>
            <a:ext cx="7688700" cy="37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What </a:t>
            </a:r>
            <a:r>
              <a:rPr lang="en"/>
              <a:t>are Business </a:t>
            </a:r>
            <a:endParaRPr/>
          </a:p>
        </p:txBody>
      </p:sp>
      <p:sp>
        <p:nvSpPr>
          <p:cNvPr id="105" name="Google Shape;105;p15"/>
          <p:cNvSpPr txBox="1"/>
          <p:nvPr>
            <p:ph idx="1" type="body"/>
          </p:nvPr>
        </p:nvSpPr>
        <p:spPr>
          <a:xfrm>
            <a:off x="729450" y="1202800"/>
            <a:ext cx="7688700" cy="3835800"/>
          </a:xfrm>
          <a:prstGeom prst="rect">
            <a:avLst/>
          </a:prstGeom>
        </p:spPr>
        <p:txBody>
          <a:bodyPr anchorCtr="0" anchor="t" bIns="91425" lIns="91425" spcFirstLastPara="1" rIns="91425" wrap="square" tIns="91425">
            <a:noAutofit/>
          </a:bodyPr>
          <a:lstStyle/>
          <a:p>
            <a:pPr indent="0" lvl="0" marL="0" rtl="0" algn="l">
              <a:lnSpc>
                <a:spcPct val="90000"/>
              </a:lnSpc>
              <a:spcBef>
                <a:spcPts val="800"/>
              </a:spcBef>
              <a:spcAft>
                <a:spcPts val="0"/>
              </a:spcAft>
              <a:buNone/>
            </a:pPr>
            <a:r>
              <a:rPr b="1" lang="en" sz="1800">
                <a:solidFill>
                  <a:srgbClr val="000000"/>
                </a:solidFill>
                <a:latin typeface="Arial"/>
                <a:ea typeface="Arial"/>
                <a:cs typeface="Arial"/>
                <a:sym typeface="Arial"/>
              </a:rPr>
              <a:t>  Ethics is about the ‘Other’</a:t>
            </a:r>
            <a:endParaRPr b="1" sz="1800">
              <a:solidFill>
                <a:srgbClr val="000000"/>
              </a:solidFill>
              <a:latin typeface="Arial"/>
              <a:ea typeface="Arial"/>
              <a:cs typeface="Arial"/>
              <a:sym typeface="Arial"/>
            </a:endParaRPr>
          </a:p>
          <a:p>
            <a:pPr indent="-342900" lvl="0" marL="457200" rtl="0" algn="l">
              <a:lnSpc>
                <a:spcPct val="90000"/>
              </a:lnSpc>
              <a:spcBef>
                <a:spcPts val="800"/>
              </a:spcBef>
              <a:spcAft>
                <a:spcPts val="0"/>
              </a:spcAft>
              <a:buClr>
                <a:srgbClr val="000000"/>
              </a:buClr>
              <a:buSzPts val="1800"/>
              <a:buFont typeface="Arial"/>
              <a:buChar char="●"/>
            </a:pPr>
            <a:r>
              <a:rPr b="1" lang="en" sz="1800">
                <a:solidFill>
                  <a:srgbClr val="000000"/>
                </a:solidFill>
                <a:latin typeface="Arial"/>
                <a:ea typeface="Arial"/>
                <a:cs typeface="Arial"/>
                <a:sym typeface="Arial"/>
              </a:rPr>
              <a:t>Ethics</a:t>
            </a:r>
            <a:r>
              <a:rPr lang="en" sz="1800">
                <a:solidFill>
                  <a:srgbClr val="000000"/>
                </a:solidFill>
                <a:latin typeface="Arial"/>
                <a:ea typeface="Arial"/>
                <a:cs typeface="Arial"/>
                <a:sym typeface="Arial"/>
              </a:rPr>
              <a:t> ‘is a system of moral principles’ which involves a discipline that examines good or bad practices within the context of a moral duty</a:t>
            </a:r>
            <a:endParaRPr sz="1800">
              <a:solidFill>
                <a:srgbClr val="000000"/>
              </a:solidFill>
              <a:latin typeface="Arial"/>
              <a:ea typeface="Arial"/>
              <a:cs typeface="Arial"/>
              <a:sym typeface="Arial"/>
            </a:endParaRPr>
          </a:p>
          <a:p>
            <a:pPr indent="-342900" lvl="0" marL="457200" rtl="0" algn="l">
              <a:lnSpc>
                <a:spcPct val="90000"/>
              </a:lnSpc>
              <a:spcBef>
                <a:spcPts val="0"/>
              </a:spcBef>
              <a:spcAft>
                <a:spcPts val="0"/>
              </a:spcAft>
              <a:buClr>
                <a:srgbClr val="000000"/>
              </a:buClr>
              <a:buSzPts val="1800"/>
              <a:buFont typeface="Arial"/>
              <a:buChar char="●"/>
            </a:pPr>
            <a:r>
              <a:rPr b="1" lang="en" sz="1800">
                <a:solidFill>
                  <a:srgbClr val="000000"/>
                </a:solidFill>
                <a:latin typeface="Arial"/>
                <a:ea typeface="Arial"/>
                <a:cs typeface="Arial"/>
                <a:sym typeface="Arial"/>
              </a:rPr>
              <a:t>Moral conduct</a:t>
            </a:r>
            <a:r>
              <a:rPr lang="en" sz="1800">
                <a:solidFill>
                  <a:srgbClr val="000000"/>
                </a:solidFill>
                <a:latin typeface="Arial"/>
                <a:ea typeface="Arial"/>
                <a:cs typeface="Arial"/>
                <a:sym typeface="Arial"/>
              </a:rPr>
              <a:t> is behaviour that is right or wrong</a:t>
            </a:r>
            <a:endParaRPr sz="1800">
              <a:solidFill>
                <a:srgbClr val="000000"/>
              </a:solidFill>
              <a:latin typeface="Arial"/>
              <a:ea typeface="Arial"/>
              <a:cs typeface="Arial"/>
              <a:sym typeface="Arial"/>
            </a:endParaRPr>
          </a:p>
          <a:p>
            <a:pPr indent="-342900" lvl="0" marL="457200" rtl="0" algn="l">
              <a:lnSpc>
                <a:spcPct val="90000"/>
              </a:lnSpc>
              <a:spcBef>
                <a:spcPts val="0"/>
              </a:spcBef>
              <a:spcAft>
                <a:spcPts val="0"/>
              </a:spcAft>
              <a:buClr>
                <a:srgbClr val="000000"/>
              </a:buClr>
              <a:buSzPts val="1800"/>
              <a:buFont typeface="Arial"/>
              <a:buChar char="●"/>
            </a:pPr>
            <a:r>
              <a:rPr b="1" lang="en" sz="1800">
                <a:solidFill>
                  <a:srgbClr val="000000"/>
                </a:solidFill>
                <a:latin typeface="Arial"/>
                <a:ea typeface="Arial"/>
                <a:cs typeface="Arial"/>
                <a:sym typeface="Arial"/>
              </a:rPr>
              <a:t>Business ethics</a:t>
            </a:r>
            <a:r>
              <a:rPr lang="en" sz="1800">
                <a:solidFill>
                  <a:srgbClr val="000000"/>
                </a:solidFill>
                <a:latin typeface="Arial"/>
                <a:ea typeface="Arial"/>
                <a:cs typeface="Arial"/>
                <a:sym typeface="Arial"/>
              </a:rPr>
              <a:t> include moral </a:t>
            </a:r>
            <a:r>
              <a:rPr lang="en" sz="1800">
                <a:solidFill>
                  <a:srgbClr val="000000"/>
                </a:solidFill>
                <a:latin typeface="Arial"/>
                <a:ea typeface="Arial"/>
                <a:cs typeface="Arial"/>
                <a:sym typeface="Arial"/>
              </a:rPr>
              <a:t>decisions</a:t>
            </a:r>
            <a:r>
              <a:rPr lang="en" sz="1800">
                <a:solidFill>
                  <a:srgbClr val="000000"/>
                </a:solidFill>
                <a:latin typeface="Arial"/>
                <a:ea typeface="Arial"/>
                <a:cs typeface="Arial"/>
                <a:sym typeface="Arial"/>
              </a:rPr>
              <a:t> what is good or bad</a:t>
            </a:r>
            <a:endParaRPr b="1" sz="1800">
              <a:solidFill>
                <a:srgbClr val="000000"/>
              </a:solidFill>
              <a:latin typeface="Arial"/>
              <a:ea typeface="Arial"/>
              <a:cs typeface="Arial"/>
              <a:sym typeface="Arial"/>
            </a:endParaRPr>
          </a:p>
          <a:p>
            <a:pPr indent="0" lvl="0" marL="0" rtl="0" algn="l">
              <a:lnSpc>
                <a:spcPct val="90000"/>
              </a:lnSpc>
              <a:spcBef>
                <a:spcPts val="800"/>
              </a:spcBef>
              <a:spcAft>
                <a:spcPts val="0"/>
              </a:spcAft>
              <a:buNone/>
            </a:pPr>
            <a:r>
              <a:t/>
            </a:r>
            <a:endParaRPr sz="1800">
              <a:solidFill>
                <a:srgbClr val="000000"/>
              </a:solidFill>
              <a:latin typeface="Arial"/>
              <a:ea typeface="Arial"/>
              <a:cs typeface="Arial"/>
              <a:sym typeface="Arial"/>
            </a:endParaRPr>
          </a:p>
          <a:p>
            <a:pPr indent="0" lvl="0" marL="0" rtl="0" algn="l">
              <a:lnSpc>
                <a:spcPct val="90000"/>
              </a:lnSpc>
              <a:spcBef>
                <a:spcPts val="800"/>
              </a:spcBef>
              <a:spcAft>
                <a:spcPts val="0"/>
              </a:spcAft>
              <a:buNone/>
            </a:pPr>
            <a:r>
              <a:t/>
            </a:r>
            <a:endParaRPr sz="1800">
              <a:solidFill>
                <a:srgbClr val="000000"/>
              </a:solidFill>
              <a:latin typeface="Arial"/>
              <a:ea typeface="Arial"/>
              <a:cs typeface="Arial"/>
              <a:sym typeface="Arial"/>
            </a:endParaRPr>
          </a:p>
          <a:p>
            <a:pPr indent="0" lvl="0" marL="0" rtl="0" algn="l">
              <a:lnSpc>
                <a:spcPct val="90000"/>
              </a:lnSpc>
              <a:spcBef>
                <a:spcPts val="800"/>
              </a:spcBef>
              <a:spcAft>
                <a:spcPts val="0"/>
              </a:spcAft>
              <a:buNone/>
            </a:pPr>
            <a:r>
              <a:rPr lang="en" sz="1800">
                <a:solidFill>
                  <a:srgbClr val="000000"/>
                </a:solidFill>
                <a:latin typeface="Arial"/>
                <a:ea typeface="Arial"/>
                <a:cs typeface="Arial"/>
                <a:sym typeface="Arial"/>
              </a:rPr>
              <a:t>According to source edie newsroom Asda became the very first supermarket in the uk to show its customers food waste savings in 2016.</a:t>
            </a:r>
            <a:endParaRPr sz="1800">
              <a:solidFill>
                <a:srgbClr val="000000"/>
              </a:solidFill>
              <a:latin typeface="Arial"/>
              <a:ea typeface="Arial"/>
              <a:cs typeface="Arial"/>
              <a:sym typeface="Arial"/>
            </a:endParaRPr>
          </a:p>
          <a:p>
            <a:pPr indent="0" lvl="0" marL="0" rtl="0" algn="l">
              <a:lnSpc>
                <a:spcPct val="90000"/>
              </a:lnSpc>
              <a:spcBef>
                <a:spcPts val="800"/>
              </a:spcBef>
              <a:spcAft>
                <a:spcPts val="0"/>
              </a:spcAft>
              <a:buNone/>
            </a:pPr>
            <a:r>
              <a:t/>
            </a:r>
            <a:endParaRPr sz="1800">
              <a:solidFill>
                <a:srgbClr val="000000"/>
              </a:solidFill>
              <a:latin typeface="Arial"/>
              <a:ea typeface="Arial"/>
              <a:cs typeface="Arial"/>
              <a:sym typeface="Arial"/>
            </a:endParaRPr>
          </a:p>
          <a:p>
            <a:pPr indent="0" lvl="0" marL="457200" rtl="0" algn="l">
              <a:lnSpc>
                <a:spcPct val="90000"/>
              </a:lnSpc>
              <a:spcBef>
                <a:spcPts val="800"/>
              </a:spcBef>
              <a:spcAft>
                <a:spcPts val="0"/>
              </a:spcAft>
              <a:buNone/>
            </a:pPr>
            <a:r>
              <a:t/>
            </a:r>
            <a:endParaRPr sz="1800">
              <a:solidFill>
                <a:srgbClr val="000000"/>
              </a:solidFill>
              <a:latin typeface="Arial"/>
              <a:ea typeface="Arial"/>
              <a:cs typeface="Arial"/>
              <a:sym typeface="Arial"/>
            </a:endParaRPr>
          </a:p>
          <a:p>
            <a:pPr indent="0" lvl="0" marL="457200" rtl="0" algn="l">
              <a:lnSpc>
                <a:spcPct val="90000"/>
              </a:lnSpc>
              <a:spcBef>
                <a:spcPts val="800"/>
              </a:spcBef>
              <a:spcAft>
                <a:spcPts val="0"/>
              </a:spcAft>
              <a:buNone/>
            </a:pPr>
            <a:r>
              <a:t/>
            </a:r>
            <a:endParaRPr sz="1800">
              <a:solidFill>
                <a:srgbClr val="000000"/>
              </a:solidFill>
              <a:latin typeface="Arial"/>
              <a:ea typeface="Arial"/>
              <a:cs typeface="Arial"/>
              <a:sym typeface="Arial"/>
            </a:endParaRPr>
          </a:p>
          <a:p>
            <a:pPr indent="0" lvl="0" marL="0" rtl="0" algn="l">
              <a:spcBef>
                <a:spcPts val="0"/>
              </a:spcBef>
              <a:spcAft>
                <a:spcPts val="1600"/>
              </a:spcAft>
              <a:buNone/>
            </a:pPr>
            <a:r>
              <a:t/>
            </a:r>
            <a:endParaRPr/>
          </a:p>
        </p:txBody>
      </p:sp>
      <p:pic>
        <p:nvPicPr>
          <p:cNvPr id="106" name="Google Shape;106;p15"/>
          <p:cNvPicPr preferRelativeResize="0"/>
          <p:nvPr/>
        </p:nvPicPr>
        <p:blipFill>
          <a:blip r:embed="rId3">
            <a:alphaModFix/>
          </a:blip>
          <a:stretch>
            <a:fillRect/>
          </a:stretch>
        </p:blipFill>
        <p:spPr>
          <a:xfrm>
            <a:off x="3910525" y="485700"/>
            <a:ext cx="1955299" cy="12340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0" name="Shape 110"/>
        <p:cNvGrpSpPr/>
        <p:nvPr/>
      </p:nvGrpSpPr>
      <p:grpSpPr>
        <a:xfrm>
          <a:off x="0" y="0"/>
          <a:ext cx="0" cy="0"/>
          <a:chOff x="0" y="0"/>
          <a:chExt cx="0" cy="0"/>
        </a:xfrm>
      </p:grpSpPr>
      <p:sp>
        <p:nvSpPr>
          <p:cNvPr id="111" name="Google Shape;111;p16"/>
          <p:cNvSpPr txBox="1"/>
          <p:nvPr>
            <p:ph type="title"/>
          </p:nvPr>
        </p:nvSpPr>
        <p:spPr>
          <a:xfrm>
            <a:off x="729450" y="617475"/>
            <a:ext cx="7688700" cy="73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advantages of Business Ethics </a:t>
            </a:r>
            <a:endParaRPr/>
          </a:p>
        </p:txBody>
      </p:sp>
      <p:sp>
        <p:nvSpPr>
          <p:cNvPr id="112" name="Google Shape;112;p16"/>
          <p:cNvSpPr txBox="1"/>
          <p:nvPr>
            <p:ph idx="1" type="body"/>
          </p:nvPr>
        </p:nvSpPr>
        <p:spPr>
          <a:xfrm>
            <a:off x="729450" y="1352175"/>
            <a:ext cx="7688700" cy="3487200"/>
          </a:xfrm>
          <a:prstGeom prst="rect">
            <a:avLst/>
          </a:prstGeom>
        </p:spPr>
        <p:txBody>
          <a:bodyPr anchorCtr="0" anchor="t" bIns="91425" lIns="91425" spcFirstLastPara="1" rIns="91425" wrap="square" tIns="91425">
            <a:noAutofit/>
          </a:bodyPr>
          <a:lstStyle/>
          <a:p>
            <a:pPr indent="-342900" lvl="0" marL="457200" rtl="0" algn="l">
              <a:spcBef>
                <a:spcPts val="0"/>
              </a:spcBef>
              <a:spcAft>
                <a:spcPts val="0"/>
              </a:spcAft>
              <a:buClr>
                <a:srgbClr val="0000FF"/>
              </a:buClr>
              <a:buSzPts val="1800"/>
              <a:buFont typeface="Arial"/>
              <a:buChar char="❖"/>
            </a:pPr>
            <a:r>
              <a:rPr b="1" lang="en" sz="1800">
                <a:solidFill>
                  <a:srgbClr val="0000FF"/>
                </a:solidFill>
                <a:latin typeface="Arial"/>
                <a:ea typeface="Arial"/>
                <a:cs typeface="Arial"/>
                <a:sym typeface="Arial"/>
              </a:rPr>
              <a:t>Ethical </a:t>
            </a:r>
            <a:r>
              <a:rPr b="1" lang="en" sz="1800">
                <a:solidFill>
                  <a:srgbClr val="0000FF"/>
                </a:solidFill>
                <a:latin typeface="Arial"/>
                <a:ea typeface="Arial"/>
                <a:cs typeface="Arial"/>
                <a:sym typeface="Arial"/>
              </a:rPr>
              <a:t>individuals</a:t>
            </a:r>
            <a:r>
              <a:rPr b="1" lang="en" sz="1800">
                <a:solidFill>
                  <a:srgbClr val="0000FF"/>
                </a:solidFill>
                <a:latin typeface="Arial"/>
                <a:ea typeface="Arial"/>
                <a:cs typeface="Arial"/>
                <a:sym typeface="Arial"/>
              </a:rPr>
              <a:t> will bring honesty and fairness to relationship with co-workers and customers.</a:t>
            </a:r>
            <a:endParaRPr b="1" sz="1800">
              <a:solidFill>
                <a:srgbClr val="0000FF"/>
              </a:solidFill>
              <a:latin typeface="Arial"/>
              <a:ea typeface="Arial"/>
              <a:cs typeface="Arial"/>
              <a:sym typeface="Arial"/>
            </a:endParaRPr>
          </a:p>
          <a:p>
            <a:pPr indent="-342900" lvl="0" marL="457200" rtl="0" algn="l">
              <a:spcBef>
                <a:spcPts val="0"/>
              </a:spcBef>
              <a:spcAft>
                <a:spcPts val="0"/>
              </a:spcAft>
              <a:buClr>
                <a:srgbClr val="0000FF"/>
              </a:buClr>
              <a:buSzPts val="1800"/>
              <a:buFont typeface="Arial"/>
              <a:buChar char="❖"/>
            </a:pPr>
            <a:r>
              <a:rPr b="1" lang="en" sz="1800">
                <a:solidFill>
                  <a:srgbClr val="0000FF"/>
                </a:solidFill>
                <a:latin typeface="Arial"/>
                <a:ea typeface="Arial"/>
                <a:cs typeface="Arial"/>
                <a:sym typeface="Arial"/>
              </a:rPr>
              <a:t>Build customer loyalty (Thompson, 2019)</a:t>
            </a:r>
            <a:endParaRPr b="1" sz="1800">
              <a:solidFill>
                <a:srgbClr val="0000FF"/>
              </a:solidFill>
              <a:latin typeface="Arial"/>
              <a:ea typeface="Arial"/>
              <a:cs typeface="Arial"/>
              <a:sym typeface="Arial"/>
            </a:endParaRPr>
          </a:p>
          <a:p>
            <a:pPr indent="-342900" lvl="0" marL="457200" rtl="0" algn="l">
              <a:spcBef>
                <a:spcPts val="0"/>
              </a:spcBef>
              <a:spcAft>
                <a:spcPts val="0"/>
              </a:spcAft>
              <a:buClr>
                <a:srgbClr val="0000FF"/>
              </a:buClr>
              <a:buSzPts val="1800"/>
              <a:buFont typeface="Arial"/>
              <a:buChar char="❖"/>
            </a:pPr>
            <a:r>
              <a:rPr b="1" lang="en" sz="1800">
                <a:solidFill>
                  <a:srgbClr val="0000FF"/>
                </a:solidFill>
                <a:latin typeface="Arial"/>
                <a:ea typeface="Arial"/>
                <a:cs typeface="Arial"/>
                <a:sym typeface="Arial"/>
              </a:rPr>
              <a:t>Enhance companies reputation</a:t>
            </a:r>
            <a:endParaRPr b="1" sz="1800">
              <a:solidFill>
                <a:srgbClr val="0000FF"/>
              </a:solidFill>
              <a:latin typeface="Arial"/>
              <a:ea typeface="Arial"/>
              <a:cs typeface="Arial"/>
              <a:sym typeface="Arial"/>
            </a:endParaRPr>
          </a:p>
          <a:p>
            <a:pPr indent="-342900" lvl="0" marL="457200" rtl="0" algn="l">
              <a:spcBef>
                <a:spcPts val="0"/>
              </a:spcBef>
              <a:spcAft>
                <a:spcPts val="0"/>
              </a:spcAft>
              <a:buClr>
                <a:srgbClr val="0000FF"/>
              </a:buClr>
              <a:buSzPts val="1800"/>
              <a:buFont typeface="Arial"/>
              <a:buChar char="❖"/>
            </a:pPr>
            <a:r>
              <a:rPr b="1" lang="en" sz="1800">
                <a:solidFill>
                  <a:srgbClr val="0000FF"/>
                </a:solidFill>
                <a:latin typeface="Arial"/>
                <a:ea typeface="Arial"/>
                <a:cs typeface="Arial"/>
                <a:sym typeface="Arial"/>
              </a:rPr>
              <a:t>Retain and maintain </a:t>
            </a:r>
            <a:r>
              <a:rPr b="1" lang="en" sz="1800">
                <a:solidFill>
                  <a:srgbClr val="0000FF"/>
                </a:solidFill>
                <a:latin typeface="Arial"/>
                <a:ea typeface="Arial"/>
                <a:cs typeface="Arial"/>
                <a:sym typeface="Arial"/>
              </a:rPr>
              <a:t>employees</a:t>
            </a:r>
            <a:endParaRPr b="1" sz="1800">
              <a:solidFill>
                <a:srgbClr val="0000FF"/>
              </a:solidFill>
              <a:latin typeface="Arial"/>
              <a:ea typeface="Arial"/>
              <a:cs typeface="Arial"/>
              <a:sym typeface="Arial"/>
            </a:endParaRPr>
          </a:p>
          <a:p>
            <a:pPr indent="-342900" lvl="0" marL="457200" rtl="0" algn="l">
              <a:spcBef>
                <a:spcPts val="0"/>
              </a:spcBef>
              <a:spcAft>
                <a:spcPts val="0"/>
              </a:spcAft>
              <a:buClr>
                <a:srgbClr val="0000FF"/>
              </a:buClr>
              <a:buSzPts val="1800"/>
              <a:buFont typeface="Arial"/>
              <a:buChar char="❖"/>
            </a:pPr>
            <a:r>
              <a:rPr b="1" lang="en" sz="1800">
                <a:solidFill>
                  <a:srgbClr val="0000FF"/>
                </a:solidFill>
                <a:latin typeface="Arial"/>
                <a:ea typeface="Arial"/>
                <a:cs typeface="Arial"/>
                <a:sym typeface="Arial"/>
              </a:rPr>
              <a:t>Positive working environment</a:t>
            </a:r>
            <a:endParaRPr b="1" sz="1800">
              <a:solidFill>
                <a:srgbClr val="0000FF"/>
              </a:solidFill>
              <a:latin typeface="Arial"/>
              <a:ea typeface="Arial"/>
              <a:cs typeface="Arial"/>
              <a:sym typeface="Arial"/>
            </a:endParaRPr>
          </a:p>
          <a:p>
            <a:pPr indent="0" lvl="0" marL="0" rtl="0" algn="l">
              <a:spcBef>
                <a:spcPts val="1600"/>
              </a:spcBef>
              <a:spcAft>
                <a:spcPts val="1600"/>
              </a:spcAft>
              <a:buNone/>
            </a:pPr>
            <a:r>
              <a:t/>
            </a:r>
            <a:endParaRPr b="1" sz="1400">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6" name="Shape 116"/>
        <p:cNvGrpSpPr/>
        <p:nvPr/>
      </p:nvGrpSpPr>
      <p:grpSpPr>
        <a:xfrm>
          <a:off x="0" y="0"/>
          <a:ext cx="0" cy="0"/>
          <a:chOff x="0" y="0"/>
          <a:chExt cx="0" cy="0"/>
        </a:xfrm>
      </p:grpSpPr>
      <p:sp>
        <p:nvSpPr>
          <p:cNvPr id="117" name="Google Shape;117;p17"/>
          <p:cNvSpPr txBox="1"/>
          <p:nvPr>
            <p:ph type="title"/>
          </p:nvPr>
        </p:nvSpPr>
        <p:spPr>
          <a:xfrm>
            <a:off x="729450" y="692200"/>
            <a:ext cx="7688700" cy="672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How ethics will benefit Asda</a:t>
            </a:r>
            <a:endParaRPr/>
          </a:p>
        </p:txBody>
      </p:sp>
      <p:sp>
        <p:nvSpPr>
          <p:cNvPr id="118" name="Google Shape;118;p17"/>
          <p:cNvSpPr txBox="1"/>
          <p:nvPr>
            <p:ph idx="1" type="body"/>
          </p:nvPr>
        </p:nvSpPr>
        <p:spPr>
          <a:xfrm>
            <a:off x="729450" y="1314900"/>
            <a:ext cx="7688700" cy="3412500"/>
          </a:xfrm>
          <a:prstGeom prst="rect">
            <a:avLst/>
          </a:prstGeom>
        </p:spPr>
        <p:txBody>
          <a:bodyPr anchorCtr="0" anchor="t" bIns="91425" lIns="91425" spcFirstLastPara="1" rIns="91425" wrap="square" tIns="91425">
            <a:noAutofit/>
          </a:bodyPr>
          <a:lstStyle/>
          <a:p>
            <a:pPr indent="0" lvl="0" marL="0" rtl="0" algn="l">
              <a:lnSpc>
                <a:spcPct val="100000"/>
              </a:lnSpc>
              <a:spcBef>
                <a:spcPts val="0"/>
              </a:spcBef>
              <a:spcAft>
                <a:spcPts val="0"/>
              </a:spcAft>
              <a:buNone/>
            </a:pPr>
            <a:r>
              <a:t/>
            </a:r>
            <a:endParaRPr b="1" sz="1400">
              <a:latin typeface="Arial"/>
              <a:ea typeface="Arial"/>
              <a:cs typeface="Arial"/>
              <a:sym typeface="Arial"/>
            </a:endParaRPr>
          </a:p>
          <a:p>
            <a:pPr indent="-342900" lvl="0" marL="457200" rtl="0" algn="l">
              <a:spcBef>
                <a:spcPts val="0"/>
              </a:spcBef>
              <a:spcAft>
                <a:spcPts val="0"/>
              </a:spcAft>
              <a:buClr>
                <a:srgbClr val="4A86E8"/>
              </a:buClr>
              <a:buSzPts val="1800"/>
              <a:buFont typeface="Arial"/>
              <a:buChar char="➢"/>
            </a:pPr>
            <a:r>
              <a:rPr b="1" lang="en" sz="1800">
                <a:solidFill>
                  <a:srgbClr val="4A86E8"/>
                </a:solidFill>
                <a:latin typeface="Arial"/>
                <a:ea typeface="Arial"/>
                <a:cs typeface="Arial"/>
                <a:sym typeface="Arial"/>
              </a:rPr>
              <a:t>Better workplace culture for employees</a:t>
            </a:r>
            <a:endParaRPr b="1" sz="1800">
              <a:solidFill>
                <a:srgbClr val="4A86E8"/>
              </a:solidFill>
              <a:latin typeface="Arial"/>
              <a:ea typeface="Arial"/>
              <a:cs typeface="Arial"/>
              <a:sym typeface="Arial"/>
            </a:endParaRPr>
          </a:p>
          <a:p>
            <a:pPr indent="-342900" lvl="0" marL="457200" rtl="0" algn="l">
              <a:spcBef>
                <a:spcPts val="0"/>
              </a:spcBef>
              <a:spcAft>
                <a:spcPts val="0"/>
              </a:spcAft>
              <a:buClr>
                <a:srgbClr val="4A86E8"/>
              </a:buClr>
              <a:buSzPts val="1800"/>
              <a:buFont typeface="Arial"/>
              <a:buChar char="➢"/>
            </a:pPr>
            <a:r>
              <a:rPr b="1" lang="en" sz="1800">
                <a:solidFill>
                  <a:srgbClr val="4A86E8"/>
                </a:solidFill>
                <a:latin typeface="Arial"/>
                <a:ea typeface="Arial"/>
                <a:cs typeface="Arial"/>
                <a:sym typeface="Arial"/>
              </a:rPr>
              <a:t>Moral decision making for the management </a:t>
            </a:r>
            <a:endParaRPr b="1" sz="1800">
              <a:solidFill>
                <a:srgbClr val="4A86E8"/>
              </a:solidFill>
              <a:latin typeface="Arial"/>
              <a:ea typeface="Arial"/>
              <a:cs typeface="Arial"/>
              <a:sym typeface="Arial"/>
            </a:endParaRPr>
          </a:p>
          <a:p>
            <a:pPr indent="-342900" lvl="0" marL="457200" rtl="0" algn="l">
              <a:spcBef>
                <a:spcPts val="0"/>
              </a:spcBef>
              <a:spcAft>
                <a:spcPts val="0"/>
              </a:spcAft>
              <a:buClr>
                <a:srgbClr val="4A86E8"/>
              </a:buClr>
              <a:buSzPts val="1800"/>
              <a:buFont typeface="Arial"/>
              <a:buChar char="➢"/>
            </a:pPr>
            <a:r>
              <a:rPr b="1" lang="en" sz="1800">
                <a:solidFill>
                  <a:srgbClr val="4A86E8"/>
                </a:solidFill>
                <a:latin typeface="Arial"/>
                <a:ea typeface="Arial"/>
                <a:cs typeface="Arial"/>
                <a:sym typeface="Arial"/>
              </a:rPr>
              <a:t>Satisfied customers </a:t>
            </a:r>
            <a:endParaRPr b="1" sz="1800">
              <a:solidFill>
                <a:srgbClr val="4A86E8"/>
              </a:solidFill>
              <a:latin typeface="Arial"/>
              <a:ea typeface="Arial"/>
              <a:cs typeface="Arial"/>
              <a:sym typeface="Arial"/>
            </a:endParaRPr>
          </a:p>
          <a:p>
            <a:pPr indent="-342900" lvl="0" marL="457200" rtl="0" algn="l">
              <a:spcBef>
                <a:spcPts val="0"/>
              </a:spcBef>
              <a:spcAft>
                <a:spcPts val="0"/>
              </a:spcAft>
              <a:buClr>
                <a:srgbClr val="4A86E8"/>
              </a:buClr>
              <a:buSzPts val="1800"/>
              <a:buFont typeface="Arial"/>
              <a:buChar char="➢"/>
            </a:pPr>
            <a:r>
              <a:rPr b="1" lang="en" sz="1800">
                <a:solidFill>
                  <a:srgbClr val="4A86E8"/>
                </a:solidFill>
                <a:latin typeface="Arial"/>
                <a:ea typeface="Arial"/>
                <a:cs typeface="Arial"/>
                <a:sym typeface="Arial"/>
              </a:rPr>
              <a:t>Build Trust </a:t>
            </a:r>
            <a:endParaRPr b="1" sz="1800">
              <a:solidFill>
                <a:srgbClr val="4A86E8"/>
              </a:solidFill>
              <a:latin typeface="Arial"/>
              <a:ea typeface="Arial"/>
              <a:cs typeface="Arial"/>
              <a:sym typeface="Arial"/>
            </a:endParaRPr>
          </a:p>
          <a:p>
            <a:pPr indent="-342900" lvl="0" marL="457200" rtl="0" algn="l">
              <a:spcBef>
                <a:spcPts val="0"/>
              </a:spcBef>
              <a:spcAft>
                <a:spcPts val="0"/>
              </a:spcAft>
              <a:buClr>
                <a:srgbClr val="4A86E8"/>
              </a:buClr>
              <a:buSzPts val="1800"/>
              <a:buFont typeface="Arial"/>
              <a:buChar char="➢"/>
            </a:pPr>
            <a:r>
              <a:rPr b="1" lang="en" sz="1800">
                <a:solidFill>
                  <a:srgbClr val="4A86E8"/>
                </a:solidFill>
                <a:latin typeface="Arial"/>
                <a:ea typeface="Arial"/>
                <a:cs typeface="Arial"/>
                <a:sym typeface="Arial"/>
              </a:rPr>
              <a:t>Employees will feel valued </a:t>
            </a:r>
            <a:endParaRPr b="1" sz="1800">
              <a:solidFill>
                <a:srgbClr val="4A86E8"/>
              </a:solidFill>
              <a:latin typeface="Arial"/>
              <a:ea typeface="Arial"/>
              <a:cs typeface="Arial"/>
              <a:sym typeface="Arial"/>
            </a:endParaRPr>
          </a:p>
          <a:p>
            <a:pPr indent="-342900" lvl="0" marL="457200" rtl="0" algn="l">
              <a:spcBef>
                <a:spcPts val="0"/>
              </a:spcBef>
              <a:spcAft>
                <a:spcPts val="0"/>
              </a:spcAft>
              <a:buClr>
                <a:srgbClr val="4A86E8"/>
              </a:buClr>
              <a:buSzPts val="1800"/>
              <a:buFont typeface="Arial"/>
              <a:buChar char="➢"/>
            </a:pPr>
            <a:r>
              <a:rPr b="1" lang="en" sz="1800">
                <a:solidFill>
                  <a:srgbClr val="4A86E8"/>
                </a:solidFill>
                <a:latin typeface="Arial"/>
                <a:ea typeface="Arial"/>
                <a:cs typeface="Arial"/>
                <a:sym typeface="Arial"/>
              </a:rPr>
              <a:t>Motivated staff</a:t>
            </a:r>
            <a:endParaRPr b="1" sz="1800">
              <a:solidFill>
                <a:srgbClr val="4A86E8"/>
              </a:solidFill>
              <a:latin typeface="Arial"/>
              <a:ea typeface="Arial"/>
              <a:cs typeface="Arial"/>
              <a:sym typeface="Arial"/>
            </a:endParaRPr>
          </a:p>
          <a:p>
            <a:pPr indent="0" lvl="0" marL="0" rtl="0" algn="l">
              <a:spcBef>
                <a:spcPts val="1600"/>
              </a:spcBef>
              <a:spcAft>
                <a:spcPts val="0"/>
              </a:spcAft>
              <a:buNone/>
            </a:pPr>
            <a:r>
              <a:rPr b="1" lang="en" sz="1800">
                <a:solidFill>
                  <a:srgbClr val="4A86E8"/>
                </a:solidFill>
                <a:latin typeface="Arial"/>
                <a:ea typeface="Arial"/>
                <a:cs typeface="Arial"/>
                <a:sym typeface="Arial"/>
              </a:rPr>
              <a:t>Asda working with local community’s has helped them improve as a company meeting its goals, purpose and values ( Business case studies, 2019)</a:t>
            </a:r>
            <a:endParaRPr b="1" sz="1800">
              <a:solidFill>
                <a:srgbClr val="4A86E8"/>
              </a:solidFill>
              <a:latin typeface="Arial"/>
              <a:ea typeface="Arial"/>
              <a:cs typeface="Arial"/>
              <a:sym typeface="Arial"/>
            </a:endParaRPr>
          </a:p>
          <a:p>
            <a:pPr indent="0" lvl="0" marL="0" rtl="0" algn="l">
              <a:spcBef>
                <a:spcPts val="1600"/>
              </a:spcBef>
              <a:spcAft>
                <a:spcPts val="0"/>
              </a:spcAft>
              <a:buNone/>
            </a:pPr>
            <a:r>
              <a:t/>
            </a:r>
            <a:endParaRPr b="1" sz="1400">
              <a:solidFill>
                <a:srgbClr val="4A86E8"/>
              </a:solidFill>
              <a:latin typeface="Arial"/>
              <a:ea typeface="Arial"/>
              <a:cs typeface="Arial"/>
              <a:sym typeface="Arial"/>
            </a:endParaRPr>
          </a:p>
          <a:p>
            <a:pPr indent="0" lvl="0" marL="457200" rtl="0" algn="l">
              <a:spcBef>
                <a:spcPts val="1600"/>
              </a:spcBef>
              <a:spcAft>
                <a:spcPts val="0"/>
              </a:spcAft>
              <a:buNone/>
            </a:pPr>
            <a:r>
              <a:t/>
            </a:r>
            <a:endParaRPr b="1" sz="1400">
              <a:latin typeface="Arial"/>
              <a:ea typeface="Arial"/>
              <a:cs typeface="Arial"/>
              <a:sym typeface="Arial"/>
            </a:endParaRPr>
          </a:p>
          <a:p>
            <a:pPr indent="0" lvl="0" marL="0" rtl="0" algn="l">
              <a:spcBef>
                <a:spcPts val="1600"/>
              </a:spcBef>
              <a:spcAft>
                <a:spcPts val="1600"/>
              </a:spcAft>
              <a:buNone/>
            </a:pPr>
            <a:r>
              <a:t/>
            </a:r>
            <a:endParaRPr b="1" sz="2600">
              <a:solidFill>
                <a:schemeClr val="dk2"/>
              </a:solidFill>
              <a:latin typeface="Raleway"/>
              <a:ea typeface="Raleway"/>
              <a:cs typeface="Raleway"/>
              <a:sym typeface="Raleway"/>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2" name="Shape 122"/>
        <p:cNvGrpSpPr/>
        <p:nvPr/>
      </p:nvGrpSpPr>
      <p:grpSpPr>
        <a:xfrm>
          <a:off x="0" y="0"/>
          <a:ext cx="0" cy="0"/>
          <a:chOff x="0" y="0"/>
          <a:chExt cx="0" cy="0"/>
        </a:xfrm>
      </p:grpSpPr>
      <p:sp>
        <p:nvSpPr>
          <p:cNvPr id="123" name="Google Shape;123;p18"/>
          <p:cNvSpPr txBox="1"/>
          <p:nvPr>
            <p:ph type="title"/>
          </p:nvPr>
        </p:nvSpPr>
        <p:spPr>
          <a:xfrm>
            <a:off x="729450" y="343475"/>
            <a:ext cx="7688700" cy="553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Conclusion</a:t>
            </a:r>
            <a:endParaRPr/>
          </a:p>
        </p:txBody>
      </p:sp>
      <p:sp>
        <p:nvSpPr>
          <p:cNvPr id="124" name="Google Shape;124;p18"/>
          <p:cNvSpPr txBox="1"/>
          <p:nvPr>
            <p:ph idx="1" type="body"/>
          </p:nvPr>
        </p:nvSpPr>
        <p:spPr>
          <a:xfrm>
            <a:off x="727650" y="779350"/>
            <a:ext cx="7688700" cy="4159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i="1" lang="en" sz="1400">
                <a:solidFill>
                  <a:srgbClr val="0000FF"/>
                </a:solidFill>
                <a:highlight>
                  <a:srgbClr val="FFFFFF"/>
                </a:highlight>
                <a:latin typeface="Arial"/>
                <a:ea typeface="Arial"/>
                <a:cs typeface="Arial"/>
                <a:sym typeface="Arial"/>
              </a:rPr>
              <a:t> </a:t>
            </a:r>
            <a:r>
              <a:rPr b="1" i="1" lang="en" sz="1400">
                <a:solidFill>
                  <a:srgbClr val="0000FF"/>
                </a:solidFill>
                <a:highlight>
                  <a:srgbClr val="FFFFFF"/>
                </a:highlight>
                <a:latin typeface="Arial"/>
                <a:ea typeface="Arial"/>
                <a:cs typeface="Arial"/>
                <a:sym typeface="Arial"/>
              </a:rPr>
              <a:t>Asda's</a:t>
            </a:r>
            <a:r>
              <a:rPr b="1" i="1" lang="en" sz="1400">
                <a:solidFill>
                  <a:srgbClr val="0000FF"/>
                </a:solidFill>
                <a:highlight>
                  <a:srgbClr val="FFFFFF"/>
                </a:highlight>
                <a:latin typeface="Arial"/>
                <a:ea typeface="Arial"/>
                <a:cs typeface="Arial"/>
                <a:sym typeface="Arial"/>
              </a:rPr>
              <a:t>  mission is:</a:t>
            </a:r>
            <a:r>
              <a:rPr b="1" i="1" lang="en" sz="1400">
                <a:solidFill>
                  <a:srgbClr val="0000FF"/>
                </a:solidFill>
                <a:latin typeface="Arial"/>
                <a:ea typeface="Arial"/>
                <a:cs typeface="Arial"/>
                <a:sym typeface="Arial"/>
              </a:rPr>
              <a:t> 'to be Britain's best-value retailer exceeding customer needs              always'</a:t>
            </a:r>
            <a:r>
              <a:rPr b="1" i="1" lang="en" sz="1400">
                <a:solidFill>
                  <a:srgbClr val="0000FF"/>
                </a:solidFill>
                <a:highlight>
                  <a:srgbClr val="FFFFFF"/>
                </a:highlight>
                <a:latin typeface="Arial"/>
                <a:ea typeface="Arial"/>
                <a:cs typeface="Arial"/>
                <a:sym typeface="Arial"/>
              </a:rPr>
              <a:t>.</a:t>
            </a:r>
            <a:endParaRPr b="1" i="1" sz="1400">
              <a:solidFill>
                <a:srgbClr val="0000FF"/>
              </a:solidFill>
              <a:highlight>
                <a:srgbClr val="FFFFFF"/>
              </a:highlight>
              <a:latin typeface="Arial"/>
              <a:ea typeface="Arial"/>
              <a:cs typeface="Arial"/>
              <a:sym typeface="Arial"/>
            </a:endParaRPr>
          </a:p>
          <a:p>
            <a:pPr indent="-317500" lvl="0" marL="457200" rtl="0" algn="l">
              <a:spcBef>
                <a:spcPts val="1600"/>
              </a:spcBef>
              <a:spcAft>
                <a:spcPts val="0"/>
              </a:spcAft>
              <a:buClr>
                <a:srgbClr val="000000"/>
              </a:buClr>
              <a:buSzPts val="1400"/>
              <a:buFont typeface="Arial"/>
              <a:buChar char="❏"/>
            </a:pPr>
            <a:r>
              <a:rPr b="1" lang="en" sz="1400">
                <a:solidFill>
                  <a:srgbClr val="000000"/>
                </a:solidFill>
                <a:latin typeface="Arial"/>
                <a:ea typeface="Arial"/>
                <a:cs typeface="Arial"/>
                <a:sym typeface="Arial"/>
              </a:rPr>
              <a:t>Asda colleagues working closely with the local community to raise money for charities</a:t>
            </a:r>
            <a:endParaRPr b="1" sz="1400">
              <a:solidFill>
                <a:srgbClr val="000000"/>
              </a:solidFill>
              <a:latin typeface="Arial"/>
              <a:ea typeface="Arial"/>
              <a:cs typeface="Arial"/>
              <a:sym typeface="Arial"/>
            </a:endParaRPr>
          </a:p>
          <a:p>
            <a:pPr indent="-317500" lvl="0" marL="457200" rtl="0" algn="l">
              <a:spcBef>
                <a:spcPts val="0"/>
              </a:spcBef>
              <a:spcAft>
                <a:spcPts val="0"/>
              </a:spcAft>
              <a:buClr>
                <a:srgbClr val="000000"/>
              </a:buClr>
              <a:buSzPts val="1400"/>
              <a:buFont typeface="Arial"/>
              <a:buChar char="❏"/>
            </a:pPr>
            <a:r>
              <a:rPr b="1" lang="en" sz="1400">
                <a:solidFill>
                  <a:srgbClr val="000000"/>
                </a:solidFill>
                <a:highlight>
                  <a:srgbClr val="FFFFFF"/>
                </a:highlight>
                <a:latin typeface="Arial"/>
                <a:ea typeface="Arial"/>
                <a:cs typeface="Arial"/>
                <a:sym typeface="Arial"/>
              </a:rPr>
              <a:t>Asda’s community based programme is to meet its mission, purpose and values, it is an ongoing programme that is designed to help people, heath, education, community, and big events.</a:t>
            </a:r>
            <a:endParaRPr b="1" sz="1400">
              <a:solidFill>
                <a:srgbClr val="000000"/>
              </a:solidFill>
              <a:highlight>
                <a:srgbClr val="FFFFFF"/>
              </a:highlight>
              <a:latin typeface="Arial"/>
              <a:ea typeface="Arial"/>
              <a:cs typeface="Arial"/>
              <a:sym typeface="Arial"/>
            </a:endParaRPr>
          </a:p>
          <a:p>
            <a:pPr indent="-317500" lvl="0" marL="457200" rtl="0" algn="l">
              <a:lnSpc>
                <a:spcPct val="138000"/>
              </a:lnSpc>
              <a:spcBef>
                <a:spcPts val="0"/>
              </a:spcBef>
              <a:spcAft>
                <a:spcPts val="0"/>
              </a:spcAft>
              <a:buClr>
                <a:srgbClr val="000000"/>
              </a:buClr>
              <a:buSzPts val="1400"/>
              <a:buFont typeface="Arial"/>
              <a:buChar char="❏"/>
            </a:pPr>
            <a:r>
              <a:rPr b="1" lang="en" sz="1400">
                <a:solidFill>
                  <a:srgbClr val="000000"/>
                </a:solidFill>
                <a:highlight>
                  <a:srgbClr val="FFFFFF"/>
                </a:highlight>
                <a:latin typeface="Arial"/>
                <a:ea typeface="Arial"/>
                <a:cs typeface="Arial"/>
                <a:sym typeface="Arial"/>
              </a:rPr>
              <a:t>recruitment at Asda, new Asda colleagues are given a 25-hour induction programme called Best Welcome'. </a:t>
            </a:r>
            <a:endParaRPr b="1" sz="1400">
              <a:solidFill>
                <a:srgbClr val="000000"/>
              </a:solidFill>
              <a:highlight>
                <a:srgbClr val="FFFFFF"/>
              </a:highlight>
              <a:latin typeface="Arial"/>
              <a:ea typeface="Arial"/>
              <a:cs typeface="Arial"/>
              <a:sym typeface="Arial"/>
            </a:endParaRPr>
          </a:p>
          <a:p>
            <a:pPr indent="-317500" lvl="0" marL="457200" rtl="0" algn="l">
              <a:lnSpc>
                <a:spcPct val="138000"/>
              </a:lnSpc>
              <a:spcBef>
                <a:spcPts val="0"/>
              </a:spcBef>
              <a:spcAft>
                <a:spcPts val="0"/>
              </a:spcAft>
              <a:buClr>
                <a:srgbClr val="000000"/>
              </a:buClr>
              <a:buSzPts val="1400"/>
              <a:buFont typeface="Arial"/>
              <a:buChar char="❏"/>
            </a:pPr>
            <a:r>
              <a:rPr b="1" lang="en" sz="1400">
                <a:solidFill>
                  <a:srgbClr val="000000"/>
                </a:solidFill>
                <a:highlight>
                  <a:srgbClr val="FFFFFF"/>
                </a:highlight>
                <a:latin typeface="Arial"/>
                <a:ea typeface="Arial"/>
                <a:cs typeface="Arial"/>
                <a:sym typeface="Arial"/>
              </a:rPr>
              <a:t>Asda colleagues are motivated and feel more  valued helping the local community</a:t>
            </a:r>
            <a:endParaRPr b="1" sz="1400">
              <a:solidFill>
                <a:srgbClr val="000000"/>
              </a:solidFill>
              <a:highlight>
                <a:srgbClr val="FFFFFF"/>
              </a:highlight>
              <a:latin typeface="Arial"/>
              <a:ea typeface="Arial"/>
              <a:cs typeface="Arial"/>
              <a:sym typeface="Arial"/>
            </a:endParaRPr>
          </a:p>
          <a:p>
            <a:pPr indent="0" lvl="0" marL="0" rtl="0" algn="l">
              <a:lnSpc>
                <a:spcPct val="138000"/>
              </a:lnSpc>
              <a:spcBef>
                <a:spcPts val="1200"/>
              </a:spcBef>
              <a:spcAft>
                <a:spcPts val="0"/>
              </a:spcAft>
              <a:buNone/>
            </a:pPr>
            <a:r>
              <a:rPr b="1" lang="en" sz="1400">
                <a:solidFill>
                  <a:srgbClr val="0000FF"/>
                </a:solidFill>
                <a:latin typeface="Arial"/>
                <a:ea typeface="Arial"/>
                <a:cs typeface="Arial"/>
                <a:sym typeface="Arial"/>
              </a:rPr>
              <a:t>It is recommended that Asda take extra care when dealing with the environment as they can have an impact on it, it is vital that Asda as a business understand the importance of ethical and sustainability policies, as bad publicity may have a bad impact on the business's reputation.</a:t>
            </a:r>
            <a:endParaRPr b="1" sz="1400">
              <a:solidFill>
                <a:srgbClr val="0000FF"/>
              </a:solidFill>
              <a:latin typeface="Arial"/>
              <a:ea typeface="Arial"/>
              <a:cs typeface="Arial"/>
              <a:sym typeface="Arial"/>
            </a:endParaRPr>
          </a:p>
          <a:p>
            <a:pPr indent="0" lvl="0" marL="0" rtl="0" algn="l">
              <a:spcBef>
                <a:spcPts val="0"/>
              </a:spcBef>
              <a:spcAft>
                <a:spcPts val="0"/>
              </a:spcAft>
              <a:buNone/>
            </a:pPr>
            <a:r>
              <a:t/>
            </a:r>
            <a:endParaRPr sz="1100">
              <a:solidFill>
                <a:srgbClr val="000000"/>
              </a:solidFill>
              <a:latin typeface="Arial"/>
              <a:ea typeface="Arial"/>
              <a:cs typeface="Arial"/>
              <a:sym typeface="Arial"/>
            </a:endParaRPr>
          </a:p>
          <a:p>
            <a:pPr indent="0" lvl="0" marL="457200" rtl="0" algn="l">
              <a:lnSpc>
                <a:spcPct val="138000"/>
              </a:lnSpc>
              <a:spcBef>
                <a:spcPts val="1200"/>
              </a:spcBef>
              <a:spcAft>
                <a:spcPts val="0"/>
              </a:spcAft>
              <a:buNone/>
            </a:pPr>
            <a:r>
              <a:t/>
            </a:r>
            <a:endParaRPr b="1" sz="1400">
              <a:solidFill>
                <a:srgbClr val="000000"/>
              </a:solidFill>
              <a:highlight>
                <a:srgbClr val="FFFFFF"/>
              </a:highlight>
              <a:latin typeface="Arial"/>
              <a:ea typeface="Arial"/>
              <a:cs typeface="Arial"/>
              <a:sym typeface="Arial"/>
            </a:endParaRPr>
          </a:p>
          <a:p>
            <a:pPr indent="0" lvl="0" marL="457200" rtl="0" algn="l">
              <a:spcBef>
                <a:spcPts val="1200"/>
              </a:spcBef>
              <a:spcAft>
                <a:spcPts val="0"/>
              </a:spcAft>
              <a:buNone/>
            </a:pPr>
            <a:r>
              <a:t/>
            </a:r>
            <a:endParaRPr b="1" sz="1200">
              <a:solidFill>
                <a:srgbClr val="000000"/>
              </a:solidFill>
              <a:highlight>
                <a:srgbClr val="FFFFFF"/>
              </a:highlight>
              <a:latin typeface="Arial"/>
              <a:ea typeface="Arial"/>
              <a:cs typeface="Arial"/>
              <a:sym typeface="Arial"/>
            </a:endParaRPr>
          </a:p>
          <a:p>
            <a:pPr indent="0" lvl="0" marL="0" rtl="0" algn="l">
              <a:spcBef>
                <a:spcPts val="0"/>
              </a:spcBef>
              <a:spcAft>
                <a:spcPts val="0"/>
              </a:spcAft>
              <a:buNone/>
            </a:pPr>
            <a:r>
              <a:rPr b="1" lang="en" sz="1400">
                <a:solidFill>
                  <a:srgbClr val="0000FF"/>
                </a:solidFill>
                <a:highlight>
                  <a:srgbClr val="FFFFFF"/>
                </a:highlight>
                <a:latin typeface="Arial"/>
                <a:ea typeface="Arial"/>
                <a:cs typeface="Arial"/>
                <a:sym typeface="Arial"/>
              </a:rPr>
              <a:t>	</a:t>
            </a:r>
            <a:endParaRPr b="1" sz="1400">
              <a:solidFill>
                <a:srgbClr val="0000FF"/>
              </a:solidFill>
              <a:highlight>
                <a:srgbClr val="FFFFFF"/>
              </a:highlight>
              <a:latin typeface="Arial"/>
              <a:ea typeface="Arial"/>
              <a:cs typeface="Arial"/>
              <a:sym typeface="Arial"/>
            </a:endParaRPr>
          </a:p>
          <a:p>
            <a:pPr indent="0" lvl="0" marL="0" rtl="0" algn="l">
              <a:spcBef>
                <a:spcPts val="1600"/>
              </a:spcBef>
              <a:spcAft>
                <a:spcPts val="160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