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4" r:id="rId6"/>
    <p:sldMasterId id="2147483658" r:id="rId7"/>
    <p:sldMasterId id="2147483663" r:id="rId8"/>
  </p:sldMasterIdLst>
  <p:notesMasterIdLst>
    <p:notesMasterId r:id="rId19"/>
  </p:notesMasterIdLst>
  <p:sldIdLst>
    <p:sldId id="308" r:id="rId9"/>
    <p:sldId id="495" r:id="rId10"/>
    <p:sldId id="496" r:id="rId11"/>
    <p:sldId id="497" r:id="rId12"/>
    <p:sldId id="498" r:id="rId13"/>
    <p:sldId id="500" r:id="rId14"/>
    <p:sldId id="501" r:id="rId15"/>
    <p:sldId id="502" r:id="rId16"/>
    <p:sldId id="503" r:id="rId17"/>
    <p:sldId id="49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1C86C0-D561-1891-C711-EBAC39062901}" v="1" dt="2026-10-09T14:19:24.2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1354" autoAdjust="0"/>
    <p:restoredTop sz="68610" autoAdjust="0"/>
  </p:normalViewPr>
  <p:slideViewPr>
    <p:cSldViewPr snapToGrid="0">
      <p:cViewPr>
        <p:scale>
          <a:sx n="50" d="100"/>
          <a:sy n="50" d="100"/>
        </p:scale>
        <p:origin x="45" y="2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tableStyles" Target="tableStyles.xml"/><Relationship Id="rId10" Type="http://schemas.openxmlformats.org/officeDocument/2006/relationships/slide" Target="slides/slide2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065AB48D-2E48-423D-A398-305CBF9C5625}"/>
    <pc:docChg chg="modSld">
      <pc:chgData name="Kate Piper (IMH)" userId="f69ee4e2-845b-4a1f-89c4-60fce9da139f" providerId="ADAL" clId="{065AB48D-2E48-423D-A398-305CBF9C5625}" dt="2026-09-17T09:10:47.645" v="99" actId="20577"/>
      <pc:docMkLst>
        <pc:docMk/>
      </pc:docMkLst>
      <pc:sldChg chg="modSp mod">
        <pc:chgData name="Kate Piper (IMH)" userId="f69ee4e2-845b-4a1f-89c4-60fce9da139f" providerId="ADAL" clId="{065AB48D-2E48-423D-A398-305CBF9C5625}" dt="2026-09-17T09:10:47.645" v="99" actId="20577"/>
        <pc:sldMkLst>
          <pc:docMk/>
          <pc:sldMk cId="2741221893" sldId="308"/>
        </pc:sldMkLst>
        <pc:spChg chg="mod">
          <ac:chgData name="Kate Piper (IMH)" userId="f69ee4e2-845b-4a1f-89c4-60fce9da139f" providerId="ADAL" clId="{065AB48D-2E48-423D-A398-305CBF9C5625}" dt="2026-09-17T09:10:47.645" v="99" actId="20577"/>
          <ac:spMkLst>
            <pc:docMk/>
            <pc:sldMk cId="2741221893" sldId="308"/>
            <ac:spMk id="2" creationId="{EDD4C10A-E4A0-4C54-98D4-C13432B17C16}"/>
          </ac:spMkLst>
        </pc:spChg>
      </pc:sldChg>
      <pc:sldChg chg="modSp mod">
        <pc:chgData name="Kate Piper (IMH)" userId="f69ee4e2-845b-4a1f-89c4-60fce9da139f" providerId="ADAL" clId="{065AB48D-2E48-423D-A398-305CBF9C5625}" dt="2026-09-17T09:09:46.849" v="39" actId="20577"/>
        <pc:sldMkLst>
          <pc:docMk/>
          <pc:sldMk cId="656199337" sldId="495"/>
        </pc:sldMkLst>
        <pc:spChg chg="mod">
          <ac:chgData name="Kate Piper (IMH)" userId="f69ee4e2-845b-4a1f-89c4-60fce9da139f" providerId="ADAL" clId="{065AB48D-2E48-423D-A398-305CBF9C5625}" dt="2026-09-17T09:09:46.849" v="39" actId="20577"/>
          <ac:spMkLst>
            <pc:docMk/>
            <pc:sldMk cId="656199337" sldId="495"/>
            <ac:spMk id="2" creationId="{1F9E3E13-62DD-F925-070E-0E185937988E}"/>
          </ac:spMkLst>
        </pc:spChg>
      </pc:sldChg>
    </pc:docChg>
  </pc:docChgLst>
  <pc:docChgLst>
    <pc:chgData name="Kate Piper (IMH)" userId="S::k.piper1@uwtsd.ac.uk::f69ee4e2-845b-4a1f-89c4-60fce9da139f" providerId="AD" clId="Web-{D71C86C0-D561-1891-C711-EBAC39062901}"/>
    <pc:docChg chg="modSld">
      <pc:chgData name="Kate Piper (IMH)" userId="S::k.piper1@uwtsd.ac.uk::f69ee4e2-845b-4a1f-89c4-60fce9da139f" providerId="AD" clId="Web-{D71C86C0-D561-1891-C711-EBAC39062901}" dt="2026-10-09T14:19:24.267" v="0" actId="20577"/>
      <pc:docMkLst>
        <pc:docMk/>
      </pc:docMkLst>
      <pc:sldChg chg="modSp">
        <pc:chgData name="Kate Piper (IMH)" userId="S::k.piper1@uwtsd.ac.uk::f69ee4e2-845b-4a1f-89c4-60fce9da139f" providerId="AD" clId="Web-{D71C86C0-D561-1891-C711-EBAC39062901}" dt="2026-10-09T14:19:24.267" v="0" actId="20577"/>
        <pc:sldMkLst>
          <pc:docMk/>
          <pc:sldMk cId="3982920584" sldId="503"/>
        </pc:sldMkLst>
        <pc:spChg chg="mod">
          <ac:chgData name="Kate Piper (IMH)" userId="S::k.piper1@uwtsd.ac.uk::f69ee4e2-845b-4a1f-89c4-60fce9da139f" providerId="AD" clId="Web-{D71C86C0-D561-1891-C711-EBAC39062901}" dt="2026-10-09T14:19:24.267" v="0" actId="20577"/>
          <ac:spMkLst>
            <pc:docMk/>
            <pc:sldMk cId="3982920584" sldId="503"/>
            <ac:spMk id="2" creationId="{6C899420-2EA5-8F26-9875-47F847AC02B2}"/>
          </ac:spMkLst>
        </pc:spChg>
      </pc:sldChg>
    </pc:docChg>
  </pc:docChgLst>
  <pc:docChgLst>
    <pc:chgData name="Kate Piper (IMH)" userId="f69ee4e2-845b-4a1f-89c4-60fce9da139f" providerId="ADAL" clId="{5495BD67-6B1C-4244-BAED-E61C14CAA4B2}"/>
    <pc:docChg chg="undo custSel addSld modSld">
      <pc:chgData name="Kate Piper (IMH)" userId="f69ee4e2-845b-4a1f-89c4-60fce9da139f" providerId="ADAL" clId="{5495BD67-6B1C-4244-BAED-E61C14CAA4B2}" dt="2026-10-06T13:38:25.379" v="2540" actId="1076"/>
      <pc:docMkLst>
        <pc:docMk/>
      </pc:docMkLst>
      <pc:sldChg chg="modSp mod">
        <pc:chgData name="Kate Piper (IMH)" userId="f69ee4e2-845b-4a1f-89c4-60fce9da139f" providerId="ADAL" clId="{5495BD67-6B1C-4244-BAED-E61C14CAA4B2}" dt="2026-10-06T10:32:07.914" v="56" actId="20577"/>
        <pc:sldMkLst>
          <pc:docMk/>
          <pc:sldMk cId="2741221893" sldId="308"/>
        </pc:sldMkLst>
        <pc:spChg chg="mod">
          <ac:chgData name="Kate Piper (IMH)" userId="f69ee4e2-845b-4a1f-89c4-60fce9da139f" providerId="ADAL" clId="{5495BD67-6B1C-4244-BAED-E61C14CAA4B2}" dt="2026-10-06T10:32:07.914" v="56" actId="20577"/>
          <ac:spMkLst>
            <pc:docMk/>
            <pc:sldMk cId="2741221893" sldId="308"/>
            <ac:spMk id="2" creationId="{EDD4C10A-E4A0-4C54-98D4-C13432B17C16}"/>
          </ac:spMkLst>
        </pc:spChg>
      </pc:sldChg>
      <pc:sldChg chg="modSp mod">
        <pc:chgData name="Kate Piper (IMH)" userId="f69ee4e2-845b-4a1f-89c4-60fce9da139f" providerId="ADAL" clId="{5495BD67-6B1C-4244-BAED-E61C14CAA4B2}" dt="2026-10-06T10:31:59.787" v="54" actId="1076"/>
        <pc:sldMkLst>
          <pc:docMk/>
          <pc:sldMk cId="656199337" sldId="495"/>
        </pc:sldMkLst>
        <pc:spChg chg="mod">
          <ac:chgData name="Kate Piper (IMH)" userId="f69ee4e2-845b-4a1f-89c4-60fce9da139f" providerId="ADAL" clId="{5495BD67-6B1C-4244-BAED-E61C14CAA4B2}" dt="2026-10-06T10:31:59.787" v="54" actId="1076"/>
          <ac:spMkLst>
            <pc:docMk/>
            <pc:sldMk cId="656199337" sldId="495"/>
            <ac:spMk id="2" creationId="{1F9E3E13-62DD-F925-070E-0E185937988E}"/>
          </ac:spMkLst>
        </pc:spChg>
      </pc:sldChg>
      <pc:sldChg chg="addSp delSp modSp new mod modNotesTx">
        <pc:chgData name="Kate Piper (IMH)" userId="f69ee4e2-845b-4a1f-89c4-60fce9da139f" providerId="ADAL" clId="{5495BD67-6B1C-4244-BAED-E61C14CAA4B2}" dt="2026-10-06T10:36:16.282" v="296" actId="20577"/>
        <pc:sldMkLst>
          <pc:docMk/>
          <pc:sldMk cId="1447482495" sldId="496"/>
        </pc:sldMkLst>
        <pc:spChg chg="add mod">
          <ac:chgData name="Kate Piper (IMH)" userId="f69ee4e2-845b-4a1f-89c4-60fce9da139f" providerId="ADAL" clId="{5495BD67-6B1C-4244-BAED-E61C14CAA4B2}" dt="2026-10-06T10:34:03.482" v="99" actId="1076"/>
          <ac:spMkLst>
            <pc:docMk/>
            <pc:sldMk cId="1447482495" sldId="496"/>
            <ac:spMk id="6" creationId="{2A654A01-829D-F539-3B9D-85D6773E7C72}"/>
          </ac:spMkLst>
        </pc:spChg>
        <pc:spChg chg="add mod">
          <ac:chgData name="Kate Piper (IMH)" userId="f69ee4e2-845b-4a1f-89c4-60fce9da139f" providerId="ADAL" clId="{5495BD67-6B1C-4244-BAED-E61C14CAA4B2}" dt="2026-10-06T10:34:21.924" v="115" actId="20577"/>
          <ac:spMkLst>
            <pc:docMk/>
            <pc:sldMk cId="1447482495" sldId="496"/>
            <ac:spMk id="8" creationId="{747A9BD2-9D02-C859-CBC7-7C8AC1BEA65C}"/>
          </ac:spMkLst>
        </pc:spChg>
        <pc:spChg chg="add mod">
          <ac:chgData name="Kate Piper (IMH)" userId="f69ee4e2-845b-4a1f-89c4-60fce9da139f" providerId="ADAL" clId="{5495BD67-6B1C-4244-BAED-E61C14CAA4B2}" dt="2026-10-06T10:34:47.976" v="141" actId="1076"/>
          <ac:spMkLst>
            <pc:docMk/>
            <pc:sldMk cId="1447482495" sldId="496"/>
            <ac:spMk id="10" creationId="{4200D877-1598-9780-0534-12594583CC8E}"/>
          </ac:spMkLst>
        </pc:spChg>
        <pc:spChg chg="add mod">
          <ac:chgData name="Kate Piper (IMH)" userId="f69ee4e2-845b-4a1f-89c4-60fce9da139f" providerId="ADAL" clId="{5495BD67-6B1C-4244-BAED-E61C14CAA4B2}" dt="2026-10-06T10:35:08.308" v="171" actId="20577"/>
          <ac:spMkLst>
            <pc:docMk/>
            <pc:sldMk cId="1447482495" sldId="496"/>
            <ac:spMk id="12" creationId="{60D9BCFC-5BAB-F20F-DC98-0E5BEAE73009}"/>
          </ac:spMkLst>
        </pc:spChg>
        <pc:spChg chg="add mod">
          <ac:chgData name="Kate Piper (IMH)" userId="f69ee4e2-845b-4a1f-89c4-60fce9da139f" providerId="ADAL" clId="{5495BD67-6B1C-4244-BAED-E61C14CAA4B2}" dt="2026-10-06T10:35:23.775" v="195" actId="20577"/>
          <ac:spMkLst>
            <pc:docMk/>
            <pc:sldMk cId="1447482495" sldId="496"/>
            <ac:spMk id="14" creationId="{AB6069EF-E286-5ABD-2737-354CF80F163E}"/>
          </ac:spMkLst>
        </pc:spChg>
        <pc:spChg chg="add mod">
          <ac:chgData name="Kate Piper (IMH)" userId="f69ee4e2-845b-4a1f-89c4-60fce9da139f" providerId="ADAL" clId="{5495BD67-6B1C-4244-BAED-E61C14CAA4B2}" dt="2026-10-06T10:35:37.293" v="216" actId="20577"/>
          <ac:spMkLst>
            <pc:docMk/>
            <pc:sldMk cId="1447482495" sldId="496"/>
            <ac:spMk id="16" creationId="{A6AAB66B-843D-5C33-6E28-5B2A81476F03}"/>
          </ac:spMkLst>
        </pc:spChg>
        <pc:picChg chg="add mod">
          <ac:chgData name="Kate Piper (IMH)" userId="f69ee4e2-845b-4a1f-89c4-60fce9da139f" providerId="ADAL" clId="{5495BD67-6B1C-4244-BAED-E61C14CAA4B2}" dt="2026-10-06T10:34:44.738" v="140" actId="1076"/>
          <ac:picMkLst>
            <pc:docMk/>
            <pc:sldMk cId="1447482495" sldId="496"/>
            <ac:picMk id="5" creationId="{69752836-9612-629E-6C67-B6B3F1AE8046}"/>
          </ac:picMkLst>
        </pc:picChg>
      </pc:sldChg>
      <pc:sldChg chg="addSp modSp new mod modAnim modNotesTx">
        <pc:chgData name="Kate Piper (IMH)" userId="f69ee4e2-845b-4a1f-89c4-60fce9da139f" providerId="ADAL" clId="{5495BD67-6B1C-4244-BAED-E61C14CAA4B2}" dt="2026-10-06T12:43:06.897" v="1601" actId="21"/>
        <pc:sldMkLst>
          <pc:docMk/>
          <pc:sldMk cId="4152316981" sldId="497"/>
        </pc:sldMkLst>
        <pc:spChg chg="mod">
          <ac:chgData name="Kate Piper (IMH)" userId="f69ee4e2-845b-4a1f-89c4-60fce9da139f" providerId="ADAL" clId="{5495BD67-6B1C-4244-BAED-E61C14CAA4B2}" dt="2026-10-06T10:36:39.554" v="326" actId="20577"/>
          <ac:spMkLst>
            <pc:docMk/>
            <pc:sldMk cId="4152316981" sldId="497"/>
            <ac:spMk id="2" creationId="{87850BE4-C289-F521-D6F1-BC71C47C1E04}"/>
          </ac:spMkLst>
        </pc:spChg>
        <pc:spChg chg="mod">
          <ac:chgData name="Kate Piper (IMH)" userId="f69ee4e2-845b-4a1f-89c4-60fce9da139f" providerId="ADAL" clId="{5495BD67-6B1C-4244-BAED-E61C14CAA4B2}" dt="2026-10-06T12:43:06.897" v="1601" actId="21"/>
          <ac:spMkLst>
            <pc:docMk/>
            <pc:sldMk cId="4152316981" sldId="497"/>
            <ac:spMk id="3" creationId="{3C784EAA-D623-B9EE-B859-DEAE3050D2F5}"/>
          </ac:spMkLst>
        </pc:spChg>
        <pc:spChg chg="add mod">
          <ac:chgData name="Kate Piper (IMH)" userId="f69ee4e2-845b-4a1f-89c4-60fce9da139f" providerId="ADAL" clId="{5495BD67-6B1C-4244-BAED-E61C14CAA4B2}" dt="2026-10-06T10:40:29.762" v="505" actId="1076"/>
          <ac:spMkLst>
            <pc:docMk/>
            <pc:sldMk cId="4152316981" sldId="497"/>
            <ac:spMk id="6" creationId="{56DE3496-7D1D-6301-7DD8-37239D56EACB}"/>
          </ac:spMkLst>
        </pc:spChg>
        <pc:picChg chg="add mod">
          <ac:chgData name="Kate Piper (IMH)" userId="f69ee4e2-845b-4a1f-89c4-60fce9da139f" providerId="ADAL" clId="{5495BD67-6B1C-4244-BAED-E61C14CAA4B2}" dt="2026-10-06T10:38:28.995" v="385" actId="14100"/>
          <ac:picMkLst>
            <pc:docMk/>
            <pc:sldMk cId="4152316981" sldId="497"/>
            <ac:picMk id="5" creationId="{A5426C7C-B8A4-6784-183A-9898E78A8A66}"/>
          </ac:picMkLst>
        </pc:picChg>
      </pc:sldChg>
      <pc:sldChg chg="addSp modSp new mod">
        <pc:chgData name="Kate Piper (IMH)" userId="f69ee4e2-845b-4a1f-89c4-60fce9da139f" providerId="ADAL" clId="{5495BD67-6B1C-4244-BAED-E61C14CAA4B2}" dt="2026-10-06T11:00:53.313" v="1344" actId="20577"/>
        <pc:sldMkLst>
          <pc:docMk/>
          <pc:sldMk cId="212518755" sldId="498"/>
        </pc:sldMkLst>
        <pc:spChg chg="mod">
          <ac:chgData name="Kate Piper (IMH)" userId="f69ee4e2-845b-4a1f-89c4-60fce9da139f" providerId="ADAL" clId="{5495BD67-6B1C-4244-BAED-E61C14CAA4B2}" dt="2026-10-06T10:46:53.748" v="1061" actId="20577"/>
          <ac:spMkLst>
            <pc:docMk/>
            <pc:sldMk cId="212518755" sldId="498"/>
            <ac:spMk id="2" creationId="{9DE23ACB-4C29-DF45-BFCF-B9A4282B47DF}"/>
          </ac:spMkLst>
        </pc:spChg>
        <pc:spChg chg="mod">
          <ac:chgData name="Kate Piper (IMH)" userId="f69ee4e2-845b-4a1f-89c4-60fce9da139f" providerId="ADAL" clId="{5495BD67-6B1C-4244-BAED-E61C14CAA4B2}" dt="2026-10-06T11:00:53.313" v="1344" actId="20577"/>
          <ac:spMkLst>
            <pc:docMk/>
            <pc:sldMk cId="212518755" sldId="498"/>
            <ac:spMk id="3" creationId="{48B4AAF4-2EE9-84EC-F054-84BC6BBF8D52}"/>
          </ac:spMkLst>
        </pc:spChg>
        <pc:spChg chg="add mod">
          <ac:chgData name="Kate Piper (IMH)" userId="f69ee4e2-845b-4a1f-89c4-60fce9da139f" providerId="ADAL" clId="{5495BD67-6B1C-4244-BAED-E61C14CAA4B2}" dt="2026-10-06T10:47:30.461" v="1074" actId="1076"/>
          <ac:spMkLst>
            <pc:docMk/>
            <pc:sldMk cId="212518755" sldId="498"/>
            <ac:spMk id="4" creationId="{A8652DD2-5E98-46F7-714E-7274A6F58304}"/>
          </ac:spMkLst>
        </pc:spChg>
      </pc:sldChg>
      <pc:sldChg chg="addSp modSp new mod">
        <pc:chgData name="Kate Piper (IMH)" userId="f69ee4e2-845b-4a1f-89c4-60fce9da139f" providerId="ADAL" clId="{5495BD67-6B1C-4244-BAED-E61C14CAA4B2}" dt="2026-10-06T13:38:25.379" v="2540" actId="1076"/>
        <pc:sldMkLst>
          <pc:docMk/>
          <pc:sldMk cId="2891865160" sldId="499"/>
        </pc:sldMkLst>
        <pc:spChg chg="mod">
          <ac:chgData name="Kate Piper (IMH)" userId="f69ee4e2-845b-4a1f-89c4-60fce9da139f" providerId="ADAL" clId="{5495BD67-6B1C-4244-BAED-E61C14CAA4B2}" dt="2026-10-06T12:40:32.436" v="1535" actId="20577"/>
          <ac:spMkLst>
            <pc:docMk/>
            <pc:sldMk cId="2891865160" sldId="499"/>
            <ac:spMk id="2" creationId="{1A6BE472-6AC2-84EB-FABF-2D39BD09408B}"/>
          </ac:spMkLst>
        </pc:spChg>
        <pc:spChg chg="add mod">
          <ac:chgData name="Kate Piper (IMH)" userId="f69ee4e2-845b-4a1f-89c4-60fce9da139f" providerId="ADAL" clId="{5495BD67-6B1C-4244-BAED-E61C14CAA4B2}" dt="2026-10-06T13:38:25.379" v="2540" actId="1076"/>
          <ac:spMkLst>
            <pc:docMk/>
            <pc:sldMk cId="2891865160" sldId="499"/>
            <ac:spMk id="3" creationId="{AB96FA85-FAFF-9D06-2EA9-60EF2E8028C6}"/>
          </ac:spMkLst>
        </pc:spChg>
      </pc:sldChg>
      <pc:sldChg chg="addSp delSp modSp new mod modAnim">
        <pc:chgData name="Kate Piper (IMH)" userId="f69ee4e2-845b-4a1f-89c4-60fce9da139f" providerId="ADAL" clId="{5495BD67-6B1C-4244-BAED-E61C14CAA4B2}" dt="2026-10-06T13:07:44.504" v="1712" actId="20577"/>
        <pc:sldMkLst>
          <pc:docMk/>
          <pc:sldMk cId="1336660781" sldId="500"/>
        </pc:sldMkLst>
        <pc:spChg chg="mod">
          <ac:chgData name="Kate Piper (IMH)" userId="f69ee4e2-845b-4a1f-89c4-60fce9da139f" providerId="ADAL" clId="{5495BD67-6B1C-4244-BAED-E61C14CAA4B2}" dt="2026-10-06T12:46:07.358" v="1639" actId="20577"/>
          <ac:spMkLst>
            <pc:docMk/>
            <pc:sldMk cId="1336660781" sldId="500"/>
            <ac:spMk id="2" creationId="{7FAFB092-3252-7239-9694-096EFFF369E9}"/>
          </ac:spMkLst>
        </pc:spChg>
        <pc:spChg chg="mod">
          <ac:chgData name="Kate Piper (IMH)" userId="f69ee4e2-845b-4a1f-89c4-60fce9da139f" providerId="ADAL" clId="{5495BD67-6B1C-4244-BAED-E61C14CAA4B2}" dt="2026-10-06T13:07:44.504" v="1712" actId="20577"/>
          <ac:spMkLst>
            <pc:docMk/>
            <pc:sldMk cId="1336660781" sldId="500"/>
            <ac:spMk id="3" creationId="{93FCE9E2-116A-B504-2580-6C486C9200A3}"/>
          </ac:spMkLst>
        </pc:spChg>
      </pc:sldChg>
      <pc:sldChg chg="addSp delSp modSp new mod">
        <pc:chgData name="Kate Piper (IMH)" userId="f69ee4e2-845b-4a1f-89c4-60fce9da139f" providerId="ADAL" clId="{5495BD67-6B1C-4244-BAED-E61C14CAA4B2}" dt="2026-10-06T13:10:02.548" v="1890" actId="1076"/>
        <pc:sldMkLst>
          <pc:docMk/>
          <pc:sldMk cId="1319638971" sldId="501"/>
        </pc:sldMkLst>
        <pc:spChg chg="mod">
          <ac:chgData name="Kate Piper (IMH)" userId="f69ee4e2-845b-4a1f-89c4-60fce9da139f" providerId="ADAL" clId="{5495BD67-6B1C-4244-BAED-E61C14CAA4B2}" dt="2026-10-06T13:07:58.996" v="1749" actId="20577"/>
          <ac:spMkLst>
            <pc:docMk/>
            <pc:sldMk cId="1319638971" sldId="501"/>
            <ac:spMk id="2" creationId="{C93062B5-C05F-31E0-80CA-46553A9C05A6}"/>
          </ac:spMkLst>
        </pc:spChg>
        <pc:spChg chg="add mod">
          <ac:chgData name="Kate Piper (IMH)" userId="f69ee4e2-845b-4a1f-89c4-60fce9da139f" providerId="ADAL" clId="{5495BD67-6B1C-4244-BAED-E61C14CAA4B2}" dt="2026-10-06T13:10:02.548" v="1890" actId="1076"/>
          <ac:spMkLst>
            <pc:docMk/>
            <pc:sldMk cId="1319638971" sldId="501"/>
            <ac:spMk id="4" creationId="{AA783252-EB18-84B7-DBE5-06F4E28BE2C8}"/>
          </ac:spMkLst>
        </pc:spChg>
        <pc:spChg chg="add mod">
          <ac:chgData name="Kate Piper (IMH)" userId="f69ee4e2-845b-4a1f-89c4-60fce9da139f" providerId="ADAL" clId="{5495BD67-6B1C-4244-BAED-E61C14CAA4B2}" dt="2026-10-06T13:09:58.533" v="1889" actId="1076"/>
          <ac:spMkLst>
            <pc:docMk/>
            <pc:sldMk cId="1319638971" sldId="501"/>
            <ac:spMk id="6" creationId="{C1EC96DA-3B7F-F240-22CF-E3FD97D522AF}"/>
          </ac:spMkLst>
        </pc:spChg>
      </pc:sldChg>
      <pc:sldChg chg="addSp delSp modSp new mod">
        <pc:chgData name="Kate Piper (IMH)" userId="f69ee4e2-845b-4a1f-89c4-60fce9da139f" providerId="ADAL" clId="{5495BD67-6B1C-4244-BAED-E61C14CAA4B2}" dt="2026-10-06T13:13:19.986" v="2165" actId="403"/>
        <pc:sldMkLst>
          <pc:docMk/>
          <pc:sldMk cId="2463366837" sldId="502"/>
        </pc:sldMkLst>
        <pc:spChg chg="mod">
          <ac:chgData name="Kate Piper (IMH)" userId="f69ee4e2-845b-4a1f-89c4-60fce9da139f" providerId="ADAL" clId="{5495BD67-6B1C-4244-BAED-E61C14CAA4B2}" dt="2026-10-06T13:13:14.920" v="2162" actId="20577"/>
          <ac:spMkLst>
            <pc:docMk/>
            <pc:sldMk cId="2463366837" sldId="502"/>
            <ac:spMk id="2" creationId="{04000B21-5C81-E4FE-DA40-CDB5A1B50655}"/>
          </ac:spMkLst>
        </pc:spChg>
        <pc:graphicFrameChg chg="add mod ord modGraphic">
          <ac:chgData name="Kate Piper (IMH)" userId="f69ee4e2-845b-4a1f-89c4-60fce9da139f" providerId="ADAL" clId="{5495BD67-6B1C-4244-BAED-E61C14CAA4B2}" dt="2026-10-06T13:13:19.986" v="2165" actId="403"/>
          <ac:graphicFrameMkLst>
            <pc:docMk/>
            <pc:sldMk cId="2463366837" sldId="502"/>
            <ac:graphicFrameMk id="4" creationId="{74727C8F-A087-4B85-4029-B957BC34911C}"/>
          </ac:graphicFrameMkLst>
        </pc:graphicFrameChg>
      </pc:sldChg>
      <pc:sldChg chg="modSp new mod modAnim">
        <pc:chgData name="Kate Piper (IMH)" userId="f69ee4e2-845b-4a1f-89c4-60fce9da139f" providerId="ADAL" clId="{5495BD67-6B1C-4244-BAED-E61C14CAA4B2}" dt="2026-10-06T13:14:43.777" v="2397"/>
        <pc:sldMkLst>
          <pc:docMk/>
          <pc:sldMk cId="3982920584" sldId="503"/>
        </pc:sldMkLst>
        <pc:spChg chg="mod">
          <ac:chgData name="Kate Piper (IMH)" userId="f69ee4e2-845b-4a1f-89c4-60fce9da139f" providerId="ADAL" clId="{5495BD67-6B1C-4244-BAED-E61C14CAA4B2}" dt="2026-10-06T13:13:54.410" v="2281" actId="20577"/>
          <ac:spMkLst>
            <pc:docMk/>
            <pc:sldMk cId="3982920584" sldId="503"/>
            <ac:spMk id="2" creationId="{6C899420-2EA5-8F26-9875-47F847AC02B2}"/>
          </ac:spMkLst>
        </pc:spChg>
        <pc:spChg chg="mod">
          <ac:chgData name="Kate Piper (IMH)" userId="f69ee4e2-845b-4a1f-89c4-60fce9da139f" providerId="ADAL" clId="{5495BD67-6B1C-4244-BAED-E61C14CAA4B2}" dt="2026-10-06T13:14:27.667" v="2396" actId="20577"/>
          <ac:spMkLst>
            <pc:docMk/>
            <pc:sldMk cId="3982920584" sldId="503"/>
            <ac:spMk id="3" creationId="{3ABE76D0-AF06-BD13-2F35-69A513E389B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2116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type of educational tasks would each one need?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5584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Traditional differentiation</a:t>
            </a:r>
          </a:p>
          <a:p>
            <a:endParaRPr lang="en-GB" dirty="0"/>
          </a:p>
          <a:p>
            <a:r>
              <a:rPr lang="en-GB" dirty="0"/>
              <a:t>Strengths</a:t>
            </a:r>
          </a:p>
          <a:p>
            <a:r>
              <a:rPr lang="en-GB" dirty="0"/>
              <a:t>Recognises learner differences</a:t>
            </a:r>
          </a:p>
          <a:p>
            <a:r>
              <a:rPr lang="en-GB" dirty="0"/>
              <a:t>Promotes access</a:t>
            </a:r>
          </a:p>
          <a:p>
            <a:r>
              <a:rPr lang="en-GB" dirty="0"/>
              <a:t>Attempts fairness</a:t>
            </a:r>
          </a:p>
          <a:p>
            <a:endParaRPr lang="en-GB" dirty="0"/>
          </a:p>
          <a:p>
            <a:r>
              <a:rPr lang="en-GB" dirty="0"/>
              <a:t>Criticisms</a:t>
            </a:r>
          </a:p>
          <a:p>
            <a:r>
              <a:rPr lang="en-GB" dirty="0"/>
              <a:t>Can increase teacher workload</a:t>
            </a:r>
          </a:p>
          <a:p>
            <a:r>
              <a:rPr lang="en-GB" dirty="0"/>
              <a:t>May unintentionally lower expectations</a:t>
            </a:r>
          </a:p>
          <a:p>
            <a:r>
              <a:rPr lang="en-GB" dirty="0"/>
              <a:t>Difficult to sustain consistently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0419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Traditional differentiation</a:t>
            </a:r>
          </a:p>
          <a:p>
            <a:endParaRPr lang="en-GB" dirty="0"/>
          </a:p>
          <a:p>
            <a:r>
              <a:rPr lang="en-GB" dirty="0"/>
              <a:t>Strengths</a:t>
            </a:r>
          </a:p>
          <a:p>
            <a:r>
              <a:rPr lang="en-GB" dirty="0"/>
              <a:t>Recognises learner differences</a:t>
            </a:r>
          </a:p>
          <a:p>
            <a:r>
              <a:rPr lang="en-GB" dirty="0"/>
              <a:t>Promotes access</a:t>
            </a:r>
          </a:p>
          <a:p>
            <a:r>
              <a:rPr lang="en-GB" dirty="0"/>
              <a:t>Attempts fairness</a:t>
            </a:r>
          </a:p>
          <a:p>
            <a:endParaRPr lang="en-GB" dirty="0"/>
          </a:p>
          <a:p>
            <a:r>
              <a:rPr lang="en-GB" dirty="0"/>
              <a:t>Criticisms</a:t>
            </a:r>
          </a:p>
          <a:p>
            <a:r>
              <a:rPr lang="en-GB" dirty="0"/>
              <a:t>Can increase teacher workload</a:t>
            </a:r>
          </a:p>
          <a:p>
            <a:r>
              <a:rPr lang="en-GB" dirty="0"/>
              <a:t>May unintentionally lower expectations</a:t>
            </a:r>
          </a:p>
          <a:p>
            <a:r>
              <a:rPr lang="en-GB" dirty="0"/>
              <a:t>Difficult to sustain consistently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0020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2411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894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22430"/>
            <a:ext cx="8139209" cy="3611862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  6</a:t>
            </a:r>
            <a:endParaRPr lang="en-GB" dirty="0">
              <a:ea typeface="Calibri"/>
              <a:cs typeface="Calibri"/>
            </a:endParaRPr>
          </a:p>
          <a:p>
            <a:r>
              <a:rPr lang="en-GB" sz="3200" b="1" dirty="0"/>
              <a:t>Education Sport and Physical Education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Topic 2: Inclusion, differentiation and adaptive teaching</a:t>
            </a:r>
          </a:p>
          <a:p>
            <a:endParaRPr lang="en-GB" sz="1400" dirty="0"/>
          </a:p>
          <a:p>
            <a:r>
              <a:rPr lang="en-GB" dirty="0"/>
              <a:t>Dr Kate Piper</a:t>
            </a:r>
            <a:endParaRPr lang="en-GB" dirty="0">
              <a:ea typeface="Calibri"/>
              <a:cs typeface="Calibri"/>
            </a:endParaRP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DBFC1BA-B321-DA1C-3E06-1C7823099CD0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D338CB-6857-9E96-ADF1-0BAB7994E9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9E3E13-62DD-F925-070E-0E185937988E}"/>
              </a:ext>
            </a:extLst>
          </p:cNvPr>
          <p:cNvSpPr txBox="1"/>
          <p:nvPr/>
        </p:nvSpPr>
        <p:spPr>
          <a:xfrm>
            <a:off x="1839883" y="1169799"/>
            <a:ext cx="8512233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Do we really need differentiation?</a:t>
            </a:r>
          </a:p>
          <a:p>
            <a:pPr algn="ctr"/>
            <a:endParaRPr lang="en-GB" sz="4400" b="1" dirty="0"/>
          </a:p>
          <a:p>
            <a:pPr algn="ctr"/>
            <a:r>
              <a:rPr lang="en-GB" sz="4400" b="1" dirty="0"/>
              <a:t>Can we genuinely meet the needs of every learner?</a:t>
            </a:r>
          </a:p>
        </p:txBody>
      </p:sp>
    </p:spTree>
    <p:extLst>
      <p:ext uri="{BB962C8B-B14F-4D97-AF65-F5344CB8AC3E}">
        <p14:creationId xmlns:p14="http://schemas.microsoft.com/office/powerpoint/2010/main" val="656199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9752836-9612-629E-6C67-B6B3F1AE80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674" y="319425"/>
            <a:ext cx="11642652" cy="522346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654A01-829D-F539-3B9D-85D6773E7C72}"/>
              </a:ext>
            </a:extLst>
          </p:cNvPr>
          <p:cNvSpPr txBox="1"/>
          <p:nvPr/>
        </p:nvSpPr>
        <p:spPr>
          <a:xfrm>
            <a:off x="811891" y="781175"/>
            <a:ext cx="1956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School football player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7A9BD2-9D02-C859-CBC7-7C8AC1BEA65C}"/>
              </a:ext>
            </a:extLst>
          </p:cNvPr>
          <p:cNvSpPr txBox="1"/>
          <p:nvPr/>
        </p:nvSpPr>
        <p:spPr>
          <a:xfrm>
            <a:off x="2605522" y="4458313"/>
            <a:ext cx="1956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County Swimmer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200D877-1598-9780-0534-12594583CC8E}"/>
              </a:ext>
            </a:extLst>
          </p:cNvPr>
          <p:cNvSpPr txBox="1"/>
          <p:nvPr/>
        </p:nvSpPr>
        <p:spPr>
          <a:xfrm>
            <a:off x="4217762" y="668783"/>
            <a:ext cx="1956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Learner with ADHD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D9BCFC-5BAB-F20F-DC98-0E5BEAE73009}"/>
              </a:ext>
            </a:extLst>
          </p:cNvPr>
          <p:cNvSpPr txBox="1"/>
          <p:nvPr/>
        </p:nvSpPr>
        <p:spPr>
          <a:xfrm>
            <a:off x="5914565" y="4319813"/>
            <a:ext cx="1956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Learner who loves PE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B6069EF-E286-5ABD-2737-354CF80F163E}"/>
              </a:ext>
            </a:extLst>
          </p:cNvPr>
          <p:cNvSpPr txBox="1"/>
          <p:nvPr/>
        </p:nvSpPr>
        <p:spPr>
          <a:xfrm>
            <a:off x="7349460" y="781175"/>
            <a:ext cx="1956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Learner who hates PE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6AAB66B-843D-5C33-6E28-5B2A81476F03}"/>
              </a:ext>
            </a:extLst>
          </p:cNvPr>
          <p:cNvSpPr txBox="1"/>
          <p:nvPr/>
        </p:nvSpPr>
        <p:spPr>
          <a:xfrm>
            <a:off x="9586478" y="4135147"/>
            <a:ext cx="1956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Learner with autism</a:t>
            </a:r>
          </a:p>
        </p:txBody>
      </p:sp>
    </p:spTree>
    <p:extLst>
      <p:ext uri="{BB962C8B-B14F-4D97-AF65-F5344CB8AC3E}">
        <p14:creationId xmlns:p14="http://schemas.microsoft.com/office/powerpoint/2010/main" val="14474824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50BE4-C289-F521-D6F1-BC71C47C1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we mean by inclusion?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84EAA-D623-B9EE-B859-DEAE3050D2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does and inclusive PE lesson look like?</a:t>
            </a:r>
          </a:p>
          <a:p>
            <a:r>
              <a:rPr lang="en-GB" dirty="0"/>
              <a:t>Does equal participation always mean equal learning?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Do we remember STEP principles?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426C7C-B8A4-6784-183A-9898E78A8A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9905" y="365125"/>
            <a:ext cx="3063875" cy="306387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6DE3496-7D1D-6301-7DD8-37239D56EACB}"/>
              </a:ext>
            </a:extLst>
          </p:cNvPr>
          <p:cNvSpPr/>
          <p:nvPr/>
        </p:nvSpPr>
        <p:spPr>
          <a:xfrm>
            <a:off x="789354" y="2821354"/>
            <a:ext cx="7479323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Equality/ Equity/ Inclusion</a:t>
            </a:r>
          </a:p>
        </p:txBody>
      </p:sp>
    </p:spTree>
    <p:extLst>
      <p:ext uri="{BB962C8B-B14F-4D97-AF65-F5344CB8AC3E}">
        <p14:creationId xmlns:p14="http://schemas.microsoft.com/office/powerpoint/2010/main" val="4152316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23ACB-4C29-DF45-BFCF-B9A4282B4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EXPECTED Differentiation in a PE lesson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4AAF4-2EE9-84EC-F054-84BC6BBF8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8350" y="1825625"/>
            <a:ext cx="9801716" cy="3575934"/>
          </a:xfrm>
        </p:spPr>
        <p:txBody>
          <a:bodyPr>
            <a:normAutofit/>
          </a:bodyPr>
          <a:lstStyle/>
          <a:p>
            <a:r>
              <a:rPr lang="en-GB" sz="3200" dirty="0"/>
              <a:t>You are teaching net/wall games</a:t>
            </a:r>
          </a:p>
          <a:p>
            <a:pPr lvl="1"/>
            <a:r>
              <a:rPr lang="en-GB" sz="2800" dirty="0"/>
              <a:t>One learner has never played before</a:t>
            </a:r>
          </a:p>
          <a:p>
            <a:pPr lvl="1"/>
            <a:r>
              <a:rPr lang="en-GB" sz="2800" dirty="0"/>
              <a:t>Another plays for a local club</a:t>
            </a:r>
          </a:p>
          <a:p>
            <a:pPr lvl="1"/>
            <a:r>
              <a:rPr lang="en-GB" sz="2800" dirty="0"/>
              <a:t>Three learners are disengaged </a:t>
            </a:r>
          </a:p>
          <a:p>
            <a:pPr lvl="1"/>
            <a:r>
              <a:rPr lang="en-GB" sz="2800" dirty="0"/>
              <a:t>One learner has a physical disability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/>
              <a:t>Create your own PE lessons (Primary/Secondary)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8652DD2-5E98-46F7-714E-7274A6F58304}"/>
              </a:ext>
            </a:extLst>
          </p:cNvPr>
          <p:cNvSpPr/>
          <p:nvPr/>
        </p:nvSpPr>
        <p:spPr>
          <a:xfrm flipH="1">
            <a:off x="762000" y="1452860"/>
            <a:ext cx="298868" cy="415498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STEP</a:t>
            </a:r>
          </a:p>
        </p:txBody>
      </p:sp>
    </p:spTree>
    <p:extLst>
      <p:ext uri="{BB962C8B-B14F-4D97-AF65-F5344CB8AC3E}">
        <p14:creationId xmlns:p14="http://schemas.microsoft.com/office/powerpoint/2010/main" val="212518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FB092-3252-7239-9694-096EFFF36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differentiation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CE9E2-116A-B504-2580-6C486C9200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Setting classes</a:t>
            </a:r>
          </a:p>
          <a:p>
            <a:r>
              <a:rPr lang="en-GB" dirty="0"/>
              <a:t>Easier tasks – Harder tasks – Different worksheets – different outcomes</a:t>
            </a:r>
          </a:p>
          <a:p>
            <a:r>
              <a:rPr lang="en-GB" dirty="0"/>
              <a:t>Cooperative learning strategies</a:t>
            </a:r>
          </a:p>
          <a:p>
            <a:r>
              <a:rPr lang="en-GB" dirty="0"/>
              <a:t>Who are we thinking about when thinking about differentiation.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6660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062B5-C05F-31E0-80CA-46553A9C0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Contemporary thoughts on inclusion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A783252-EB18-84B7-DBE5-06F4E28BE2C8}"/>
              </a:ext>
            </a:extLst>
          </p:cNvPr>
          <p:cNvSpPr/>
          <p:nvPr/>
        </p:nvSpPr>
        <p:spPr>
          <a:xfrm>
            <a:off x="0" y="2496503"/>
            <a:ext cx="6170910" cy="180469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Everyone is present and participating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1EC96DA-3B7F-F240-22CF-E3FD97D522AF}"/>
              </a:ext>
            </a:extLst>
          </p:cNvPr>
          <p:cNvSpPr/>
          <p:nvPr/>
        </p:nvSpPr>
        <p:spPr>
          <a:xfrm>
            <a:off x="5819774" y="1690688"/>
            <a:ext cx="6170910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Do children feel accepted, valued, respected and connected?</a:t>
            </a:r>
          </a:p>
        </p:txBody>
      </p:sp>
    </p:spTree>
    <p:extLst>
      <p:ext uri="{BB962C8B-B14F-4D97-AF65-F5344CB8AC3E}">
        <p14:creationId xmlns:p14="http://schemas.microsoft.com/office/powerpoint/2010/main" val="13196389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00B21-5C81-E4FE-DA40-CDB5A1B50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more included? Who has a greater sense of belonging?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4727C8F-A087-4B85-4029-B957BC3491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6646191"/>
              </p:ext>
            </p:extLst>
          </p:nvPr>
        </p:nvGraphicFramePr>
        <p:xfrm>
          <a:off x="358775" y="1825625"/>
          <a:ext cx="11480800" cy="259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40400">
                  <a:extLst>
                    <a:ext uri="{9D8B030D-6E8A-4147-A177-3AD203B41FA5}">
                      <a16:colId xmlns:a16="http://schemas.microsoft.com/office/drawing/2014/main" val="3103143866"/>
                    </a:ext>
                  </a:extLst>
                </a:gridCol>
                <a:gridCol w="5740400">
                  <a:extLst>
                    <a:ext uri="{9D8B030D-6E8A-4147-A177-3AD203B41FA5}">
                      <a16:colId xmlns:a16="http://schemas.microsoft.com/office/drawing/2014/main" val="32867884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Learner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Learner 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88884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Participates fully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Participates fully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98659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Completes every activity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Has strong friendships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53108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Feels embarrassed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Feels supported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8641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Frequently selected last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Feels valued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42844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33668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99420-2EA5-8F26-9875-47F847AC0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natural elements of PE can unintentionally </a:t>
            </a:r>
            <a:r>
              <a:rPr lang="en-GB"/>
              <a:t>cause issues with sense of belonging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E76D0-AF06-BD13-2F35-69A513E389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Winners and losers</a:t>
            </a:r>
          </a:p>
          <a:p>
            <a:r>
              <a:rPr lang="en-GB" dirty="0"/>
              <a:t>Public comparison </a:t>
            </a:r>
          </a:p>
          <a:p>
            <a:r>
              <a:rPr lang="en-GB" dirty="0"/>
              <a:t>Top group/bottom groups</a:t>
            </a:r>
          </a:p>
          <a:p>
            <a:r>
              <a:rPr lang="en-GB" dirty="0"/>
              <a:t>Being chosen last</a:t>
            </a:r>
          </a:p>
          <a:p>
            <a:r>
              <a:rPr lang="en-GB" dirty="0"/>
              <a:t>Body image concerns</a:t>
            </a:r>
          </a:p>
        </p:txBody>
      </p:sp>
    </p:spTree>
    <p:extLst>
      <p:ext uri="{BB962C8B-B14F-4D97-AF65-F5344CB8AC3E}">
        <p14:creationId xmlns:p14="http://schemas.microsoft.com/office/powerpoint/2010/main" val="3982920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A6BE472-6AC2-84EB-FABF-2D39BD0940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Bring loads of examples of differentiation and inclusion.</a:t>
            </a:r>
          </a:p>
          <a:p>
            <a:endParaRPr lang="en-GB" dirty="0"/>
          </a:p>
          <a:p>
            <a:r>
              <a:rPr lang="en-GB" dirty="0"/>
              <a:t>Videos, reels quick examples.</a:t>
            </a:r>
          </a:p>
          <a:p>
            <a:endParaRPr lang="en-GB" dirty="0"/>
          </a:p>
          <a:p>
            <a:r>
              <a:rPr lang="en-GB" dirty="0"/>
              <a:t>Think about ALL areas of PE</a:t>
            </a:r>
          </a:p>
          <a:p>
            <a:endParaRPr lang="en-GB" dirty="0"/>
          </a:p>
          <a:p>
            <a:r>
              <a:rPr lang="en-GB" dirty="0"/>
              <a:t>Think about ALL ages.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96FA85-FAFF-9D06-2EA9-60EF2E8028C6}"/>
              </a:ext>
            </a:extLst>
          </p:cNvPr>
          <p:cNvSpPr txBox="1"/>
          <p:nvPr/>
        </p:nvSpPr>
        <p:spPr>
          <a:xfrm>
            <a:off x="7877175" y="3152774"/>
            <a:ext cx="420789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Think about your own approaches to:</a:t>
            </a:r>
          </a:p>
          <a:p>
            <a:endParaRPr lang="en-GB" sz="3200" b="1" dirty="0">
              <a:solidFill>
                <a:schemeClr val="bg1"/>
              </a:solidFill>
            </a:endParaRPr>
          </a:p>
          <a:p>
            <a:r>
              <a:rPr lang="en-GB" sz="3200" b="1" dirty="0">
                <a:solidFill>
                  <a:schemeClr val="bg1"/>
                </a:solidFill>
              </a:rPr>
              <a:t>Adaptive teaching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Fostering a sense of belonging</a:t>
            </a:r>
          </a:p>
          <a:p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86516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352</Words>
  <Application>Microsoft Office PowerPoint</Application>
  <PresentationFormat>Widescreen</PresentationFormat>
  <Paragraphs>97</Paragraphs>
  <Slides>10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UWTSD 200_Title Page</vt:lpstr>
      <vt:lpstr>UWTSD 200_Title Page 2</vt:lpstr>
      <vt:lpstr>UWTSD 200_Subtitle 1</vt:lpstr>
      <vt:lpstr>UWTSD 200_Text 1</vt:lpstr>
      <vt:lpstr>UWTSD 200_Text 6</vt:lpstr>
      <vt:lpstr>PowerPoint Presentation</vt:lpstr>
      <vt:lpstr>PowerPoint Presentation</vt:lpstr>
      <vt:lpstr>PowerPoint Presentation</vt:lpstr>
      <vt:lpstr>What do we mean by inclusion?</vt:lpstr>
      <vt:lpstr>EXPECTED Differentiation in a PE lesson</vt:lpstr>
      <vt:lpstr>Types of differentiation</vt:lpstr>
      <vt:lpstr>Contemporary thoughts on inclusion</vt:lpstr>
      <vt:lpstr>Who is more included? Who has a greater sense of belonging?</vt:lpstr>
      <vt:lpstr>What natural elements of PE can unintentionally cause issues with sense of belonging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24</cp:revision>
  <dcterms:created xsi:type="dcterms:W3CDTF">2021-03-09T15:35:42Z</dcterms:created>
  <dcterms:modified xsi:type="dcterms:W3CDTF">2026-10-09T14:19:24Z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