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0" r:id="rId5"/>
    <p:sldId id="258" r:id="rId6"/>
    <p:sldId id="259" r:id="rId7"/>
    <p:sldId id="268" r:id="rId8"/>
    <p:sldId id="267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85" d="100"/>
          <a:sy n="85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66191-FF1E-4A78-8E82-F25BB74DAA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F28E9A-1511-4610-BA3B-04E415DFAE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8FD3F-C2F3-46B7-A5AB-DCADFDF08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42626-6CDA-4546-BA47-483B9273D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16228-34C4-4C48-86D7-EA1407E23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338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F8D38-D64F-4B94-B8A3-2EC5E75E1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0A204-62C6-4AC9-9DFF-262D59096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93F1B-E074-4C45-A620-C177BBDF9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84740-61DB-492E-996F-860C2E865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B8D41-62DE-432C-AD6A-CED614C88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290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D4783-9296-42B3-9F88-600A8E92D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59240-9B05-4CC7-88FD-8DF9E3F2A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D739B-90E1-4A59-B18F-5A6F7F53D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A287-8FA4-4A09-AC26-F869423C9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146FC-E70C-47F8-80A4-FEF54EB43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287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827D8-F803-4217-9804-8B29D67AF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AC7FD-B9FF-49BC-8EE2-EAFC2BA83C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53B4FC-2D63-441A-9FBC-D66494C7B7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FC13DD-C01E-4B9E-ABC9-4A3359D7B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43E602-2A3F-48B5-A57A-0656055D7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BC841F-5026-4B8B-BCF5-4DB55EB9A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73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B3DBA-4DA8-4636-979D-D42AF583D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30A83E-1D94-4753-B3AC-F65024033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0DEAB-0C3A-48B8-98FB-465FF5C84B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C5EE20-9F3A-40A9-A810-5F882005B3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06F73C-3F03-4193-BF64-4DE75B2458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17FD59-054C-4988-AFD6-6DF974735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4D38E5-BCC7-4941-9E61-1A529C895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8B0A23-2002-4A98-8FCD-39D2BDE3B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035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87479-1833-47EA-940B-5C953E229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2450B6-4C58-4CC6-ACA9-9D0891056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6CFFC-D0EF-485B-942A-681B6187F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B378E-326F-49D2-96AA-C6A99FF70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729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C596C6-0228-4939-80E5-7CD61F94A2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0F42F5-99FA-49B7-89F2-8AFEEB4B9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02FDB2-A3F1-4A53-A37B-F6261B519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79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FCB4-FB0C-407B-8BD8-18EA727F5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935B0-D476-4EC5-9942-C44A35701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18A107-1622-412A-A476-0DAA2B9377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6287B-EDBB-4CA7-8EB9-ABD642F09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46463-6A74-44EF-9FAB-09384F2DC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FA71B-D3A8-4275-8EAD-337386E20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314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62021-6071-4F7B-A95F-3D672B087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3E9DDB-A6ED-4F72-B11A-FAE45DC887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BA4EA5-C845-4A1F-B292-276ACA39A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92954-D956-4818-BD3E-34C0029A2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497B53-729C-40D5-BB4C-98F3312D3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3B62B-E5FC-47EF-A4AC-D1302C270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358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7F6BA-95AD-472F-A1AC-7E0364B0C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69E502-C25D-4231-8261-51AAB4959B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41738-5C6C-4ACA-B7D5-5DEC9BE86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1E2B4-7FF6-4333-9F36-2CAC52EBD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86AA0-7D95-4E69-B8F8-707DBA4DA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119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73C892-C934-4209-AF48-5BB7DD5225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6D9B03-261E-4DD1-B9B4-D7E89832D7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04B0F-8D05-46D4-B65E-1E0835872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0CB0D-1E16-47E2-A2F2-1ACF93D1E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23E63-F17A-42A5-ABD3-9FF7BA56C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1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6F5AC5-8469-4183-A214-EC06A49AD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E85751-721B-4BD4-9A1B-0CFCDF6597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1938F-0CC2-464C-8F38-E125EDFFAC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255416-28AE-480D-9594-7D78AB5E8FA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443C2-5303-49B3-AD69-D83F9A751C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CCEBC-A992-4308-BE23-D6B2F9E089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1479B-88F5-4403-9729-5D5802764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58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vidapaflo.com/2016/05/using-star-framework-for-interview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hacklibraryschool.com/2012/11/14/getting-along-with-computer-science-folk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minntilt.com/tag/communicatio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llaboratory.wikidot.com/philosophy-of-thought-and-logic-2009-2010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diarybelajaringgris.blogspot.co.id/2015/11/listening-sebagai-pondasi-awal-belajar-bahasa-inggris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health-check-i-feel-a-bit-sick-should-i-stay-home-or-go-to-work-42759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news/learn-computer-skills-anytime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F7D9E-1394-4E83-BCDF-718BEA837C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50794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life: employability and future pathways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D7E65-4101-4BCB-AECA-EBE367A58A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4D6A89-7C0E-4E64-9C10-3055B746F5C8}"/>
              </a:ext>
            </a:extLst>
          </p:cNvPr>
          <p:cNvSpPr txBox="1"/>
          <p:nvPr/>
        </p:nvSpPr>
        <p:spPr>
          <a:xfrm>
            <a:off x="8444089" y="5757333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1708534</a:t>
            </a:r>
          </a:p>
        </p:txBody>
      </p:sp>
    </p:spTree>
    <p:extLst>
      <p:ext uri="{BB962C8B-B14F-4D97-AF65-F5344CB8AC3E}">
        <p14:creationId xmlns:p14="http://schemas.microsoft.com/office/powerpoint/2010/main" val="3567209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1B29C9-A1F6-4D6B-94B1-21A416A7BE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834" y="440697"/>
            <a:ext cx="11004999" cy="64173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C4D772-11C7-4F8F-AABB-D80E9F6B494A}"/>
              </a:ext>
            </a:extLst>
          </p:cNvPr>
          <p:cNvSpPr txBox="1"/>
          <p:nvPr/>
        </p:nvSpPr>
        <p:spPr>
          <a:xfrm>
            <a:off x="-3437681" y="6000428"/>
            <a:ext cx="728349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davidapaflo.com/2016/05/using-star-framework-for-interview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D1A19B-6F14-494A-81AF-0F6677F899C0}"/>
              </a:ext>
            </a:extLst>
          </p:cNvPr>
          <p:cNvSpPr txBox="1"/>
          <p:nvPr/>
        </p:nvSpPr>
        <p:spPr>
          <a:xfrm rot="10800000" flipH="1" flipV="1">
            <a:off x="5567423" y="6515688"/>
            <a:ext cx="2614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Coaching (2016)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F2F97-4EDF-4EB2-B8DC-2EFF4612096F}"/>
              </a:ext>
            </a:extLst>
          </p:cNvPr>
          <p:cNvSpPr txBox="1"/>
          <p:nvPr/>
        </p:nvSpPr>
        <p:spPr>
          <a:xfrm>
            <a:off x="5891514" y="1192192"/>
            <a:ext cx="1377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S-situation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866973-7A88-451B-BD53-B21EB876FF44}"/>
              </a:ext>
            </a:extLst>
          </p:cNvPr>
          <p:cNvSpPr txBox="1"/>
          <p:nvPr/>
        </p:nvSpPr>
        <p:spPr>
          <a:xfrm>
            <a:off x="6043323" y="3591309"/>
            <a:ext cx="924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T- task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346282-46BB-41E3-88C7-39D456F34F93}"/>
              </a:ext>
            </a:extLst>
          </p:cNvPr>
          <p:cNvSpPr txBox="1"/>
          <p:nvPr/>
        </p:nvSpPr>
        <p:spPr>
          <a:xfrm>
            <a:off x="1009039" y="3591309"/>
            <a:ext cx="17321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A-Action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0589B3-2EFD-430A-876C-78A8A501DEBF}"/>
              </a:ext>
            </a:extLst>
          </p:cNvPr>
          <p:cNvSpPr txBox="1"/>
          <p:nvPr/>
        </p:nvSpPr>
        <p:spPr>
          <a:xfrm flipV="1">
            <a:off x="1875099" y="1342663"/>
            <a:ext cx="358815" cy="57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FD856B-CDFD-46B0-8480-A4EB1C9115F0}"/>
              </a:ext>
            </a:extLst>
          </p:cNvPr>
          <p:cNvSpPr txBox="1"/>
          <p:nvPr/>
        </p:nvSpPr>
        <p:spPr>
          <a:xfrm rot="10800000" flipH="1" flipV="1">
            <a:off x="1115255" y="1082761"/>
            <a:ext cx="1245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R-Result</a:t>
            </a:r>
          </a:p>
        </p:txBody>
      </p:sp>
    </p:spTree>
    <p:extLst>
      <p:ext uri="{BB962C8B-B14F-4D97-AF65-F5344CB8AC3E}">
        <p14:creationId xmlns:p14="http://schemas.microsoft.com/office/powerpoint/2010/main" val="268150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6EC31C91-0F5B-4B54-A71E-554DA6636D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0357" y="990222"/>
            <a:ext cx="9855199" cy="60564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51268FE-4351-4E6A-980C-9E6594139F73}"/>
              </a:ext>
            </a:extLst>
          </p:cNvPr>
          <p:cNvSpPr txBox="1"/>
          <p:nvPr/>
        </p:nvSpPr>
        <p:spPr>
          <a:xfrm>
            <a:off x="3239910" y="304801"/>
            <a:ext cx="5138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Able to work as part of a Team</a:t>
            </a:r>
          </a:p>
        </p:txBody>
      </p:sp>
    </p:spTree>
    <p:extLst>
      <p:ext uri="{BB962C8B-B14F-4D97-AF65-F5344CB8AC3E}">
        <p14:creationId xmlns:p14="http://schemas.microsoft.com/office/powerpoint/2010/main" val="4264247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056EAC3-C504-4998-8268-2E8E322EF8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59467" y="1636889"/>
            <a:ext cx="8873066" cy="43578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067288-1352-4BB8-A4B3-8C78CCACB047}"/>
              </a:ext>
            </a:extLst>
          </p:cNvPr>
          <p:cNvSpPr txBox="1"/>
          <p:nvPr/>
        </p:nvSpPr>
        <p:spPr>
          <a:xfrm>
            <a:off x="9087554" y="6291374"/>
            <a:ext cx="180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Tuckman (1965)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8A0FC4-4190-4F39-B356-8BE4692A78E9}"/>
              </a:ext>
            </a:extLst>
          </p:cNvPr>
          <p:cNvSpPr txBox="1"/>
          <p:nvPr/>
        </p:nvSpPr>
        <p:spPr>
          <a:xfrm>
            <a:off x="3138312" y="570843"/>
            <a:ext cx="62486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work as part of a team</a:t>
            </a:r>
          </a:p>
        </p:txBody>
      </p:sp>
    </p:spTree>
    <p:extLst>
      <p:ext uri="{BB962C8B-B14F-4D97-AF65-F5344CB8AC3E}">
        <p14:creationId xmlns:p14="http://schemas.microsoft.com/office/powerpoint/2010/main" val="321889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5EA84626-1A2E-4694-9BE4-72DC9B9E12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70444" y="2551793"/>
            <a:ext cx="4432300" cy="4089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4A6E6F-8A39-4121-B374-9EE8AE15624C}"/>
              </a:ext>
            </a:extLst>
          </p:cNvPr>
          <p:cNvSpPr txBox="1"/>
          <p:nvPr/>
        </p:nvSpPr>
        <p:spPr>
          <a:xfrm>
            <a:off x="-4166886" y="5473699"/>
            <a:ext cx="93754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thecollaboratory.wikidot.com/philosophy-of-thought-and-logic-2009-201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B3C1CA-3189-424F-B320-BD61F3167A97}"/>
              </a:ext>
            </a:extLst>
          </p:cNvPr>
          <p:cNvSpPr txBox="1"/>
          <p:nvPr/>
        </p:nvSpPr>
        <p:spPr>
          <a:xfrm flipH="1">
            <a:off x="2523281" y="982133"/>
            <a:ext cx="674804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Able to analyse and resolve problems occurring in relation to service users and able to apply innovative solutions</a:t>
            </a:r>
          </a:p>
        </p:txBody>
      </p:sp>
    </p:spTree>
    <p:extLst>
      <p:ext uri="{BB962C8B-B14F-4D97-AF65-F5344CB8AC3E}">
        <p14:creationId xmlns:p14="http://schemas.microsoft.com/office/powerpoint/2010/main" val="674206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43BBEED2-7DBB-46AB-BC39-A0EA644F5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4862" y="2522908"/>
            <a:ext cx="8692516" cy="3210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CBBC49-C7A2-4105-AA1C-457EEE82F619}"/>
              </a:ext>
            </a:extLst>
          </p:cNvPr>
          <p:cNvSpPr txBox="1"/>
          <p:nvPr/>
        </p:nvSpPr>
        <p:spPr>
          <a:xfrm>
            <a:off x="2698043" y="953248"/>
            <a:ext cx="63895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Able to listen to and communicate effectively with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3334382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playing with a toy&#10;&#10;Description automatically generated">
            <a:extLst>
              <a:ext uri="{FF2B5EF4-FFF2-40B4-BE49-F238E27FC236}">
                <a16:creationId xmlns:a16="http://schemas.microsoft.com/office/drawing/2014/main" id="{599E59F0-4A34-4975-87A7-631D822FA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56090" y="1738489"/>
            <a:ext cx="6649155" cy="42107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3ABA26-8061-44C4-94D8-D6371341BE43}"/>
              </a:ext>
            </a:extLst>
          </p:cNvPr>
          <p:cNvSpPr txBox="1"/>
          <p:nvPr/>
        </p:nvSpPr>
        <p:spPr>
          <a:xfrm>
            <a:off x="3172178" y="784382"/>
            <a:ext cx="67281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of Direct work with children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A8A81C-3CB5-4963-82D4-A56F99FD0AA0}"/>
              </a:ext>
            </a:extLst>
          </p:cNvPr>
          <p:cNvSpPr txBox="1"/>
          <p:nvPr/>
        </p:nvSpPr>
        <p:spPr>
          <a:xfrm>
            <a:off x="7213600" y="6468533"/>
            <a:ext cx="35221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Creative commons (2019)</a:t>
            </a:r>
          </a:p>
        </p:txBody>
      </p:sp>
    </p:spTree>
    <p:extLst>
      <p:ext uri="{BB962C8B-B14F-4D97-AF65-F5344CB8AC3E}">
        <p14:creationId xmlns:p14="http://schemas.microsoft.com/office/powerpoint/2010/main" val="1163063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erson sitting in front of a computer&#10;&#10;Description automatically generated">
            <a:extLst>
              <a:ext uri="{FF2B5EF4-FFF2-40B4-BE49-F238E27FC236}">
                <a16:creationId xmlns:a16="http://schemas.microsoft.com/office/drawing/2014/main" id="{72C6886E-6472-489F-8BE5-F8F7679D73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5690" y="1783644"/>
            <a:ext cx="10430932" cy="441395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28C4075-3F39-4310-B2F5-4796EAA7B09F}"/>
              </a:ext>
            </a:extLst>
          </p:cNvPr>
          <p:cNvSpPr txBox="1"/>
          <p:nvPr/>
        </p:nvSpPr>
        <p:spPr>
          <a:xfrm>
            <a:off x="2009422" y="169333"/>
            <a:ext cx="820702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ability to record case notes and have the necessary standard of  IT skills</a:t>
            </a:r>
          </a:p>
        </p:txBody>
      </p:sp>
    </p:spTree>
    <p:extLst>
      <p:ext uri="{BB962C8B-B14F-4D97-AF65-F5344CB8AC3E}">
        <p14:creationId xmlns:p14="http://schemas.microsoft.com/office/powerpoint/2010/main" val="1507211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7EB785-E9E6-44F2-A917-F926A019C7DF}"/>
              </a:ext>
            </a:extLst>
          </p:cNvPr>
          <p:cNvSpPr txBox="1"/>
          <p:nvPr/>
        </p:nvSpPr>
        <p:spPr>
          <a:xfrm>
            <a:off x="4165600" y="3036711"/>
            <a:ext cx="38833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494276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7672F2-35A7-46E9-B6AF-0F2A6FF81A01}"/>
              </a:ext>
            </a:extLst>
          </p:cNvPr>
          <p:cNvSpPr txBox="1"/>
          <p:nvPr/>
        </p:nvSpPr>
        <p:spPr>
          <a:xfrm>
            <a:off x="869245" y="756355"/>
            <a:ext cx="10984088" cy="5876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Barnardo's (2019) Project Worker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Https://barnardos.org.uk/jobs-at-barnardos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16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Civil service resourcing (2016) A brief guide to competencies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: Https://www.gov.uk/guidance/a-brief-guide-to-competencies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Accessed 14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Cottrell ,S. (2010) Skills for success. The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personal development planning handbook.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Basingstoke. Palgrave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Kennedy , J . (2019)  Does behaviour-based interviewing still work ?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: Https://interviewedge.com/articles/behaviour-based-interviewing-training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Accessed 14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  <a:b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Knight ,P. t. (2003) Complexity and curriculum :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process approach to curriculum –making teaching in higher education,(6) 6pp,371-383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: www.qualityresearch international.com/esecttools/esectpubs/employability%20and20%learning%20%higher%20education.p.d.f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15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and Enterprise Network (2001) Update: A digest of recent labour Market, Research and evaluation reports and developments, no, 1,February (Sheffield: skills and enterprise network)					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Taylor ,R. And Humphrey, I. (2002) Fast track to the top: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career success.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 : Kogan Page.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Tuckman ,B .( 1965 ) `Developmental sequence in small groups`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Bulletin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63 (6) , pp384-399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Accessed 14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2019 )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DoI:10.1037/h0022100 pmId 143144073</a:t>
            </a:r>
          </a:p>
          <a:p>
            <a:pPr algn="just"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580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480</TotalTime>
  <Words>395</Words>
  <Application>Microsoft Office PowerPoint</Application>
  <PresentationFormat>Widescreen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Skills for life: employability and future pathways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</dc:title>
  <dc:creator>nicola siddley</dc:creator>
  <cp:lastModifiedBy>nicola siddley</cp:lastModifiedBy>
  <cp:revision>63</cp:revision>
  <dcterms:created xsi:type="dcterms:W3CDTF">2019-10-11T12:36:57Z</dcterms:created>
  <dcterms:modified xsi:type="dcterms:W3CDTF">2019-10-16T15:07:02Z</dcterms:modified>
</cp:coreProperties>
</file>