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7" r:id="rId1"/>
  </p:sldMasterIdLst>
  <p:notesMasterIdLst>
    <p:notesMasterId r:id="rId24"/>
  </p:notesMasterIdLst>
  <p:handoutMasterIdLst>
    <p:handoutMasterId r:id="rId25"/>
  </p:handoutMasterIdLst>
  <p:sldIdLst>
    <p:sldId id="1233" r:id="rId2"/>
    <p:sldId id="442" r:id="rId3"/>
    <p:sldId id="1291" r:id="rId4"/>
    <p:sldId id="1257" r:id="rId5"/>
    <p:sldId id="1400" r:id="rId6"/>
    <p:sldId id="1317" r:id="rId7"/>
    <p:sldId id="1330" r:id="rId8"/>
    <p:sldId id="1331" r:id="rId9"/>
    <p:sldId id="1348" r:id="rId10"/>
    <p:sldId id="1349" r:id="rId11"/>
    <p:sldId id="1350" r:id="rId12"/>
    <p:sldId id="1351" r:id="rId13"/>
    <p:sldId id="1332" r:id="rId14"/>
    <p:sldId id="1337" r:id="rId15"/>
    <p:sldId id="1338" r:id="rId16"/>
    <p:sldId id="1339" r:id="rId17"/>
    <p:sldId id="1340" r:id="rId18"/>
    <p:sldId id="1397" r:id="rId19"/>
    <p:sldId id="1398" r:id="rId20"/>
    <p:sldId id="1399" r:id="rId21"/>
    <p:sldId id="1571" r:id="rId22"/>
    <p:sldId id="129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88"/>
    <p:restoredTop sz="74093"/>
  </p:normalViewPr>
  <p:slideViewPr>
    <p:cSldViewPr snapToGrid="0">
      <p:cViewPr varScale="1">
        <p:scale>
          <a:sx n="60" d="100"/>
          <a:sy n="60" d="100"/>
        </p:scale>
        <p:origin x="1824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1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9BCDE-C4D7-014A-8018-3EBC37586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DF4871-C2A7-DE41-9730-C511187F43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C4BF2-1489-AA4C-B1BE-FD1BA96C3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9326D-05AE-5046-958F-51C688BB2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C774E-BCA5-C445-A6E6-D9D1B3075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29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F8960-BC64-6841-AFD0-0E61489BB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EB7F9-4C8C-D24E-A5D5-F1D081E05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B0C08-8FF5-D64A-82BF-88E2CFD01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8D0BA-BA57-A347-95A2-E0FADD02F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84AEA-E940-C445-A7A6-D97BA31CA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753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E6D29-43C9-F045-96DD-6A4EB5D8B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928B6-9E8D-A04F-A3AD-77783DEFE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D03F3-6AF0-0E44-BEBD-F1F786E5E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6CEA7-BB52-2242-9D6B-37860B788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C3CAA-D72D-A749-ACD7-4FE150231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258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939F5-7EFA-024D-A519-E6A291F92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59989-D696-784E-974A-F97DA9C652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F9E76-F722-2240-8FEA-5D59FB5F40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B7093-57F6-AA46-9CED-AF1C9BD57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F34D1-7378-E54F-931D-A5DFB3794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871D7-9E2D-324E-A8AF-887DE96D1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9868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E185F-4E1D-7C47-B346-4D2F1A3EB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E9EB0-BA7F-5840-BBCE-711F781B8F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25EE9-76EC-8E4E-B89F-069C3BC058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56EECB-369A-E843-B9FD-25BDB1545B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C0BB41-E7A5-9347-AEB1-3529BE697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8745E8-83B0-E84E-9242-09EED1C2E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06A4A2-9A93-384D-BF57-45569AB1B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783914-A9EE-E342-BAFC-14951CC4F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8479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49D72-FBAB-4C45-8880-0B18DD61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42F93E-3DD6-3F43-9B07-2A314E6E2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9F9A60-4A3B-0742-A030-1E773C118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FFC97-AB02-AE44-B996-C7BDDBC1E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5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004136-BD31-E24F-8332-22C24560E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070E8-8FA5-114E-B622-C54382932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45D82-4112-0641-8D02-222A7EE69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25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CB083-7738-0A4D-9802-AFA896D02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944A9-A9A9-CF4F-9883-412E5C5A4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43D9F-2F7B-3A47-B587-EC3F56DEA2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5677A-1EB7-1443-BBA9-1E3A81A7D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CF0EC-3B3C-C849-9C60-E76217F6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B7F324-5B1D-2645-9BA1-4DBC32F32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9259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0116-1126-0645-98F0-DDBCA9D91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50CE7F-2CAE-0B48-853B-005A8B4D91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832D5E-69D2-644B-B842-99B5E1EA64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16E027-3146-F146-973C-5237B4531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58119-328A-4849-AF63-134A43E05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04F720-9E08-1042-B60F-5DA2830F0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471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27BC2-811F-684D-BAA3-5EB433F4E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8CF503-CD22-7143-8AE0-64E2CF64A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09979-D6A1-2D4A-B442-F7D25ED92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956DF-F840-1042-96C3-D4B704584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60D61-D732-1E4C-9024-F178C04E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512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2D85C0-0BA0-3C49-A4E1-2B9FBF1404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263AF-0D9C-FE4F-9454-84AD0D404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632A2-6C39-F446-9B5F-378CB9F7D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566F5-3D9F-5A48-8473-33AC472D5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7512B-E584-2148-8AA1-6015080BD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09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118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F0DE8A-E830-1D4C-A656-C43FCE982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316E1-52D9-EE48-984B-B158851A2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232EF-6591-7A47-9049-8AC96EC1B3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10/13/22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891E0-D595-8F44-B4AB-C58E6B6D8D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2AC058-7F69-894A-9642-7FBE86BC09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38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  <p:sldLayoutId id="2147484149" r:id="rId2"/>
    <p:sldLayoutId id="2147484150" r:id="rId3"/>
    <p:sldLayoutId id="2147484151" r:id="rId4"/>
    <p:sldLayoutId id="2147484152" r:id="rId5"/>
    <p:sldLayoutId id="2147484153" r:id="rId6"/>
    <p:sldLayoutId id="2147484154" r:id="rId7"/>
    <p:sldLayoutId id="2147484155" r:id="rId8"/>
    <p:sldLayoutId id="2147484156" r:id="rId9"/>
    <p:sldLayoutId id="2147484157" r:id="rId10"/>
    <p:sldLayoutId id="2147484158" r:id="rId11"/>
    <p:sldLayoutId id="214748415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BA3C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5061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13.10.2022</a:t>
            </a:r>
            <a:endParaRPr lang="en-GB" sz="1600" b="1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820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93724" y="2197308"/>
            <a:ext cx="5643270" cy="252376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/>
              <a:t>Rhan</a:t>
            </a:r>
            <a:r>
              <a:rPr lang="en-US" sz="3200" b="1" u="sng" dirty="0"/>
              <a:t> 1</a:t>
            </a:r>
            <a:r>
              <a:rPr lang="en-US" sz="3200" dirty="0"/>
              <a:t>: “Mae </a:t>
            </a:r>
            <a:r>
              <a:rPr lang="en-US" sz="3200" dirty="0" err="1"/>
              <a:t>hi’n</a:t>
            </a:r>
            <a:r>
              <a:rPr lang="en-US" sz="3200" dirty="0"/>
              <a:t> </a:t>
            </a:r>
            <a:r>
              <a:rPr lang="en-US" sz="3200" dirty="0" err="1"/>
              <a:t>amser</a:t>
            </a:r>
            <a:r>
              <a:rPr lang="en-US" sz="3200" dirty="0"/>
              <a:t> </a:t>
            </a:r>
            <a:r>
              <a:rPr lang="en-US" sz="3200" dirty="0" err="1"/>
              <a:t>cofrestru</a:t>
            </a:r>
            <a:r>
              <a:rPr lang="en-US" sz="3200" dirty="0"/>
              <a:t>!” (</a:t>
            </a:r>
            <a:r>
              <a:rPr lang="en-US" sz="3200" dirty="0" err="1"/>
              <a:t>yn</a:t>
            </a:r>
            <a:r>
              <a:rPr lang="en-US" sz="3200" dirty="0"/>
              <a:t> y </a:t>
            </a:r>
            <a:r>
              <a:rPr lang="en-US" sz="3200" dirty="0" err="1"/>
              <a:t>Gymraeg</a:t>
            </a:r>
            <a:r>
              <a:rPr lang="en-US" sz="3200" dirty="0"/>
              <a:t>).</a:t>
            </a:r>
          </a:p>
          <a:p>
            <a:endParaRPr lang="en-US" sz="1600" dirty="0"/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/>
              <a:t>Rhan</a:t>
            </a:r>
            <a:r>
              <a:rPr lang="en-US" sz="3200" b="1" u="sng" dirty="0"/>
              <a:t> 2</a:t>
            </a:r>
            <a:r>
              <a:rPr lang="en-US" sz="3200" dirty="0"/>
              <a:t>:  Faint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 </a:t>
            </a:r>
            <a:r>
              <a:rPr lang="en-US" sz="3200" dirty="0" err="1"/>
              <a:t>yw</a:t>
            </a:r>
            <a:r>
              <a:rPr lang="en-US" sz="3200" dirty="0"/>
              <a:t> hi?</a:t>
            </a:r>
          </a:p>
          <a:p>
            <a:endParaRPr lang="en-US" sz="1600" dirty="0"/>
          </a:p>
          <a:p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471A80-8171-764D-B214-0C23ACF49493}"/>
              </a:ext>
            </a:extLst>
          </p:cNvPr>
          <p:cNvSpPr txBox="1"/>
          <p:nvPr/>
        </p:nvSpPr>
        <p:spPr>
          <a:xfrm>
            <a:off x="2807480" y="146347"/>
            <a:ext cx="6259028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byddwn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ni’n</a:t>
            </a:r>
            <a:r>
              <a:rPr lang="en-US" sz="3600" b="1" dirty="0">
                <a:solidFill>
                  <a:srgbClr val="002060"/>
                </a:solidFill>
              </a:rPr>
              <a:t> …</a:t>
            </a:r>
          </a:p>
          <a:p>
            <a:pPr algn="ctr"/>
            <a:r>
              <a:rPr lang="en-US" sz="3600" b="1" i="1" dirty="0">
                <a:solidFill>
                  <a:srgbClr val="002060"/>
                </a:solidFill>
              </a:rPr>
              <a:t>Today, we will be…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FD0E4-63CE-8C4A-9090-91A5CF5BF734}"/>
              </a:ext>
            </a:extLst>
          </p:cNvPr>
          <p:cNvSpPr txBox="1"/>
          <p:nvPr/>
        </p:nvSpPr>
        <p:spPr>
          <a:xfrm>
            <a:off x="6244873" y="2166531"/>
            <a:ext cx="5643270" cy="255454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/>
              <a:t>Part 1</a:t>
            </a:r>
            <a:r>
              <a:rPr lang="en-US" sz="3200" i="1" dirty="0"/>
              <a:t>: “It is registration time!” (</a:t>
            </a:r>
            <a:r>
              <a:rPr lang="en-US" sz="3200" i="1" dirty="0" err="1"/>
              <a:t>yn</a:t>
            </a:r>
            <a:r>
              <a:rPr lang="en-US" sz="3200" i="1" dirty="0"/>
              <a:t> y </a:t>
            </a:r>
            <a:r>
              <a:rPr lang="en-US" sz="3200" i="1" dirty="0" err="1"/>
              <a:t>Gymraeg</a:t>
            </a:r>
            <a:r>
              <a:rPr lang="en-US" sz="3200" i="1" dirty="0"/>
              <a:t>).</a:t>
            </a:r>
          </a:p>
          <a:p>
            <a:endParaRPr lang="en-US" sz="1600" i="1" dirty="0"/>
          </a:p>
          <a:p>
            <a:endParaRPr lang="en-US" sz="16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 err="1"/>
              <a:t>Rhan</a:t>
            </a:r>
            <a:r>
              <a:rPr lang="en-US" sz="3200" b="1" i="1" u="sng" dirty="0"/>
              <a:t> 2</a:t>
            </a:r>
            <a:r>
              <a:rPr lang="en-US" sz="3200" i="1" dirty="0"/>
              <a:t>: What’s the time? (</a:t>
            </a:r>
            <a:r>
              <a:rPr lang="en-US" sz="3200" i="1" dirty="0" err="1"/>
              <a:t>yn</a:t>
            </a:r>
            <a:r>
              <a:rPr lang="en-US" sz="3200" i="1" dirty="0"/>
              <a:t> y </a:t>
            </a:r>
            <a:r>
              <a:rPr lang="en-US" sz="3200" i="1" dirty="0" err="1"/>
              <a:t>Gymraeg</a:t>
            </a:r>
            <a:r>
              <a:rPr lang="en-US" sz="3200" i="1" dirty="0"/>
              <a:t>)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1705340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43199" y="357087"/>
            <a:ext cx="6959599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1:</a:t>
            </a:r>
          </a:p>
          <a:p>
            <a:pPr algn="ctr"/>
            <a:r>
              <a:rPr lang="en-US" sz="2800" dirty="0"/>
              <a:t>Mae </a:t>
            </a:r>
            <a:r>
              <a:rPr lang="en-US" sz="2800" dirty="0" err="1"/>
              <a:t>hi’n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cofrestru</a:t>
            </a:r>
            <a:r>
              <a:rPr lang="en-US" sz="2800" dirty="0"/>
              <a:t>!</a:t>
            </a:r>
          </a:p>
          <a:p>
            <a:pPr algn="ctr"/>
            <a:endParaRPr lang="en-US" sz="2800" dirty="0"/>
          </a:p>
          <a:p>
            <a:pPr algn="ctr"/>
            <a:r>
              <a:rPr lang="en-US" sz="2800" b="1" i="1" u="sng" dirty="0"/>
              <a:t>Part 1:</a:t>
            </a:r>
          </a:p>
          <a:p>
            <a:pPr algn="ctr"/>
            <a:r>
              <a:rPr lang="en-US" sz="2800" i="1" dirty="0"/>
              <a:t>It’s registration time!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D9611A-59B9-FE4A-854C-70294E0063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3" t="8962" r="10510" b="8255"/>
          <a:stretch/>
        </p:blipFill>
        <p:spPr>
          <a:xfrm>
            <a:off x="1586566" y="3258773"/>
            <a:ext cx="2313265" cy="2461823"/>
          </a:xfrm>
          <a:prstGeom prst="rect">
            <a:avLst/>
          </a:prstGeom>
        </p:spPr>
      </p:pic>
      <p:sp>
        <p:nvSpPr>
          <p:cNvPr id="8" name="Cloud Callout 7">
            <a:extLst>
              <a:ext uri="{FF2B5EF4-FFF2-40B4-BE49-F238E27FC236}">
                <a16:creationId xmlns:a16="http://schemas.microsoft.com/office/drawing/2014/main" id="{C7DD00D4-AF04-5842-8B51-44E52C8D7A2B}"/>
              </a:ext>
            </a:extLst>
          </p:cNvPr>
          <p:cNvSpPr/>
          <p:nvPr/>
        </p:nvSpPr>
        <p:spPr>
          <a:xfrm>
            <a:off x="4749801" y="2886998"/>
            <a:ext cx="6019800" cy="2904202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r>
              <a:rPr lang="en-US" sz="2800" b="1" dirty="0">
                <a:solidFill>
                  <a:schemeClr val="tx2"/>
                </a:solidFill>
              </a:rPr>
              <a:t>Faint o </a:t>
            </a:r>
            <a:r>
              <a:rPr lang="en-US" sz="2800" b="1" dirty="0" err="1">
                <a:solidFill>
                  <a:schemeClr val="tx2"/>
                </a:solidFill>
              </a:rPr>
              <a:t>ymadroddion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rydych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chi’n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eu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cofio</a:t>
            </a:r>
            <a:r>
              <a:rPr lang="en-US" sz="2800" b="1" dirty="0">
                <a:solidFill>
                  <a:schemeClr val="tx2"/>
                </a:solidFill>
              </a:rPr>
              <a:t>?</a:t>
            </a:r>
          </a:p>
          <a:p>
            <a:pPr algn="ctr"/>
            <a:endParaRPr lang="en-US" b="1" dirty="0">
              <a:solidFill>
                <a:schemeClr val="tx2"/>
              </a:solidFill>
            </a:endParaRPr>
          </a:p>
          <a:p>
            <a:pPr algn="ctr"/>
            <a:r>
              <a:rPr lang="en-US" sz="2800" b="1" i="1" dirty="0">
                <a:solidFill>
                  <a:schemeClr val="tx2"/>
                </a:solidFill>
              </a:rPr>
              <a:t>How many phrases do you remember?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2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318437" y="196182"/>
            <a:ext cx="939723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937" y="959935"/>
            <a:ext cx="2583129" cy="2583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787564" y="3012548"/>
            <a:ext cx="3080825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Cwestiwn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 da!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960896" y="4112316"/>
            <a:ext cx="3428612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Good answer!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90688" y="1885544"/>
            <a:ext cx="391066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Ydych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chi’n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barod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3079566" y="5241823"/>
            <a:ext cx="6032867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Today we are going to learn 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8440615" y="3088370"/>
            <a:ext cx="3080825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Good effort.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44223DE-C58E-4644-B5EF-0DE03E78D1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DAC3C4-90A9-1840-AE45-7E296CFCDC82}"/>
              </a:ext>
            </a:extLst>
          </p:cNvPr>
          <p:cNvSpPr txBox="1"/>
          <p:nvPr/>
        </p:nvSpPr>
        <p:spPr>
          <a:xfrm>
            <a:off x="7332620" y="4045475"/>
            <a:ext cx="4188820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Gwrandewch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arna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i</a:t>
            </a:r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973D2A-C936-7F49-A40D-2ABF75B43477}"/>
              </a:ext>
            </a:extLst>
          </p:cNvPr>
          <p:cNvSpPr txBox="1"/>
          <p:nvPr/>
        </p:nvSpPr>
        <p:spPr>
          <a:xfrm>
            <a:off x="8605801" y="1791191"/>
            <a:ext cx="3080825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ea typeface="Ayuthaya" pitchFamily="2" charset="-34"/>
                <a:cs typeface="Arial" panose="020B0604020202020204" pitchFamily="34" charset="0"/>
              </a:rPr>
              <a:t>Look at me.</a:t>
            </a:r>
          </a:p>
        </p:txBody>
      </p:sp>
    </p:spTree>
    <p:extLst>
      <p:ext uri="{BB962C8B-B14F-4D97-AF65-F5344CB8AC3E}">
        <p14:creationId xmlns:p14="http://schemas.microsoft.com/office/powerpoint/2010/main" val="315404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642005" y="280088"/>
            <a:ext cx="5244045" cy="1077218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/>
              <a:t>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464" y="2270342"/>
            <a:ext cx="2583129" cy="2583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787564" y="3012548"/>
            <a:ext cx="3080825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question!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960896" y="4112316"/>
            <a:ext cx="3428612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Ateb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da!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90688" y="1885544"/>
            <a:ext cx="3910669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ready?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3079566" y="5241823"/>
            <a:ext cx="7405554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rydyn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mynd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ddysgu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8440615" y="3088370"/>
            <a:ext cx="3080825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Ymdrech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dda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44223DE-C58E-4644-B5EF-0DE03E78D1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DAC3C4-90A9-1840-AE45-7E296CFCDC82}"/>
              </a:ext>
            </a:extLst>
          </p:cNvPr>
          <p:cNvSpPr txBox="1"/>
          <p:nvPr/>
        </p:nvSpPr>
        <p:spPr>
          <a:xfrm>
            <a:off x="7332620" y="4045475"/>
            <a:ext cx="4188820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 to me.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973D2A-C936-7F49-A40D-2ABF75B43477}"/>
              </a:ext>
            </a:extLst>
          </p:cNvPr>
          <p:cNvSpPr txBox="1"/>
          <p:nvPr/>
        </p:nvSpPr>
        <p:spPr>
          <a:xfrm>
            <a:off x="8605801" y="1791191"/>
            <a:ext cx="3080825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Edrychwch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arna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4030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5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……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……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21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014780" y="968982"/>
            <a:ext cx="7888637" cy="29238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iwrnod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645154" y="4210169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heddiw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22643" y="3281646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Iau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43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51709" y="28848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  <a:p>
            <a:pPr algn="ctr"/>
            <a:r>
              <a:rPr lang="en-US" sz="2400" b="1" i="1" dirty="0"/>
              <a:t>Months of the year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306545"/>
              </p:ext>
            </p:extLst>
          </p:nvPr>
        </p:nvGraphicFramePr>
        <p:xfrm>
          <a:off x="2101274" y="232162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Ionawr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Chwefror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Mai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Mehefin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085268"/>
              </p:ext>
            </p:extLst>
          </p:nvPr>
        </p:nvGraphicFramePr>
        <p:xfrm>
          <a:off x="6700982" y="2319860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263749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Medi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Hydref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Rhagfyr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CEDC1589-345F-4A40-9061-9954E3E7E820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3567EA-4669-FF49-BF36-3EC0E37D3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98948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2643712"/>
              </p:ext>
            </p:extLst>
          </p:nvPr>
        </p:nvGraphicFramePr>
        <p:xfrm>
          <a:off x="2073564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Ionawr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Mai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9138455"/>
              </p:ext>
            </p:extLst>
          </p:nvPr>
        </p:nvGraphicFramePr>
        <p:xfrm>
          <a:off x="6679947" y="2321253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05312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Medi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3A467968-5017-A242-A79A-37911ACA8A95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765B8D2-0D6F-0E42-AB04-FDAADE773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02161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5453692"/>
              </p:ext>
            </p:extLst>
          </p:nvPr>
        </p:nvGraphicFramePr>
        <p:xfrm>
          <a:off x="2177727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Chwefror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Mehefin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537274"/>
              </p:ext>
            </p:extLst>
          </p:nvPr>
        </p:nvGraphicFramePr>
        <p:xfrm>
          <a:off x="6784110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Hydref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Rhagfyr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9B244D52-B2A4-5948-B2FC-8CF7839C45F1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C93EF2B-6C4F-B34A-A93C-E9EBABFB79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26949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665087"/>
              </p:ext>
            </p:extLst>
          </p:nvPr>
        </p:nvGraphicFramePr>
        <p:xfrm>
          <a:off x="2101273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371010"/>
              </p:ext>
            </p:extLst>
          </p:nvPr>
        </p:nvGraphicFramePr>
        <p:xfrm>
          <a:off x="6687127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EC888E9E-F053-E74C-A2E6-D01A60AB9133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11E3CC-68C1-8449-B723-240D24B105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61539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0F3962-31B6-CB40-90E4-D8A0F515B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26BA09-3984-7544-B211-E1FEB18A86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091" b="31515"/>
          <a:stretch/>
        </p:blipFill>
        <p:spPr>
          <a:xfrm>
            <a:off x="2279073" y="1149928"/>
            <a:ext cx="7983414" cy="314498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1696244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……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…….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2293749" y="1041694"/>
            <a:ext cx="7339270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887756" y="3485882"/>
            <a:ext cx="3883077" cy="2278838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</a:rPr>
              <a:t>Hydref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6355061" y="4071303"/>
            <a:ext cx="54474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nawr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F173A-B81A-0441-9D3B-170F387EDF16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521DE2-8C54-1D4D-90E8-6D1FC193E2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593335-7B33-3E4E-81E4-5DE2138A0DC2}"/>
              </a:ext>
            </a:extLst>
          </p:cNvPr>
          <p:cNvSpPr txBox="1"/>
          <p:nvPr/>
        </p:nvSpPr>
        <p:spPr>
          <a:xfrm>
            <a:off x="907373" y="4071303"/>
            <a:ext cx="21252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>
                <a:solidFill>
                  <a:srgbClr val="0070C0"/>
                </a:solidFill>
              </a:rPr>
              <a:t>Mis</a:t>
            </a:r>
          </a:p>
        </p:txBody>
      </p:sp>
    </p:spTree>
    <p:extLst>
      <p:ext uri="{BB962C8B-B14F-4D97-AF65-F5344CB8AC3E}">
        <p14:creationId xmlns:p14="http://schemas.microsoft.com/office/powerpoint/2010/main" val="347390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13.10.2022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458563" y="3801888"/>
            <a:ext cx="9982070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……………., y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……….................... o ………..….. 2022.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………………… y ………..………… 2022.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68" y="45731"/>
            <a:ext cx="5624736" cy="36164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55573" y="4249216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354689" y="5217324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5317068" y="4241095"/>
            <a:ext cx="222453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trydydd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ddeg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5054081" y="5217324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Hydref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8583560" y="4218970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Hydref</a:t>
            </a:r>
            <a:endParaRPr lang="en-US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473607F-B35C-4143-AA96-AA3CDB1A57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F399021-6851-0C45-A7FC-D7EAC0873043}"/>
              </a:ext>
            </a:extLst>
          </p:cNvPr>
          <p:cNvSpPr txBox="1"/>
          <p:nvPr/>
        </p:nvSpPr>
        <p:spPr>
          <a:xfrm>
            <a:off x="7084352" y="5217324"/>
            <a:ext cx="222453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trydydd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ddeg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7020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braf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</a:rPr>
              <a:t>Nac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717B6E-AA48-624A-A93B-2D9B1B5B7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963" y="66480"/>
            <a:ext cx="1898073" cy="138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96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1201271" y="299056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bwrw</a:t>
            </a:r>
            <a:r>
              <a:rPr lang="en-US" sz="4400" b="1" dirty="0"/>
              <a:t> </a:t>
            </a:r>
            <a:r>
              <a:rPr lang="en-US" sz="4400" b="1" dirty="0" err="1"/>
              <a:t>glaw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E4F3E9-AF2D-6F4F-945C-7E217B3E57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11" t="3380" r="6330" b="14996"/>
          <a:stretch/>
        </p:blipFill>
        <p:spPr>
          <a:xfrm>
            <a:off x="5410200" y="1110547"/>
            <a:ext cx="1981200" cy="13788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C670D3-329C-A240-8A03-204D11D688E7}"/>
              </a:ext>
            </a:extLst>
          </p:cNvPr>
          <p:cNvSpPr txBox="1"/>
          <p:nvPr/>
        </p:nvSpPr>
        <p:spPr>
          <a:xfrm>
            <a:off x="1201271" y="3151397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wyntog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F35F07B-5CCE-2F4B-92AC-AB99C96845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1150" y="4017009"/>
            <a:ext cx="2000250" cy="140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01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1201271" y="299056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oer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C670D3-329C-A240-8A03-204D11D688E7}"/>
              </a:ext>
            </a:extLst>
          </p:cNvPr>
          <p:cNvSpPr txBox="1"/>
          <p:nvPr/>
        </p:nvSpPr>
        <p:spPr>
          <a:xfrm>
            <a:off x="1201271" y="3151397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rhewllyd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F28321-276C-1743-B484-F9D2BBEF8B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349"/>
          <a:stretch/>
        </p:blipFill>
        <p:spPr>
          <a:xfrm>
            <a:off x="5260350" y="1114415"/>
            <a:ext cx="2280900" cy="1433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8DDF4D-EDA5-D349-920F-D37A93E8D9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9136" y="3872564"/>
            <a:ext cx="1683327" cy="1505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7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1201271" y="299056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stormus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C670D3-329C-A240-8A03-204D11D688E7}"/>
              </a:ext>
            </a:extLst>
          </p:cNvPr>
          <p:cNvSpPr txBox="1"/>
          <p:nvPr/>
        </p:nvSpPr>
        <p:spPr>
          <a:xfrm>
            <a:off x="1201271" y="3151397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bwrw</a:t>
            </a:r>
            <a:r>
              <a:rPr lang="en-US" sz="4400" b="1" dirty="0"/>
              <a:t> </a:t>
            </a:r>
            <a:r>
              <a:rPr lang="en-US" sz="4400" b="1" dirty="0" err="1"/>
              <a:t>eira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9A4C46-4553-5143-8115-A64CB67C42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0667" y="1053735"/>
            <a:ext cx="2980265" cy="16459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643850-1A61-B441-97A3-7AFD53B231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13" r="10030"/>
          <a:stretch/>
        </p:blipFill>
        <p:spPr>
          <a:xfrm>
            <a:off x="5527040" y="3996145"/>
            <a:ext cx="1993180" cy="1345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6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1201271" y="299056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1">
                    <a:lumMod val="75000"/>
                  </a:schemeClr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gymylog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endParaRPr lang="en-US" sz="4400" b="1" dirty="0"/>
          </a:p>
          <a:p>
            <a:pPr algn="ctr"/>
            <a:endParaRPr lang="en-US" sz="4400" b="1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C670D3-329C-A240-8A03-204D11D688E7}"/>
              </a:ext>
            </a:extLst>
          </p:cNvPr>
          <p:cNvSpPr txBox="1"/>
          <p:nvPr/>
        </p:nvSpPr>
        <p:spPr>
          <a:xfrm>
            <a:off x="1201271" y="3151397"/>
            <a:ext cx="10399058" cy="24006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US" sz="6000" b="1" dirty="0" err="1">
                <a:solidFill>
                  <a:schemeClr val="accent1">
                    <a:lumMod val="75000"/>
                  </a:schemeClr>
                </a:solidFill>
              </a:rPr>
              <a:t>Sut</a:t>
            </a:r>
            <a:r>
              <a:rPr lang="en-US" sz="6000" b="1" dirty="0"/>
              <a:t> </a:t>
            </a:r>
            <a:r>
              <a:rPr lang="en-US" sz="6000" b="1" dirty="0" err="1"/>
              <a:t>mae’r</a:t>
            </a:r>
            <a:r>
              <a:rPr lang="en-US" sz="6000" b="1" dirty="0"/>
              <a:t> </a:t>
            </a:r>
            <a:r>
              <a:rPr lang="en-US" sz="6000" b="1" dirty="0" err="1"/>
              <a:t>tywydd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  <a:p>
            <a:pPr algn="ctr"/>
            <a:endParaRPr lang="en-US" sz="3600" b="1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4442A5-CC5A-8A4A-91D2-FE5207DBC7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336" b="8726"/>
          <a:stretch/>
        </p:blipFill>
        <p:spPr>
          <a:xfrm>
            <a:off x="5270053" y="1111742"/>
            <a:ext cx="2261494" cy="140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23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112755"/>
              </p:ext>
            </p:extLst>
          </p:nvPr>
        </p:nvGraphicFramePr>
        <p:xfrm>
          <a:off x="1028171" y="1488142"/>
          <a:ext cx="3579688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06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70788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88918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4675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855546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502185"/>
              </p:ext>
            </p:extLst>
          </p:nvPr>
        </p:nvGraphicFramePr>
        <p:xfrm>
          <a:off x="7856210" y="1298116"/>
          <a:ext cx="3905294" cy="3717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80051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D038A701-CE71-EA43-83B7-12537C8F76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43D6E0C-A031-3C4B-A816-BB834DD34E34}"/>
              </a:ext>
            </a:extLst>
          </p:cNvPr>
          <p:cNvSpPr txBox="1"/>
          <p:nvPr/>
        </p:nvSpPr>
        <p:spPr>
          <a:xfrm>
            <a:off x="3102521" y="169330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14E474-E7CC-3B49-8A6A-4F05CD9E0147}"/>
              </a:ext>
            </a:extLst>
          </p:cNvPr>
          <p:cNvSpPr txBox="1"/>
          <p:nvPr/>
        </p:nvSpPr>
        <p:spPr>
          <a:xfrm>
            <a:off x="4905258" y="2075368"/>
            <a:ext cx="2653553" cy="224676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Greeting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It is registration time.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Is … here today?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How are you?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The weather.</a:t>
            </a:r>
          </a:p>
          <a:p>
            <a:pPr marL="342900" indent="-342900">
              <a:buAutoNum type="arabicPeriod"/>
            </a:pPr>
            <a:r>
              <a:rPr lang="en-US" sz="2000" b="1" dirty="0">
                <a:solidFill>
                  <a:schemeClr val="bg1"/>
                </a:solidFill>
              </a:rPr>
              <a:t>Ask any question</a:t>
            </a:r>
          </a:p>
        </p:txBody>
      </p:sp>
    </p:spTree>
    <p:extLst>
      <p:ext uri="{BB962C8B-B14F-4D97-AF65-F5344CB8AC3E}">
        <p14:creationId xmlns:p14="http://schemas.microsoft.com/office/powerpoint/2010/main" val="36301570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43199" y="357087"/>
            <a:ext cx="6959599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2:</a:t>
            </a:r>
          </a:p>
          <a:p>
            <a:pPr algn="ctr"/>
            <a:r>
              <a:rPr lang="en-US" sz="2800" dirty="0"/>
              <a:t>Faint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gloch</a:t>
            </a:r>
            <a:r>
              <a:rPr lang="en-US" sz="2800" dirty="0"/>
              <a:t> </a:t>
            </a:r>
            <a:r>
              <a:rPr lang="en-US" sz="2800" dirty="0" err="1"/>
              <a:t>ydy</a:t>
            </a:r>
            <a:r>
              <a:rPr lang="en-US" sz="2800" dirty="0"/>
              <a:t> hi?</a:t>
            </a:r>
          </a:p>
          <a:p>
            <a:pPr algn="ctr"/>
            <a:endParaRPr lang="en-US" sz="2800" b="1" i="1" u="sng" dirty="0"/>
          </a:p>
          <a:p>
            <a:pPr algn="ctr"/>
            <a:r>
              <a:rPr lang="en-US" sz="2800" b="1" i="1" u="sng" dirty="0"/>
              <a:t>Part 2:</a:t>
            </a:r>
          </a:p>
          <a:p>
            <a:pPr algn="ctr"/>
            <a:r>
              <a:rPr lang="en-US" sz="2800" i="1" dirty="0"/>
              <a:t>What’s the time?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23D7B79-0BE9-5C4A-A23E-04311D0DFE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774" y="2768573"/>
            <a:ext cx="3070447" cy="307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049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2180</TotalTime>
  <Words>684</Words>
  <Application>Microsoft Macintosh PowerPoint</Application>
  <PresentationFormat>Widescreen</PresentationFormat>
  <Paragraphs>199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Arial Rounded MT Bold</vt:lpstr>
      <vt:lpstr>Ayuthaya</vt:lpstr>
      <vt:lpstr>Bookman Old Style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558</cp:revision>
  <cp:lastPrinted>2020-02-20T13:36:13Z</cp:lastPrinted>
  <dcterms:created xsi:type="dcterms:W3CDTF">2015-12-21T14:17:18Z</dcterms:created>
  <dcterms:modified xsi:type="dcterms:W3CDTF">2022-10-13T13:27:38Z</dcterms:modified>
</cp:coreProperties>
</file>