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28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5.svg"/><Relationship Id="rId1"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5.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780334-1865-425C-9C07-53D4229F8101}"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8F126B2D-9314-42A3-B85A-6CE6185FE9C7}">
      <dgm:prSet/>
      <dgm:spPr/>
      <dgm:t>
        <a:bodyPr/>
        <a:lstStyle/>
        <a:p>
          <a:r>
            <a:rPr lang="en-US" b="0" i="0" baseline="0"/>
            <a:t>Overview of Type 2 Diabetes </a:t>
          </a:r>
          <a:endParaRPr lang="en-US"/>
        </a:p>
      </dgm:t>
    </dgm:pt>
    <dgm:pt modelId="{D6381ACB-9BD1-4881-8129-B1E2E0FDB89A}" type="parTrans" cxnId="{1E7E76CC-C57C-4FEE-AE97-950A5C7C435B}">
      <dgm:prSet/>
      <dgm:spPr/>
      <dgm:t>
        <a:bodyPr/>
        <a:lstStyle/>
        <a:p>
          <a:endParaRPr lang="en-US"/>
        </a:p>
      </dgm:t>
    </dgm:pt>
    <dgm:pt modelId="{49706C26-00E6-401F-B29F-017F0D8ECAC4}" type="sibTrans" cxnId="{1E7E76CC-C57C-4FEE-AE97-950A5C7C435B}">
      <dgm:prSet/>
      <dgm:spPr/>
      <dgm:t>
        <a:bodyPr/>
        <a:lstStyle/>
        <a:p>
          <a:endParaRPr lang="en-US"/>
        </a:p>
      </dgm:t>
    </dgm:pt>
    <dgm:pt modelId="{120550B8-4277-4635-A06E-F9C1D1B2328C}">
      <dgm:prSet/>
      <dgm:spPr/>
      <dgm:t>
        <a:bodyPr/>
        <a:lstStyle/>
        <a:p>
          <a:r>
            <a:rPr lang="en-US" b="0" i="0" baseline="0"/>
            <a:t>Importance of care planning </a:t>
          </a:r>
          <a:endParaRPr lang="en-US"/>
        </a:p>
      </dgm:t>
    </dgm:pt>
    <dgm:pt modelId="{BE4CC825-B7A3-453F-8DAD-1F1C376CB21E}" type="parTrans" cxnId="{F4E8C0B7-ACC3-438B-8EF7-E2648A9F4093}">
      <dgm:prSet/>
      <dgm:spPr/>
      <dgm:t>
        <a:bodyPr/>
        <a:lstStyle/>
        <a:p>
          <a:endParaRPr lang="en-US"/>
        </a:p>
      </dgm:t>
    </dgm:pt>
    <dgm:pt modelId="{5FAA1E99-A175-426E-A7CD-8AF1A96C9908}" type="sibTrans" cxnId="{F4E8C0B7-ACC3-438B-8EF7-E2648A9F4093}">
      <dgm:prSet/>
      <dgm:spPr/>
      <dgm:t>
        <a:bodyPr/>
        <a:lstStyle/>
        <a:p>
          <a:endParaRPr lang="en-US"/>
        </a:p>
      </dgm:t>
    </dgm:pt>
    <dgm:pt modelId="{6FCEAD3A-354C-4776-9F04-1CC9E5D303E4}">
      <dgm:prSet/>
      <dgm:spPr/>
      <dgm:t>
        <a:bodyPr/>
        <a:lstStyle/>
        <a:p>
          <a:r>
            <a:rPr lang="en-US" b="0" i="0" baseline="0"/>
            <a:t>Aim of presentation </a:t>
          </a:r>
          <a:endParaRPr lang="en-US"/>
        </a:p>
      </dgm:t>
    </dgm:pt>
    <dgm:pt modelId="{EEF6401B-7B9B-4845-9B2C-658AEC97E8C7}" type="parTrans" cxnId="{545F8E65-1678-4048-BBF2-387B8E94EDE4}">
      <dgm:prSet/>
      <dgm:spPr/>
      <dgm:t>
        <a:bodyPr/>
        <a:lstStyle/>
        <a:p>
          <a:endParaRPr lang="en-US"/>
        </a:p>
      </dgm:t>
    </dgm:pt>
    <dgm:pt modelId="{79BE5CFE-3579-4813-B863-CA664C70EF1C}" type="sibTrans" cxnId="{545F8E65-1678-4048-BBF2-387B8E94EDE4}">
      <dgm:prSet/>
      <dgm:spPr/>
      <dgm:t>
        <a:bodyPr/>
        <a:lstStyle/>
        <a:p>
          <a:endParaRPr lang="en-US"/>
        </a:p>
      </dgm:t>
    </dgm:pt>
    <dgm:pt modelId="{C263D75A-C6AE-4001-97F6-6EC608C4906E}" type="pres">
      <dgm:prSet presAssocID="{83780334-1865-425C-9C07-53D4229F8101}" presName="linear" presStyleCnt="0">
        <dgm:presLayoutVars>
          <dgm:animLvl val="lvl"/>
          <dgm:resizeHandles val="exact"/>
        </dgm:presLayoutVars>
      </dgm:prSet>
      <dgm:spPr/>
    </dgm:pt>
    <dgm:pt modelId="{18C40076-755E-48A4-87B0-0E75EF380031}" type="pres">
      <dgm:prSet presAssocID="{8F126B2D-9314-42A3-B85A-6CE6185FE9C7}" presName="parentText" presStyleLbl="node1" presStyleIdx="0" presStyleCnt="3">
        <dgm:presLayoutVars>
          <dgm:chMax val="0"/>
          <dgm:bulletEnabled val="1"/>
        </dgm:presLayoutVars>
      </dgm:prSet>
      <dgm:spPr/>
    </dgm:pt>
    <dgm:pt modelId="{BA8E7535-FCE4-43E4-A0E2-68A44D7D0F61}" type="pres">
      <dgm:prSet presAssocID="{49706C26-00E6-401F-B29F-017F0D8ECAC4}" presName="spacer" presStyleCnt="0"/>
      <dgm:spPr/>
    </dgm:pt>
    <dgm:pt modelId="{BD31EBFE-35DB-4CA1-A899-F42B4DD53202}" type="pres">
      <dgm:prSet presAssocID="{120550B8-4277-4635-A06E-F9C1D1B2328C}" presName="parentText" presStyleLbl="node1" presStyleIdx="1" presStyleCnt="3">
        <dgm:presLayoutVars>
          <dgm:chMax val="0"/>
          <dgm:bulletEnabled val="1"/>
        </dgm:presLayoutVars>
      </dgm:prSet>
      <dgm:spPr/>
    </dgm:pt>
    <dgm:pt modelId="{71401362-89B4-456E-B769-C187C64F98C4}" type="pres">
      <dgm:prSet presAssocID="{5FAA1E99-A175-426E-A7CD-8AF1A96C9908}" presName="spacer" presStyleCnt="0"/>
      <dgm:spPr/>
    </dgm:pt>
    <dgm:pt modelId="{F9A2D147-FAA8-4BF3-A5DF-EB964A9D710E}" type="pres">
      <dgm:prSet presAssocID="{6FCEAD3A-354C-4776-9F04-1CC9E5D303E4}" presName="parentText" presStyleLbl="node1" presStyleIdx="2" presStyleCnt="3">
        <dgm:presLayoutVars>
          <dgm:chMax val="0"/>
          <dgm:bulletEnabled val="1"/>
        </dgm:presLayoutVars>
      </dgm:prSet>
      <dgm:spPr/>
    </dgm:pt>
  </dgm:ptLst>
  <dgm:cxnLst>
    <dgm:cxn modelId="{FE15A24F-9303-4EAC-8F8D-8DFD83976AF0}" type="presOf" srcId="{6FCEAD3A-354C-4776-9F04-1CC9E5D303E4}" destId="{F9A2D147-FAA8-4BF3-A5DF-EB964A9D710E}" srcOrd="0" destOrd="0" presId="urn:microsoft.com/office/officeart/2005/8/layout/vList2"/>
    <dgm:cxn modelId="{BDB87253-EC8E-4836-81AF-CF09244F62AF}" type="presOf" srcId="{8F126B2D-9314-42A3-B85A-6CE6185FE9C7}" destId="{18C40076-755E-48A4-87B0-0E75EF380031}" srcOrd="0" destOrd="0" presId="urn:microsoft.com/office/officeart/2005/8/layout/vList2"/>
    <dgm:cxn modelId="{545F8E65-1678-4048-BBF2-387B8E94EDE4}" srcId="{83780334-1865-425C-9C07-53D4229F8101}" destId="{6FCEAD3A-354C-4776-9F04-1CC9E5D303E4}" srcOrd="2" destOrd="0" parTransId="{EEF6401B-7B9B-4845-9B2C-658AEC97E8C7}" sibTransId="{79BE5CFE-3579-4813-B863-CA664C70EF1C}"/>
    <dgm:cxn modelId="{555381A4-851E-4EFB-BE5D-84F36D007DFE}" type="presOf" srcId="{83780334-1865-425C-9C07-53D4229F8101}" destId="{C263D75A-C6AE-4001-97F6-6EC608C4906E}" srcOrd="0" destOrd="0" presId="urn:microsoft.com/office/officeart/2005/8/layout/vList2"/>
    <dgm:cxn modelId="{DB3E30B4-8ADE-4210-8838-5123811D08D3}" type="presOf" srcId="{120550B8-4277-4635-A06E-F9C1D1B2328C}" destId="{BD31EBFE-35DB-4CA1-A899-F42B4DD53202}" srcOrd="0" destOrd="0" presId="urn:microsoft.com/office/officeart/2005/8/layout/vList2"/>
    <dgm:cxn modelId="{F4E8C0B7-ACC3-438B-8EF7-E2648A9F4093}" srcId="{83780334-1865-425C-9C07-53D4229F8101}" destId="{120550B8-4277-4635-A06E-F9C1D1B2328C}" srcOrd="1" destOrd="0" parTransId="{BE4CC825-B7A3-453F-8DAD-1F1C376CB21E}" sibTransId="{5FAA1E99-A175-426E-A7CD-8AF1A96C9908}"/>
    <dgm:cxn modelId="{1E7E76CC-C57C-4FEE-AE97-950A5C7C435B}" srcId="{83780334-1865-425C-9C07-53D4229F8101}" destId="{8F126B2D-9314-42A3-B85A-6CE6185FE9C7}" srcOrd="0" destOrd="0" parTransId="{D6381ACB-9BD1-4881-8129-B1E2E0FDB89A}" sibTransId="{49706C26-00E6-401F-B29F-017F0D8ECAC4}"/>
    <dgm:cxn modelId="{E4CB9B2C-1EEF-4E27-88E5-CCC17A78ED8E}" type="presParOf" srcId="{C263D75A-C6AE-4001-97F6-6EC608C4906E}" destId="{18C40076-755E-48A4-87B0-0E75EF380031}" srcOrd="0" destOrd="0" presId="urn:microsoft.com/office/officeart/2005/8/layout/vList2"/>
    <dgm:cxn modelId="{73275083-241D-4D23-9A87-62FC2F16BB21}" type="presParOf" srcId="{C263D75A-C6AE-4001-97F6-6EC608C4906E}" destId="{BA8E7535-FCE4-43E4-A0E2-68A44D7D0F61}" srcOrd="1" destOrd="0" presId="urn:microsoft.com/office/officeart/2005/8/layout/vList2"/>
    <dgm:cxn modelId="{0CBCC336-4266-4C04-BAB1-196F3E174887}" type="presParOf" srcId="{C263D75A-C6AE-4001-97F6-6EC608C4906E}" destId="{BD31EBFE-35DB-4CA1-A899-F42B4DD53202}" srcOrd="2" destOrd="0" presId="urn:microsoft.com/office/officeart/2005/8/layout/vList2"/>
    <dgm:cxn modelId="{E6B8C255-C410-485D-B3D1-0EA3473E3EF0}" type="presParOf" srcId="{C263D75A-C6AE-4001-97F6-6EC608C4906E}" destId="{71401362-89B4-456E-B769-C187C64F98C4}" srcOrd="3" destOrd="0" presId="urn:microsoft.com/office/officeart/2005/8/layout/vList2"/>
    <dgm:cxn modelId="{9C0A5FB1-4417-4769-8D1D-86CD847065F3}" type="presParOf" srcId="{C263D75A-C6AE-4001-97F6-6EC608C4906E}" destId="{F9A2D147-FAA8-4BF3-A5DF-EB964A9D710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B6B0C7-376E-497F-8AC5-A76FB25514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CF6440B-D1F1-4419-8DCA-93F9ADCBCD6B}">
      <dgm:prSet/>
      <dgm:spPr/>
      <dgm:t>
        <a:bodyPr/>
        <a:lstStyle/>
        <a:p>
          <a:r>
            <a:rPr lang="en-US" b="0" i="0" baseline="0"/>
            <a:t>Role of pancreas </a:t>
          </a:r>
          <a:endParaRPr lang="en-US"/>
        </a:p>
      </dgm:t>
    </dgm:pt>
    <dgm:pt modelId="{B1CC1B53-8D88-4476-9376-5752175A86E5}" type="parTrans" cxnId="{67CF1D93-7F17-4F3D-B434-0A7E84556D5E}">
      <dgm:prSet/>
      <dgm:spPr/>
      <dgm:t>
        <a:bodyPr/>
        <a:lstStyle/>
        <a:p>
          <a:endParaRPr lang="en-US"/>
        </a:p>
      </dgm:t>
    </dgm:pt>
    <dgm:pt modelId="{9D0B6DF7-A189-4602-9A2F-6C1F57CF9E8B}" type="sibTrans" cxnId="{67CF1D93-7F17-4F3D-B434-0A7E84556D5E}">
      <dgm:prSet/>
      <dgm:spPr/>
      <dgm:t>
        <a:bodyPr/>
        <a:lstStyle/>
        <a:p>
          <a:endParaRPr lang="en-US"/>
        </a:p>
      </dgm:t>
    </dgm:pt>
    <dgm:pt modelId="{E62FEB8A-9022-4329-B399-0BBF3C99D193}">
      <dgm:prSet/>
      <dgm:spPr/>
      <dgm:t>
        <a:bodyPr/>
        <a:lstStyle/>
        <a:p>
          <a:r>
            <a:rPr lang="en-US" b="0" i="0" baseline="0"/>
            <a:t>Insulin production </a:t>
          </a:r>
          <a:endParaRPr lang="en-US"/>
        </a:p>
      </dgm:t>
    </dgm:pt>
    <dgm:pt modelId="{F42DFFCE-F97C-415D-B3A0-4E3A87F6248C}" type="parTrans" cxnId="{BE13B32D-3708-4694-80AA-3E1C7D8C19F4}">
      <dgm:prSet/>
      <dgm:spPr/>
      <dgm:t>
        <a:bodyPr/>
        <a:lstStyle/>
        <a:p>
          <a:endParaRPr lang="en-US"/>
        </a:p>
      </dgm:t>
    </dgm:pt>
    <dgm:pt modelId="{C21E2299-80FF-482F-9AEA-6F72D56AFF99}" type="sibTrans" cxnId="{BE13B32D-3708-4694-80AA-3E1C7D8C19F4}">
      <dgm:prSet/>
      <dgm:spPr/>
      <dgm:t>
        <a:bodyPr/>
        <a:lstStyle/>
        <a:p>
          <a:endParaRPr lang="en-US"/>
        </a:p>
      </dgm:t>
    </dgm:pt>
    <dgm:pt modelId="{D53AAC6F-2A9A-43B0-A5AF-9EF8CD25AA51}">
      <dgm:prSet/>
      <dgm:spPr/>
      <dgm:t>
        <a:bodyPr/>
        <a:lstStyle/>
        <a:p>
          <a:r>
            <a:rPr lang="en-US" b="0" i="0" baseline="0"/>
            <a:t>Blood glucose regulation </a:t>
          </a:r>
          <a:endParaRPr lang="en-US"/>
        </a:p>
      </dgm:t>
    </dgm:pt>
    <dgm:pt modelId="{289C9CD9-B512-43A0-BB65-FB688FB56D0B}" type="parTrans" cxnId="{39C40161-237A-4A4D-A816-232CC13738D7}">
      <dgm:prSet/>
      <dgm:spPr/>
      <dgm:t>
        <a:bodyPr/>
        <a:lstStyle/>
        <a:p>
          <a:endParaRPr lang="en-US"/>
        </a:p>
      </dgm:t>
    </dgm:pt>
    <dgm:pt modelId="{98786AC1-D0AD-43EB-B615-156D1414E995}" type="sibTrans" cxnId="{39C40161-237A-4A4D-A816-232CC13738D7}">
      <dgm:prSet/>
      <dgm:spPr/>
      <dgm:t>
        <a:bodyPr/>
        <a:lstStyle/>
        <a:p>
          <a:endParaRPr lang="en-US"/>
        </a:p>
      </dgm:t>
    </dgm:pt>
    <dgm:pt modelId="{53A12B29-4D5A-427A-AB3D-5A90B8B9F33C}" type="pres">
      <dgm:prSet presAssocID="{71B6B0C7-376E-497F-8AC5-A76FB255149A}" presName="linear" presStyleCnt="0">
        <dgm:presLayoutVars>
          <dgm:animLvl val="lvl"/>
          <dgm:resizeHandles val="exact"/>
        </dgm:presLayoutVars>
      </dgm:prSet>
      <dgm:spPr/>
    </dgm:pt>
    <dgm:pt modelId="{AA87FA12-E7EE-482A-803E-F47CDD779B25}" type="pres">
      <dgm:prSet presAssocID="{4CF6440B-D1F1-4419-8DCA-93F9ADCBCD6B}" presName="parentText" presStyleLbl="node1" presStyleIdx="0" presStyleCnt="3">
        <dgm:presLayoutVars>
          <dgm:chMax val="0"/>
          <dgm:bulletEnabled val="1"/>
        </dgm:presLayoutVars>
      </dgm:prSet>
      <dgm:spPr/>
    </dgm:pt>
    <dgm:pt modelId="{A6DAAE78-9CDA-4169-8F7E-5F338DE74F2F}" type="pres">
      <dgm:prSet presAssocID="{9D0B6DF7-A189-4602-9A2F-6C1F57CF9E8B}" presName="spacer" presStyleCnt="0"/>
      <dgm:spPr/>
    </dgm:pt>
    <dgm:pt modelId="{724943DD-4B40-4AD2-ACF8-76D8BBC0C3D1}" type="pres">
      <dgm:prSet presAssocID="{E62FEB8A-9022-4329-B399-0BBF3C99D193}" presName="parentText" presStyleLbl="node1" presStyleIdx="1" presStyleCnt="3">
        <dgm:presLayoutVars>
          <dgm:chMax val="0"/>
          <dgm:bulletEnabled val="1"/>
        </dgm:presLayoutVars>
      </dgm:prSet>
      <dgm:spPr/>
    </dgm:pt>
    <dgm:pt modelId="{2818095C-023F-461B-883E-63322597A0E0}" type="pres">
      <dgm:prSet presAssocID="{C21E2299-80FF-482F-9AEA-6F72D56AFF99}" presName="spacer" presStyleCnt="0"/>
      <dgm:spPr/>
    </dgm:pt>
    <dgm:pt modelId="{F0912219-CF15-43F3-BFD0-855B9052365A}" type="pres">
      <dgm:prSet presAssocID="{D53AAC6F-2A9A-43B0-A5AF-9EF8CD25AA51}" presName="parentText" presStyleLbl="node1" presStyleIdx="2" presStyleCnt="3">
        <dgm:presLayoutVars>
          <dgm:chMax val="0"/>
          <dgm:bulletEnabled val="1"/>
        </dgm:presLayoutVars>
      </dgm:prSet>
      <dgm:spPr/>
    </dgm:pt>
  </dgm:ptLst>
  <dgm:cxnLst>
    <dgm:cxn modelId="{8510E81C-4E85-4A9B-B86E-D487A5936B29}" type="presOf" srcId="{4CF6440B-D1F1-4419-8DCA-93F9ADCBCD6B}" destId="{AA87FA12-E7EE-482A-803E-F47CDD779B25}" srcOrd="0" destOrd="0" presId="urn:microsoft.com/office/officeart/2005/8/layout/vList2"/>
    <dgm:cxn modelId="{BE13B32D-3708-4694-80AA-3E1C7D8C19F4}" srcId="{71B6B0C7-376E-497F-8AC5-A76FB255149A}" destId="{E62FEB8A-9022-4329-B399-0BBF3C99D193}" srcOrd="1" destOrd="0" parTransId="{F42DFFCE-F97C-415D-B3A0-4E3A87F6248C}" sibTransId="{C21E2299-80FF-482F-9AEA-6F72D56AFF99}"/>
    <dgm:cxn modelId="{3885C55A-C2CD-40BE-B238-D5F7D694BD24}" type="presOf" srcId="{E62FEB8A-9022-4329-B399-0BBF3C99D193}" destId="{724943DD-4B40-4AD2-ACF8-76D8BBC0C3D1}" srcOrd="0" destOrd="0" presId="urn:microsoft.com/office/officeart/2005/8/layout/vList2"/>
    <dgm:cxn modelId="{39C40161-237A-4A4D-A816-232CC13738D7}" srcId="{71B6B0C7-376E-497F-8AC5-A76FB255149A}" destId="{D53AAC6F-2A9A-43B0-A5AF-9EF8CD25AA51}" srcOrd="2" destOrd="0" parTransId="{289C9CD9-B512-43A0-BB65-FB688FB56D0B}" sibTransId="{98786AC1-D0AD-43EB-B615-156D1414E995}"/>
    <dgm:cxn modelId="{67CF1D93-7F17-4F3D-B434-0A7E84556D5E}" srcId="{71B6B0C7-376E-497F-8AC5-A76FB255149A}" destId="{4CF6440B-D1F1-4419-8DCA-93F9ADCBCD6B}" srcOrd="0" destOrd="0" parTransId="{B1CC1B53-8D88-4476-9376-5752175A86E5}" sibTransId="{9D0B6DF7-A189-4602-9A2F-6C1F57CF9E8B}"/>
    <dgm:cxn modelId="{ABB32A96-BCF0-4175-8F53-EF269C1FE879}" type="presOf" srcId="{71B6B0C7-376E-497F-8AC5-A76FB255149A}" destId="{53A12B29-4D5A-427A-AB3D-5A90B8B9F33C}" srcOrd="0" destOrd="0" presId="urn:microsoft.com/office/officeart/2005/8/layout/vList2"/>
    <dgm:cxn modelId="{382E3DD3-FAAB-4661-BB1C-6C701687B1C3}" type="presOf" srcId="{D53AAC6F-2A9A-43B0-A5AF-9EF8CD25AA51}" destId="{F0912219-CF15-43F3-BFD0-855B9052365A}" srcOrd="0" destOrd="0" presId="urn:microsoft.com/office/officeart/2005/8/layout/vList2"/>
    <dgm:cxn modelId="{A6412F60-CFDA-4E5F-BAB3-902F400A1660}" type="presParOf" srcId="{53A12B29-4D5A-427A-AB3D-5A90B8B9F33C}" destId="{AA87FA12-E7EE-482A-803E-F47CDD779B25}" srcOrd="0" destOrd="0" presId="urn:microsoft.com/office/officeart/2005/8/layout/vList2"/>
    <dgm:cxn modelId="{2A21CC85-DE93-4546-8674-350EDAA3B385}" type="presParOf" srcId="{53A12B29-4D5A-427A-AB3D-5A90B8B9F33C}" destId="{A6DAAE78-9CDA-4169-8F7E-5F338DE74F2F}" srcOrd="1" destOrd="0" presId="urn:microsoft.com/office/officeart/2005/8/layout/vList2"/>
    <dgm:cxn modelId="{8EAE8484-0164-483E-8A51-968D85A5F7D5}" type="presParOf" srcId="{53A12B29-4D5A-427A-AB3D-5A90B8B9F33C}" destId="{724943DD-4B40-4AD2-ACF8-76D8BBC0C3D1}" srcOrd="2" destOrd="0" presId="urn:microsoft.com/office/officeart/2005/8/layout/vList2"/>
    <dgm:cxn modelId="{65B0C449-28DB-472E-BA2F-780E015EBA42}" type="presParOf" srcId="{53A12B29-4D5A-427A-AB3D-5A90B8B9F33C}" destId="{2818095C-023F-461B-883E-63322597A0E0}" srcOrd="3" destOrd="0" presId="urn:microsoft.com/office/officeart/2005/8/layout/vList2"/>
    <dgm:cxn modelId="{CEDA4851-94E1-491F-99B6-915800A99775}" type="presParOf" srcId="{53A12B29-4D5A-427A-AB3D-5A90B8B9F33C}" destId="{F0912219-CF15-43F3-BFD0-855B905236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3B5930-9C39-4C16-A942-D9542FD42243}"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529C5C5C-584E-479C-811E-FDEF19A1E0C0}">
      <dgm:prSet/>
      <dgm:spPr/>
      <dgm:t>
        <a:bodyPr/>
        <a:lstStyle/>
        <a:p>
          <a:r>
            <a:rPr lang="en-US" b="0" i="0" baseline="0"/>
            <a:t>Insulin resistance </a:t>
          </a:r>
          <a:endParaRPr lang="en-US"/>
        </a:p>
      </dgm:t>
    </dgm:pt>
    <dgm:pt modelId="{CC000487-6336-4526-B1E1-3769E6019A17}" type="parTrans" cxnId="{A22BCCE2-F1F0-414D-B869-F4B00F7F3E3A}">
      <dgm:prSet/>
      <dgm:spPr/>
      <dgm:t>
        <a:bodyPr/>
        <a:lstStyle/>
        <a:p>
          <a:endParaRPr lang="en-US"/>
        </a:p>
      </dgm:t>
    </dgm:pt>
    <dgm:pt modelId="{8CAFBE35-7FE2-4886-B236-D87089CBB10E}" type="sibTrans" cxnId="{A22BCCE2-F1F0-414D-B869-F4B00F7F3E3A}">
      <dgm:prSet/>
      <dgm:spPr/>
      <dgm:t>
        <a:bodyPr/>
        <a:lstStyle/>
        <a:p>
          <a:endParaRPr lang="en-US"/>
        </a:p>
      </dgm:t>
    </dgm:pt>
    <dgm:pt modelId="{7C2A56E2-BDB8-45AD-A54C-70548B582C3B}">
      <dgm:prSet/>
      <dgm:spPr/>
      <dgm:t>
        <a:bodyPr/>
        <a:lstStyle/>
        <a:p>
          <a:r>
            <a:rPr lang="en-US" b="0" i="0" baseline="0"/>
            <a:t>High blood glucose </a:t>
          </a:r>
          <a:endParaRPr lang="en-US"/>
        </a:p>
      </dgm:t>
    </dgm:pt>
    <dgm:pt modelId="{F7343FE3-CC3C-4E41-8F8D-E0D40A71ADF4}" type="parTrans" cxnId="{75308A5B-91A8-4890-9C8D-D4BF89C14A5E}">
      <dgm:prSet/>
      <dgm:spPr/>
      <dgm:t>
        <a:bodyPr/>
        <a:lstStyle/>
        <a:p>
          <a:endParaRPr lang="en-US"/>
        </a:p>
      </dgm:t>
    </dgm:pt>
    <dgm:pt modelId="{30F984EF-3646-447D-9F49-88BC19EE0C3E}" type="sibTrans" cxnId="{75308A5B-91A8-4890-9C8D-D4BF89C14A5E}">
      <dgm:prSet/>
      <dgm:spPr/>
      <dgm:t>
        <a:bodyPr/>
        <a:lstStyle/>
        <a:p>
          <a:endParaRPr lang="en-US"/>
        </a:p>
      </dgm:t>
    </dgm:pt>
    <dgm:pt modelId="{948A2EFD-6F49-4AC5-AD9D-47A98602BEF9}">
      <dgm:prSet/>
      <dgm:spPr/>
      <dgm:t>
        <a:bodyPr/>
        <a:lstStyle/>
        <a:p>
          <a:r>
            <a:rPr lang="en-US" b="0" i="0" baseline="0"/>
            <a:t>Long-term complications </a:t>
          </a:r>
          <a:endParaRPr lang="en-US"/>
        </a:p>
      </dgm:t>
    </dgm:pt>
    <dgm:pt modelId="{51CC279E-FF28-437D-BB66-10B156C76AD0}" type="parTrans" cxnId="{617C5814-8DCF-4E5D-BAFF-29E2A0458A64}">
      <dgm:prSet/>
      <dgm:spPr/>
      <dgm:t>
        <a:bodyPr/>
        <a:lstStyle/>
        <a:p>
          <a:endParaRPr lang="en-US"/>
        </a:p>
      </dgm:t>
    </dgm:pt>
    <dgm:pt modelId="{7C7B7FB5-BE52-4795-BA56-C549FD27CFD5}" type="sibTrans" cxnId="{617C5814-8DCF-4E5D-BAFF-29E2A0458A64}">
      <dgm:prSet/>
      <dgm:spPr/>
      <dgm:t>
        <a:bodyPr/>
        <a:lstStyle/>
        <a:p>
          <a:endParaRPr lang="en-US"/>
        </a:p>
      </dgm:t>
    </dgm:pt>
    <dgm:pt modelId="{8C5FC082-EE55-4765-A2F5-6717D8147C5F}" type="pres">
      <dgm:prSet presAssocID="{303B5930-9C39-4C16-A942-D9542FD42243}" presName="linear" presStyleCnt="0">
        <dgm:presLayoutVars>
          <dgm:dir/>
          <dgm:animLvl val="lvl"/>
          <dgm:resizeHandles val="exact"/>
        </dgm:presLayoutVars>
      </dgm:prSet>
      <dgm:spPr/>
    </dgm:pt>
    <dgm:pt modelId="{8EAA0F3C-3E6B-44DA-B5D3-93F6B02D9046}" type="pres">
      <dgm:prSet presAssocID="{529C5C5C-584E-479C-811E-FDEF19A1E0C0}" presName="parentLin" presStyleCnt="0"/>
      <dgm:spPr/>
    </dgm:pt>
    <dgm:pt modelId="{25FAFA2E-3F66-4BB7-A73C-871F2C0E52F8}" type="pres">
      <dgm:prSet presAssocID="{529C5C5C-584E-479C-811E-FDEF19A1E0C0}" presName="parentLeftMargin" presStyleLbl="node1" presStyleIdx="0" presStyleCnt="3"/>
      <dgm:spPr/>
    </dgm:pt>
    <dgm:pt modelId="{5EC05BEC-9C34-4718-9D1E-D8F8853AF0AD}" type="pres">
      <dgm:prSet presAssocID="{529C5C5C-584E-479C-811E-FDEF19A1E0C0}" presName="parentText" presStyleLbl="node1" presStyleIdx="0" presStyleCnt="3">
        <dgm:presLayoutVars>
          <dgm:chMax val="0"/>
          <dgm:bulletEnabled val="1"/>
        </dgm:presLayoutVars>
      </dgm:prSet>
      <dgm:spPr/>
    </dgm:pt>
    <dgm:pt modelId="{DF9A1911-31DA-4CF2-B888-5219BC4679F2}" type="pres">
      <dgm:prSet presAssocID="{529C5C5C-584E-479C-811E-FDEF19A1E0C0}" presName="negativeSpace" presStyleCnt="0"/>
      <dgm:spPr/>
    </dgm:pt>
    <dgm:pt modelId="{480CFEEF-C7E3-457E-9E05-8453089B536C}" type="pres">
      <dgm:prSet presAssocID="{529C5C5C-584E-479C-811E-FDEF19A1E0C0}" presName="childText" presStyleLbl="conFgAcc1" presStyleIdx="0" presStyleCnt="3">
        <dgm:presLayoutVars>
          <dgm:bulletEnabled val="1"/>
        </dgm:presLayoutVars>
      </dgm:prSet>
      <dgm:spPr/>
    </dgm:pt>
    <dgm:pt modelId="{416B433F-BCE9-498E-B13E-67D5665823FF}" type="pres">
      <dgm:prSet presAssocID="{8CAFBE35-7FE2-4886-B236-D87089CBB10E}" presName="spaceBetweenRectangles" presStyleCnt="0"/>
      <dgm:spPr/>
    </dgm:pt>
    <dgm:pt modelId="{B2436937-5575-402C-9BD5-A17E737714B1}" type="pres">
      <dgm:prSet presAssocID="{7C2A56E2-BDB8-45AD-A54C-70548B582C3B}" presName="parentLin" presStyleCnt="0"/>
      <dgm:spPr/>
    </dgm:pt>
    <dgm:pt modelId="{128565B9-3A84-4B14-9319-03C6489E972E}" type="pres">
      <dgm:prSet presAssocID="{7C2A56E2-BDB8-45AD-A54C-70548B582C3B}" presName="parentLeftMargin" presStyleLbl="node1" presStyleIdx="0" presStyleCnt="3"/>
      <dgm:spPr/>
    </dgm:pt>
    <dgm:pt modelId="{46F532E9-CF1E-4A3C-8805-54FB887344EB}" type="pres">
      <dgm:prSet presAssocID="{7C2A56E2-BDB8-45AD-A54C-70548B582C3B}" presName="parentText" presStyleLbl="node1" presStyleIdx="1" presStyleCnt="3">
        <dgm:presLayoutVars>
          <dgm:chMax val="0"/>
          <dgm:bulletEnabled val="1"/>
        </dgm:presLayoutVars>
      </dgm:prSet>
      <dgm:spPr/>
    </dgm:pt>
    <dgm:pt modelId="{DF9EBAA7-001E-4628-8316-4DC1A87ED3F7}" type="pres">
      <dgm:prSet presAssocID="{7C2A56E2-BDB8-45AD-A54C-70548B582C3B}" presName="negativeSpace" presStyleCnt="0"/>
      <dgm:spPr/>
    </dgm:pt>
    <dgm:pt modelId="{89F2C81D-AB63-4042-ABAA-6277EE05B779}" type="pres">
      <dgm:prSet presAssocID="{7C2A56E2-BDB8-45AD-A54C-70548B582C3B}" presName="childText" presStyleLbl="conFgAcc1" presStyleIdx="1" presStyleCnt="3">
        <dgm:presLayoutVars>
          <dgm:bulletEnabled val="1"/>
        </dgm:presLayoutVars>
      </dgm:prSet>
      <dgm:spPr/>
    </dgm:pt>
    <dgm:pt modelId="{3FE01B8B-791D-4A23-B640-14129558A126}" type="pres">
      <dgm:prSet presAssocID="{30F984EF-3646-447D-9F49-88BC19EE0C3E}" presName="spaceBetweenRectangles" presStyleCnt="0"/>
      <dgm:spPr/>
    </dgm:pt>
    <dgm:pt modelId="{637A5AD1-F7E3-468C-A09A-82F3774D2E37}" type="pres">
      <dgm:prSet presAssocID="{948A2EFD-6F49-4AC5-AD9D-47A98602BEF9}" presName="parentLin" presStyleCnt="0"/>
      <dgm:spPr/>
    </dgm:pt>
    <dgm:pt modelId="{70F1D2F9-2DA8-4663-9698-A0BAAF34B5E4}" type="pres">
      <dgm:prSet presAssocID="{948A2EFD-6F49-4AC5-AD9D-47A98602BEF9}" presName="parentLeftMargin" presStyleLbl="node1" presStyleIdx="1" presStyleCnt="3"/>
      <dgm:spPr/>
    </dgm:pt>
    <dgm:pt modelId="{6305D698-2B90-49D0-84F5-682B794185F4}" type="pres">
      <dgm:prSet presAssocID="{948A2EFD-6F49-4AC5-AD9D-47A98602BEF9}" presName="parentText" presStyleLbl="node1" presStyleIdx="2" presStyleCnt="3">
        <dgm:presLayoutVars>
          <dgm:chMax val="0"/>
          <dgm:bulletEnabled val="1"/>
        </dgm:presLayoutVars>
      </dgm:prSet>
      <dgm:spPr/>
    </dgm:pt>
    <dgm:pt modelId="{1C89312E-AA51-464C-A98E-51ABF80B58EE}" type="pres">
      <dgm:prSet presAssocID="{948A2EFD-6F49-4AC5-AD9D-47A98602BEF9}" presName="negativeSpace" presStyleCnt="0"/>
      <dgm:spPr/>
    </dgm:pt>
    <dgm:pt modelId="{113E9838-CCB6-4E80-86BE-4463538E9213}" type="pres">
      <dgm:prSet presAssocID="{948A2EFD-6F49-4AC5-AD9D-47A98602BEF9}" presName="childText" presStyleLbl="conFgAcc1" presStyleIdx="2" presStyleCnt="3">
        <dgm:presLayoutVars>
          <dgm:bulletEnabled val="1"/>
        </dgm:presLayoutVars>
      </dgm:prSet>
      <dgm:spPr/>
    </dgm:pt>
  </dgm:ptLst>
  <dgm:cxnLst>
    <dgm:cxn modelId="{8AD35E04-CAB0-42FA-9DDE-F56CF553AD49}" type="presOf" srcId="{529C5C5C-584E-479C-811E-FDEF19A1E0C0}" destId="{25FAFA2E-3F66-4BB7-A73C-871F2C0E52F8}" srcOrd="0" destOrd="0" presId="urn:microsoft.com/office/officeart/2005/8/layout/list1"/>
    <dgm:cxn modelId="{617C5814-8DCF-4E5D-BAFF-29E2A0458A64}" srcId="{303B5930-9C39-4C16-A942-D9542FD42243}" destId="{948A2EFD-6F49-4AC5-AD9D-47A98602BEF9}" srcOrd="2" destOrd="0" parTransId="{51CC279E-FF28-437D-BB66-10B156C76AD0}" sibTransId="{7C7B7FB5-BE52-4795-BA56-C549FD27CFD5}"/>
    <dgm:cxn modelId="{D431A137-B485-4FF3-93AC-00566F35CE10}" type="presOf" srcId="{7C2A56E2-BDB8-45AD-A54C-70548B582C3B}" destId="{128565B9-3A84-4B14-9319-03C6489E972E}" srcOrd="0" destOrd="0" presId="urn:microsoft.com/office/officeart/2005/8/layout/list1"/>
    <dgm:cxn modelId="{953F6257-B000-4B5A-B8BE-26414B20633D}" type="presOf" srcId="{7C2A56E2-BDB8-45AD-A54C-70548B582C3B}" destId="{46F532E9-CF1E-4A3C-8805-54FB887344EB}" srcOrd="1" destOrd="0" presId="urn:microsoft.com/office/officeart/2005/8/layout/list1"/>
    <dgm:cxn modelId="{75308A5B-91A8-4890-9C8D-D4BF89C14A5E}" srcId="{303B5930-9C39-4C16-A942-D9542FD42243}" destId="{7C2A56E2-BDB8-45AD-A54C-70548B582C3B}" srcOrd="1" destOrd="0" parTransId="{F7343FE3-CC3C-4E41-8F8D-E0D40A71ADF4}" sibTransId="{30F984EF-3646-447D-9F49-88BC19EE0C3E}"/>
    <dgm:cxn modelId="{92FF085C-7344-4233-8211-488B203E4647}" type="presOf" srcId="{948A2EFD-6F49-4AC5-AD9D-47A98602BEF9}" destId="{6305D698-2B90-49D0-84F5-682B794185F4}" srcOrd="1" destOrd="0" presId="urn:microsoft.com/office/officeart/2005/8/layout/list1"/>
    <dgm:cxn modelId="{DF5B2C7B-08E8-4DF8-88F6-D2AA9EDBBD00}" type="presOf" srcId="{529C5C5C-584E-479C-811E-FDEF19A1E0C0}" destId="{5EC05BEC-9C34-4718-9D1E-D8F8853AF0AD}" srcOrd="1" destOrd="0" presId="urn:microsoft.com/office/officeart/2005/8/layout/list1"/>
    <dgm:cxn modelId="{A5AB7590-561E-49F0-9576-55314D7F4921}" type="presOf" srcId="{303B5930-9C39-4C16-A942-D9542FD42243}" destId="{8C5FC082-EE55-4765-A2F5-6717D8147C5F}" srcOrd="0" destOrd="0" presId="urn:microsoft.com/office/officeart/2005/8/layout/list1"/>
    <dgm:cxn modelId="{48E423AF-94DA-468D-8C0C-5B9DF5D9B0FB}" type="presOf" srcId="{948A2EFD-6F49-4AC5-AD9D-47A98602BEF9}" destId="{70F1D2F9-2DA8-4663-9698-A0BAAF34B5E4}" srcOrd="0" destOrd="0" presId="urn:microsoft.com/office/officeart/2005/8/layout/list1"/>
    <dgm:cxn modelId="{A22BCCE2-F1F0-414D-B869-F4B00F7F3E3A}" srcId="{303B5930-9C39-4C16-A942-D9542FD42243}" destId="{529C5C5C-584E-479C-811E-FDEF19A1E0C0}" srcOrd="0" destOrd="0" parTransId="{CC000487-6336-4526-B1E1-3769E6019A17}" sibTransId="{8CAFBE35-7FE2-4886-B236-D87089CBB10E}"/>
    <dgm:cxn modelId="{219593EF-2B99-4F40-84D2-6F1614C0A903}" type="presParOf" srcId="{8C5FC082-EE55-4765-A2F5-6717D8147C5F}" destId="{8EAA0F3C-3E6B-44DA-B5D3-93F6B02D9046}" srcOrd="0" destOrd="0" presId="urn:microsoft.com/office/officeart/2005/8/layout/list1"/>
    <dgm:cxn modelId="{3B5F9CBD-1E39-41E2-A5FC-8F59DAE91C8F}" type="presParOf" srcId="{8EAA0F3C-3E6B-44DA-B5D3-93F6B02D9046}" destId="{25FAFA2E-3F66-4BB7-A73C-871F2C0E52F8}" srcOrd="0" destOrd="0" presId="urn:microsoft.com/office/officeart/2005/8/layout/list1"/>
    <dgm:cxn modelId="{F62CA12D-5354-4F36-BD5E-5412033321C4}" type="presParOf" srcId="{8EAA0F3C-3E6B-44DA-B5D3-93F6B02D9046}" destId="{5EC05BEC-9C34-4718-9D1E-D8F8853AF0AD}" srcOrd="1" destOrd="0" presId="urn:microsoft.com/office/officeart/2005/8/layout/list1"/>
    <dgm:cxn modelId="{4B0C3E16-7585-4A2B-A6C6-D0310588A593}" type="presParOf" srcId="{8C5FC082-EE55-4765-A2F5-6717D8147C5F}" destId="{DF9A1911-31DA-4CF2-B888-5219BC4679F2}" srcOrd="1" destOrd="0" presId="urn:microsoft.com/office/officeart/2005/8/layout/list1"/>
    <dgm:cxn modelId="{49C9A8BD-82DD-47C3-91B6-7281AF7C3854}" type="presParOf" srcId="{8C5FC082-EE55-4765-A2F5-6717D8147C5F}" destId="{480CFEEF-C7E3-457E-9E05-8453089B536C}" srcOrd="2" destOrd="0" presId="urn:microsoft.com/office/officeart/2005/8/layout/list1"/>
    <dgm:cxn modelId="{69BACEC3-AF49-412B-B715-BE1BF1DC6900}" type="presParOf" srcId="{8C5FC082-EE55-4765-A2F5-6717D8147C5F}" destId="{416B433F-BCE9-498E-B13E-67D5665823FF}" srcOrd="3" destOrd="0" presId="urn:microsoft.com/office/officeart/2005/8/layout/list1"/>
    <dgm:cxn modelId="{79D276D6-76E8-4DA1-962F-BE146FDF58F2}" type="presParOf" srcId="{8C5FC082-EE55-4765-A2F5-6717D8147C5F}" destId="{B2436937-5575-402C-9BD5-A17E737714B1}" srcOrd="4" destOrd="0" presId="urn:microsoft.com/office/officeart/2005/8/layout/list1"/>
    <dgm:cxn modelId="{385992FF-6B8C-445D-B268-F176B4FE91C4}" type="presParOf" srcId="{B2436937-5575-402C-9BD5-A17E737714B1}" destId="{128565B9-3A84-4B14-9319-03C6489E972E}" srcOrd="0" destOrd="0" presId="urn:microsoft.com/office/officeart/2005/8/layout/list1"/>
    <dgm:cxn modelId="{59144C4D-E88B-45E6-A1C3-41DF35BDC26E}" type="presParOf" srcId="{B2436937-5575-402C-9BD5-A17E737714B1}" destId="{46F532E9-CF1E-4A3C-8805-54FB887344EB}" srcOrd="1" destOrd="0" presId="urn:microsoft.com/office/officeart/2005/8/layout/list1"/>
    <dgm:cxn modelId="{1599761F-C781-43EE-9176-5D8FD8D7C78C}" type="presParOf" srcId="{8C5FC082-EE55-4765-A2F5-6717D8147C5F}" destId="{DF9EBAA7-001E-4628-8316-4DC1A87ED3F7}" srcOrd="5" destOrd="0" presId="urn:microsoft.com/office/officeart/2005/8/layout/list1"/>
    <dgm:cxn modelId="{5D8831DE-0582-448F-B2FB-2E260C15F1FE}" type="presParOf" srcId="{8C5FC082-EE55-4765-A2F5-6717D8147C5F}" destId="{89F2C81D-AB63-4042-ABAA-6277EE05B779}" srcOrd="6" destOrd="0" presId="urn:microsoft.com/office/officeart/2005/8/layout/list1"/>
    <dgm:cxn modelId="{0EE29245-99CF-404D-867D-801A5528E327}" type="presParOf" srcId="{8C5FC082-EE55-4765-A2F5-6717D8147C5F}" destId="{3FE01B8B-791D-4A23-B640-14129558A126}" srcOrd="7" destOrd="0" presId="urn:microsoft.com/office/officeart/2005/8/layout/list1"/>
    <dgm:cxn modelId="{73CB7D1C-410A-44C9-A36B-F781274036F5}" type="presParOf" srcId="{8C5FC082-EE55-4765-A2F5-6717D8147C5F}" destId="{637A5AD1-F7E3-468C-A09A-82F3774D2E37}" srcOrd="8" destOrd="0" presId="urn:microsoft.com/office/officeart/2005/8/layout/list1"/>
    <dgm:cxn modelId="{B7C807CC-E266-490B-ACFD-5FFB091F3093}" type="presParOf" srcId="{637A5AD1-F7E3-468C-A09A-82F3774D2E37}" destId="{70F1D2F9-2DA8-4663-9698-A0BAAF34B5E4}" srcOrd="0" destOrd="0" presId="urn:microsoft.com/office/officeart/2005/8/layout/list1"/>
    <dgm:cxn modelId="{2BA83B07-B6C8-4412-8002-F0CA7D0A5FE3}" type="presParOf" srcId="{637A5AD1-F7E3-468C-A09A-82F3774D2E37}" destId="{6305D698-2B90-49D0-84F5-682B794185F4}" srcOrd="1" destOrd="0" presId="urn:microsoft.com/office/officeart/2005/8/layout/list1"/>
    <dgm:cxn modelId="{45273DA0-893A-4C94-91D4-9C11712425EA}" type="presParOf" srcId="{8C5FC082-EE55-4765-A2F5-6717D8147C5F}" destId="{1C89312E-AA51-464C-A98E-51ABF80B58EE}" srcOrd="9" destOrd="0" presId="urn:microsoft.com/office/officeart/2005/8/layout/list1"/>
    <dgm:cxn modelId="{AEA8AADD-E634-4DF7-AADC-D8C1E4C4378B}" type="presParOf" srcId="{8C5FC082-EE55-4765-A2F5-6717D8147C5F}" destId="{113E9838-CCB6-4E80-86BE-4463538E921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FA5D01-58D7-462E-904C-A3E8093787C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35A1A7-FC0F-4094-8FBF-C705AC7F6CD7}">
      <dgm:prSet/>
      <dgm:spPr/>
      <dgm:t>
        <a:bodyPr/>
        <a:lstStyle/>
        <a:p>
          <a:r>
            <a:rPr lang="en-US" b="0" i="0" baseline="0"/>
            <a:t>Blood glucose monitoring </a:t>
          </a:r>
          <a:endParaRPr lang="en-US"/>
        </a:p>
      </dgm:t>
    </dgm:pt>
    <dgm:pt modelId="{930329DA-22EF-4C61-AF48-1CF497BA3262}" type="parTrans" cxnId="{9DD93548-4C04-4EB3-AFFC-6DAA8BC7AF37}">
      <dgm:prSet/>
      <dgm:spPr/>
      <dgm:t>
        <a:bodyPr/>
        <a:lstStyle/>
        <a:p>
          <a:endParaRPr lang="en-US"/>
        </a:p>
      </dgm:t>
    </dgm:pt>
    <dgm:pt modelId="{4CD9725D-C236-4085-ACCE-BDD104B9E672}" type="sibTrans" cxnId="{9DD93548-4C04-4EB3-AFFC-6DAA8BC7AF37}">
      <dgm:prSet/>
      <dgm:spPr/>
      <dgm:t>
        <a:bodyPr/>
        <a:lstStyle/>
        <a:p>
          <a:endParaRPr lang="en-US"/>
        </a:p>
      </dgm:t>
    </dgm:pt>
    <dgm:pt modelId="{012A8FC2-A467-4724-BCE0-474DE2B56287}">
      <dgm:prSet/>
      <dgm:spPr/>
      <dgm:t>
        <a:bodyPr/>
        <a:lstStyle/>
        <a:p>
          <a:r>
            <a:rPr lang="en-US" b="0" i="0" baseline="0"/>
            <a:t>Regular check-ups </a:t>
          </a:r>
          <a:endParaRPr lang="en-US"/>
        </a:p>
      </dgm:t>
    </dgm:pt>
    <dgm:pt modelId="{A53EC873-ADCE-419D-8017-65D6620F5B79}" type="parTrans" cxnId="{942A2CF1-D771-492F-AF40-83C15B2F096D}">
      <dgm:prSet/>
      <dgm:spPr/>
      <dgm:t>
        <a:bodyPr/>
        <a:lstStyle/>
        <a:p>
          <a:endParaRPr lang="en-US"/>
        </a:p>
      </dgm:t>
    </dgm:pt>
    <dgm:pt modelId="{7C4F3225-D438-41EC-98FB-82684B4BD6B7}" type="sibTrans" cxnId="{942A2CF1-D771-492F-AF40-83C15B2F096D}">
      <dgm:prSet/>
      <dgm:spPr/>
      <dgm:t>
        <a:bodyPr/>
        <a:lstStyle/>
        <a:p>
          <a:endParaRPr lang="en-US"/>
        </a:p>
      </dgm:t>
    </dgm:pt>
    <dgm:pt modelId="{B654AD9C-341A-4B46-BDAB-190D7990418C}">
      <dgm:prSet/>
      <dgm:spPr/>
      <dgm:t>
        <a:bodyPr/>
        <a:lstStyle/>
        <a:p>
          <a:r>
            <a:rPr lang="en-US" b="0" i="0" baseline="0"/>
            <a:t>Weight tracking </a:t>
          </a:r>
          <a:endParaRPr lang="en-US"/>
        </a:p>
      </dgm:t>
    </dgm:pt>
    <dgm:pt modelId="{3A23A49D-C85A-4D76-91F0-943F9B7168A6}" type="parTrans" cxnId="{CD50A246-9375-4D80-A615-C3553F5E1C9A}">
      <dgm:prSet/>
      <dgm:spPr/>
      <dgm:t>
        <a:bodyPr/>
        <a:lstStyle/>
        <a:p>
          <a:endParaRPr lang="en-US"/>
        </a:p>
      </dgm:t>
    </dgm:pt>
    <dgm:pt modelId="{48C9086C-7D11-47DC-A262-927F6EF276AD}" type="sibTrans" cxnId="{CD50A246-9375-4D80-A615-C3553F5E1C9A}">
      <dgm:prSet/>
      <dgm:spPr/>
      <dgm:t>
        <a:bodyPr/>
        <a:lstStyle/>
        <a:p>
          <a:endParaRPr lang="en-US"/>
        </a:p>
      </dgm:t>
    </dgm:pt>
    <dgm:pt modelId="{301772BF-7AB3-4C7E-8183-076E884ACD85}" type="pres">
      <dgm:prSet presAssocID="{E2FA5D01-58D7-462E-904C-A3E8093787C7}" presName="linear" presStyleCnt="0">
        <dgm:presLayoutVars>
          <dgm:animLvl val="lvl"/>
          <dgm:resizeHandles val="exact"/>
        </dgm:presLayoutVars>
      </dgm:prSet>
      <dgm:spPr/>
    </dgm:pt>
    <dgm:pt modelId="{9463777E-3B8F-4F41-BD87-436868AA3C7B}" type="pres">
      <dgm:prSet presAssocID="{CC35A1A7-FC0F-4094-8FBF-C705AC7F6CD7}" presName="parentText" presStyleLbl="node1" presStyleIdx="0" presStyleCnt="3">
        <dgm:presLayoutVars>
          <dgm:chMax val="0"/>
          <dgm:bulletEnabled val="1"/>
        </dgm:presLayoutVars>
      </dgm:prSet>
      <dgm:spPr/>
    </dgm:pt>
    <dgm:pt modelId="{210D8DD8-DA46-414B-A539-9EC5A268CD88}" type="pres">
      <dgm:prSet presAssocID="{4CD9725D-C236-4085-ACCE-BDD104B9E672}" presName="spacer" presStyleCnt="0"/>
      <dgm:spPr/>
    </dgm:pt>
    <dgm:pt modelId="{BAF4C6E4-0478-4F8B-B472-DB713EC7782F}" type="pres">
      <dgm:prSet presAssocID="{012A8FC2-A467-4724-BCE0-474DE2B56287}" presName="parentText" presStyleLbl="node1" presStyleIdx="1" presStyleCnt="3">
        <dgm:presLayoutVars>
          <dgm:chMax val="0"/>
          <dgm:bulletEnabled val="1"/>
        </dgm:presLayoutVars>
      </dgm:prSet>
      <dgm:spPr/>
    </dgm:pt>
    <dgm:pt modelId="{3EF6168D-E504-4E12-AF40-D34E52120DF4}" type="pres">
      <dgm:prSet presAssocID="{7C4F3225-D438-41EC-98FB-82684B4BD6B7}" presName="spacer" presStyleCnt="0"/>
      <dgm:spPr/>
    </dgm:pt>
    <dgm:pt modelId="{82F612B5-666B-4E46-B27D-101C53863FA1}" type="pres">
      <dgm:prSet presAssocID="{B654AD9C-341A-4B46-BDAB-190D7990418C}" presName="parentText" presStyleLbl="node1" presStyleIdx="2" presStyleCnt="3">
        <dgm:presLayoutVars>
          <dgm:chMax val="0"/>
          <dgm:bulletEnabled val="1"/>
        </dgm:presLayoutVars>
      </dgm:prSet>
      <dgm:spPr/>
    </dgm:pt>
  </dgm:ptLst>
  <dgm:cxnLst>
    <dgm:cxn modelId="{B31BAC00-973F-462E-9292-F0F3F77E49BB}" type="presOf" srcId="{E2FA5D01-58D7-462E-904C-A3E8093787C7}" destId="{301772BF-7AB3-4C7E-8183-076E884ACD85}" srcOrd="0" destOrd="0" presId="urn:microsoft.com/office/officeart/2005/8/layout/vList2"/>
    <dgm:cxn modelId="{CD50A246-9375-4D80-A615-C3553F5E1C9A}" srcId="{E2FA5D01-58D7-462E-904C-A3E8093787C7}" destId="{B654AD9C-341A-4B46-BDAB-190D7990418C}" srcOrd="2" destOrd="0" parTransId="{3A23A49D-C85A-4D76-91F0-943F9B7168A6}" sibTransId="{48C9086C-7D11-47DC-A262-927F6EF276AD}"/>
    <dgm:cxn modelId="{9DD93548-4C04-4EB3-AFFC-6DAA8BC7AF37}" srcId="{E2FA5D01-58D7-462E-904C-A3E8093787C7}" destId="{CC35A1A7-FC0F-4094-8FBF-C705AC7F6CD7}" srcOrd="0" destOrd="0" parTransId="{930329DA-22EF-4C61-AF48-1CF497BA3262}" sibTransId="{4CD9725D-C236-4085-ACCE-BDD104B9E672}"/>
    <dgm:cxn modelId="{997CBB66-3E20-4377-9461-3154E59DF382}" type="presOf" srcId="{B654AD9C-341A-4B46-BDAB-190D7990418C}" destId="{82F612B5-666B-4E46-B27D-101C53863FA1}" srcOrd="0" destOrd="0" presId="urn:microsoft.com/office/officeart/2005/8/layout/vList2"/>
    <dgm:cxn modelId="{8D767DE7-D15D-44B2-A361-9CEC2486390F}" type="presOf" srcId="{012A8FC2-A467-4724-BCE0-474DE2B56287}" destId="{BAF4C6E4-0478-4F8B-B472-DB713EC7782F}" srcOrd="0" destOrd="0" presId="urn:microsoft.com/office/officeart/2005/8/layout/vList2"/>
    <dgm:cxn modelId="{942A2CF1-D771-492F-AF40-83C15B2F096D}" srcId="{E2FA5D01-58D7-462E-904C-A3E8093787C7}" destId="{012A8FC2-A467-4724-BCE0-474DE2B56287}" srcOrd="1" destOrd="0" parTransId="{A53EC873-ADCE-419D-8017-65D6620F5B79}" sibTransId="{7C4F3225-D438-41EC-98FB-82684B4BD6B7}"/>
    <dgm:cxn modelId="{7789FCFD-003B-46C9-9594-35C63B11249F}" type="presOf" srcId="{CC35A1A7-FC0F-4094-8FBF-C705AC7F6CD7}" destId="{9463777E-3B8F-4F41-BD87-436868AA3C7B}" srcOrd="0" destOrd="0" presId="urn:microsoft.com/office/officeart/2005/8/layout/vList2"/>
    <dgm:cxn modelId="{9137266D-00C4-45C7-B891-2AE45957E472}" type="presParOf" srcId="{301772BF-7AB3-4C7E-8183-076E884ACD85}" destId="{9463777E-3B8F-4F41-BD87-436868AA3C7B}" srcOrd="0" destOrd="0" presId="urn:microsoft.com/office/officeart/2005/8/layout/vList2"/>
    <dgm:cxn modelId="{5A3E7E76-22A0-4DF1-A8BC-75278A1E8329}" type="presParOf" srcId="{301772BF-7AB3-4C7E-8183-076E884ACD85}" destId="{210D8DD8-DA46-414B-A539-9EC5A268CD88}" srcOrd="1" destOrd="0" presId="urn:microsoft.com/office/officeart/2005/8/layout/vList2"/>
    <dgm:cxn modelId="{9E56DEE4-DAAC-438D-B28C-6C96B51C73BD}" type="presParOf" srcId="{301772BF-7AB3-4C7E-8183-076E884ACD85}" destId="{BAF4C6E4-0478-4F8B-B472-DB713EC7782F}" srcOrd="2" destOrd="0" presId="urn:microsoft.com/office/officeart/2005/8/layout/vList2"/>
    <dgm:cxn modelId="{A4A8B979-26D3-4235-B503-53BBB01F419F}" type="presParOf" srcId="{301772BF-7AB3-4C7E-8183-076E884ACD85}" destId="{3EF6168D-E504-4E12-AF40-D34E52120DF4}" srcOrd="3" destOrd="0" presId="urn:microsoft.com/office/officeart/2005/8/layout/vList2"/>
    <dgm:cxn modelId="{1AAACB46-56BD-4138-BD20-FC9953540903}" type="presParOf" srcId="{301772BF-7AB3-4C7E-8183-076E884ACD85}" destId="{82F612B5-666B-4E46-B27D-101C53863FA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E0BD93-5A15-4E4D-B153-64B66FB19F0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D8362DD-DF28-4D86-8F4D-9D1ED19845C7}">
      <dgm:prSet/>
      <dgm:spPr/>
      <dgm:t>
        <a:bodyPr/>
        <a:lstStyle/>
        <a:p>
          <a:pPr>
            <a:lnSpc>
              <a:spcPct val="100000"/>
            </a:lnSpc>
          </a:pPr>
          <a:r>
            <a:rPr lang="en-US" b="0" i="0" baseline="0"/>
            <a:t>Healthy diet </a:t>
          </a:r>
          <a:endParaRPr lang="en-US"/>
        </a:p>
      </dgm:t>
    </dgm:pt>
    <dgm:pt modelId="{50271D95-503A-4897-9EB2-2866BF3799B3}" type="parTrans" cxnId="{1EEB7296-4114-449F-A25D-B0CCCF3A8504}">
      <dgm:prSet/>
      <dgm:spPr/>
      <dgm:t>
        <a:bodyPr/>
        <a:lstStyle/>
        <a:p>
          <a:endParaRPr lang="en-US"/>
        </a:p>
      </dgm:t>
    </dgm:pt>
    <dgm:pt modelId="{CDCDE92C-26BA-450A-971B-7CDE5E2BA5BA}" type="sibTrans" cxnId="{1EEB7296-4114-449F-A25D-B0CCCF3A8504}">
      <dgm:prSet/>
      <dgm:spPr/>
      <dgm:t>
        <a:bodyPr/>
        <a:lstStyle/>
        <a:p>
          <a:endParaRPr lang="en-US"/>
        </a:p>
      </dgm:t>
    </dgm:pt>
    <dgm:pt modelId="{6C3E3544-F69C-42D1-8047-36EBE3A12916}">
      <dgm:prSet/>
      <dgm:spPr/>
      <dgm:t>
        <a:bodyPr/>
        <a:lstStyle/>
        <a:p>
          <a:pPr>
            <a:lnSpc>
              <a:spcPct val="100000"/>
            </a:lnSpc>
          </a:pPr>
          <a:r>
            <a:rPr lang="en-US" b="0" i="0" baseline="0"/>
            <a:t>Physical activity </a:t>
          </a:r>
          <a:endParaRPr lang="en-US"/>
        </a:p>
      </dgm:t>
    </dgm:pt>
    <dgm:pt modelId="{30560DBE-E8E4-4BEA-89C7-289C50784F32}" type="parTrans" cxnId="{264CA843-7D6E-4D59-BB19-8A98017EED51}">
      <dgm:prSet/>
      <dgm:spPr/>
      <dgm:t>
        <a:bodyPr/>
        <a:lstStyle/>
        <a:p>
          <a:endParaRPr lang="en-US"/>
        </a:p>
      </dgm:t>
    </dgm:pt>
    <dgm:pt modelId="{CD3BCAE3-55AB-4509-A320-C4D6CABEABF1}" type="sibTrans" cxnId="{264CA843-7D6E-4D59-BB19-8A98017EED51}">
      <dgm:prSet/>
      <dgm:spPr/>
      <dgm:t>
        <a:bodyPr/>
        <a:lstStyle/>
        <a:p>
          <a:endParaRPr lang="en-US"/>
        </a:p>
      </dgm:t>
    </dgm:pt>
    <dgm:pt modelId="{826C3347-7A70-4F15-8ED9-AD1B8395AE14}">
      <dgm:prSet/>
      <dgm:spPr/>
      <dgm:t>
        <a:bodyPr/>
        <a:lstStyle/>
        <a:p>
          <a:pPr>
            <a:lnSpc>
              <a:spcPct val="100000"/>
            </a:lnSpc>
          </a:pPr>
          <a:r>
            <a:rPr lang="en-US" b="0" i="0" baseline="0"/>
            <a:t>Weight management </a:t>
          </a:r>
          <a:endParaRPr lang="en-US"/>
        </a:p>
      </dgm:t>
    </dgm:pt>
    <dgm:pt modelId="{53988CBD-35FB-4831-AAA1-D2F516B7760E}" type="parTrans" cxnId="{C123D661-26A0-4011-A55D-9633854AFD6F}">
      <dgm:prSet/>
      <dgm:spPr/>
      <dgm:t>
        <a:bodyPr/>
        <a:lstStyle/>
        <a:p>
          <a:endParaRPr lang="en-US"/>
        </a:p>
      </dgm:t>
    </dgm:pt>
    <dgm:pt modelId="{65B0AFED-2EB3-4283-9A4B-52A5111A509C}" type="sibTrans" cxnId="{C123D661-26A0-4011-A55D-9633854AFD6F}">
      <dgm:prSet/>
      <dgm:spPr/>
      <dgm:t>
        <a:bodyPr/>
        <a:lstStyle/>
        <a:p>
          <a:endParaRPr lang="en-US"/>
        </a:p>
      </dgm:t>
    </dgm:pt>
    <dgm:pt modelId="{C4B2A042-9156-4966-B60D-D7BED632F08B}" type="pres">
      <dgm:prSet presAssocID="{7DE0BD93-5A15-4E4D-B153-64B66FB19F0C}" presName="root" presStyleCnt="0">
        <dgm:presLayoutVars>
          <dgm:dir/>
          <dgm:resizeHandles val="exact"/>
        </dgm:presLayoutVars>
      </dgm:prSet>
      <dgm:spPr/>
    </dgm:pt>
    <dgm:pt modelId="{C28E3A02-4A5A-4633-842E-2E5FA460DBB2}" type="pres">
      <dgm:prSet presAssocID="{0D8362DD-DF28-4D86-8F4D-9D1ED19845C7}" presName="compNode" presStyleCnt="0"/>
      <dgm:spPr/>
    </dgm:pt>
    <dgm:pt modelId="{14204AD7-73F6-4B6F-8C61-E60E27ED23EB}" type="pres">
      <dgm:prSet presAssocID="{0D8362DD-DF28-4D86-8F4D-9D1ED19845C7}" presName="bgRect" presStyleLbl="bgShp" presStyleIdx="0" presStyleCnt="3"/>
      <dgm:spPr/>
    </dgm:pt>
    <dgm:pt modelId="{0E75699C-7FA3-465E-8F51-87D22E714B23}" type="pres">
      <dgm:prSet presAssocID="{0D8362DD-DF28-4D86-8F4D-9D1ED19845C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pple"/>
        </a:ext>
      </dgm:extLst>
    </dgm:pt>
    <dgm:pt modelId="{E2929AE8-B006-4883-9480-7ABE97F90F0D}" type="pres">
      <dgm:prSet presAssocID="{0D8362DD-DF28-4D86-8F4D-9D1ED19845C7}" presName="spaceRect" presStyleCnt="0"/>
      <dgm:spPr/>
    </dgm:pt>
    <dgm:pt modelId="{4479B247-249A-4CB1-9ACB-99499B46D247}" type="pres">
      <dgm:prSet presAssocID="{0D8362DD-DF28-4D86-8F4D-9D1ED19845C7}" presName="parTx" presStyleLbl="revTx" presStyleIdx="0" presStyleCnt="3">
        <dgm:presLayoutVars>
          <dgm:chMax val="0"/>
          <dgm:chPref val="0"/>
        </dgm:presLayoutVars>
      </dgm:prSet>
      <dgm:spPr/>
    </dgm:pt>
    <dgm:pt modelId="{D9B54936-33E7-4FE2-96AC-0A6BBF268922}" type="pres">
      <dgm:prSet presAssocID="{CDCDE92C-26BA-450A-971B-7CDE5E2BA5BA}" presName="sibTrans" presStyleCnt="0"/>
      <dgm:spPr/>
    </dgm:pt>
    <dgm:pt modelId="{F7079E6C-4EA0-4345-B31C-DE232DEF72F3}" type="pres">
      <dgm:prSet presAssocID="{6C3E3544-F69C-42D1-8047-36EBE3A12916}" presName="compNode" presStyleCnt="0"/>
      <dgm:spPr/>
    </dgm:pt>
    <dgm:pt modelId="{2A7D3360-7F11-4080-B5C2-DE4EB3CD14A5}" type="pres">
      <dgm:prSet presAssocID="{6C3E3544-F69C-42D1-8047-36EBE3A12916}" presName="bgRect" presStyleLbl="bgShp" presStyleIdx="1" presStyleCnt="3"/>
      <dgm:spPr/>
    </dgm:pt>
    <dgm:pt modelId="{E0FF7AA3-0008-48E5-8361-E19BB779BE9F}" type="pres">
      <dgm:prSet presAssocID="{6C3E3544-F69C-42D1-8047-36EBE3A1291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DCF4ECF4-1B56-4A83-972A-E4BCC78AE26C}" type="pres">
      <dgm:prSet presAssocID="{6C3E3544-F69C-42D1-8047-36EBE3A12916}" presName="spaceRect" presStyleCnt="0"/>
      <dgm:spPr/>
    </dgm:pt>
    <dgm:pt modelId="{425644BE-AAF7-44C7-8081-CC29896E47DB}" type="pres">
      <dgm:prSet presAssocID="{6C3E3544-F69C-42D1-8047-36EBE3A12916}" presName="parTx" presStyleLbl="revTx" presStyleIdx="1" presStyleCnt="3">
        <dgm:presLayoutVars>
          <dgm:chMax val="0"/>
          <dgm:chPref val="0"/>
        </dgm:presLayoutVars>
      </dgm:prSet>
      <dgm:spPr/>
    </dgm:pt>
    <dgm:pt modelId="{D0C88625-E459-4179-B556-87E569D55DD4}" type="pres">
      <dgm:prSet presAssocID="{CD3BCAE3-55AB-4509-A320-C4D6CABEABF1}" presName="sibTrans" presStyleCnt="0"/>
      <dgm:spPr/>
    </dgm:pt>
    <dgm:pt modelId="{6A3018AD-C5C3-421A-94FE-69D49F2F3BDA}" type="pres">
      <dgm:prSet presAssocID="{826C3347-7A70-4F15-8ED9-AD1B8395AE14}" presName="compNode" presStyleCnt="0"/>
      <dgm:spPr/>
    </dgm:pt>
    <dgm:pt modelId="{3DB125A3-7291-4FB3-862D-959B000D4870}" type="pres">
      <dgm:prSet presAssocID="{826C3347-7A70-4F15-8ED9-AD1B8395AE14}" presName="bgRect" presStyleLbl="bgShp" presStyleIdx="2" presStyleCnt="3"/>
      <dgm:spPr/>
    </dgm:pt>
    <dgm:pt modelId="{6C49F000-16D6-4F7E-AB1B-CE81B0C73B45}" type="pres">
      <dgm:prSet presAssocID="{826C3347-7A70-4F15-8ED9-AD1B8395AE1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ale"/>
        </a:ext>
      </dgm:extLst>
    </dgm:pt>
    <dgm:pt modelId="{AB2BA7ED-8B7D-4CBA-89A8-8A95BC4998E3}" type="pres">
      <dgm:prSet presAssocID="{826C3347-7A70-4F15-8ED9-AD1B8395AE14}" presName="spaceRect" presStyleCnt="0"/>
      <dgm:spPr/>
    </dgm:pt>
    <dgm:pt modelId="{9778A194-2BF9-43A5-9F55-1AA7AAC2F8D3}" type="pres">
      <dgm:prSet presAssocID="{826C3347-7A70-4F15-8ED9-AD1B8395AE14}" presName="parTx" presStyleLbl="revTx" presStyleIdx="2" presStyleCnt="3">
        <dgm:presLayoutVars>
          <dgm:chMax val="0"/>
          <dgm:chPref val="0"/>
        </dgm:presLayoutVars>
      </dgm:prSet>
      <dgm:spPr/>
    </dgm:pt>
  </dgm:ptLst>
  <dgm:cxnLst>
    <dgm:cxn modelId="{264CA843-7D6E-4D59-BB19-8A98017EED51}" srcId="{7DE0BD93-5A15-4E4D-B153-64B66FB19F0C}" destId="{6C3E3544-F69C-42D1-8047-36EBE3A12916}" srcOrd="1" destOrd="0" parTransId="{30560DBE-E8E4-4BEA-89C7-289C50784F32}" sibTransId="{CD3BCAE3-55AB-4509-A320-C4D6CABEABF1}"/>
    <dgm:cxn modelId="{21F1425C-CDCE-4776-AE44-581A589DA162}" type="presOf" srcId="{7DE0BD93-5A15-4E4D-B153-64B66FB19F0C}" destId="{C4B2A042-9156-4966-B60D-D7BED632F08B}" srcOrd="0" destOrd="0" presId="urn:microsoft.com/office/officeart/2018/2/layout/IconVerticalSolidList"/>
    <dgm:cxn modelId="{C123D661-26A0-4011-A55D-9633854AFD6F}" srcId="{7DE0BD93-5A15-4E4D-B153-64B66FB19F0C}" destId="{826C3347-7A70-4F15-8ED9-AD1B8395AE14}" srcOrd="2" destOrd="0" parTransId="{53988CBD-35FB-4831-AAA1-D2F516B7760E}" sibTransId="{65B0AFED-2EB3-4283-9A4B-52A5111A509C}"/>
    <dgm:cxn modelId="{BDDA5786-49F1-459D-A807-A9057F199637}" type="presOf" srcId="{0D8362DD-DF28-4D86-8F4D-9D1ED19845C7}" destId="{4479B247-249A-4CB1-9ACB-99499B46D247}" srcOrd="0" destOrd="0" presId="urn:microsoft.com/office/officeart/2018/2/layout/IconVerticalSolidList"/>
    <dgm:cxn modelId="{1EEB7296-4114-449F-A25D-B0CCCF3A8504}" srcId="{7DE0BD93-5A15-4E4D-B153-64B66FB19F0C}" destId="{0D8362DD-DF28-4D86-8F4D-9D1ED19845C7}" srcOrd="0" destOrd="0" parTransId="{50271D95-503A-4897-9EB2-2866BF3799B3}" sibTransId="{CDCDE92C-26BA-450A-971B-7CDE5E2BA5BA}"/>
    <dgm:cxn modelId="{F3D7D3B0-1265-4E25-B8B5-C4E7E32E3CBC}" type="presOf" srcId="{826C3347-7A70-4F15-8ED9-AD1B8395AE14}" destId="{9778A194-2BF9-43A5-9F55-1AA7AAC2F8D3}" srcOrd="0" destOrd="0" presId="urn:microsoft.com/office/officeart/2018/2/layout/IconVerticalSolidList"/>
    <dgm:cxn modelId="{E6C4E1FE-DEFA-4218-A956-EE9E9B680925}" type="presOf" srcId="{6C3E3544-F69C-42D1-8047-36EBE3A12916}" destId="{425644BE-AAF7-44C7-8081-CC29896E47DB}" srcOrd="0" destOrd="0" presId="urn:microsoft.com/office/officeart/2018/2/layout/IconVerticalSolidList"/>
    <dgm:cxn modelId="{1D24F228-8FA1-41E2-A7F1-E720A9E766BE}" type="presParOf" srcId="{C4B2A042-9156-4966-B60D-D7BED632F08B}" destId="{C28E3A02-4A5A-4633-842E-2E5FA460DBB2}" srcOrd="0" destOrd="0" presId="urn:microsoft.com/office/officeart/2018/2/layout/IconVerticalSolidList"/>
    <dgm:cxn modelId="{948D1664-F9CA-4FAC-95BB-16A7796EAD5B}" type="presParOf" srcId="{C28E3A02-4A5A-4633-842E-2E5FA460DBB2}" destId="{14204AD7-73F6-4B6F-8C61-E60E27ED23EB}" srcOrd="0" destOrd="0" presId="urn:microsoft.com/office/officeart/2018/2/layout/IconVerticalSolidList"/>
    <dgm:cxn modelId="{B1DC8D79-A76B-4718-91C8-65C43AEC02BF}" type="presParOf" srcId="{C28E3A02-4A5A-4633-842E-2E5FA460DBB2}" destId="{0E75699C-7FA3-465E-8F51-87D22E714B23}" srcOrd="1" destOrd="0" presId="urn:microsoft.com/office/officeart/2018/2/layout/IconVerticalSolidList"/>
    <dgm:cxn modelId="{29F88CE5-F9E8-4EDC-90A0-BB4F0DE0482F}" type="presParOf" srcId="{C28E3A02-4A5A-4633-842E-2E5FA460DBB2}" destId="{E2929AE8-B006-4883-9480-7ABE97F90F0D}" srcOrd="2" destOrd="0" presId="urn:microsoft.com/office/officeart/2018/2/layout/IconVerticalSolidList"/>
    <dgm:cxn modelId="{66904839-9525-4547-B01E-87CE6A4BC363}" type="presParOf" srcId="{C28E3A02-4A5A-4633-842E-2E5FA460DBB2}" destId="{4479B247-249A-4CB1-9ACB-99499B46D247}" srcOrd="3" destOrd="0" presId="urn:microsoft.com/office/officeart/2018/2/layout/IconVerticalSolidList"/>
    <dgm:cxn modelId="{43AAEEDB-871D-4255-8B68-BA1F864317AD}" type="presParOf" srcId="{C4B2A042-9156-4966-B60D-D7BED632F08B}" destId="{D9B54936-33E7-4FE2-96AC-0A6BBF268922}" srcOrd="1" destOrd="0" presId="urn:microsoft.com/office/officeart/2018/2/layout/IconVerticalSolidList"/>
    <dgm:cxn modelId="{A4307827-5657-4A86-9537-50A729094920}" type="presParOf" srcId="{C4B2A042-9156-4966-B60D-D7BED632F08B}" destId="{F7079E6C-4EA0-4345-B31C-DE232DEF72F3}" srcOrd="2" destOrd="0" presId="urn:microsoft.com/office/officeart/2018/2/layout/IconVerticalSolidList"/>
    <dgm:cxn modelId="{4ECAE772-5722-4ED7-A1EF-F845097C67B5}" type="presParOf" srcId="{F7079E6C-4EA0-4345-B31C-DE232DEF72F3}" destId="{2A7D3360-7F11-4080-B5C2-DE4EB3CD14A5}" srcOrd="0" destOrd="0" presId="urn:microsoft.com/office/officeart/2018/2/layout/IconVerticalSolidList"/>
    <dgm:cxn modelId="{617AC849-7DF6-4222-93DA-92F8C8A0926C}" type="presParOf" srcId="{F7079E6C-4EA0-4345-B31C-DE232DEF72F3}" destId="{E0FF7AA3-0008-48E5-8361-E19BB779BE9F}" srcOrd="1" destOrd="0" presId="urn:microsoft.com/office/officeart/2018/2/layout/IconVerticalSolidList"/>
    <dgm:cxn modelId="{7F028118-4797-4444-A6B0-D0EE463CD131}" type="presParOf" srcId="{F7079E6C-4EA0-4345-B31C-DE232DEF72F3}" destId="{DCF4ECF4-1B56-4A83-972A-E4BCC78AE26C}" srcOrd="2" destOrd="0" presId="urn:microsoft.com/office/officeart/2018/2/layout/IconVerticalSolidList"/>
    <dgm:cxn modelId="{B6A5929F-E88F-45A1-88DB-F463890069A8}" type="presParOf" srcId="{F7079E6C-4EA0-4345-B31C-DE232DEF72F3}" destId="{425644BE-AAF7-44C7-8081-CC29896E47DB}" srcOrd="3" destOrd="0" presId="urn:microsoft.com/office/officeart/2018/2/layout/IconVerticalSolidList"/>
    <dgm:cxn modelId="{FC2ADBFD-14A8-4CF1-B49F-75A7954FB5A0}" type="presParOf" srcId="{C4B2A042-9156-4966-B60D-D7BED632F08B}" destId="{D0C88625-E459-4179-B556-87E569D55DD4}" srcOrd="3" destOrd="0" presId="urn:microsoft.com/office/officeart/2018/2/layout/IconVerticalSolidList"/>
    <dgm:cxn modelId="{7F637C31-D678-4E7C-A366-AC225673AF8F}" type="presParOf" srcId="{C4B2A042-9156-4966-B60D-D7BED632F08B}" destId="{6A3018AD-C5C3-421A-94FE-69D49F2F3BDA}" srcOrd="4" destOrd="0" presId="urn:microsoft.com/office/officeart/2018/2/layout/IconVerticalSolidList"/>
    <dgm:cxn modelId="{1CDD1C58-3F79-4E93-B320-A0FA7A1E9BDD}" type="presParOf" srcId="{6A3018AD-C5C3-421A-94FE-69D49F2F3BDA}" destId="{3DB125A3-7291-4FB3-862D-959B000D4870}" srcOrd="0" destOrd="0" presId="urn:microsoft.com/office/officeart/2018/2/layout/IconVerticalSolidList"/>
    <dgm:cxn modelId="{2BF14A62-56FE-4DA4-AEED-4C7231A43E88}" type="presParOf" srcId="{6A3018AD-C5C3-421A-94FE-69D49F2F3BDA}" destId="{6C49F000-16D6-4F7E-AB1B-CE81B0C73B45}" srcOrd="1" destOrd="0" presId="urn:microsoft.com/office/officeart/2018/2/layout/IconVerticalSolidList"/>
    <dgm:cxn modelId="{632CB7B7-C591-4D07-A2F6-8D005A8EA1F4}" type="presParOf" srcId="{6A3018AD-C5C3-421A-94FE-69D49F2F3BDA}" destId="{AB2BA7ED-8B7D-4CBA-89A8-8A95BC4998E3}" srcOrd="2" destOrd="0" presId="urn:microsoft.com/office/officeart/2018/2/layout/IconVerticalSolidList"/>
    <dgm:cxn modelId="{3AE097AB-43D8-4910-AC4A-DC036DF723C9}" type="presParOf" srcId="{6A3018AD-C5C3-421A-94FE-69D49F2F3BDA}" destId="{9778A194-2BF9-43A5-9F55-1AA7AAC2F8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68281C-6A1E-4970-A461-81200D00CDC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7C9A563-474C-4460-8002-6276656EC226}">
      <dgm:prSet/>
      <dgm:spPr/>
      <dgm:t>
        <a:bodyPr/>
        <a:lstStyle/>
        <a:p>
          <a:pPr>
            <a:defRPr cap="all"/>
          </a:pPr>
          <a:r>
            <a:rPr lang="en-US" b="0" i="0" baseline="0"/>
            <a:t>Metformin </a:t>
          </a:r>
          <a:endParaRPr lang="en-US"/>
        </a:p>
      </dgm:t>
    </dgm:pt>
    <dgm:pt modelId="{EFAFE9E2-0F92-4442-B9D6-D8E9D74A5890}" type="parTrans" cxnId="{1F78686E-E22E-404E-AA75-1777C502B0BC}">
      <dgm:prSet/>
      <dgm:spPr/>
      <dgm:t>
        <a:bodyPr/>
        <a:lstStyle/>
        <a:p>
          <a:endParaRPr lang="en-US"/>
        </a:p>
      </dgm:t>
    </dgm:pt>
    <dgm:pt modelId="{A1B0899E-8803-4758-BD34-122B3AEB04B1}" type="sibTrans" cxnId="{1F78686E-E22E-404E-AA75-1777C502B0BC}">
      <dgm:prSet/>
      <dgm:spPr/>
      <dgm:t>
        <a:bodyPr/>
        <a:lstStyle/>
        <a:p>
          <a:endParaRPr lang="en-US"/>
        </a:p>
      </dgm:t>
    </dgm:pt>
    <dgm:pt modelId="{72002E61-9C12-404F-B792-A2193A537CDF}">
      <dgm:prSet/>
      <dgm:spPr/>
      <dgm:t>
        <a:bodyPr/>
        <a:lstStyle/>
        <a:p>
          <a:pPr>
            <a:defRPr cap="all"/>
          </a:pPr>
          <a:r>
            <a:rPr lang="en-US" b="0" i="0" baseline="0"/>
            <a:t>Insulin (if needed) </a:t>
          </a:r>
          <a:endParaRPr lang="en-US"/>
        </a:p>
      </dgm:t>
    </dgm:pt>
    <dgm:pt modelId="{184E024C-AAC9-4B71-B40D-12503FBFA2A5}" type="parTrans" cxnId="{D30403FE-F8EA-4DDC-B582-015E002310CC}">
      <dgm:prSet/>
      <dgm:spPr/>
      <dgm:t>
        <a:bodyPr/>
        <a:lstStyle/>
        <a:p>
          <a:endParaRPr lang="en-US"/>
        </a:p>
      </dgm:t>
    </dgm:pt>
    <dgm:pt modelId="{A98570B1-551E-445C-90B0-8D4D6F8D5684}" type="sibTrans" cxnId="{D30403FE-F8EA-4DDC-B582-015E002310CC}">
      <dgm:prSet/>
      <dgm:spPr/>
      <dgm:t>
        <a:bodyPr/>
        <a:lstStyle/>
        <a:p>
          <a:endParaRPr lang="en-US"/>
        </a:p>
      </dgm:t>
    </dgm:pt>
    <dgm:pt modelId="{088EC7F4-7AE6-4166-9CB5-A00AE00CC77F}">
      <dgm:prSet/>
      <dgm:spPr/>
      <dgm:t>
        <a:bodyPr/>
        <a:lstStyle/>
        <a:p>
          <a:pPr>
            <a:defRPr cap="all"/>
          </a:pPr>
          <a:r>
            <a:rPr lang="en-US" b="0" i="0" baseline="0"/>
            <a:t>Medication adherence </a:t>
          </a:r>
          <a:endParaRPr lang="en-US"/>
        </a:p>
      </dgm:t>
    </dgm:pt>
    <dgm:pt modelId="{2ACB482A-BE73-40D0-AD00-21C7BF5C8C99}" type="parTrans" cxnId="{7AD83FEC-9EE1-4901-A6E1-5AC5435FAE87}">
      <dgm:prSet/>
      <dgm:spPr/>
      <dgm:t>
        <a:bodyPr/>
        <a:lstStyle/>
        <a:p>
          <a:endParaRPr lang="en-US"/>
        </a:p>
      </dgm:t>
    </dgm:pt>
    <dgm:pt modelId="{4C44DB38-F83E-4CA1-B316-C7E45BD62DE4}" type="sibTrans" cxnId="{7AD83FEC-9EE1-4901-A6E1-5AC5435FAE87}">
      <dgm:prSet/>
      <dgm:spPr/>
      <dgm:t>
        <a:bodyPr/>
        <a:lstStyle/>
        <a:p>
          <a:endParaRPr lang="en-US"/>
        </a:p>
      </dgm:t>
    </dgm:pt>
    <dgm:pt modelId="{9C940974-0ACD-4F1E-ACE7-CE28256180DC}" type="pres">
      <dgm:prSet presAssocID="{D268281C-6A1E-4970-A461-81200D00CDCF}" presName="root" presStyleCnt="0">
        <dgm:presLayoutVars>
          <dgm:dir/>
          <dgm:resizeHandles val="exact"/>
        </dgm:presLayoutVars>
      </dgm:prSet>
      <dgm:spPr/>
    </dgm:pt>
    <dgm:pt modelId="{C334212F-4102-4BF4-A8C7-C565AB072516}" type="pres">
      <dgm:prSet presAssocID="{97C9A563-474C-4460-8002-6276656EC226}" presName="compNode" presStyleCnt="0"/>
      <dgm:spPr/>
    </dgm:pt>
    <dgm:pt modelId="{3C407128-C062-40B2-9488-66CA67FB1562}" type="pres">
      <dgm:prSet presAssocID="{97C9A563-474C-4460-8002-6276656EC226}" presName="iconBgRect" presStyleLbl="bgShp" presStyleIdx="0" presStyleCnt="3"/>
      <dgm:spPr/>
    </dgm:pt>
    <dgm:pt modelId="{6CE56F3B-8BAB-4273-9749-22F7F6BA2BDC}" type="pres">
      <dgm:prSet presAssocID="{97C9A563-474C-4460-8002-6276656EC22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BAEA7F45-37C0-492C-A668-84039D3CDE9A}" type="pres">
      <dgm:prSet presAssocID="{97C9A563-474C-4460-8002-6276656EC226}" presName="spaceRect" presStyleCnt="0"/>
      <dgm:spPr/>
    </dgm:pt>
    <dgm:pt modelId="{7AE85237-76ED-4AB7-B0FE-8C79375375D2}" type="pres">
      <dgm:prSet presAssocID="{97C9A563-474C-4460-8002-6276656EC226}" presName="textRect" presStyleLbl="revTx" presStyleIdx="0" presStyleCnt="3">
        <dgm:presLayoutVars>
          <dgm:chMax val="1"/>
          <dgm:chPref val="1"/>
        </dgm:presLayoutVars>
      </dgm:prSet>
      <dgm:spPr/>
    </dgm:pt>
    <dgm:pt modelId="{EAFB311D-12F2-4ADD-AD0F-5BCAEF772CB7}" type="pres">
      <dgm:prSet presAssocID="{A1B0899E-8803-4758-BD34-122B3AEB04B1}" presName="sibTrans" presStyleCnt="0"/>
      <dgm:spPr/>
    </dgm:pt>
    <dgm:pt modelId="{71C07932-7B99-455D-9924-C392DB115BD3}" type="pres">
      <dgm:prSet presAssocID="{72002E61-9C12-404F-B792-A2193A537CDF}" presName="compNode" presStyleCnt="0"/>
      <dgm:spPr/>
    </dgm:pt>
    <dgm:pt modelId="{C44332CF-4F70-4D7B-B4DC-7155AC508086}" type="pres">
      <dgm:prSet presAssocID="{72002E61-9C12-404F-B792-A2193A537CDF}" presName="iconBgRect" presStyleLbl="bgShp" presStyleIdx="1" presStyleCnt="3"/>
      <dgm:spPr/>
    </dgm:pt>
    <dgm:pt modelId="{80F06258-32A7-41BE-92E2-BB5838B2D01E}" type="pres">
      <dgm:prSet presAssocID="{72002E61-9C12-404F-B792-A2193A537CD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ECE4B5A2-D83F-457A-AB65-60A335783380}" type="pres">
      <dgm:prSet presAssocID="{72002E61-9C12-404F-B792-A2193A537CDF}" presName="spaceRect" presStyleCnt="0"/>
      <dgm:spPr/>
    </dgm:pt>
    <dgm:pt modelId="{9EB3C1F5-252A-41ED-9E2C-DD5B2B739191}" type="pres">
      <dgm:prSet presAssocID="{72002E61-9C12-404F-B792-A2193A537CDF}" presName="textRect" presStyleLbl="revTx" presStyleIdx="1" presStyleCnt="3">
        <dgm:presLayoutVars>
          <dgm:chMax val="1"/>
          <dgm:chPref val="1"/>
        </dgm:presLayoutVars>
      </dgm:prSet>
      <dgm:spPr/>
    </dgm:pt>
    <dgm:pt modelId="{D9BDEF84-6D5C-4DA2-805D-4108ACA1E5D9}" type="pres">
      <dgm:prSet presAssocID="{A98570B1-551E-445C-90B0-8D4D6F8D5684}" presName="sibTrans" presStyleCnt="0"/>
      <dgm:spPr/>
    </dgm:pt>
    <dgm:pt modelId="{D859AD1C-3260-43B5-AE29-EA1D2FF40231}" type="pres">
      <dgm:prSet presAssocID="{088EC7F4-7AE6-4166-9CB5-A00AE00CC77F}" presName="compNode" presStyleCnt="0"/>
      <dgm:spPr/>
    </dgm:pt>
    <dgm:pt modelId="{79E52399-22F8-4C2A-9F6A-CF89ABB162FB}" type="pres">
      <dgm:prSet presAssocID="{088EC7F4-7AE6-4166-9CB5-A00AE00CC77F}" presName="iconBgRect" presStyleLbl="bgShp" presStyleIdx="2" presStyleCnt="3"/>
      <dgm:spPr/>
    </dgm:pt>
    <dgm:pt modelId="{A8804A27-E7C9-4FC6-B5F6-9823E6346342}" type="pres">
      <dgm:prSet presAssocID="{088EC7F4-7AE6-4166-9CB5-A00AE00CC77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ine"/>
        </a:ext>
      </dgm:extLst>
    </dgm:pt>
    <dgm:pt modelId="{634F6A06-674F-4CF5-84AC-5C31B8FADE42}" type="pres">
      <dgm:prSet presAssocID="{088EC7F4-7AE6-4166-9CB5-A00AE00CC77F}" presName="spaceRect" presStyleCnt="0"/>
      <dgm:spPr/>
    </dgm:pt>
    <dgm:pt modelId="{5D1C608F-6B09-440E-905F-13865CB1A7FD}" type="pres">
      <dgm:prSet presAssocID="{088EC7F4-7AE6-4166-9CB5-A00AE00CC77F}" presName="textRect" presStyleLbl="revTx" presStyleIdx="2" presStyleCnt="3">
        <dgm:presLayoutVars>
          <dgm:chMax val="1"/>
          <dgm:chPref val="1"/>
        </dgm:presLayoutVars>
      </dgm:prSet>
      <dgm:spPr/>
    </dgm:pt>
  </dgm:ptLst>
  <dgm:cxnLst>
    <dgm:cxn modelId="{EE083D38-5738-4055-8196-A42EF83AFFE4}" type="presOf" srcId="{72002E61-9C12-404F-B792-A2193A537CDF}" destId="{9EB3C1F5-252A-41ED-9E2C-DD5B2B739191}" srcOrd="0" destOrd="0" presId="urn:microsoft.com/office/officeart/2018/5/layout/IconCircleLabelList"/>
    <dgm:cxn modelId="{0C943040-D429-4B6A-AFE5-2B7A5DCCCC74}" type="presOf" srcId="{97C9A563-474C-4460-8002-6276656EC226}" destId="{7AE85237-76ED-4AB7-B0FE-8C79375375D2}" srcOrd="0" destOrd="0" presId="urn:microsoft.com/office/officeart/2018/5/layout/IconCircleLabelList"/>
    <dgm:cxn modelId="{1F78686E-E22E-404E-AA75-1777C502B0BC}" srcId="{D268281C-6A1E-4970-A461-81200D00CDCF}" destId="{97C9A563-474C-4460-8002-6276656EC226}" srcOrd="0" destOrd="0" parTransId="{EFAFE9E2-0F92-4442-B9D6-D8E9D74A5890}" sibTransId="{A1B0899E-8803-4758-BD34-122B3AEB04B1}"/>
    <dgm:cxn modelId="{EBBAC180-1C6C-4C54-A413-FD02FEAE388E}" type="presOf" srcId="{088EC7F4-7AE6-4166-9CB5-A00AE00CC77F}" destId="{5D1C608F-6B09-440E-905F-13865CB1A7FD}" srcOrd="0" destOrd="0" presId="urn:microsoft.com/office/officeart/2018/5/layout/IconCircleLabelList"/>
    <dgm:cxn modelId="{E442D5D9-D995-4959-9286-CCE337B89C51}" type="presOf" srcId="{D268281C-6A1E-4970-A461-81200D00CDCF}" destId="{9C940974-0ACD-4F1E-ACE7-CE28256180DC}" srcOrd="0" destOrd="0" presId="urn:microsoft.com/office/officeart/2018/5/layout/IconCircleLabelList"/>
    <dgm:cxn modelId="{7AD83FEC-9EE1-4901-A6E1-5AC5435FAE87}" srcId="{D268281C-6A1E-4970-A461-81200D00CDCF}" destId="{088EC7F4-7AE6-4166-9CB5-A00AE00CC77F}" srcOrd="2" destOrd="0" parTransId="{2ACB482A-BE73-40D0-AD00-21C7BF5C8C99}" sibTransId="{4C44DB38-F83E-4CA1-B316-C7E45BD62DE4}"/>
    <dgm:cxn modelId="{D30403FE-F8EA-4DDC-B582-015E002310CC}" srcId="{D268281C-6A1E-4970-A461-81200D00CDCF}" destId="{72002E61-9C12-404F-B792-A2193A537CDF}" srcOrd="1" destOrd="0" parTransId="{184E024C-AAC9-4B71-B40D-12503FBFA2A5}" sibTransId="{A98570B1-551E-445C-90B0-8D4D6F8D5684}"/>
    <dgm:cxn modelId="{445BC8A9-345A-40BE-86C1-B1C9FF4DEF5D}" type="presParOf" srcId="{9C940974-0ACD-4F1E-ACE7-CE28256180DC}" destId="{C334212F-4102-4BF4-A8C7-C565AB072516}" srcOrd="0" destOrd="0" presId="urn:microsoft.com/office/officeart/2018/5/layout/IconCircleLabelList"/>
    <dgm:cxn modelId="{A90AD7A6-2A65-4871-91D1-52E32EAE7462}" type="presParOf" srcId="{C334212F-4102-4BF4-A8C7-C565AB072516}" destId="{3C407128-C062-40B2-9488-66CA67FB1562}" srcOrd="0" destOrd="0" presId="urn:microsoft.com/office/officeart/2018/5/layout/IconCircleLabelList"/>
    <dgm:cxn modelId="{9A1FAD76-78FE-4451-BE33-40E406CD1FD7}" type="presParOf" srcId="{C334212F-4102-4BF4-A8C7-C565AB072516}" destId="{6CE56F3B-8BAB-4273-9749-22F7F6BA2BDC}" srcOrd="1" destOrd="0" presId="urn:microsoft.com/office/officeart/2018/5/layout/IconCircleLabelList"/>
    <dgm:cxn modelId="{40F57244-1927-4F9E-AF8A-921F75A25BE0}" type="presParOf" srcId="{C334212F-4102-4BF4-A8C7-C565AB072516}" destId="{BAEA7F45-37C0-492C-A668-84039D3CDE9A}" srcOrd="2" destOrd="0" presId="urn:microsoft.com/office/officeart/2018/5/layout/IconCircleLabelList"/>
    <dgm:cxn modelId="{8CF61AB6-6BEA-4A27-A83F-76D2D4FBA32D}" type="presParOf" srcId="{C334212F-4102-4BF4-A8C7-C565AB072516}" destId="{7AE85237-76ED-4AB7-B0FE-8C79375375D2}" srcOrd="3" destOrd="0" presId="urn:microsoft.com/office/officeart/2018/5/layout/IconCircleLabelList"/>
    <dgm:cxn modelId="{89B4F432-6560-401E-A249-6735C3C3DA2F}" type="presParOf" srcId="{9C940974-0ACD-4F1E-ACE7-CE28256180DC}" destId="{EAFB311D-12F2-4ADD-AD0F-5BCAEF772CB7}" srcOrd="1" destOrd="0" presId="urn:microsoft.com/office/officeart/2018/5/layout/IconCircleLabelList"/>
    <dgm:cxn modelId="{5B2AD965-C7FF-4109-86F7-96F1E340AB72}" type="presParOf" srcId="{9C940974-0ACD-4F1E-ACE7-CE28256180DC}" destId="{71C07932-7B99-455D-9924-C392DB115BD3}" srcOrd="2" destOrd="0" presId="urn:microsoft.com/office/officeart/2018/5/layout/IconCircleLabelList"/>
    <dgm:cxn modelId="{B925402B-3B6C-4B26-B01E-E7CF68273E34}" type="presParOf" srcId="{71C07932-7B99-455D-9924-C392DB115BD3}" destId="{C44332CF-4F70-4D7B-B4DC-7155AC508086}" srcOrd="0" destOrd="0" presId="urn:microsoft.com/office/officeart/2018/5/layout/IconCircleLabelList"/>
    <dgm:cxn modelId="{A3492BB2-CDF7-4141-AFC9-455BAD4DE78F}" type="presParOf" srcId="{71C07932-7B99-455D-9924-C392DB115BD3}" destId="{80F06258-32A7-41BE-92E2-BB5838B2D01E}" srcOrd="1" destOrd="0" presId="urn:microsoft.com/office/officeart/2018/5/layout/IconCircleLabelList"/>
    <dgm:cxn modelId="{4BFE5B46-58E4-440B-A8A0-DD44CDEA0F51}" type="presParOf" srcId="{71C07932-7B99-455D-9924-C392DB115BD3}" destId="{ECE4B5A2-D83F-457A-AB65-60A335783380}" srcOrd="2" destOrd="0" presId="urn:microsoft.com/office/officeart/2018/5/layout/IconCircleLabelList"/>
    <dgm:cxn modelId="{C58CCF02-3749-47F6-BBF2-1DF2FC90E57C}" type="presParOf" srcId="{71C07932-7B99-455D-9924-C392DB115BD3}" destId="{9EB3C1F5-252A-41ED-9E2C-DD5B2B739191}" srcOrd="3" destOrd="0" presId="urn:microsoft.com/office/officeart/2018/5/layout/IconCircleLabelList"/>
    <dgm:cxn modelId="{0BB705EF-63E8-48E4-BF26-EA00BD251565}" type="presParOf" srcId="{9C940974-0ACD-4F1E-ACE7-CE28256180DC}" destId="{D9BDEF84-6D5C-4DA2-805D-4108ACA1E5D9}" srcOrd="3" destOrd="0" presId="urn:microsoft.com/office/officeart/2018/5/layout/IconCircleLabelList"/>
    <dgm:cxn modelId="{CFB7AB71-CAF2-4EAC-83BA-179FF6F8C367}" type="presParOf" srcId="{9C940974-0ACD-4F1E-ACE7-CE28256180DC}" destId="{D859AD1C-3260-43B5-AE29-EA1D2FF40231}" srcOrd="4" destOrd="0" presId="urn:microsoft.com/office/officeart/2018/5/layout/IconCircleLabelList"/>
    <dgm:cxn modelId="{F03BAC78-4C9C-4024-AA5A-D4D4E302CE56}" type="presParOf" srcId="{D859AD1C-3260-43B5-AE29-EA1D2FF40231}" destId="{79E52399-22F8-4C2A-9F6A-CF89ABB162FB}" srcOrd="0" destOrd="0" presId="urn:microsoft.com/office/officeart/2018/5/layout/IconCircleLabelList"/>
    <dgm:cxn modelId="{2254B814-1632-471C-8CD3-BCB06C9B8C66}" type="presParOf" srcId="{D859AD1C-3260-43B5-AE29-EA1D2FF40231}" destId="{A8804A27-E7C9-4FC6-B5F6-9823E6346342}" srcOrd="1" destOrd="0" presId="urn:microsoft.com/office/officeart/2018/5/layout/IconCircleLabelList"/>
    <dgm:cxn modelId="{1157C8F0-E5ED-41CA-B991-8DCB1A667D4D}" type="presParOf" srcId="{D859AD1C-3260-43B5-AE29-EA1D2FF40231}" destId="{634F6A06-674F-4CF5-84AC-5C31B8FADE42}" srcOrd="2" destOrd="0" presId="urn:microsoft.com/office/officeart/2018/5/layout/IconCircleLabelList"/>
    <dgm:cxn modelId="{E796B05D-C0D1-4EE4-B184-9894BEA917E1}" type="presParOf" srcId="{D859AD1C-3260-43B5-AE29-EA1D2FF40231}" destId="{5D1C608F-6B09-440E-905F-13865CB1A7F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E3FB6B-EB4B-4B04-94EC-79597B99A16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08D390-7425-43A2-9C14-2CD15EBB46E1}">
      <dgm:prSet/>
      <dgm:spPr/>
      <dgm:t>
        <a:bodyPr/>
        <a:lstStyle/>
        <a:p>
          <a:pPr>
            <a:defRPr cap="all"/>
          </a:pPr>
          <a:r>
            <a:rPr lang="en-US" b="0" i="0" baseline="0"/>
            <a:t>Patient education </a:t>
          </a:r>
          <a:endParaRPr lang="en-US"/>
        </a:p>
      </dgm:t>
    </dgm:pt>
    <dgm:pt modelId="{D13293CA-4448-495A-874A-A6D3C1F3BBBA}" type="parTrans" cxnId="{D9627860-1190-4B02-9B7E-A554D429082F}">
      <dgm:prSet/>
      <dgm:spPr/>
      <dgm:t>
        <a:bodyPr/>
        <a:lstStyle/>
        <a:p>
          <a:endParaRPr lang="en-US"/>
        </a:p>
      </dgm:t>
    </dgm:pt>
    <dgm:pt modelId="{88AED78D-7129-412F-9148-D3CE73EA8DF2}" type="sibTrans" cxnId="{D9627860-1190-4B02-9B7E-A554D429082F}">
      <dgm:prSet/>
      <dgm:spPr/>
      <dgm:t>
        <a:bodyPr/>
        <a:lstStyle/>
        <a:p>
          <a:endParaRPr lang="en-US"/>
        </a:p>
      </dgm:t>
    </dgm:pt>
    <dgm:pt modelId="{AA0D0DD7-BCB3-43B5-A9FE-36CE5B148F0D}">
      <dgm:prSet/>
      <dgm:spPr/>
      <dgm:t>
        <a:bodyPr/>
        <a:lstStyle/>
        <a:p>
          <a:pPr>
            <a:defRPr cap="all"/>
          </a:pPr>
          <a:r>
            <a:rPr lang="en-US" b="0" i="0" baseline="0"/>
            <a:t>Emotional support </a:t>
          </a:r>
          <a:endParaRPr lang="en-US"/>
        </a:p>
      </dgm:t>
    </dgm:pt>
    <dgm:pt modelId="{7E8A5533-4540-407A-81FB-B65EF35F88FB}" type="parTrans" cxnId="{B0C98818-B099-48A9-8F44-7E82D06448B4}">
      <dgm:prSet/>
      <dgm:spPr/>
      <dgm:t>
        <a:bodyPr/>
        <a:lstStyle/>
        <a:p>
          <a:endParaRPr lang="en-US"/>
        </a:p>
      </dgm:t>
    </dgm:pt>
    <dgm:pt modelId="{C0C11F6C-33AD-484E-8FD1-142CAAEF345F}" type="sibTrans" cxnId="{B0C98818-B099-48A9-8F44-7E82D06448B4}">
      <dgm:prSet/>
      <dgm:spPr/>
      <dgm:t>
        <a:bodyPr/>
        <a:lstStyle/>
        <a:p>
          <a:endParaRPr lang="en-US"/>
        </a:p>
      </dgm:t>
    </dgm:pt>
    <dgm:pt modelId="{6FC1B0AA-ABF1-40DD-8F11-C8748620A347}">
      <dgm:prSet/>
      <dgm:spPr/>
      <dgm:t>
        <a:bodyPr/>
        <a:lstStyle/>
        <a:p>
          <a:pPr>
            <a:defRPr cap="all"/>
          </a:pPr>
          <a:r>
            <a:rPr lang="en-US" b="0" i="0" baseline="0"/>
            <a:t>Multidisciplinary team </a:t>
          </a:r>
          <a:endParaRPr lang="en-US"/>
        </a:p>
      </dgm:t>
    </dgm:pt>
    <dgm:pt modelId="{E3673958-4ABF-4BCA-9F15-23850EC3B98F}" type="parTrans" cxnId="{A4A6624D-7DCC-4C68-8F02-885EBE053A64}">
      <dgm:prSet/>
      <dgm:spPr/>
      <dgm:t>
        <a:bodyPr/>
        <a:lstStyle/>
        <a:p>
          <a:endParaRPr lang="en-US"/>
        </a:p>
      </dgm:t>
    </dgm:pt>
    <dgm:pt modelId="{6DD3E98F-8897-4A29-BD89-55F917A8F54F}" type="sibTrans" cxnId="{A4A6624D-7DCC-4C68-8F02-885EBE053A64}">
      <dgm:prSet/>
      <dgm:spPr/>
      <dgm:t>
        <a:bodyPr/>
        <a:lstStyle/>
        <a:p>
          <a:endParaRPr lang="en-US"/>
        </a:p>
      </dgm:t>
    </dgm:pt>
    <dgm:pt modelId="{CF555762-3B82-475C-B19A-3BBBE649A095}" type="pres">
      <dgm:prSet presAssocID="{B6E3FB6B-EB4B-4B04-94EC-79597B99A166}" presName="root" presStyleCnt="0">
        <dgm:presLayoutVars>
          <dgm:dir/>
          <dgm:resizeHandles val="exact"/>
        </dgm:presLayoutVars>
      </dgm:prSet>
      <dgm:spPr/>
    </dgm:pt>
    <dgm:pt modelId="{ED8EB6D5-4874-406D-8EDA-143AEEA663E9}" type="pres">
      <dgm:prSet presAssocID="{3F08D390-7425-43A2-9C14-2CD15EBB46E1}" presName="compNode" presStyleCnt="0"/>
      <dgm:spPr/>
    </dgm:pt>
    <dgm:pt modelId="{00F90410-5CE0-4FF8-8B80-7CE515BC8782}" type="pres">
      <dgm:prSet presAssocID="{3F08D390-7425-43A2-9C14-2CD15EBB46E1}" presName="iconBgRect" presStyleLbl="bgShp" presStyleIdx="0" presStyleCnt="3"/>
      <dgm:spPr>
        <a:prstGeom prst="round2DiagRect">
          <a:avLst>
            <a:gd name="adj1" fmla="val 29727"/>
            <a:gd name="adj2" fmla="val 0"/>
          </a:avLst>
        </a:prstGeom>
      </dgm:spPr>
    </dgm:pt>
    <dgm:pt modelId="{265FE5F6-F8B4-4D25-9D36-B1290B00AF63}" type="pres">
      <dgm:prSet presAssocID="{3F08D390-7425-43A2-9C14-2CD15EBB46E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9384F5F2-2995-4F84-A6D3-0F4F0A39063A}" type="pres">
      <dgm:prSet presAssocID="{3F08D390-7425-43A2-9C14-2CD15EBB46E1}" presName="spaceRect" presStyleCnt="0"/>
      <dgm:spPr/>
    </dgm:pt>
    <dgm:pt modelId="{FEA242AE-CEE4-445B-A551-4631BB39E416}" type="pres">
      <dgm:prSet presAssocID="{3F08D390-7425-43A2-9C14-2CD15EBB46E1}" presName="textRect" presStyleLbl="revTx" presStyleIdx="0" presStyleCnt="3">
        <dgm:presLayoutVars>
          <dgm:chMax val="1"/>
          <dgm:chPref val="1"/>
        </dgm:presLayoutVars>
      </dgm:prSet>
      <dgm:spPr/>
    </dgm:pt>
    <dgm:pt modelId="{DDCB9B6A-E39C-44D7-90B5-75279059DDFA}" type="pres">
      <dgm:prSet presAssocID="{88AED78D-7129-412F-9148-D3CE73EA8DF2}" presName="sibTrans" presStyleCnt="0"/>
      <dgm:spPr/>
    </dgm:pt>
    <dgm:pt modelId="{C9CFA2EE-D348-409E-8C35-DC7474B5D34D}" type="pres">
      <dgm:prSet presAssocID="{AA0D0DD7-BCB3-43B5-A9FE-36CE5B148F0D}" presName="compNode" presStyleCnt="0"/>
      <dgm:spPr/>
    </dgm:pt>
    <dgm:pt modelId="{369D7E3B-8565-4FC2-8F64-244BB4C5FFF2}" type="pres">
      <dgm:prSet presAssocID="{AA0D0DD7-BCB3-43B5-A9FE-36CE5B148F0D}" presName="iconBgRect" presStyleLbl="bgShp" presStyleIdx="1" presStyleCnt="3"/>
      <dgm:spPr>
        <a:prstGeom prst="round2DiagRect">
          <a:avLst>
            <a:gd name="adj1" fmla="val 29727"/>
            <a:gd name="adj2" fmla="val 0"/>
          </a:avLst>
        </a:prstGeom>
      </dgm:spPr>
    </dgm:pt>
    <dgm:pt modelId="{6DF87573-3F1A-4644-BF53-6620EAFB7138}" type="pres">
      <dgm:prSet presAssocID="{AA0D0DD7-BCB3-43B5-A9FE-36CE5B148F0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9E9CAEB6-4D2E-41FD-8D9B-51FD80F4EBE3}" type="pres">
      <dgm:prSet presAssocID="{AA0D0DD7-BCB3-43B5-A9FE-36CE5B148F0D}" presName="spaceRect" presStyleCnt="0"/>
      <dgm:spPr/>
    </dgm:pt>
    <dgm:pt modelId="{61986794-514C-4FE3-BF92-7F297703C3A4}" type="pres">
      <dgm:prSet presAssocID="{AA0D0DD7-BCB3-43B5-A9FE-36CE5B148F0D}" presName="textRect" presStyleLbl="revTx" presStyleIdx="1" presStyleCnt="3">
        <dgm:presLayoutVars>
          <dgm:chMax val="1"/>
          <dgm:chPref val="1"/>
        </dgm:presLayoutVars>
      </dgm:prSet>
      <dgm:spPr/>
    </dgm:pt>
    <dgm:pt modelId="{68478256-0E0B-442F-987C-77DA32875B4C}" type="pres">
      <dgm:prSet presAssocID="{C0C11F6C-33AD-484E-8FD1-142CAAEF345F}" presName="sibTrans" presStyleCnt="0"/>
      <dgm:spPr/>
    </dgm:pt>
    <dgm:pt modelId="{0A96FFF4-D3BE-40A4-B085-1599161BAB8A}" type="pres">
      <dgm:prSet presAssocID="{6FC1B0AA-ABF1-40DD-8F11-C8748620A347}" presName="compNode" presStyleCnt="0"/>
      <dgm:spPr/>
    </dgm:pt>
    <dgm:pt modelId="{F225EB44-087D-4DE9-BA56-516A3A65EDE4}" type="pres">
      <dgm:prSet presAssocID="{6FC1B0AA-ABF1-40DD-8F11-C8748620A347}" presName="iconBgRect" presStyleLbl="bgShp" presStyleIdx="2" presStyleCnt="3"/>
      <dgm:spPr>
        <a:prstGeom prst="round2DiagRect">
          <a:avLst>
            <a:gd name="adj1" fmla="val 29727"/>
            <a:gd name="adj2" fmla="val 0"/>
          </a:avLst>
        </a:prstGeom>
      </dgm:spPr>
    </dgm:pt>
    <dgm:pt modelId="{B82E37DC-8DF0-4346-8C4E-9A56A3ED5B9C}" type="pres">
      <dgm:prSet presAssocID="{6FC1B0AA-ABF1-40DD-8F11-C8748620A34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6AE4D887-4D98-4951-BC05-BA2B97F90EEE}" type="pres">
      <dgm:prSet presAssocID="{6FC1B0AA-ABF1-40DD-8F11-C8748620A347}" presName="spaceRect" presStyleCnt="0"/>
      <dgm:spPr/>
    </dgm:pt>
    <dgm:pt modelId="{CA666954-66D5-48E0-A1D4-B1EC1E88EC4B}" type="pres">
      <dgm:prSet presAssocID="{6FC1B0AA-ABF1-40DD-8F11-C8748620A347}" presName="textRect" presStyleLbl="revTx" presStyleIdx="2" presStyleCnt="3">
        <dgm:presLayoutVars>
          <dgm:chMax val="1"/>
          <dgm:chPref val="1"/>
        </dgm:presLayoutVars>
      </dgm:prSet>
      <dgm:spPr/>
    </dgm:pt>
  </dgm:ptLst>
  <dgm:cxnLst>
    <dgm:cxn modelId="{B0C98818-B099-48A9-8F44-7E82D06448B4}" srcId="{B6E3FB6B-EB4B-4B04-94EC-79597B99A166}" destId="{AA0D0DD7-BCB3-43B5-A9FE-36CE5B148F0D}" srcOrd="1" destOrd="0" parTransId="{7E8A5533-4540-407A-81FB-B65EF35F88FB}" sibTransId="{C0C11F6C-33AD-484E-8FD1-142CAAEF345F}"/>
    <dgm:cxn modelId="{A4A6624D-7DCC-4C68-8F02-885EBE053A64}" srcId="{B6E3FB6B-EB4B-4B04-94EC-79597B99A166}" destId="{6FC1B0AA-ABF1-40DD-8F11-C8748620A347}" srcOrd="2" destOrd="0" parTransId="{E3673958-4ABF-4BCA-9F15-23850EC3B98F}" sibTransId="{6DD3E98F-8897-4A29-BD89-55F917A8F54F}"/>
    <dgm:cxn modelId="{CAFA3B58-CD28-4084-9639-DC1CF2B56529}" type="presOf" srcId="{AA0D0DD7-BCB3-43B5-A9FE-36CE5B148F0D}" destId="{61986794-514C-4FE3-BF92-7F297703C3A4}" srcOrd="0" destOrd="0" presId="urn:microsoft.com/office/officeart/2018/5/layout/IconLeafLabelList"/>
    <dgm:cxn modelId="{D9627860-1190-4B02-9B7E-A554D429082F}" srcId="{B6E3FB6B-EB4B-4B04-94EC-79597B99A166}" destId="{3F08D390-7425-43A2-9C14-2CD15EBB46E1}" srcOrd="0" destOrd="0" parTransId="{D13293CA-4448-495A-874A-A6D3C1F3BBBA}" sibTransId="{88AED78D-7129-412F-9148-D3CE73EA8DF2}"/>
    <dgm:cxn modelId="{5069799A-EF05-4E06-B65A-DD429223DCD4}" type="presOf" srcId="{3F08D390-7425-43A2-9C14-2CD15EBB46E1}" destId="{FEA242AE-CEE4-445B-A551-4631BB39E416}" srcOrd="0" destOrd="0" presId="urn:microsoft.com/office/officeart/2018/5/layout/IconLeafLabelList"/>
    <dgm:cxn modelId="{446D78CC-7F6C-4BAE-A719-CC5F5EAD534D}" type="presOf" srcId="{6FC1B0AA-ABF1-40DD-8F11-C8748620A347}" destId="{CA666954-66D5-48E0-A1D4-B1EC1E88EC4B}" srcOrd="0" destOrd="0" presId="urn:microsoft.com/office/officeart/2018/5/layout/IconLeafLabelList"/>
    <dgm:cxn modelId="{9E4263D3-19A0-4EE1-BBD3-6B99274D0614}" type="presOf" srcId="{B6E3FB6B-EB4B-4B04-94EC-79597B99A166}" destId="{CF555762-3B82-475C-B19A-3BBBE649A095}" srcOrd="0" destOrd="0" presId="urn:microsoft.com/office/officeart/2018/5/layout/IconLeafLabelList"/>
    <dgm:cxn modelId="{23D96666-84EA-4D38-945A-7D2AB9E79B50}" type="presParOf" srcId="{CF555762-3B82-475C-B19A-3BBBE649A095}" destId="{ED8EB6D5-4874-406D-8EDA-143AEEA663E9}" srcOrd="0" destOrd="0" presId="urn:microsoft.com/office/officeart/2018/5/layout/IconLeafLabelList"/>
    <dgm:cxn modelId="{F1B94802-5D00-46E9-966B-326C0B580E92}" type="presParOf" srcId="{ED8EB6D5-4874-406D-8EDA-143AEEA663E9}" destId="{00F90410-5CE0-4FF8-8B80-7CE515BC8782}" srcOrd="0" destOrd="0" presId="urn:microsoft.com/office/officeart/2018/5/layout/IconLeafLabelList"/>
    <dgm:cxn modelId="{3905F97A-33BE-4419-A930-479AFE446D7C}" type="presParOf" srcId="{ED8EB6D5-4874-406D-8EDA-143AEEA663E9}" destId="{265FE5F6-F8B4-4D25-9D36-B1290B00AF63}" srcOrd="1" destOrd="0" presId="urn:microsoft.com/office/officeart/2018/5/layout/IconLeafLabelList"/>
    <dgm:cxn modelId="{96093AD2-AA16-4451-9135-66A1E6ECF266}" type="presParOf" srcId="{ED8EB6D5-4874-406D-8EDA-143AEEA663E9}" destId="{9384F5F2-2995-4F84-A6D3-0F4F0A39063A}" srcOrd="2" destOrd="0" presId="urn:microsoft.com/office/officeart/2018/5/layout/IconLeafLabelList"/>
    <dgm:cxn modelId="{4E5D7E8D-463C-4426-9132-71F91ED7E5FC}" type="presParOf" srcId="{ED8EB6D5-4874-406D-8EDA-143AEEA663E9}" destId="{FEA242AE-CEE4-445B-A551-4631BB39E416}" srcOrd="3" destOrd="0" presId="urn:microsoft.com/office/officeart/2018/5/layout/IconLeafLabelList"/>
    <dgm:cxn modelId="{48737E77-A9B8-4A7D-AFE0-564D3B96840F}" type="presParOf" srcId="{CF555762-3B82-475C-B19A-3BBBE649A095}" destId="{DDCB9B6A-E39C-44D7-90B5-75279059DDFA}" srcOrd="1" destOrd="0" presId="urn:microsoft.com/office/officeart/2018/5/layout/IconLeafLabelList"/>
    <dgm:cxn modelId="{6672866B-2D19-46D5-A235-7714AD4DDEE9}" type="presParOf" srcId="{CF555762-3B82-475C-B19A-3BBBE649A095}" destId="{C9CFA2EE-D348-409E-8C35-DC7474B5D34D}" srcOrd="2" destOrd="0" presId="urn:microsoft.com/office/officeart/2018/5/layout/IconLeafLabelList"/>
    <dgm:cxn modelId="{2240EFFE-9E72-4AFB-98E9-B5241083BFE2}" type="presParOf" srcId="{C9CFA2EE-D348-409E-8C35-DC7474B5D34D}" destId="{369D7E3B-8565-4FC2-8F64-244BB4C5FFF2}" srcOrd="0" destOrd="0" presId="urn:microsoft.com/office/officeart/2018/5/layout/IconLeafLabelList"/>
    <dgm:cxn modelId="{235FECBD-2CB1-4C42-9AEC-F1BC124ED458}" type="presParOf" srcId="{C9CFA2EE-D348-409E-8C35-DC7474B5D34D}" destId="{6DF87573-3F1A-4644-BF53-6620EAFB7138}" srcOrd="1" destOrd="0" presId="urn:microsoft.com/office/officeart/2018/5/layout/IconLeafLabelList"/>
    <dgm:cxn modelId="{FF079ECD-9B1A-4F4D-8DDC-4CCEFCA48B61}" type="presParOf" srcId="{C9CFA2EE-D348-409E-8C35-DC7474B5D34D}" destId="{9E9CAEB6-4D2E-41FD-8D9B-51FD80F4EBE3}" srcOrd="2" destOrd="0" presId="urn:microsoft.com/office/officeart/2018/5/layout/IconLeafLabelList"/>
    <dgm:cxn modelId="{412D1E92-DA18-4CCA-AF1F-0D04A440345A}" type="presParOf" srcId="{C9CFA2EE-D348-409E-8C35-DC7474B5D34D}" destId="{61986794-514C-4FE3-BF92-7F297703C3A4}" srcOrd="3" destOrd="0" presId="urn:microsoft.com/office/officeart/2018/5/layout/IconLeafLabelList"/>
    <dgm:cxn modelId="{BA24AEE9-240A-482F-8DE2-96010F0B8F6D}" type="presParOf" srcId="{CF555762-3B82-475C-B19A-3BBBE649A095}" destId="{68478256-0E0B-442F-987C-77DA32875B4C}" srcOrd="3" destOrd="0" presId="urn:microsoft.com/office/officeart/2018/5/layout/IconLeafLabelList"/>
    <dgm:cxn modelId="{28C1333C-56CB-4248-969C-5C585828886A}" type="presParOf" srcId="{CF555762-3B82-475C-B19A-3BBBE649A095}" destId="{0A96FFF4-D3BE-40A4-B085-1599161BAB8A}" srcOrd="4" destOrd="0" presId="urn:microsoft.com/office/officeart/2018/5/layout/IconLeafLabelList"/>
    <dgm:cxn modelId="{5E28085D-D333-447D-991E-796CAB031671}" type="presParOf" srcId="{0A96FFF4-D3BE-40A4-B085-1599161BAB8A}" destId="{F225EB44-087D-4DE9-BA56-516A3A65EDE4}" srcOrd="0" destOrd="0" presId="urn:microsoft.com/office/officeart/2018/5/layout/IconLeafLabelList"/>
    <dgm:cxn modelId="{98A226FE-7E90-441E-A8BC-3AE7F638B458}" type="presParOf" srcId="{0A96FFF4-D3BE-40A4-B085-1599161BAB8A}" destId="{B82E37DC-8DF0-4346-8C4E-9A56A3ED5B9C}" srcOrd="1" destOrd="0" presId="urn:microsoft.com/office/officeart/2018/5/layout/IconLeafLabelList"/>
    <dgm:cxn modelId="{73A3A3C1-BDA4-430D-88EC-0380386C5FCE}" type="presParOf" srcId="{0A96FFF4-D3BE-40A4-B085-1599161BAB8A}" destId="{6AE4D887-4D98-4951-BC05-BA2B97F90EEE}" srcOrd="2" destOrd="0" presId="urn:microsoft.com/office/officeart/2018/5/layout/IconLeafLabelList"/>
    <dgm:cxn modelId="{B87ABDE6-4913-46F5-817C-CEDF610D9AA1}" type="presParOf" srcId="{0A96FFF4-D3BE-40A4-B085-1599161BAB8A}" destId="{CA666954-66D5-48E0-A1D4-B1EC1E88EC4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D5333E-5305-4A89-9E62-69BD11CC2A5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F7CF5A2-7826-417B-87BD-C1C4BB49A631}">
      <dgm:prSet/>
      <dgm:spPr/>
      <dgm:t>
        <a:bodyPr/>
        <a:lstStyle/>
        <a:p>
          <a:pPr>
            <a:defRPr cap="all"/>
          </a:pPr>
          <a:r>
            <a:rPr lang="en-US" b="0" i="0" baseline="0"/>
            <a:t>Summary of key points </a:t>
          </a:r>
          <a:endParaRPr lang="en-US"/>
        </a:p>
      </dgm:t>
    </dgm:pt>
    <dgm:pt modelId="{D64FF807-D418-4F2F-A25D-0D4A0AD26472}" type="parTrans" cxnId="{8DAD74CB-D31B-46BB-B2EF-B633BEAB22C9}">
      <dgm:prSet/>
      <dgm:spPr/>
      <dgm:t>
        <a:bodyPr/>
        <a:lstStyle/>
        <a:p>
          <a:endParaRPr lang="en-US"/>
        </a:p>
      </dgm:t>
    </dgm:pt>
    <dgm:pt modelId="{CD960D62-C977-4232-9C37-7950B47A3567}" type="sibTrans" cxnId="{8DAD74CB-D31B-46BB-B2EF-B633BEAB22C9}">
      <dgm:prSet/>
      <dgm:spPr/>
      <dgm:t>
        <a:bodyPr/>
        <a:lstStyle/>
        <a:p>
          <a:endParaRPr lang="en-US"/>
        </a:p>
      </dgm:t>
    </dgm:pt>
    <dgm:pt modelId="{BD4960F9-716A-48F1-BE4B-D4C8271C0ED9}">
      <dgm:prSet/>
      <dgm:spPr/>
      <dgm:t>
        <a:bodyPr/>
        <a:lstStyle/>
        <a:p>
          <a:pPr>
            <a:defRPr cap="all"/>
          </a:pPr>
          <a:r>
            <a:rPr lang="en-US" b="0" i="0" baseline="0"/>
            <a:t>Importance of care plan </a:t>
          </a:r>
          <a:endParaRPr lang="en-US"/>
        </a:p>
      </dgm:t>
    </dgm:pt>
    <dgm:pt modelId="{5D652B55-BA95-412E-A7DF-DB932D299D47}" type="parTrans" cxnId="{676750FC-2C60-4B0C-8F2E-85E757DAFD54}">
      <dgm:prSet/>
      <dgm:spPr/>
      <dgm:t>
        <a:bodyPr/>
        <a:lstStyle/>
        <a:p>
          <a:endParaRPr lang="en-US"/>
        </a:p>
      </dgm:t>
    </dgm:pt>
    <dgm:pt modelId="{AA369385-5D73-487C-87DB-BEE8273CD0C2}" type="sibTrans" cxnId="{676750FC-2C60-4B0C-8F2E-85E757DAFD54}">
      <dgm:prSet/>
      <dgm:spPr/>
      <dgm:t>
        <a:bodyPr/>
        <a:lstStyle/>
        <a:p>
          <a:endParaRPr lang="en-US"/>
        </a:p>
      </dgm:t>
    </dgm:pt>
    <dgm:pt modelId="{00DB1585-5089-4E5C-9332-DD3BCCFB4A58}">
      <dgm:prSet/>
      <dgm:spPr/>
      <dgm:t>
        <a:bodyPr/>
        <a:lstStyle/>
        <a:p>
          <a:pPr>
            <a:defRPr cap="all"/>
          </a:pPr>
          <a:r>
            <a:rPr lang="en-US" b="0" i="0" baseline="0"/>
            <a:t>Improving quality of life </a:t>
          </a:r>
          <a:endParaRPr lang="en-US"/>
        </a:p>
      </dgm:t>
    </dgm:pt>
    <dgm:pt modelId="{1B0C6623-9D7D-4D9A-983A-6AF431F6BB60}" type="parTrans" cxnId="{57AD1A38-3F1F-40CB-AD88-99F71A575F1C}">
      <dgm:prSet/>
      <dgm:spPr/>
      <dgm:t>
        <a:bodyPr/>
        <a:lstStyle/>
        <a:p>
          <a:endParaRPr lang="en-US"/>
        </a:p>
      </dgm:t>
    </dgm:pt>
    <dgm:pt modelId="{34C063B2-3CB9-4841-B011-96D34A3AC788}" type="sibTrans" cxnId="{57AD1A38-3F1F-40CB-AD88-99F71A575F1C}">
      <dgm:prSet/>
      <dgm:spPr/>
      <dgm:t>
        <a:bodyPr/>
        <a:lstStyle/>
        <a:p>
          <a:endParaRPr lang="en-US"/>
        </a:p>
      </dgm:t>
    </dgm:pt>
    <dgm:pt modelId="{8948E979-F03B-45C3-8871-1C8AFA35C47B}" type="pres">
      <dgm:prSet presAssocID="{17D5333E-5305-4A89-9E62-69BD11CC2A56}" presName="root" presStyleCnt="0">
        <dgm:presLayoutVars>
          <dgm:dir/>
          <dgm:resizeHandles val="exact"/>
        </dgm:presLayoutVars>
      </dgm:prSet>
      <dgm:spPr/>
    </dgm:pt>
    <dgm:pt modelId="{022F4533-AE5A-4E09-BDCA-95D62B55D120}" type="pres">
      <dgm:prSet presAssocID="{2F7CF5A2-7826-417B-87BD-C1C4BB49A631}" presName="compNode" presStyleCnt="0"/>
      <dgm:spPr/>
    </dgm:pt>
    <dgm:pt modelId="{BA26F63C-A131-45BA-808F-7FA211A785CA}" type="pres">
      <dgm:prSet presAssocID="{2F7CF5A2-7826-417B-87BD-C1C4BB49A631}" presName="iconBgRect" presStyleLbl="bgShp" presStyleIdx="0" presStyleCnt="3"/>
      <dgm:spPr/>
    </dgm:pt>
    <dgm:pt modelId="{79529637-8246-407D-8F7A-6F4ADAD95A7B}" type="pres">
      <dgm:prSet presAssocID="{2F7CF5A2-7826-417B-87BD-C1C4BB49A63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D8BB9E95-CE7B-4BC0-B41C-ECD70A76197B}" type="pres">
      <dgm:prSet presAssocID="{2F7CF5A2-7826-417B-87BD-C1C4BB49A631}" presName="spaceRect" presStyleCnt="0"/>
      <dgm:spPr/>
    </dgm:pt>
    <dgm:pt modelId="{CD475281-88C7-4DD6-AB8E-02F5207BD54C}" type="pres">
      <dgm:prSet presAssocID="{2F7CF5A2-7826-417B-87BD-C1C4BB49A631}" presName="textRect" presStyleLbl="revTx" presStyleIdx="0" presStyleCnt="3">
        <dgm:presLayoutVars>
          <dgm:chMax val="1"/>
          <dgm:chPref val="1"/>
        </dgm:presLayoutVars>
      </dgm:prSet>
      <dgm:spPr/>
    </dgm:pt>
    <dgm:pt modelId="{E993114C-2C67-4A06-A485-6018EB2EAF2B}" type="pres">
      <dgm:prSet presAssocID="{CD960D62-C977-4232-9C37-7950B47A3567}" presName="sibTrans" presStyleCnt="0"/>
      <dgm:spPr/>
    </dgm:pt>
    <dgm:pt modelId="{F55F2E28-5AB8-43A1-A671-1C339CFAC292}" type="pres">
      <dgm:prSet presAssocID="{BD4960F9-716A-48F1-BE4B-D4C8271C0ED9}" presName="compNode" presStyleCnt="0"/>
      <dgm:spPr/>
    </dgm:pt>
    <dgm:pt modelId="{F217551B-EA20-43AA-8849-ADBCC5DE33FF}" type="pres">
      <dgm:prSet presAssocID="{BD4960F9-716A-48F1-BE4B-D4C8271C0ED9}" presName="iconBgRect" presStyleLbl="bgShp" presStyleIdx="1" presStyleCnt="3"/>
      <dgm:spPr/>
    </dgm:pt>
    <dgm:pt modelId="{577BD9C4-7185-48BF-8DD9-138B63C2864F}" type="pres">
      <dgm:prSet presAssocID="{BD4960F9-716A-48F1-BE4B-D4C8271C0ED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184E8BB-CEB3-4BD2-AAE9-4BA47C3640FF}" type="pres">
      <dgm:prSet presAssocID="{BD4960F9-716A-48F1-BE4B-D4C8271C0ED9}" presName="spaceRect" presStyleCnt="0"/>
      <dgm:spPr/>
    </dgm:pt>
    <dgm:pt modelId="{C1FFBF65-6CFD-462F-A858-7AD3BE839BC0}" type="pres">
      <dgm:prSet presAssocID="{BD4960F9-716A-48F1-BE4B-D4C8271C0ED9}" presName="textRect" presStyleLbl="revTx" presStyleIdx="1" presStyleCnt="3">
        <dgm:presLayoutVars>
          <dgm:chMax val="1"/>
          <dgm:chPref val="1"/>
        </dgm:presLayoutVars>
      </dgm:prSet>
      <dgm:spPr/>
    </dgm:pt>
    <dgm:pt modelId="{F91E98CC-B602-42B0-B977-6189799B1950}" type="pres">
      <dgm:prSet presAssocID="{AA369385-5D73-487C-87DB-BEE8273CD0C2}" presName="sibTrans" presStyleCnt="0"/>
      <dgm:spPr/>
    </dgm:pt>
    <dgm:pt modelId="{2FB46A8D-B3EB-48EE-9CAC-BCCC194F6BA7}" type="pres">
      <dgm:prSet presAssocID="{00DB1585-5089-4E5C-9332-DD3BCCFB4A58}" presName="compNode" presStyleCnt="0"/>
      <dgm:spPr/>
    </dgm:pt>
    <dgm:pt modelId="{095563C4-19ED-4842-8D0D-180382CB1557}" type="pres">
      <dgm:prSet presAssocID="{00DB1585-5089-4E5C-9332-DD3BCCFB4A58}" presName="iconBgRect" presStyleLbl="bgShp" presStyleIdx="2" presStyleCnt="3"/>
      <dgm:spPr/>
    </dgm:pt>
    <dgm:pt modelId="{93A94954-ECD7-463C-88ED-02BBDED3B520}" type="pres">
      <dgm:prSet presAssocID="{00DB1585-5089-4E5C-9332-DD3BCCFB4A5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77EE4886-E6F2-41DD-899C-BB8EC6D7AD72}" type="pres">
      <dgm:prSet presAssocID="{00DB1585-5089-4E5C-9332-DD3BCCFB4A58}" presName="spaceRect" presStyleCnt="0"/>
      <dgm:spPr/>
    </dgm:pt>
    <dgm:pt modelId="{E985D8ED-0B62-449B-9B64-593F82813999}" type="pres">
      <dgm:prSet presAssocID="{00DB1585-5089-4E5C-9332-DD3BCCFB4A58}" presName="textRect" presStyleLbl="revTx" presStyleIdx="2" presStyleCnt="3">
        <dgm:presLayoutVars>
          <dgm:chMax val="1"/>
          <dgm:chPref val="1"/>
        </dgm:presLayoutVars>
      </dgm:prSet>
      <dgm:spPr/>
    </dgm:pt>
  </dgm:ptLst>
  <dgm:cxnLst>
    <dgm:cxn modelId="{3B562F28-755F-42E7-9354-5E90906F252A}" type="presOf" srcId="{2F7CF5A2-7826-417B-87BD-C1C4BB49A631}" destId="{CD475281-88C7-4DD6-AB8E-02F5207BD54C}" srcOrd="0" destOrd="0" presId="urn:microsoft.com/office/officeart/2018/5/layout/IconCircleLabelList"/>
    <dgm:cxn modelId="{57AD1A38-3F1F-40CB-AD88-99F71A575F1C}" srcId="{17D5333E-5305-4A89-9E62-69BD11CC2A56}" destId="{00DB1585-5089-4E5C-9332-DD3BCCFB4A58}" srcOrd="2" destOrd="0" parTransId="{1B0C6623-9D7D-4D9A-983A-6AF431F6BB60}" sibTransId="{34C063B2-3CB9-4841-B011-96D34A3AC788}"/>
    <dgm:cxn modelId="{87EDC688-08E0-41D9-9E57-D76459CC4E41}" type="presOf" srcId="{17D5333E-5305-4A89-9E62-69BD11CC2A56}" destId="{8948E979-F03B-45C3-8871-1C8AFA35C47B}" srcOrd="0" destOrd="0" presId="urn:microsoft.com/office/officeart/2018/5/layout/IconCircleLabelList"/>
    <dgm:cxn modelId="{B03BC7A7-703D-4D70-9446-F584D6EC3F3F}" type="presOf" srcId="{BD4960F9-716A-48F1-BE4B-D4C8271C0ED9}" destId="{C1FFBF65-6CFD-462F-A858-7AD3BE839BC0}" srcOrd="0" destOrd="0" presId="urn:microsoft.com/office/officeart/2018/5/layout/IconCircleLabelList"/>
    <dgm:cxn modelId="{8DAD74CB-D31B-46BB-B2EF-B633BEAB22C9}" srcId="{17D5333E-5305-4A89-9E62-69BD11CC2A56}" destId="{2F7CF5A2-7826-417B-87BD-C1C4BB49A631}" srcOrd="0" destOrd="0" parTransId="{D64FF807-D418-4F2F-A25D-0D4A0AD26472}" sibTransId="{CD960D62-C977-4232-9C37-7950B47A3567}"/>
    <dgm:cxn modelId="{80D1F0F4-DF95-4728-A78D-E12B99E537C1}" type="presOf" srcId="{00DB1585-5089-4E5C-9332-DD3BCCFB4A58}" destId="{E985D8ED-0B62-449B-9B64-593F82813999}" srcOrd="0" destOrd="0" presId="urn:microsoft.com/office/officeart/2018/5/layout/IconCircleLabelList"/>
    <dgm:cxn modelId="{676750FC-2C60-4B0C-8F2E-85E757DAFD54}" srcId="{17D5333E-5305-4A89-9E62-69BD11CC2A56}" destId="{BD4960F9-716A-48F1-BE4B-D4C8271C0ED9}" srcOrd="1" destOrd="0" parTransId="{5D652B55-BA95-412E-A7DF-DB932D299D47}" sibTransId="{AA369385-5D73-487C-87DB-BEE8273CD0C2}"/>
    <dgm:cxn modelId="{B6D95905-5360-4C0F-852B-A9E4B767D461}" type="presParOf" srcId="{8948E979-F03B-45C3-8871-1C8AFA35C47B}" destId="{022F4533-AE5A-4E09-BDCA-95D62B55D120}" srcOrd="0" destOrd="0" presId="urn:microsoft.com/office/officeart/2018/5/layout/IconCircleLabelList"/>
    <dgm:cxn modelId="{716FA94F-0738-4CC7-A3B7-A8C5AB6269C3}" type="presParOf" srcId="{022F4533-AE5A-4E09-BDCA-95D62B55D120}" destId="{BA26F63C-A131-45BA-808F-7FA211A785CA}" srcOrd="0" destOrd="0" presId="urn:microsoft.com/office/officeart/2018/5/layout/IconCircleLabelList"/>
    <dgm:cxn modelId="{9EF897E6-F520-4F26-A83B-870A0126973F}" type="presParOf" srcId="{022F4533-AE5A-4E09-BDCA-95D62B55D120}" destId="{79529637-8246-407D-8F7A-6F4ADAD95A7B}" srcOrd="1" destOrd="0" presId="urn:microsoft.com/office/officeart/2018/5/layout/IconCircleLabelList"/>
    <dgm:cxn modelId="{6E971894-027A-4902-B7DC-31EB6690599F}" type="presParOf" srcId="{022F4533-AE5A-4E09-BDCA-95D62B55D120}" destId="{D8BB9E95-CE7B-4BC0-B41C-ECD70A76197B}" srcOrd="2" destOrd="0" presId="urn:microsoft.com/office/officeart/2018/5/layout/IconCircleLabelList"/>
    <dgm:cxn modelId="{E8970C51-DCB0-4CD7-8CC4-D638613F0505}" type="presParOf" srcId="{022F4533-AE5A-4E09-BDCA-95D62B55D120}" destId="{CD475281-88C7-4DD6-AB8E-02F5207BD54C}" srcOrd="3" destOrd="0" presId="urn:microsoft.com/office/officeart/2018/5/layout/IconCircleLabelList"/>
    <dgm:cxn modelId="{04C5DE18-1B90-485E-9EBE-E3E268C81E79}" type="presParOf" srcId="{8948E979-F03B-45C3-8871-1C8AFA35C47B}" destId="{E993114C-2C67-4A06-A485-6018EB2EAF2B}" srcOrd="1" destOrd="0" presId="urn:microsoft.com/office/officeart/2018/5/layout/IconCircleLabelList"/>
    <dgm:cxn modelId="{9478462B-3B8A-408A-9428-885FFC00721A}" type="presParOf" srcId="{8948E979-F03B-45C3-8871-1C8AFA35C47B}" destId="{F55F2E28-5AB8-43A1-A671-1C339CFAC292}" srcOrd="2" destOrd="0" presId="urn:microsoft.com/office/officeart/2018/5/layout/IconCircleLabelList"/>
    <dgm:cxn modelId="{39109A72-337D-4542-8AB2-9B81BDBC56B4}" type="presParOf" srcId="{F55F2E28-5AB8-43A1-A671-1C339CFAC292}" destId="{F217551B-EA20-43AA-8849-ADBCC5DE33FF}" srcOrd="0" destOrd="0" presId="urn:microsoft.com/office/officeart/2018/5/layout/IconCircleLabelList"/>
    <dgm:cxn modelId="{AD03E0CA-EC93-45E3-8651-96ABF4833B4E}" type="presParOf" srcId="{F55F2E28-5AB8-43A1-A671-1C339CFAC292}" destId="{577BD9C4-7185-48BF-8DD9-138B63C2864F}" srcOrd="1" destOrd="0" presId="urn:microsoft.com/office/officeart/2018/5/layout/IconCircleLabelList"/>
    <dgm:cxn modelId="{B039B8B6-9477-4753-BA94-13838A5109A8}" type="presParOf" srcId="{F55F2E28-5AB8-43A1-A671-1C339CFAC292}" destId="{7184E8BB-CEB3-4BD2-AAE9-4BA47C3640FF}" srcOrd="2" destOrd="0" presId="urn:microsoft.com/office/officeart/2018/5/layout/IconCircleLabelList"/>
    <dgm:cxn modelId="{F5365015-9371-4EE4-8D0D-861F4D51BC40}" type="presParOf" srcId="{F55F2E28-5AB8-43A1-A671-1C339CFAC292}" destId="{C1FFBF65-6CFD-462F-A858-7AD3BE839BC0}" srcOrd="3" destOrd="0" presId="urn:microsoft.com/office/officeart/2018/5/layout/IconCircleLabelList"/>
    <dgm:cxn modelId="{31C72629-684D-4848-BA1B-1CF8E8B29BB1}" type="presParOf" srcId="{8948E979-F03B-45C3-8871-1C8AFA35C47B}" destId="{F91E98CC-B602-42B0-B977-6189799B1950}" srcOrd="3" destOrd="0" presId="urn:microsoft.com/office/officeart/2018/5/layout/IconCircleLabelList"/>
    <dgm:cxn modelId="{DED567BB-26B6-4006-AD2C-534C11D09306}" type="presParOf" srcId="{8948E979-F03B-45C3-8871-1C8AFA35C47B}" destId="{2FB46A8D-B3EB-48EE-9CAC-BCCC194F6BA7}" srcOrd="4" destOrd="0" presId="urn:microsoft.com/office/officeart/2018/5/layout/IconCircleLabelList"/>
    <dgm:cxn modelId="{5262C273-AA82-4B85-9648-90E3A0B7BA64}" type="presParOf" srcId="{2FB46A8D-B3EB-48EE-9CAC-BCCC194F6BA7}" destId="{095563C4-19ED-4842-8D0D-180382CB1557}" srcOrd="0" destOrd="0" presId="urn:microsoft.com/office/officeart/2018/5/layout/IconCircleLabelList"/>
    <dgm:cxn modelId="{0EDD0DEB-C66D-4512-B870-50846CC13662}" type="presParOf" srcId="{2FB46A8D-B3EB-48EE-9CAC-BCCC194F6BA7}" destId="{93A94954-ECD7-463C-88ED-02BBDED3B520}" srcOrd="1" destOrd="0" presId="urn:microsoft.com/office/officeart/2018/5/layout/IconCircleLabelList"/>
    <dgm:cxn modelId="{DDF97CB0-F6AE-4E75-ADB6-3B432993277C}" type="presParOf" srcId="{2FB46A8D-B3EB-48EE-9CAC-BCCC194F6BA7}" destId="{77EE4886-E6F2-41DD-899C-BB8EC6D7AD72}" srcOrd="2" destOrd="0" presId="urn:microsoft.com/office/officeart/2018/5/layout/IconCircleLabelList"/>
    <dgm:cxn modelId="{34A028FB-6963-4DF9-BE29-E5BEF7EE0A65}" type="presParOf" srcId="{2FB46A8D-B3EB-48EE-9CAC-BCCC194F6BA7}" destId="{E985D8ED-0B62-449B-9B64-593F8281399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40076-755E-48A4-87B0-0E75EF380031}">
      <dsp:nvSpPr>
        <dsp:cNvPr id="0" name=""/>
        <dsp:cNvSpPr/>
      </dsp:nvSpPr>
      <dsp:spPr>
        <a:xfrm>
          <a:off x="0" y="8333"/>
          <a:ext cx="5913437" cy="146718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b="0" i="0" kern="1200" baseline="0"/>
            <a:t>Overview of Type 2 Diabetes </a:t>
          </a:r>
          <a:endParaRPr lang="en-US" sz="3800" kern="1200"/>
        </a:p>
      </dsp:txBody>
      <dsp:txXfrm>
        <a:off x="71622" y="79955"/>
        <a:ext cx="5770193" cy="1323936"/>
      </dsp:txXfrm>
    </dsp:sp>
    <dsp:sp modelId="{BD31EBFE-35DB-4CA1-A899-F42B4DD53202}">
      <dsp:nvSpPr>
        <dsp:cNvPr id="0" name=""/>
        <dsp:cNvSpPr/>
      </dsp:nvSpPr>
      <dsp:spPr>
        <a:xfrm>
          <a:off x="0" y="1584953"/>
          <a:ext cx="5913437" cy="146718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b="0" i="0" kern="1200" baseline="0"/>
            <a:t>Importance of care planning </a:t>
          </a:r>
          <a:endParaRPr lang="en-US" sz="3800" kern="1200"/>
        </a:p>
      </dsp:txBody>
      <dsp:txXfrm>
        <a:off x="71622" y="1656575"/>
        <a:ext cx="5770193" cy="1323936"/>
      </dsp:txXfrm>
    </dsp:sp>
    <dsp:sp modelId="{F9A2D147-FAA8-4BF3-A5DF-EB964A9D710E}">
      <dsp:nvSpPr>
        <dsp:cNvPr id="0" name=""/>
        <dsp:cNvSpPr/>
      </dsp:nvSpPr>
      <dsp:spPr>
        <a:xfrm>
          <a:off x="0" y="3161574"/>
          <a:ext cx="5913437" cy="1467180"/>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b="0" i="0" kern="1200" baseline="0"/>
            <a:t>Aim of presentation </a:t>
          </a:r>
          <a:endParaRPr lang="en-US" sz="3800" kern="1200"/>
        </a:p>
      </dsp:txBody>
      <dsp:txXfrm>
        <a:off x="71622" y="3233196"/>
        <a:ext cx="5770193" cy="1323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7FA12-E7EE-482A-803E-F47CDD779B25}">
      <dsp:nvSpPr>
        <dsp:cNvPr id="0" name=""/>
        <dsp:cNvSpPr/>
      </dsp:nvSpPr>
      <dsp:spPr>
        <a:xfrm>
          <a:off x="0" y="16206"/>
          <a:ext cx="9603275" cy="1053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b="0" i="0" kern="1200" baseline="0"/>
            <a:t>Role of pancreas </a:t>
          </a:r>
          <a:endParaRPr lang="en-US" sz="4500" kern="1200"/>
        </a:p>
      </dsp:txBody>
      <dsp:txXfrm>
        <a:off x="51403" y="67609"/>
        <a:ext cx="9500469" cy="950194"/>
      </dsp:txXfrm>
    </dsp:sp>
    <dsp:sp modelId="{724943DD-4B40-4AD2-ACF8-76D8BBC0C3D1}">
      <dsp:nvSpPr>
        <dsp:cNvPr id="0" name=""/>
        <dsp:cNvSpPr/>
      </dsp:nvSpPr>
      <dsp:spPr>
        <a:xfrm>
          <a:off x="0" y="1198806"/>
          <a:ext cx="9603275" cy="1053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b="0" i="0" kern="1200" baseline="0"/>
            <a:t>Insulin production </a:t>
          </a:r>
          <a:endParaRPr lang="en-US" sz="4500" kern="1200"/>
        </a:p>
      </dsp:txBody>
      <dsp:txXfrm>
        <a:off x="51403" y="1250209"/>
        <a:ext cx="9500469" cy="950194"/>
      </dsp:txXfrm>
    </dsp:sp>
    <dsp:sp modelId="{F0912219-CF15-43F3-BFD0-855B9052365A}">
      <dsp:nvSpPr>
        <dsp:cNvPr id="0" name=""/>
        <dsp:cNvSpPr/>
      </dsp:nvSpPr>
      <dsp:spPr>
        <a:xfrm>
          <a:off x="0" y="2381406"/>
          <a:ext cx="9603275" cy="10530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b="0" i="0" kern="1200" baseline="0"/>
            <a:t>Blood glucose regulation </a:t>
          </a:r>
          <a:endParaRPr lang="en-US" sz="4500" kern="1200"/>
        </a:p>
      </dsp:txBody>
      <dsp:txXfrm>
        <a:off x="51403" y="2432809"/>
        <a:ext cx="9500469" cy="950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CFEEF-C7E3-457E-9E05-8453089B536C}">
      <dsp:nvSpPr>
        <dsp:cNvPr id="0" name=""/>
        <dsp:cNvSpPr/>
      </dsp:nvSpPr>
      <dsp:spPr>
        <a:xfrm>
          <a:off x="0" y="410226"/>
          <a:ext cx="9603275" cy="655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C05BEC-9C34-4718-9D1E-D8F8853AF0AD}">
      <dsp:nvSpPr>
        <dsp:cNvPr id="0" name=""/>
        <dsp:cNvSpPr/>
      </dsp:nvSpPr>
      <dsp:spPr>
        <a:xfrm>
          <a:off x="480163" y="26466"/>
          <a:ext cx="6722292" cy="7675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7" tIns="0" rIns="254087" bIns="0" numCol="1" spcCol="1270" anchor="ctr" anchorCtr="0">
          <a:noAutofit/>
        </a:bodyPr>
        <a:lstStyle/>
        <a:p>
          <a:pPr marL="0" lvl="0" indent="0" algn="l" defTabSz="1155700">
            <a:lnSpc>
              <a:spcPct val="90000"/>
            </a:lnSpc>
            <a:spcBef>
              <a:spcPct val="0"/>
            </a:spcBef>
            <a:spcAft>
              <a:spcPct val="35000"/>
            </a:spcAft>
            <a:buNone/>
          </a:pPr>
          <a:r>
            <a:rPr lang="en-US" sz="2600" b="0" i="0" kern="1200" baseline="0"/>
            <a:t>Insulin resistance </a:t>
          </a:r>
          <a:endParaRPr lang="en-US" sz="2600" kern="1200"/>
        </a:p>
      </dsp:txBody>
      <dsp:txXfrm>
        <a:off x="517630" y="63933"/>
        <a:ext cx="6647358" cy="692586"/>
      </dsp:txXfrm>
    </dsp:sp>
    <dsp:sp modelId="{89F2C81D-AB63-4042-ABAA-6277EE05B779}">
      <dsp:nvSpPr>
        <dsp:cNvPr id="0" name=""/>
        <dsp:cNvSpPr/>
      </dsp:nvSpPr>
      <dsp:spPr>
        <a:xfrm>
          <a:off x="0" y="1589586"/>
          <a:ext cx="9603275" cy="655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F532E9-CF1E-4A3C-8805-54FB887344EB}">
      <dsp:nvSpPr>
        <dsp:cNvPr id="0" name=""/>
        <dsp:cNvSpPr/>
      </dsp:nvSpPr>
      <dsp:spPr>
        <a:xfrm>
          <a:off x="480163" y="1205826"/>
          <a:ext cx="6722292" cy="7675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7" tIns="0" rIns="254087" bIns="0" numCol="1" spcCol="1270" anchor="ctr" anchorCtr="0">
          <a:noAutofit/>
        </a:bodyPr>
        <a:lstStyle/>
        <a:p>
          <a:pPr marL="0" lvl="0" indent="0" algn="l" defTabSz="1155700">
            <a:lnSpc>
              <a:spcPct val="90000"/>
            </a:lnSpc>
            <a:spcBef>
              <a:spcPct val="0"/>
            </a:spcBef>
            <a:spcAft>
              <a:spcPct val="35000"/>
            </a:spcAft>
            <a:buNone/>
          </a:pPr>
          <a:r>
            <a:rPr lang="en-US" sz="2600" b="0" i="0" kern="1200" baseline="0"/>
            <a:t>High blood glucose </a:t>
          </a:r>
          <a:endParaRPr lang="en-US" sz="2600" kern="1200"/>
        </a:p>
      </dsp:txBody>
      <dsp:txXfrm>
        <a:off x="517630" y="1243293"/>
        <a:ext cx="6647358" cy="692586"/>
      </dsp:txXfrm>
    </dsp:sp>
    <dsp:sp modelId="{113E9838-CCB6-4E80-86BE-4463538E9213}">
      <dsp:nvSpPr>
        <dsp:cNvPr id="0" name=""/>
        <dsp:cNvSpPr/>
      </dsp:nvSpPr>
      <dsp:spPr>
        <a:xfrm>
          <a:off x="0" y="2768946"/>
          <a:ext cx="9603275" cy="6552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05D698-2B90-49D0-84F5-682B794185F4}">
      <dsp:nvSpPr>
        <dsp:cNvPr id="0" name=""/>
        <dsp:cNvSpPr/>
      </dsp:nvSpPr>
      <dsp:spPr>
        <a:xfrm>
          <a:off x="480163" y="2385186"/>
          <a:ext cx="6722292" cy="7675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7" tIns="0" rIns="254087" bIns="0" numCol="1" spcCol="1270" anchor="ctr" anchorCtr="0">
          <a:noAutofit/>
        </a:bodyPr>
        <a:lstStyle/>
        <a:p>
          <a:pPr marL="0" lvl="0" indent="0" algn="l" defTabSz="1155700">
            <a:lnSpc>
              <a:spcPct val="90000"/>
            </a:lnSpc>
            <a:spcBef>
              <a:spcPct val="0"/>
            </a:spcBef>
            <a:spcAft>
              <a:spcPct val="35000"/>
            </a:spcAft>
            <a:buNone/>
          </a:pPr>
          <a:r>
            <a:rPr lang="en-US" sz="2600" b="0" i="0" kern="1200" baseline="0"/>
            <a:t>Long-term complications </a:t>
          </a:r>
          <a:endParaRPr lang="en-US" sz="2600" kern="1200"/>
        </a:p>
      </dsp:txBody>
      <dsp:txXfrm>
        <a:off x="517630" y="2422653"/>
        <a:ext cx="6647358"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3777E-3B8F-4F41-BD87-436868AA3C7B}">
      <dsp:nvSpPr>
        <dsp:cNvPr id="0" name=""/>
        <dsp:cNvSpPr/>
      </dsp:nvSpPr>
      <dsp:spPr>
        <a:xfrm>
          <a:off x="0" y="761364"/>
          <a:ext cx="5913437" cy="9594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0" i="0" kern="1200" baseline="0"/>
            <a:t>Blood glucose monitoring </a:t>
          </a:r>
          <a:endParaRPr lang="en-US" sz="4100" kern="1200"/>
        </a:p>
      </dsp:txBody>
      <dsp:txXfrm>
        <a:off x="46834" y="808198"/>
        <a:ext cx="5819769" cy="865732"/>
      </dsp:txXfrm>
    </dsp:sp>
    <dsp:sp modelId="{BAF4C6E4-0478-4F8B-B472-DB713EC7782F}">
      <dsp:nvSpPr>
        <dsp:cNvPr id="0" name=""/>
        <dsp:cNvSpPr/>
      </dsp:nvSpPr>
      <dsp:spPr>
        <a:xfrm>
          <a:off x="0" y="1838844"/>
          <a:ext cx="5913437" cy="9594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0" i="0" kern="1200" baseline="0"/>
            <a:t>Regular check-ups </a:t>
          </a:r>
          <a:endParaRPr lang="en-US" sz="4100" kern="1200"/>
        </a:p>
      </dsp:txBody>
      <dsp:txXfrm>
        <a:off x="46834" y="1885678"/>
        <a:ext cx="5819769" cy="865732"/>
      </dsp:txXfrm>
    </dsp:sp>
    <dsp:sp modelId="{82F612B5-666B-4E46-B27D-101C53863FA1}">
      <dsp:nvSpPr>
        <dsp:cNvPr id="0" name=""/>
        <dsp:cNvSpPr/>
      </dsp:nvSpPr>
      <dsp:spPr>
        <a:xfrm>
          <a:off x="0" y="2916324"/>
          <a:ext cx="5913437" cy="9594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0" i="0" kern="1200" baseline="0"/>
            <a:t>Weight tracking </a:t>
          </a:r>
          <a:endParaRPr lang="en-US" sz="4100" kern="1200"/>
        </a:p>
      </dsp:txBody>
      <dsp:txXfrm>
        <a:off x="46834" y="2963158"/>
        <a:ext cx="5819769" cy="8657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04AD7-73F6-4B6F-8C61-E60E27ED23EB}">
      <dsp:nvSpPr>
        <dsp:cNvPr id="0" name=""/>
        <dsp:cNvSpPr/>
      </dsp:nvSpPr>
      <dsp:spPr>
        <a:xfrm>
          <a:off x="0" y="421"/>
          <a:ext cx="9603275"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5699C-7FA3-465E-8F51-87D22E714B23}">
      <dsp:nvSpPr>
        <dsp:cNvPr id="0" name=""/>
        <dsp:cNvSpPr/>
      </dsp:nvSpPr>
      <dsp:spPr>
        <a:xfrm>
          <a:off x="298158" y="222192"/>
          <a:ext cx="542106" cy="542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79B247-249A-4CB1-9ACB-99499B46D247}">
      <dsp:nvSpPr>
        <dsp:cNvPr id="0" name=""/>
        <dsp:cNvSpPr/>
      </dsp:nvSpPr>
      <dsp:spPr>
        <a:xfrm>
          <a:off x="1138424" y="421"/>
          <a:ext cx="8464850"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US" sz="2500" b="0" i="0" kern="1200" baseline="0"/>
            <a:t>Healthy diet </a:t>
          </a:r>
          <a:endParaRPr lang="en-US" sz="2500" kern="1200"/>
        </a:p>
      </dsp:txBody>
      <dsp:txXfrm>
        <a:off x="1138424" y="421"/>
        <a:ext cx="8464850" cy="985648"/>
      </dsp:txXfrm>
    </dsp:sp>
    <dsp:sp modelId="{2A7D3360-7F11-4080-B5C2-DE4EB3CD14A5}">
      <dsp:nvSpPr>
        <dsp:cNvPr id="0" name=""/>
        <dsp:cNvSpPr/>
      </dsp:nvSpPr>
      <dsp:spPr>
        <a:xfrm>
          <a:off x="0" y="1232482"/>
          <a:ext cx="9603275"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F7AA3-0008-48E5-8361-E19BB779BE9F}">
      <dsp:nvSpPr>
        <dsp:cNvPr id="0" name=""/>
        <dsp:cNvSpPr/>
      </dsp:nvSpPr>
      <dsp:spPr>
        <a:xfrm>
          <a:off x="298158" y="1454253"/>
          <a:ext cx="542106" cy="542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5644BE-AAF7-44C7-8081-CC29896E47DB}">
      <dsp:nvSpPr>
        <dsp:cNvPr id="0" name=""/>
        <dsp:cNvSpPr/>
      </dsp:nvSpPr>
      <dsp:spPr>
        <a:xfrm>
          <a:off x="1138424" y="1232482"/>
          <a:ext cx="8464850"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US" sz="2500" b="0" i="0" kern="1200" baseline="0"/>
            <a:t>Physical activity </a:t>
          </a:r>
          <a:endParaRPr lang="en-US" sz="2500" kern="1200"/>
        </a:p>
      </dsp:txBody>
      <dsp:txXfrm>
        <a:off x="1138424" y="1232482"/>
        <a:ext cx="8464850" cy="985648"/>
      </dsp:txXfrm>
    </dsp:sp>
    <dsp:sp modelId="{3DB125A3-7291-4FB3-862D-959B000D4870}">
      <dsp:nvSpPr>
        <dsp:cNvPr id="0" name=""/>
        <dsp:cNvSpPr/>
      </dsp:nvSpPr>
      <dsp:spPr>
        <a:xfrm>
          <a:off x="0" y="2464543"/>
          <a:ext cx="9603275"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9F000-16D6-4F7E-AB1B-CE81B0C73B45}">
      <dsp:nvSpPr>
        <dsp:cNvPr id="0" name=""/>
        <dsp:cNvSpPr/>
      </dsp:nvSpPr>
      <dsp:spPr>
        <a:xfrm>
          <a:off x="298158" y="2686314"/>
          <a:ext cx="542106" cy="5421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78A194-2BF9-43A5-9F55-1AA7AAC2F8D3}">
      <dsp:nvSpPr>
        <dsp:cNvPr id="0" name=""/>
        <dsp:cNvSpPr/>
      </dsp:nvSpPr>
      <dsp:spPr>
        <a:xfrm>
          <a:off x="1138424" y="2464543"/>
          <a:ext cx="8464850"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US" sz="2500" b="0" i="0" kern="1200" baseline="0"/>
            <a:t>Weight management </a:t>
          </a:r>
          <a:endParaRPr lang="en-US" sz="2500" kern="1200"/>
        </a:p>
      </dsp:txBody>
      <dsp:txXfrm>
        <a:off x="1138424" y="2464543"/>
        <a:ext cx="8464850" cy="985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07128-C062-40B2-9488-66CA67FB1562}">
      <dsp:nvSpPr>
        <dsp:cNvPr id="0" name=""/>
        <dsp:cNvSpPr/>
      </dsp:nvSpPr>
      <dsp:spPr>
        <a:xfrm>
          <a:off x="639687" y="376613"/>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E56F3B-8BAB-4273-9749-22F7F6BA2BDC}">
      <dsp:nvSpPr>
        <dsp:cNvPr id="0" name=""/>
        <dsp:cNvSpPr/>
      </dsp:nvSpPr>
      <dsp:spPr>
        <a:xfrm>
          <a:off x="1005312"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E85237-76ED-4AB7-B0FE-8C79375375D2}">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Metformin </a:t>
          </a:r>
          <a:endParaRPr lang="en-US" sz="2700" kern="1200"/>
        </a:p>
      </dsp:txBody>
      <dsp:txXfrm>
        <a:off x="91250" y="2626613"/>
        <a:ext cx="2812500" cy="720000"/>
      </dsp:txXfrm>
    </dsp:sp>
    <dsp:sp modelId="{C44332CF-4F70-4D7B-B4DC-7155AC508086}">
      <dsp:nvSpPr>
        <dsp:cNvPr id="0" name=""/>
        <dsp:cNvSpPr/>
      </dsp:nvSpPr>
      <dsp:spPr>
        <a:xfrm>
          <a:off x="3944375" y="376613"/>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06258-32A7-41BE-92E2-BB5838B2D01E}">
      <dsp:nvSpPr>
        <dsp:cNvPr id="0" name=""/>
        <dsp:cNvSpPr/>
      </dsp:nvSpPr>
      <dsp:spPr>
        <a:xfrm>
          <a:off x="4310000"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B3C1F5-252A-41ED-9E2C-DD5B2B739191}">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Insulin (if needed) </a:t>
          </a:r>
          <a:endParaRPr lang="en-US" sz="2700" kern="1200"/>
        </a:p>
      </dsp:txBody>
      <dsp:txXfrm>
        <a:off x="3395937" y="2626613"/>
        <a:ext cx="2812500" cy="720000"/>
      </dsp:txXfrm>
    </dsp:sp>
    <dsp:sp modelId="{79E52399-22F8-4C2A-9F6A-CF89ABB162FB}">
      <dsp:nvSpPr>
        <dsp:cNvPr id="0" name=""/>
        <dsp:cNvSpPr/>
      </dsp:nvSpPr>
      <dsp:spPr>
        <a:xfrm>
          <a:off x="7249062" y="376613"/>
          <a:ext cx="1715625" cy="1715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04A27-E7C9-4FC6-B5F6-9823E6346342}">
      <dsp:nvSpPr>
        <dsp:cNvPr id="0" name=""/>
        <dsp:cNvSpPr/>
      </dsp:nvSpPr>
      <dsp:spPr>
        <a:xfrm>
          <a:off x="7614687"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1C608F-6B09-440E-905F-13865CB1A7FD}">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Medication adherence </a:t>
          </a:r>
          <a:endParaRPr lang="en-US" sz="2700" kern="1200"/>
        </a:p>
      </dsp:txBody>
      <dsp:txXfrm>
        <a:off x="6700625" y="2626613"/>
        <a:ext cx="28125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90410-5CE0-4FF8-8B80-7CE515BC8782}">
      <dsp:nvSpPr>
        <dsp:cNvPr id="0" name=""/>
        <dsp:cNvSpPr/>
      </dsp:nvSpPr>
      <dsp:spPr>
        <a:xfrm>
          <a:off x="639687" y="376613"/>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FE5F6-F8B4-4D25-9D36-B1290B00AF63}">
      <dsp:nvSpPr>
        <dsp:cNvPr id="0" name=""/>
        <dsp:cNvSpPr/>
      </dsp:nvSpPr>
      <dsp:spPr>
        <a:xfrm>
          <a:off x="1005312"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A242AE-CEE4-445B-A551-4631BB39E416}">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b="0" i="0" kern="1200" baseline="0"/>
            <a:t>Patient education </a:t>
          </a:r>
          <a:endParaRPr lang="en-US" sz="2400" kern="1200"/>
        </a:p>
      </dsp:txBody>
      <dsp:txXfrm>
        <a:off x="91250" y="2626613"/>
        <a:ext cx="2812500" cy="720000"/>
      </dsp:txXfrm>
    </dsp:sp>
    <dsp:sp modelId="{369D7E3B-8565-4FC2-8F64-244BB4C5FFF2}">
      <dsp:nvSpPr>
        <dsp:cNvPr id="0" name=""/>
        <dsp:cNvSpPr/>
      </dsp:nvSpPr>
      <dsp:spPr>
        <a:xfrm>
          <a:off x="3944375" y="376613"/>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87573-3F1A-4644-BF53-6620EAFB7138}">
      <dsp:nvSpPr>
        <dsp:cNvPr id="0" name=""/>
        <dsp:cNvSpPr/>
      </dsp:nvSpPr>
      <dsp:spPr>
        <a:xfrm>
          <a:off x="4310000"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986794-514C-4FE3-BF92-7F297703C3A4}">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b="0" i="0" kern="1200" baseline="0"/>
            <a:t>Emotional support </a:t>
          </a:r>
          <a:endParaRPr lang="en-US" sz="2400" kern="1200"/>
        </a:p>
      </dsp:txBody>
      <dsp:txXfrm>
        <a:off x="3395937" y="2626613"/>
        <a:ext cx="2812500" cy="720000"/>
      </dsp:txXfrm>
    </dsp:sp>
    <dsp:sp modelId="{F225EB44-087D-4DE9-BA56-516A3A65EDE4}">
      <dsp:nvSpPr>
        <dsp:cNvPr id="0" name=""/>
        <dsp:cNvSpPr/>
      </dsp:nvSpPr>
      <dsp:spPr>
        <a:xfrm>
          <a:off x="7249062" y="376613"/>
          <a:ext cx="1715625" cy="1715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E37DC-8DF0-4346-8C4E-9A56A3ED5B9C}">
      <dsp:nvSpPr>
        <dsp:cNvPr id="0" name=""/>
        <dsp:cNvSpPr/>
      </dsp:nvSpPr>
      <dsp:spPr>
        <a:xfrm>
          <a:off x="7614687"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666954-66D5-48E0-A1D4-B1EC1E88EC4B}">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b="0" i="0" kern="1200" baseline="0"/>
            <a:t>Multidisciplinary team </a:t>
          </a:r>
          <a:endParaRPr lang="en-US" sz="2400" kern="1200"/>
        </a:p>
      </dsp:txBody>
      <dsp:txXfrm>
        <a:off x="6700625" y="2626613"/>
        <a:ext cx="28125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6F63C-A131-45BA-808F-7FA211A785CA}">
      <dsp:nvSpPr>
        <dsp:cNvPr id="0" name=""/>
        <dsp:cNvSpPr/>
      </dsp:nvSpPr>
      <dsp:spPr>
        <a:xfrm>
          <a:off x="639687" y="376613"/>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529637-8246-407D-8F7A-6F4ADAD95A7B}">
      <dsp:nvSpPr>
        <dsp:cNvPr id="0" name=""/>
        <dsp:cNvSpPr/>
      </dsp:nvSpPr>
      <dsp:spPr>
        <a:xfrm>
          <a:off x="1005312"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475281-88C7-4DD6-AB8E-02F5207BD54C}">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Summary of key points </a:t>
          </a:r>
          <a:endParaRPr lang="en-US" sz="2700" kern="1200"/>
        </a:p>
      </dsp:txBody>
      <dsp:txXfrm>
        <a:off x="91250" y="2626613"/>
        <a:ext cx="2812500" cy="720000"/>
      </dsp:txXfrm>
    </dsp:sp>
    <dsp:sp modelId="{F217551B-EA20-43AA-8849-ADBCC5DE33FF}">
      <dsp:nvSpPr>
        <dsp:cNvPr id="0" name=""/>
        <dsp:cNvSpPr/>
      </dsp:nvSpPr>
      <dsp:spPr>
        <a:xfrm>
          <a:off x="3944375" y="376613"/>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7BD9C4-7185-48BF-8DD9-138B63C2864F}">
      <dsp:nvSpPr>
        <dsp:cNvPr id="0" name=""/>
        <dsp:cNvSpPr/>
      </dsp:nvSpPr>
      <dsp:spPr>
        <a:xfrm>
          <a:off x="4310000"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FFBF65-6CFD-462F-A858-7AD3BE839BC0}">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Importance of care plan </a:t>
          </a:r>
          <a:endParaRPr lang="en-US" sz="2700" kern="1200"/>
        </a:p>
      </dsp:txBody>
      <dsp:txXfrm>
        <a:off x="3395937" y="2626613"/>
        <a:ext cx="2812500" cy="720000"/>
      </dsp:txXfrm>
    </dsp:sp>
    <dsp:sp modelId="{095563C4-19ED-4842-8D0D-180382CB1557}">
      <dsp:nvSpPr>
        <dsp:cNvPr id="0" name=""/>
        <dsp:cNvSpPr/>
      </dsp:nvSpPr>
      <dsp:spPr>
        <a:xfrm>
          <a:off x="7249062" y="376613"/>
          <a:ext cx="1715625" cy="1715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94954-ECD7-463C-88ED-02BBDED3B520}">
      <dsp:nvSpPr>
        <dsp:cNvPr id="0" name=""/>
        <dsp:cNvSpPr/>
      </dsp:nvSpPr>
      <dsp:spPr>
        <a:xfrm>
          <a:off x="7614687" y="742238"/>
          <a:ext cx="984375" cy="9843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85D8ED-0B62-449B-9B64-593F82813999}">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b="0" i="0" kern="1200" baseline="0"/>
            <a:t>Improving quality of life </a:t>
          </a:r>
          <a:endParaRPr lang="en-US" sz="2700" kern="1200"/>
        </a:p>
      </dsp:txBody>
      <dsp:txXfrm>
        <a:off x="6700625" y="2626613"/>
        <a:ext cx="2812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76A73-24B4-4A49-BBC2-333A7FE4F0B6}"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88988-0EE7-420D-B0E2-65E4DB432426}" type="slidenum">
              <a:rPr lang="en-GB" smtClean="0"/>
              <a:t>‹#›</a:t>
            </a:fld>
            <a:endParaRPr lang="en-GB"/>
          </a:p>
        </p:txBody>
      </p:sp>
    </p:spTree>
    <p:extLst>
      <p:ext uri="{BB962C8B-B14F-4D97-AF65-F5344CB8AC3E}">
        <p14:creationId xmlns:p14="http://schemas.microsoft.com/office/powerpoint/2010/main" val="209308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2 Diabetes Mellitus represents a permanent metabolic disorder which develops when the body becomes unable to use insulin and fails to control blood sugar levels effectively. The condition stands as one of the most prevalent enduring medical disorders found in the United Kingdom while showing a strong connection to dietary choices and obesity and lack of exercise (NHS, 2023). This condition disrupts the body's capacity to control blood sugar levels which results in severe health risks when the condition remains untreated. The health complications that arise from this condition include heart disease and kidney failure and nerve damage. Patients need effective care planning because it helps them control their condition while also supporting their complete health and wellness. The presentation develops a thorough care plan which addresses the needs of a fictional patient diagnosed with Type 2 Diabetes. The presentation will examine human body structure and function which the disease uses to affect body systems while presenting core risk elements and delivering research-based guidelines that match NHS and NICE standards.</a:t>
            </a:r>
          </a:p>
        </p:txBody>
      </p:sp>
      <p:sp>
        <p:nvSpPr>
          <p:cNvPr id="4" name="Slide Number Placeholder 3"/>
          <p:cNvSpPr>
            <a:spLocks noGrp="1"/>
          </p:cNvSpPr>
          <p:nvPr>
            <p:ph type="sldNum" sz="quarter" idx="5"/>
          </p:nvPr>
        </p:nvSpPr>
        <p:spPr/>
        <p:txBody>
          <a:bodyPr/>
          <a:lstStyle/>
          <a:p>
            <a:fld id="{B2D88988-0EE7-420D-B0E2-65E4DB432426}" type="slidenum">
              <a:rPr lang="en-GB" smtClean="0"/>
              <a:t>2</a:t>
            </a:fld>
            <a:endParaRPr lang="en-GB"/>
          </a:p>
        </p:txBody>
      </p:sp>
    </p:spTree>
    <p:extLst>
      <p:ext uri="{BB962C8B-B14F-4D97-AF65-F5344CB8AC3E}">
        <p14:creationId xmlns:p14="http://schemas.microsoft.com/office/powerpoint/2010/main" val="2118936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pancreas handles blood glucose control by producing insulin and glucagon which function as hormones. The pancreas produces insulin through its beta cells which enables cells to absorb glucose for energy production. Healthy individuals maintain stable blood glucose levels because their bodies create a balance between insulin and glucagon (Hall, 2021). Insulin activates when blood glucose levels increase after meals because it helps muscles and fat tissues absorb glucose from the bloodstream. The body develops insulin resistance in Type 2 Diabetes which prevents cells from taking in glucose. This condition results in persistent high levels of blood glucose. The condition leads to progressive blood vessel and organ damage throughout the body. The physiological process needs understanding because it helps develop effective care plans which need blood glucose level management through lifestyle changes and medical treatment methods.</a:t>
            </a:r>
          </a:p>
        </p:txBody>
      </p:sp>
      <p:sp>
        <p:nvSpPr>
          <p:cNvPr id="4" name="Slide Number Placeholder 3"/>
          <p:cNvSpPr>
            <a:spLocks noGrp="1"/>
          </p:cNvSpPr>
          <p:nvPr>
            <p:ph type="sldNum" sz="quarter" idx="5"/>
          </p:nvPr>
        </p:nvSpPr>
        <p:spPr/>
        <p:txBody>
          <a:bodyPr/>
          <a:lstStyle/>
          <a:p>
            <a:fld id="{B2D88988-0EE7-420D-B0E2-65E4DB432426}" type="slidenum">
              <a:rPr lang="en-GB" smtClean="0"/>
              <a:t>3</a:t>
            </a:fld>
            <a:endParaRPr lang="en-GB"/>
          </a:p>
        </p:txBody>
      </p:sp>
    </p:spTree>
    <p:extLst>
      <p:ext uri="{BB962C8B-B14F-4D97-AF65-F5344CB8AC3E}">
        <p14:creationId xmlns:p14="http://schemas.microsoft.com/office/powerpoint/2010/main" val="101737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 2 Diabetes creates major health problems for people because it disrupts their body's regular processes especially in their endocrine and cardiovascular systems. Insulin resistance occurs when cells become unable to react to insulin which results in higher glucose concentrations within the bloodstream (WHO, 2022). The body experiences chronic </a:t>
            </a:r>
            <a:r>
              <a:rPr lang="en-GB" dirty="0" err="1"/>
              <a:t>hyperglycemia</a:t>
            </a:r>
            <a:r>
              <a:rPr lang="en-GB" dirty="0"/>
              <a:t> which leads to progressive destruction of blood vessels and nerve cells. The development of atherosclerosis occurs through high glucose levels which create one of the most dangerous health problems that leads to cardiovascular disease. Patients develop two conditions which include neuropathy because it damages their nerve functions and nephropathy because it harms their kidney functions. Vision problems occur often through the development of diabetic retinopathy among patients. The complications demonstrate why doctors need to identify patients early and treat them with proper medical procedures. Patients who manage their blood glucose levels effectively gain two benefits which include reduced healthcare risks and improved daily functioning.</a:t>
            </a:r>
          </a:p>
        </p:txBody>
      </p:sp>
      <p:sp>
        <p:nvSpPr>
          <p:cNvPr id="4" name="Slide Number Placeholder 3"/>
          <p:cNvSpPr>
            <a:spLocks noGrp="1"/>
          </p:cNvSpPr>
          <p:nvPr>
            <p:ph type="sldNum" sz="quarter" idx="5"/>
          </p:nvPr>
        </p:nvSpPr>
        <p:spPr/>
        <p:txBody>
          <a:bodyPr/>
          <a:lstStyle/>
          <a:p>
            <a:fld id="{B2D88988-0EE7-420D-B0E2-65E4DB432426}" type="slidenum">
              <a:rPr lang="en-GB" smtClean="0"/>
              <a:t>4</a:t>
            </a:fld>
            <a:endParaRPr lang="en-GB"/>
          </a:p>
        </p:txBody>
      </p:sp>
    </p:spTree>
    <p:extLst>
      <p:ext uri="{BB962C8B-B14F-4D97-AF65-F5344CB8AC3E}">
        <p14:creationId xmlns:p14="http://schemas.microsoft.com/office/powerpoint/2010/main" val="2030989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fictional patient named John has been selected to show how care methods work in actual medical situations for this care plan. John is a 55-year-old male who has recently been diagnosed with Type 2 Diabetes. He leads an inactive lifestyle because his office work requires him to do very little physical activity. His diet consists mainly of processed foods which contain high levels of sugar and he exceeds the weight limits for his height. These factors significantly increase his risk of developing and worsening diabetes (NICE, 2023). John experiences symptoms which include feeling tired drinking excessive amounts of water and needing to urinate often because these symptoms indicate that his blood glucose levels are too high. A fictional patient allows us to maintain patient confidentiality while demonstrating practical knowledge through real-world educational experiences. The patient profile enables identification of critical risk elements which will help create a customized medical plan that meets both health requirements and personal lifestyle requirements.</a:t>
            </a:r>
          </a:p>
        </p:txBody>
      </p:sp>
      <p:sp>
        <p:nvSpPr>
          <p:cNvPr id="4" name="Slide Number Placeholder 3"/>
          <p:cNvSpPr>
            <a:spLocks noGrp="1"/>
          </p:cNvSpPr>
          <p:nvPr>
            <p:ph type="sldNum" sz="quarter" idx="5"/>
          </p:nvPr>
        </p:nvSpPr>
        <p:spPr/>
        <p:txBody>
          <a:bodyPr/>
          <a:lstStyle/>
          <a:p>
            <a:fld id="{B2D88988-0EE7-420D-B0E2-65E4DB432426}" type="slidenum">
              <a:rPr lang="en-GB" smtClean="0"/>
              <a:t>5</a:t>
            </a:fld>
            <a:endParaRPr lang="en-GB"/>
          </a:p>
        </p:txBody>
      </p:sp>
    </p:spTree>
    <p:extLst>
      <p:ext uri="{BB962C8B-B14F-4D97-AF65-F5344CB8AC3E}">
        <p14:creationId xmlns:p14="http://schemas.microsoft.com/office/powerpoint/2010/main" val="173983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demonstrates that multiple risk factors which lead to Type 2 Diabetes development are present in this case analysis. The consumption of unhealthy foods which include excessive sugar and processed food items leads to elevated blood sugar levels and weight gain (Diabetes UK, 2023). People who do not engage in physical activity lose the ability to control their blood sugar levels which leads to higher insulin resistance. The presence of obesity serves as a major risk factor because excess body weight disrupts normal insulin function in the human body. The risk of developing Type 2 Diabetes rises with age because people above 45 years old face greater danger of developing the disease. The combination of these risk factors creates a continuous loop which causes the condition to progress worse with each passing day. The development of specific disease-fighting interventions depends on understanding these elements which cause the disease. The patients who change their daily habits will see major improvements in their health while their chances of developing complications will decrease.</a:t>
            </a:r>
          </a:p>
        </p:txBody>
      </p:sp>
      <p:sp>
        <p:nvSpPr>
          <p:cNvPr id="4" name="Slide Number Placeholder 3"/>
          <p:cNvSpPr>
            <a:spLocks noGrp="1"/>
          </p:cNvSpPr>
          <p:nvPr>
            <p:ph type="sldNum" sz="quarter" idx="5"/>
          </p:nvPr>
        </p:nvSpPr>
        <p:spPr/>
        <p:txBody>
          <a:bodyPr/>
          <a:lstStyle/>
          <a:p>
            <a:fld id="{B2D88988-0EE7-420D-B0E2-65E4DB432426}" type="slidenum">
              <a:rPr lang="en-GB" smtClean="0"/>
              <a:t>6</a:t>
            </a:fld>
            <a:endParaRPr lang="en-GB"/>
          </a:p>
        </p:txBody>
      </p:sp>
    </p:spTree>
    <p:extLst>
      <p:ext uri="{BB962C8B-B14F-4D97-AF65-F5344CB8AC3E}">
        <p14:creationId xmlns:p14="http://schemas.microsoft.com/office/powerpoint/2010/main" val="2991279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effective management of Type 2 Diabetes requires monitoring as its main element. Blood glucose levels need to be monitored on a regular basis which enables patients and their medical teams to evaluate their progress towards diabetes control (NHS, 2023). The procedure needs only finger-prick tests or continuous glucose monitoring devices for execution. Patients require regular healthcare provider visits to monitor their complete health status while their treatment methods get modified and any health issues get identified at an early stage. Weight monitoring becomes vital when weight reduction leads to better insulin response and improved health results. Patients develop better understanding of their condition through life monitoring which shows them the effects of their daily decisions. This leads to patients taking more control over their health while becoming more involved in their treatment. The process of monitoring enables healthcare teams to start treatment while it remains at an early stage which protects patients from developing severe medical problems.</a:t>
            </a:r>
          </a:p>
        </p:txBody>
      </p:sp>
      <p:sp>
        <p:nvSpPr>
          <p:cNvPr id="4" name="Slide Number Placeholder 3"/>
          <p:cNvSpPr>
            <a:spLocks noGrp="1"/>
          </p:cNvSpPr>
          <p:nvPr>
            <p:ph type="sldNum" sz="quarter" idx="5"/>
          </p:nvPr>
        </p:nvSpPr>
        <p:spPr/>
        <p:txBody>
          <a:bodyPr/>
          <a:lstStyle/>
          <a:p>
            <a:fld id="{B2D88988-0EE7-420D-B0E2-65E4DB432426}" type="slidenum">
              <a:rPr lang="en-GB" smtClean="0"/>
              <a:t>7</a:t>
            </a:fld>
            <a:endParaRPr lang="en-GB"/>
          </a:p>
        </p:txBody>
      </p:sp>
    </p:spTree>
    <p:extLst>
      <p:ext uri="{BB962C8B-B14F-4D97-AF65-F5344CB8AC3E}">
        <p14:creationId xmlns:p14="http://schemas.microsoft.com/office/powerpoint/2010/main" val="2801858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element which helps people with Type 2 Diabetes needs to be changed through their entire lifestyle. The regulation of blood glucose levels requires a diet that combines whole grains and vegetables and lean proteins with low sugar consumption (NICE, 2023). The process requires people to decrease their intake of processed foods and sugary beverages. The body needs physical activity because exercise helps people increase their insulin sensitivity while managing their body weight. The body receives major health advantages from walking which counts as a moderate physical activity. The process of managing weight is vital because even small body weight losses result in better blood glucose control. The process of making these changes demands continuous support and educational resources which help people to achieve their goals. Healthcare professionals should help patients create practical and reachable objectives through their professional relationship.</a:t>
            </a:r>
          </a:p>
        </p:txBody>
      </p:sp>
      <p:sp>
        <p:nvSpPr>
          <p:cNvPr id="4" name="Slide Number Placeholder 3"/>
          <p:cNvSpPr>
            <a:spLocks noGrp="1"/>
          </p:cNvSpPr>
          <p:nvPr>
            <p:ph type="sldNum" sz="quarter" idx="5"/>
          </p:nvPr>
        </p:nvSpPr>
        <p:spPr/>
        <p:txBody>
          <a:bodyPr/>
          <a:lstStyle/>
          <a:p>
            <a:fld id="{B2D88988-0EE7-420D-B0E2-65E4DB432426}" type="slidenum">
              <a:rPr lang="en-GB" smtClean="0"/>
              <a:t>8</a:t>
            </a:fld>
            <a:endParaRPr lang="en-GB"/>
          </a:p>
        </p:txBody>
      </p:sp>
    </p:spTree>
    <p:extLst>
      <p:ext uri="{BB962C8B-B14F-4D97-AF65-F5344CB8AC3E}">
        <p14:creationId xmlns:p14="http://schemas.microsoft.com/office/powerpoint/2010/main" val="3210961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with Type 2 Diabetes require medication when their diabetes cannot be controlled through their adopted lifestyle changes. Metformin serves as the primary treatment because it decreases hepatic glucose output and enhances insulin sensitivity (NICE, 2023).Patients with advanced diabetes require insulin therapy to achieve effective blood glucose control. Patients need to learn proper medication intake methods and timing because their treatment success depends on their medication adherence. Healthcare professionals must deliver complete treatment instructions together with ongoing support to help patients build their treatment management abilities. For optimal treatment results patients need to combine their medication with the implementation of new lifestyle habits.</a:t>
            </a:r>
          </a:p>
        </p:txBody>
      </p:sp>
      <p:sp>
        <p:nvSpPr>
          <p:cNvPr id="4" name="Slide Number Placeholder 3"/>
          <p:cNvSpPr>
            <a:spLocks noGrp="1"/>
          </p:cNvSpPr>
          <p:nvPr>
            <p:ph type="sldNum" sz="quarter" idx="5"/>
          </p:nvPr>
        </p:nvSpPr>
        <p:spPr/>
        <p:txBody>
          <a:bodyPr/>
          <a:lstStyle/>
          <a:p>
            <a:fld id="{B2D88988-0EE7-420D-B0E2-65E4DB432426}" type="slidenum">
              <a:rPr lang="en-GB" smtClean="0"/>
              <a:t>9</a:t>
            </a:fld>
            <a:endParaRPr lang="en-GB"/>
          </a:p>
        </p:txBody>
      </p:sp>
    </p:spTree>
    <p:extLst>
      <p:ext uri="{BB962C8B-B14F-4D97-AF65-F5344CB8AC3E}">
        <p14:creationId xmlns:p14="http://schemas.microsoft.com/office/powerpoint/2010/main" val="2847718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communication is essential in providing high-quality care for patients with Type 2 Diabetes. Patients need to understand their condition, treatment options, and how to manage their health effectively (NHS, 2023). Education enables patients to acquire necessary knowledge for making their personal decisions. Emotional support is essential because chronic disease leads to mental health difficulties that require support. Healthcare providers should adopt a patient-centred approach, ensuring that care is tailored to individual needs. A multidisciplinary team, including doctors, nurses, dietitians, and pharmacists, can provide comprehensive support. This cooperative strategy leads to better patient results by making sure all elements of patient care receive treatment.</a:t>
            </a:r>
          </a:p>
        </p:txBody>
      </p:sp>
      <p:sp>
        <p:nvSpPr>
          <p:cNvPr id="4" name="Slide Number Placeholder 3"/>
          <p:cNvSpPr>
            <a:spLocks noGrp="1"/>
          </p:cNvSpPr>
          <p:nvPr>
            <p:ph type="sldNum" sz="quarter" idx="5"/>
          </p:nvPr>
        </p:nvSpPr>
        <p:spPr/>
        <p:txBody>
          <a:bodyPr/>
          <a:lstStyle/>
          <a:p>
            <a:fld id="{B2D88988-0EE7-420D-B0E2-65E4DB432426}" type="slidenum">
              <a:rPr lang="en-GB" smtClean="0"/>
              <a:t>10</a:t>
            </a:fld>
            <a:endParaRPr lang="en-GB"/>
          </a:p>
        </p:txBody>
      </p:sp>
    </p:spTree>
    <p:extLst>
      <p:ext uri="{BB962C8B-B14F-4D97-AF65-F5344CB8AC3E}">
        <p14:creationId xmlns:p14="http://schemas.microsoft.com/office/powerpoint/2010/main" val="4241400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considerations are an important part of healthcare practice. The protection of patient information and privacy requires that confidentiality needs to be maintained at all times (NMC, 2021). The informed consent process needs to exist because it enables patients to comprehend their treatment choices while they freely accept their medical care plans. Patient autonomy should be respected, meaning that individuals have the right to make decisions about their own health. The healthcare workers need to organize their information delivery through clear methods which enable patients to make informed choices. Trust between patients and healthcare providers develops through ethical practice, which also maintains professional standards in healthcare delivery.</a:t>
            </a:r>
          </a:p>
        </p:txBody>
      </p:sp>
      <p:sp>
        <p:nvSpPr>
          <p:cNvPr id="4" name="Slide Number Placeholder 3"/>
          <p:cNvSpPr>
            <a:spLocks noGrp="1"/>
          </p:cNvSpPr>
          <p:nvPr>
            <p:ph type="sldNum" sz="quarter" idx="5"/>
          </p:nvPr>
        </p:nvSpPr>
        <p:spPr/>
        <p:txBody>
          <a:bodyPr/>
          <a:lstStyle/>
          <a:p>
            <a:fld id="{B2D88988-0EE7-420D-B0E2-65E4DB432426}" type="slidenum">
              <a:rPr lang="en-GB" smtClean="0"/>
              <a:t>11</a:t>
            </a:fld>
            <a:endParaRPr lang="en-GB"/>
          </a:p>
        </p:txBody>
      </p:sp>
    </p:spTree>
    <p:extLst>
      <p:ext uri="{BB962C8B-B14F-4D97-AF65-F5344CB8AC3E}">
        <p14:creationId xmlns:p14="http://schemas.microsoft.com/office/powerpoint/2010/main" val="717152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complex condition of Type 2 Diabetes needs a complete system for its treatment. The presentation shows that anatomy and physiology knowledge is necessary to understand how the disease progresses and impacts human physiology. The study also demonstrates that risk factor detection together with evidence-based treatment solutions should be treated as core elements for successful patient management. The process of effective management requires doctors to track patient progress while patients make lifestyle adjustments and take their prescribed medications and stay in constant contact with their doctors. Patients who follow NHS and NICE guidelines will achieve better health results while minimizing their chances of developing health problems. A well-developed care plan demonstrates its effectiveness by assisting patients in both their condition management and their overall life quality improvements.</a:t>
            </a:r>
          </a:p>
        </p:txBody>
      </p:sp>
      <p:sp>
        <p:nvSpPr>
          <p:cNvPr id="4" name="Slide Number Placeholder 3"/>
          <p:cNvSpPr>
            <a:spLocks noGrp="1"/>
          </p:cNvSpPr>
          <p:nvPr>
            <p:ph type="sldNum" sz="quarter" idx="5"/>
          </p:nvPr>
        </p:nvSpPr>
        <p:spPr/>
        <p:txBody>
          <a:bodyPr/>
          <a:lstStyle/>
          <a:p>
            <a:fld id="{B2D88988-0EE7-420D-B0E2-65E4DB432426}" type="slidenum">
              <a:rPr lang="en-GB" smtClean="0"/>
              <a:t>12</a:t>
            </a:fld>
            <a:endParaRPr lang="en-GB"/>
          </a:p>
        </p:txBody>
      </p:sp>
    </p:spTree>
    <p:extLst>
      <p:ext uri="{BB962C8B-B14F-4D97-AF65-F5344CB8AC3E}">
        <p14:creationId xmlns:p14="http://schemas.microsoft.com/office/powerpoint/2010/main" val="1475700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D88988-0EE7-420D-B0E2-65E4DB432426}" type="slidenum">
              <a:rPr lang="en-GB" smtClean="0"/>
              <a:t>13</a:t>
            </a:fld>
            <a:endParaRPr lang="en-GB"/>
          </a:p>
        </p:txBody>
      </p:sp>
    </p:spTree>
    <p:extLst>
      <p:ext uri="{BB962C8B-B14F-4D97-AF65-F5344CB8AC3E}">
        <p14:creationId xmlns:p14="http://schemas.microsoft.com/office/powerpoint/2010/main" val="21183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66CEE3-7D4B-45FD-9E9C-9C33AFF6D597}" type="datetimeFigureOut">
              <a:rPr lang="en-GB" smtClean="0"/>
              <a:t>23/03/2026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F3A0ABD9-4893-45B5-80FC-32689EFD6DF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2527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66CEE3-7D4B-45FD-9E9C-9C33AFF6D597}"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0ABD9-4893-45B5-80FC-32689EFD6DF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600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66CEE3-7D4B-45FD-9E9C-9C33AFF6D597}"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0ABD9-4893-45B5-80FC-32689EFD6DF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7771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66CEE3-7D4B-45FD-9E9C-9C33AFF6D597}"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A0ABD9-4893-45B5-80FC-32689EFD6DF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9143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66CEE3-7D4B-45FD-9E9C-9C33AFF6D597}"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A0ABD9-4893-45B5-80FC-32689EFD6DF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9380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66CEE3-7D4B-45FD-9E9C-9C33AFF6D597}"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A0ABD9-4893-45B5-80FC-32689EFD6DF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6764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66CEE3-7D4B-45FD-9E9C-9C33AFF6D597}"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A0ABD9-4893-45B5-80FC-32689EFD6DF4}" type="slidenum">
              <a:rPr lang="en-GB" smtClean="0"/>
              <a:t>‹#›</a:t>
            </a:fld>
            <a:endParaRPr lang="en-GB"/>
          </a:p>
        </p:txBody>
      </p:sp>
    </p:spTree>
    <p:extLst>
      <p:ext uri="{BB962C8B-B14F-4D97-AF65-F5344CB8AC3E}">
        <p14:creationId xmlns:p14="http://schemas.microsoft.com/office/powerpoint/2010/main" val="2652799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66CEE3-7D4B-45FD-9E9C-9C33AFF6D597}"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A0ABD9-4893-45B5-80FC-32689EFD6DF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4486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166CEE3-7D4B-45FD-9E9C-9C33AFF6D597}" type="datetimeFigureOut">
              <a:rPr lang="en-GB" smtClean="0"/>
              <a:t>23/03/2026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F3A0ABD9-4893-45B5-80FC-32689EFD6DF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4569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66CEE3-7D4B-45FD-9E9C-9C33AFF6D597}"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0ABD9-4893-45B5-80FC-32689EFD6DF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7438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66CEE3-7D4B-45FD-9E9C-9C33AFF6D597}"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0ABD9-4893-45B5-80FC-32689EFD6DF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6032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166CEE3-7D4B-45FD-9E9C-9C33AFF6D597}" type="datetimeFigureOut">
              <a:rPr lang="en-GB" smtClean="0"/>
              <a:t>23/03/2026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3A0ABD9-4893-45B5-80FC-32689EFD6DF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67228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hyperlink" Target="https://www.nmc.org.uk/" TargetMode="External"/><Relationship Id="rId3" Type="http://schemas.openxmlformats.org/officeDocument/2006/relationships/hyperlink" Target="https://www.bmj.com/" TargetMode="External"/><Relationship Id="rId7" Type="http://schemas.openxmlformats.org/officeDocument/2006/relationships/hyperlink" Target="https://www.nice.org.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nhs.uk/" TargetMode="External"/><Relationship Id="rId11" Type="http://schemas.openxmlformats.org/officeDocument/2006/relationships/hyperlink" Target="https://www.who.int/" TargetMode="External"/><Relationship Id="rId5" Type="http://schemas.openxmlformats.org/officeDocument/2006/relationships/hyperlink" Target="https://www.kingsfund.org.uk/" TargetMode="External"/><Relationship Id="rId10" Type="http://schemas.openxmlformats.org/officeDocument/2006/relationships/hyperlink" Target="https://www.statista.com/" TargetMode="External"/><Relationship Id="rId4" Type="http://schemas.openxmlformats.org/officeDocument/2006/relationships/hyperlink" Target="https://www.diabetes.org.uk/" TargetMode="External"/><Relationship Id="rId9"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1D504-C84D-F7B6-BADC-489C42748036}"/>
              </a:ext>
            </a:extLst>
          </p:cNvPr>
          <p:cNvSpPr>
            <a:spLocks noGrp="1"/>
          </p:cNvSpPr>
          <p:nvPr>
            <p:ph type="ctrTitle"/>
          </p:nvPr>
        </p:nvSpPr>
        <p:spPr>
          <a:xfrm>
            <a:off x="1752966" y="1427304"/>
            <a:ext cx="8686800" cy="3241515"/>
          </a:xfrm>
        </p:spPr>
        <p:txBody>
          <a:bodyPr anchor="ctr">
            <a:normAutofit/>
          </a:bodyPr>
          <a:lstStyle/>
          <a:p>
            <a:r>
              <a:rPr lang="en-GB" sz="5400"/>
              <a:t>Care Plan for a Patient with Type 2 Diabetes Mellitus</a:t>
            </a:r>
          </a:p>
        </p:txBody>
      </p:sp>
      <p:cxnSp>
        <p:nvCxnSpPr>
          <p:cNvPr id="10" name="Straight Connector 9">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12" name="Straight Connector 11">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63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554BED1-7F9B-C7BB-21BA-87CFF381235D}"/>
              </a:ext>
            </a:extLst>
          </p:cNvPr>
          <p:cNvSpPr>
            <a:spLocks noGrp="1"/>
          </p:cNvSpPr>
          <p:nvPr>
            <p:ph type="title"/>
          </p:nvPr>
        </p:nvSpPr>
        <p:spPr>
          <a:xfrm>
            <a:off x="1451579" y="2303047"/>
            <a:ext cx="3272093" cy="2674198"/>
          </a:xfrm>
        </p:spPr>
        <p:txBody>
          <a:bodyPr anchor="t">
            <a:normAutofit/>
          </a:bodyPr>
          <a:lstStyle/>
          <a:p>
            <a:r>
              <a:rPr lang="en-GB" sz="3000"/>
              <a:t>Introduction</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C7F1E319-8DE1-C7BA-3C37-47B2B279AD4C}"/>
              </a:ext>
            </a:extLst>
          </p:cNvPr>
          <p:cNvGraphicFramePr>
            <a:graphicFrameLocks noGrp="1"/>
          </p:cNvGraphicFramePr>
          <p:nvPr>
            <p:ph idx="1"/>
            <p:extLst>
              <p:ext uri="{D42A27DB-BD31-4B8C-83A1-F6EECF244321}">
                <p14:modId xmlns:p14="http://schemas.microsoft.com/office/powerpoint/2010/main" val="419375335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3693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A0D40-1436-3B5E-58D8-208C7C40881B}"/>
              </a:ext>
            </a:extLst>
          </p:cNvPr>
          <p:cNvSpPr>
            <a:spLocks noGrp="1"/>
          </p:cNvSpPr>
          <p:nvPr>
            <p:ph type="title"/>
          </p:nvPr>
        </p:nvSpPr>
        <p:spPr/>
        <p:txBody>
          <a:bodyPr/>
          <a:lstStyle/>
          <a:p>
            <a:r>
              <a:rPr lang="en-GB" dirty="0"/>
              <a:t>Anatomy and Physiology (Pancreas &amp; Glucose Regulation)</a:t>
            </a:r>
          </a:p>
        </p:txBody>
      </p:sp>
      <p:graphicFrame>
        <p:nvGraphicFramePr>
          <p:cNvPr id="6" name="Rectangle 1">
            <a:extLst>
              <a:ext uri="{FF2B5EF4-FFF2-40B4-BE49-F238E27FC236}">
                <a16:creationId xmlns:a16="http://schemas.microsoft.com/office/drawing/2014/main" id="{CAFD6CC8-C4B2-8E90-0213-C9DCCE68BA1F}"/>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3454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1F618-0225-0373-D623-3341024FE910}"/>
              </a:ext>
            </a:extLst>
          </p:cNvPr>
          <p:cNvSpPr>
            <a:spLocks noGrp="1"/>
          </p:cNvSpPr>
          <p:nvPr>
            <p:ph type="title"/>
          </p:nvPr>
        </p:nvSpPr>
        <p:spPr/>
        <p:txBody>
          <a:bodyPr/>
          <a:lstStyle/>
          <a:p>
            <a:r>
              <a:rPr lang="en-GB" dirty="0"/>
              <a:t>Impact of Disease on Body</a:t>
            </a:r>
          </a:p>
        </p:txBody>
      </p:sp>
      <p:graphicFrame>
        <p:nvGraphicFramePr>
          <p:cNvPr id="6" name="Rectangle 1">
            <a:extLst>
              <a:ext uri="{FF2B5EF4-FFF2-40B4-BE49-F238E27FC236}">
                <a16:creationId xmlns:a16="http://schemas.microsoft.com/office/drawing/2014/main" id="{75F38B06-B41A-4C58-67ED-3580DD13D964}"/>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858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AE3F9-3779-3611-39C8-A52A7BE56DE0}"/>
              </a:ext>
            </a:extLst>
          </p:cNvPr>
          <p:cNvSpPr>
            <a:spLocks noGrp="1"/>
          </p:cNvSpPr>
          <p:nvPr>
            <p:ph type="title"/>
          </p:nvPr>
        </p:nvSpPr>
        <p:spPr>
          <a:xfrm>
            <a:off x="844476" y="1600199"/>
            <a:ext cx="3539266" cy="4297680"/>
          </a:xfrm>
        </p:spPr>
        <p:txBody>
          <a:bodyPr anchor="ctr">
            <a:normAutofit/>
          </a:bodyPr>
          <a:lstStyle/>
          <a:p>
            <a:r>
              <a:rPr lang="en-GB" dirty="0"/>
              <a:t>Patient Profile (Fictional)</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00BB11-DEB4-D17B-EDA4-1B872DF024CA}"/>
              </a:ext>
            </a:extLst>
          </p:cNvPr>
          <p:cNvSpPr>
            <a:spLocks noGrp="1"/>
          </p:cNvSpPr>
          <p:nvPr>
            <p:ph idx="1"/>
          </p:nvPr>
        </p:nvSpPr>
        <p:spPr>
          <a:xfrm>
            <a:off x="4924851" y="1600199"/>
            <a:ext cx="6130003" cy="4297680"/>
          </a:xfrm>
        </p:spPr>
        <p:txBody>
          <a:bodyPr anchor="ctr">
            <a:normAutofit/>
          </a:bodyPr>
          <a:lstStyle/>
          <a:p>
            <a:r>
              <a:rPr lang="en-GB" dirty="0"/>
              <a:t>Name: John (fictional) </a:t>
            </a:r>
          </a:p>
          <a:p>
            <a:r>
              <a:rPr lang="en-GB" dirty="0"/>
              <a:t>Age: 55 </a:t>
            </a:r>
          </a:p>
          <a:p>
            <a:r>
              <a:rPr lang="en-GB" dirty="0"/>
              <a:t>Lifestyle: sedentary </a:t>
            </a:r>
          </a:p>
          <a:p>
            <a:r>
              <a:rPr lang="en-GB" dirty="0"/>
              <a:t>Diagnosis: Type 2 Diabetes </a:t>
            </a:r>
          </a:p>
          <a:p>
            <a:pPr marL="0" indent="0">
              <a:buNone/>
            </a:pPr>
            <a:endParaRPr lang="en-GB" dirty="0"/>
          </a:p>
        </p:txBody>
      </p:sp>
    </p:spTree>
    <p:extLst>
      <p:ext uri="{BB962C8B-B14F-4D97-AF65-F5344CB8AC3E}">
        <p14:creationId xmlns:p14="http://schemas.microsoft.com/office/powerpoint/2010/main" val="630000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D1490F-EAD1-4EE3-A72D-F1CE28085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261181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408DADC-1863-4AE5-AB54-B9A6B31CB5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5988" y="2081620"/>
            <a:ext cx="958199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C503312-936A-24AC-AA83-54B21BE86541}"/>
              </a:ext>
            </a:extLst>
          </p:cNvPr>
          <p:cNvSpPr>
            <a:spLocks noGrp="1"/>
          </p:cNvSpPr>
          <p:nvPr>
            <p:ph type="title"/>
          </p:nvPr>
        </p:nvSpPr>
        <p:spPr>
          <a:xfrm>
            <a:off x="1451579" y="1002166"/>
            <a:ext cx="9603275" cy="1371580"/>
          </a:xfrm>
        </p:spPr>
        <p:txBody>
          <a:bodyPr>
            <a:normAutofit/>
          </a:bodyPr>
          <a:lstStyle/>
          <a:p>
            <a:r>
              <a:rPr lang="en-GB">
                <a:solidFill>
                  <a:srgbClr val="FFFFFF"/>
                </a:solidFill>
              </a:rPr>
              <a:t>Risk Factors</a:t>
            </a:r>
          </a:p>
        </p:txBody>
      </p:sp>
      <p:sp useBgFill="1">
        <p:nvSpPr>
          <p:cNvPr id="13" name="Rectangle 12">
            <a:extLst>
              <a:ext uri="{FF2B5EF4-FFF2-40B4-BE49-F238E27FC236}">
                <a16:creationId xmlns:a16="http://schemas.microsoft.com/office/drawing/2014/main" id="{CDC7048F-99B8-417C-A702-1314F89B1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2611819"/>
            <a:ext cx="12194875" cy="4246181"/>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56A4B998-7B4F-B8CF-86F9-58B6D043A97E}"/>
              </a:ext>
            </a:extLst>
          </p:cNvPr>
          <p:cNvSpPr>
            <a:spLocks noGrp="1" noChangeArrowheads="1"/>
          </p:cNvSpPr>
          <p:nvPr>
            <p:ph idx="1"/>
          </p:nvPr>
        </p:nvSpPr>
        <p:spPr bwMode="auto">
          <a:xfrm>
            <a:off x="1451580" y="2837039"/>
            <a:ext cx="9436404" cy="3215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Poor diet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Lack of exercise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Obesity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Age </a:t>
            </a:r>
          </a:p>
        </p:txBody>
      </p:sp>
    </p:spTree>
    <p:extLst>
      <p:ext uri="{BB962C8B-B14F-4D97-AF65-F5344CB8AC3E}">
        <p14:creationId xmlns:p14="http://schemas.microsoft.com/office/powerpoint/2010/main" val="407651649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1005CE5-6318-5900-28F1-5790058251D6}"/>
              </a:ext>
            </a:extLst>
          </p:cNvPr>
          <p:cNvSpPr>
            <a:spLocks noGrp="1"/>
          </p:cNvSpPr>
          <p:nvPr>
            <p:ph type="title"/>
          </p:nvPr>
        </p:nvSpPr>
        <p:spPr>
          <a:xfrm>
            <a:off x="1451579" y="2303047"/>
            <a:ext cx="3272093" cy="2674198"/>
          </a:xfrm>
        </p:spPr>
        <p:txBody>
          <a:bodyPr anchor="t">
            <a:normAutofit/>
          </a:bodyPr>
          <a:lstStyle/>
          <a:p>
            <a:r>
              <a:rPr lang="en-GB" dirty="0"/>
              <a:t>Care Plan – Monitoring</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49A53157-443B-66BC-80AA-029F86B5B9DE}"/>
              </a:ext>
            </a:extLst>
          </p:cNvPr>
          <p:cNvGraphicFramePr>
            <a:graphicFrameLocks noGrp="1"/>
          </p:cNvGraphicFramePr>
          <p:nvPr>
            <p:ph idx="1"/>
            <p:extLst>
              <p:ext uri="{D42A27DB-BD31-4B8C-83A1-F6EECF244321}">
                <p14:modId xmlns:p14="http://schemas.microsoft.com/office/powerpoint/2010/main" val="320313885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82212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01BD-BD2A-EB7C-F040-1539BD84E216}"/>
              </a:ext>
            </a:extLst>
          </p:cNvPr>
          <p:cNvSpPr>
            <a:spLocks noGrp="1"/>
          </p:cNvSpPr>
          <p:nvPr>
            <p:ph type="title"/>
          </p:nvPr>
        </p:nvSpPr>
        <p:spPr/>
        <p:txBody>
          <a:bodyPr/>
          <a:lstStyle/>
          <a:p>
            <a:r>
              <a:rPr lang="en-GB" dirty="0"/>
              <a:t>Care Plan – Lifestyle Changes</a:t>
            </a:r>
          </a:p>
        </p:txBody>
      </p:sp>
      <p:graphicFrame>
        <p:nvGraphicFramePr>
          <p:cNvPr id="6" name="Rectangle 1">
            <a:extLst>
              <a:ext uri="{FF2B5EF4-FFF2-40B4-BE49-F238E27FC236}">
                <a16:creationId xmlns:a16="http://schemas.microsoft.com/office/drawing/2014/main" id="{7226217F-E751-52C6-F9DE-F389B59E18BC}"/>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511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83F64-BDD8-106A-DD93-B23A152A4035}"/>
              </a:ext>
            </a:extLst>
          </p:cNvPr>
          <p:cNvSpPr>
            <a:spLocks noGrp="1"/>
          </p:cNvSpPr>
          <p:nvPr>
            <p:ph type="title"/>
          </p:nvPr>
        </p:nvSpPr>
        <p:spPr>
          <a:xfrm>
            <a:off x="1451579" y="804519"/>
            <a:ext cx="9603275" cy="1049235"/>
          </a:xfrm>
        </p:spPr>
        <p:txBody>
          <a:bodyPr>
            <a:normAutofit/>
          </a:bodyPr>
          <a:lstStyle/>
          <a:p>
            <a:r>
              <a:rPr lang="en-GB" dirty="0"/>
              <a:t>Care Plan – Medication</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6" name="Rectangle 1">
            <a:extLst>
              <a:ext uri="{FF2B5EF4-FFF2-40B4-BE49-F238E27FC236}">
                <a16:creationId xmlns:a16="http://schemas.microsoft.com/office/drawing/2014/main" id="{F20A048C-B85B-6166-DE58-036682991828}"/>
              </a:ext>
            </a:extLst>
          </p:cNvPr>
          <p:cNvGraphicFramePr>
            <a:graphicFrameLocks noGrp="1"/>
          </p:cNvGraphicFramePr>
          <p:nvPr>
            <p:ph idx="1"/>
            <p:extLst>
              <p:ext uri="{D42A27DB-BD31-4B8C-83A1-F6EECF244321}">
                <p14:modId xmlns:p14="http://schemas.microsoft.com/office/powerpoint/2010/main" val="342131236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4070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E5F2C-4320-0DF7-7A18-E919B7FE1B27}"/>
              </a:ext>
            </a:extLst>
          </p:cNvPr>
          <p:cNvSpPr>
            <a:spLocks noGrp="1"/>
          </p:cNvSpPr>
          <p:nvPr>
            <p:ph type="title"/>
          </p:nvPr>
        </p:nvSpPr>
        <p:spPr>
          <a:xfrm>
            <a:off x="1451579" y="804519"/>
            <a:ext cx="9603275" cy="1049235"/>
          </a:xfrm>
        </p:spPr>
        <p:txBody>
          <a:bodyPr>
            <a:normAutofit/>
          </a:bodyPr>
          <a:lstStyle/>
          <a:p>
            <a:r>
              <a:rPr lang="en-GB" dirty="0"/>
              <a:t>Communication and Support</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6" name="Rectangle 1">
            <a:extLst>
              <a:ext uri="{FF2B5EF4-FFF2-40B4-BE49-F238E27FC236}">
                <a16:creationId xmlns:a16="http://schemas.microsoft.com/office/drawing/2014/main" id="{DE19A6A2-2704-EF76-F7B4-6D0DE59EE99B}"/>
              </a:ext>
            </a:extLst>
          </p:cNvPr>
          <p:cNvGraphicFramePr>
            <a:graphicFrameLocks noGrp="1"/>
          </p:cNvGraphicFramePr>
          <p:nvPr>
            <p:ph idx="1"/>
            <p:extLst>
              <p:ext uri="{D42A27DB-BD31-4B8C-83A1-F6EECF244321}">
                <p14:modId xmlns:p14="http://schemas.microsoft.com/office/powerpoint/2010/main" val="3252126683"/>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7561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73BC81BA-BAE0-FDD6-D65E-982D607FF83F}"/>
              </a:ext>
            </a:extLst>
          </p:cNvPr>
          <p:cNvPicPr>
            <a:picLocks noChangeAspect="1"/>
          </p:cNvPicPr>
          <p:nvPr/>
        </p:nvPicPr>
        <p:blipFill>
          <a:blip r:embed="rId3">
            <a:alphaModFix amt="50000"/>
          </a:blip>
          <a:srcRect r="-1" b="15728"/>
          <a:stretch>
            <a:fillRect/>
          </a:stretch>
        </p:blipFill>
        <p:spPr>
          <a:xfrm>
            <a:off x="305" y="10"/>
            <a:ext cx="12191695" cy="6857990"/>
          </a:xfrm>
          <a:prstGeom prst="rect">
            <a:avLst/>
          </a:prstGeom>
        </p:spPr>
      </p:pic>
      <p:sp>
        <p:nvSpPr>
          <p:cNvPr id="1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Rectangle 1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D1C03D1-503A-B24C-73AC-55AAC07B94FF}"/>
              </a:ext>
            </a:extLst>
          </p:cNvPr>
          <p:cNvSpPr>
            <a:spLocks noGrp="1"/>
          </p:cNvSpPr>
          <p:nvPr>
            <p:ph type="title"/>
          </p:nvPr>
        </p:nvSpPr>
        <p:spPr>
          <a:xfrm>
            <a:off x="1130271" y="1193800"/>
            <a:ext cx="3193050" cy="4699000"/>
          </a:xfrm>
        </p:spPr>
        <p:txBody>
          <a:bodyPr anchor="ctr">
            <a:normAutofit/>
          </a:bodyPr>
          <a:lstStyle/>
          <a:p>
            <a:r>
              <a:rPr lang="en-GB" sz="2700"/>
              <a:t>Ethical Considerations</a:t>
            </a:r>
          </a:p>
        </p:txBody>
      </p:sp>
      <p:cxnSp>
        <p:nvCxnSpPr>
          <p:cNvPr id="18" name="Straight Connector 1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38854439-E79A-ECDC-AF18-B6E32F77F1F8}"/>
              </a:ext>
            </a:extLst>
          </p:cNvPr>
          <p:cNvSpPr>
            <a:spLocks noGrp="1" noChangeArrowheads="1"/>
          </p:cNvSpPr>
          <p:nvPr>
            <p:ph idx="1"/>
          </p:nvPr>
        </p:nvSpPr>
        <p:spPr bwMode="auto">
          <a:xfrm>
            <a:off x="4976636" y="1193800"/>
            <a:ext cx="6085091" cy="4699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Confidentiality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Informed consent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Patient autonomy </a:t>
            </a:r>
          </a:p>
        </p:txBody>
      </p:sp>
      <p:sp>
        <p:nvSpPr>
          <p:cNvPr id="2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1237493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3FB88-8DF3-776B-1839-6216C3EEA98C}"/>
              </a:ext>
            </a:extLst>
          </p:cNvPr>
          <p:cNvSpPr>
            <a:spLocks noGrp="1"/>
          </p:cNvSpPr>
          <p:nvPr>
            <p:ph type="title"/>
          </p:nvPr>
        </p:nvSpPr>
        <p:spPr>
          <a:xfrm>
            <a:off x="1451579" y="804519"/>
            <a:ext cx="9603275" cy="1049235"/>
          </a:xfrm>
        </p:spPr>
        <p:txBody>
          <a:bodyPr>
            <a:normAutofit/>
          </a:bodyPr>
          <a:lstStyle/>
          <a:p>
            <a:r>
              <a:rPr lang="en-GB" dirty="0"/>
              <a:t>Conclusion</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6" name="Rectangle 1">
            <a:extLst>
              <a:ext uri="{FF2B5EF4-FFF2-40B4-BE49-F238E27FC236}">
                <a16:creationId xmlns:a16="http://schemas.microsoft.com/office/drawing/2014/main" id="{F5C4CF55-E7D0-153D-228B-BAC0F36B08E5}"/>
              </a:ext>
            </a:extLst>
          </p:cNvPr>
          <p:cNvGraphicFramePr>
            <a:graphicFrameLocks noGrp="1"/>
          </p:cNvGraphicFramePr>
          <p:nvPr>
            <p:ph idx="1"/>
            <p:extLst>
              <p:ext uri="{D42A27DB-BD31-4B8C-83A1-F6EECF244321}">
                <p14:modId xmlns:p14="http://schemas.microsoft.com/office/powerpoint/2010/main" val="144020444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8843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D1F92-798D-519C-4518-719B7E42016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5FC4F27-084E-3521-8422-1068263A9D00}"/>
              </a:ext>
            </a:extLst>
          </p:cNvPr>
          <p:cNvSpPr>
            <a:spLocks noGrp="1"/>
          </p:cNvSpPr>
          <p:nvPr>
            <p:ph idx="1"/>
          </p:nvPr>
        </p:nvSpPr>
        <p:spPr/>
        <p:txBody>
          <a:bodyPr>
            <a:normAutofit fontScale="62500" lnSpcReduction="20000"/>
          </a:bodyPr>
          <a:lstStyle/>
          <a:p>
            <a:r>
              <a:rPr lang="en-GB" dirty="0"/>
              <a:t>BMJ (2021) </a:t>
            </a:r>
            <a:r>
              <a:rPr lang="en-GB" i="1" dirty="0"/>
              <a:t>Management of Type 2 diabetes</a:t>
            </a:r>
            <a:r>
              <a:rPr lang="en-GB" dirty="0"/>
              <a:t>. Available at: </a:t>
            </a:r>
            <a:r>
              <a:rPr lang="en-GB" dirty="0">
                <a:hlinkClick r:id="rId3"/>
              </a:rPr>
              <a:t>https://www.bmj.com</a:t>
            </a:r>
            <a:r>
              <a:rPr lang="en-GB" dirty="0"/>
              <a:t> (Accessed: 22 March 2026).</a:t>
            </a:r>
          </a:p>
          <a:p>
            <a:r>
              <a:rPr lang="en-GB" dirty="0"/>
              <a:t>Diabetes UK (2023) </a:t>
            </a:r>
            <a:r>
              <a:rPr lang="en-GB" i="1" dirty="0"/>
              <a:t>Risk factors for Type 2 diabetes</a:t>
            </a:r>
            <a:r>
              <a:rPr lang="en-GB" dirty="0"/>
              <a:t>. Available at: </a:t>
            </a:r>
            <a:r>
              <a:rPr lang="en-GB" dirty="0">
                <a:hlinkClick r:id="rId4"/>
              </a:rPr>
              <a:t>https://www.diabetes.org.uk</a:t>
            </a:r>
            <a:r>
              <a:rPr lang="en-GB" dirty="0"/>
              <a:t> (Accessed: 22 March 2026).</a:t>
            </a:r>
          </a:p>
          <a:p>
            <a:r>
              <a:rPr lang="en-GB" dirty="0"/>
              <a:t>Hall, J.E. (2021) </a:t>
            </a:r>
            <a:r>
              <a:rPr lang="en-GB" i="1" dirty="0"/>
              <a:t>Guyton and Hall textbook of medical physiology</a:t>
            </a:r>
            <a:r>
              <a:rPr lang="en-GB" dirty="0"/>
              <a:t>. 14th </a:t>
            </a:r>
            <a:r>
              <a:rPr lang="en-GB" dirty="0" err="1"/>
              <a:t>edn</a:t>
            </a:r>
            <a:r>
              <a:rPr lang="en-GB" dirty="0"/>
              <a:t>. Philadelphia: Elsevier.</a:t>
            </a:r>
          </a:p>
          <a:p>
            <a:r>
              <a:rPr lang="en-GB" dirty="0"/>
              <a:t>King’s Fund (2022) </a:t>
            </a:r>
            <a:r>
              <a:rPr lang="en-GB" i="1" dirty="0"/>
              <a:t>Managing long-term conditions</a:t>
            </a:r>
            <a:r>
              <a:rPr lang="en-GB" dirty="0"/>
              <a:t>. Available at: </a:t>
            </a:r>
            <a:r>
              <a:rPr lang="en-GB" dirty="0">
                <a:hlinkClick r:id="rId5"/>
              </a:rPr>
              <a:t>https://www.kingsfund.org.uk</a:t>
            </a:r>
            <a:r>
              <a:rPr lang="en-GB" dirty="0"/>
              <a:t> (Accessed: 22 March 2026).</a:t>
            </a:r>
          </a:p>
          <a:p>
            <a:r>
              <a:rPr lang="en-GB" dirty="0"/>
              <a:t>NHS (2023) </a:t>
            </a:r>
            <a:r>
              <a:rPr lang="en-GB" i="1" dirty="0"/>
              <a:t>Type 2 diabetes</a:t>
            </a:r>
            <a:r>
              <a:rPr lang="en-GB" dirty="0"/>
              <a:t>. Available at: </a:t>
            </a:r>
            <a:r>
              <a:rPr lang="en-GB" dirty="0">
                <a:hlinkClick r:id="rId6"/>
              </a:rPr>
              <a:t>https://www.nhs.uk</a:t>
            </a:r>
            <a:r>
              <a:rPr lang="en-GB" dirty="0"/>
              <a:t> (Accessed: 22 March 2026).</a:t>
            </a:r>
          </a:p>
          <a:p>
            <a:r>
              <a:rPr lang="en-GB" dirty="0"/>
              <a:t>NICE (2023) </a:t>
            </a:r>
            <a:r>
              <a:rPr lang="en-GB" i="1" dirty="0"/>
              <a:t>Type 2 diabetes in adults: management</a:t>
            </a:r>
            <a:r>
              <a:rPr lang="en-GB" dirty="0"/>
              <a:t>. Available at: </a:t>
            </a:r>
            <a:r>
              <a:rPr lang="en-GB" dirty="0">
                <a:hlinkClick r:id="rId7"/>
              </a:rPr>
              <a:t>https://www.nice.org.uk</a:t>
            </a:r>
            <a:r>
              <a:rPr lang="en-GB" dirty="0"/>
              <a:t> (Accessed: 22 March 2026).</a:t>
            </a:r>
          </a:p>
          <a:p>
            <a:r>
              <a:rPr lang="en-GB" dirty="0"/>
              <a:t>NMC (2021) </a:t>
            </a:r>
            <a:r>
              <a:rPr lang="en-GB" i="1" dirty="0"/>
              <a:t>The code: Professional standards of practice and behaviour for nurses and midwives</a:t>
            </a:r>
            <a:r>
              <a:rPr lang="en-GB" dirty="0"/>
              <a:t>. Available at: </a:t>
            </a:r>
            <a:r>
              <a:rPr lang="en-GB" dirty="0">
                <a:hlinkClick r:id="rId8"/>
              </a:rPr>
              <a:t>https://www.nmc.org.uk</a:t>
            </a:r>
            <a:r>
              <a:rPr lang="en-GB" dirty="0"/>
              <a:t> (Accessed: 22 March 2026).</a:t>
            </a:r>
          </a:p>
          <a:p>
            <a:r>
              <a:rPr lang="en-GB" dirty="0"/>
              <a:t>Public Health England (2021) </a:t>
            </a:r>
            <a:r>
              <a:rPr lang="en-GB" i="1" dirty="0"/>
              <a:t>Health matters: preventing Type 2 diabetes</a:t>
            </a:r>
            <a:r>
              <a:rPr lang="en-GB" dirty="0"/>
              <a:t>. Available at: </a:t>
            </a:r>
            <a:r>
              <a:rPr lang="en-GB" dirty="0">
                <a:hlinkClick r:id="rId9"/>
              </a:rPr>
              <a:t>https://www.gov.uk</a:t>
            </a:r>
            <a:r>
              <a:rPr lang="en-GB" dirty="0"/>
              <a:t> (Accessed: 22 March 2026).</a:t>
            </a:r>
          </a:p>
          <a:p>
            <a:r>
              <a:rPr lang="en-GB" dirty="0"/>
              <a:t>Statista (2023) </a:t>
            </a:r>
            <a:r>
              <a:rPr lang="en-GB" i="1" dirty="0"/>
              <a:t>Diabetes statistics in the UK</a:t>
            </a:r>
            <a:r>
              <a:rPr lang="en-GB" dirty="0"/>
              <a:t>. Available at: </a:t>
            </a:r>
            <a:r>
              <a:rPr lang="en-GB" dirty="0">
                <a:hlinkClick r:id="rId10"/>
              </a:rPr>
              <a:t>https://www.statista.com</a:t>
            </a:r>
            <a:r>
              <a:rPr lang="en-GB" dirty="0"/>
              <a:t> (Accessed: 22 March 2026).</a:t>
            </a:r>
          </a:p>
          <a:p>
            <a:r>
              <a:rPr lang="en-GB" dirty="0"/>
              <a:t>World Health Organization (2022) </a:t>
            </a:r>
            <a:r>
              <a:rPr lang="en-GB" i="1" dirty="0"/>
              <a:t>Diabetes fact sheet</a:t>
            </a:r>
            <a:r>
              <a:rPr lang="en-GB" dirty="0"/>
              <a:t>. Available at: </a:t>
            </a:r>
            <a:r>
              <a:rPr lang="en-GB" dirty="0">
                <a:hlinkClick r:id="rId11"/>
              </a:rPr>
              <a:t>https://www.who.int</a:t>
            </a:r>
            <a:r>
              <a:rPr lang="en-GB" dirty="0"/>
              <a:t> (Accessed: 22 March 2026).</a:t>
            </a:r>
          </a:p>
          <a:p>
            <a:endParaRPr lang="en-GB" dirty="0"/>
          </a:p>
        </p:txBody>
      </p:sp>
    </p:spTree>
    <p:extLst>
      <p:ext uri="{BB962C8B-B14F-4D97-AF65-F5344CB8AC3E}">
        <p14:creationId xmlns:p14="http://schemas.microsoft.com/office/powerpoint/2010/main" val="40782684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12</TotalTime>
  <Words>2090</Words>
  <Application>Microsoft Office PowerPoint</Application>
  <PresentationFormat>Ecran lat</PresentationFormat>
  <Paragraphs>83</Paragraphs>
  <Slides>13</Slides>
  <Notes>12</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Gallery</vt:lpstr>
      <vt:lpstr>Care Plan for a Patient with Type 2 Diabetes Mellitus</vt:lpstr>
      <vt:lpstr>Introduction</vt:lpstr>
      <vt:lpstr>Anatomy and Physiology (Pancreas &amp; Glucose Regulation)</vt:lpstr>
      <vt:lpstr>Impact of Disease on Body</vt:lpstr>
      <vt:lpstr>Patient Profile (Fictional)</vt:lpstr>
      <vt:lpstr>Risk Factors</vt:lpstr>
      <vt:lpstr>Care Plan – Monitoring</vt:lpstr>
      <vt:lpstr>Care Plan – Lifestyle Changes</vt:lpstr>
      <vt:lpstr>Care Plan – Medication</vt:lpstr>
      <vt:lpstr>Communication and Support</vt:lpstr>
      <vt:lpstr>Ethical Considerations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 Mellitus</dc:title>
  <cp:lastModifiedBy>luiza trupita</cp:lastModifiedBy>
  <cp:revision>3</cp:revision>
  <dcterms:created xsi:type="dcterms:W3CDTF">2026-03-23T12:53:58Z</dcterms:created>
  <dcterms:modified xsi:type="dcterms:W3CDTF">2026-03-23T13:30:56Z</dcterms:modified>
</cp:coreProperties>
</file>