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5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AB8B9-513C-3BFF-9727-7EFCDC3FFC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558B872-F9A7-4765-CD4A-B02B244418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98A33-9D7D-951B-990C-DFEAA3D5F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385DFE-60A7-404D-B2ED-23882DF77C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443BC8-84CC-1343-D3CB-0A591E0F5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3082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5AA1ED-A926-C165-D907-44E8EFABDD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82E56-C58B-9B42-BBD3-6F92DB09C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C8D676-8F28-3509-0D04-F1036DE4A0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410616-EF32-7D27-7223-628886C46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EF9E76-8272-682D-395D-88F9DC3F4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716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20618-3DD8-A12D-0213-037770A34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D1F29A-5209-775D-0298-C975E82C5D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BAB4F-8932-D06A-744F-47577D3DC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E7AE0F-F8E3-D5FD-D2F8-33B3B640E2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2EC5C8-702B-FD12-551E-5BF38C360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20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5223E-9032-80CA-3F90-B542B6E901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0BF409-8892-B5EC-9F5C-0A95B81F52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EAB927-3361-AD7F-851C-3DAB194B26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7D4C6-3D72-E05C-0E9B-1B3DBDA0F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BEBD57-C77E-F72C-667D-E9FD3DFC8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216E92-C0C0-2084-55EB-848D5FBFC0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40077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998E6-EC83-4B8E-A6FA-EC38801C2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B44E06-4D39-CB30-8FB7-78DA4E9EA4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15D3C6-D2B7-4B2F-4299-937AE9AE5C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51D44A-0941-E0EE-AAFA-AC4174F9A28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8AB77B-579B-1F70-CD5F-70C1E0370C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2362EC-E8C0-171D-D579-9F36B79312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9BA2B84-0A8B-5606-D3E1-8F90DFBC1D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C3CB90-FE39-EACA-FD46-22D0BC08D9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02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91EDF-A32B-E806-5B8D-97A4B9289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8C7731-B208-A13E-F79B-F87EA6F1C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5A8FA3-8A10-E4D4-D450-60BE22B40E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5F76DE-D596-9686-5F2A-A88715AC8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206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84E2E3-1A65-966C-15C2-065702DAF2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6573BA-9E37-ACC7-E41B-4D3C019D7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7BD0C6-B460-2065-0D5E-4AC5603BF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7702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84C69-B491-9F98-BF82-A1B7DBA38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A030F-BD0B-1F82-1AC9-5533E14CCC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B69B19-029E-7E00-D453-E9895B2F17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767116-0D2D-3127-9674-47C9F13050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A9A7F2-C552-5BFD-3FA9-9F8DE8990F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D3C26-2D25-95D4-0704-E25C443666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84871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ACC8B9-7016-A678-C2D3-D635B520EC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31EF68-C806-1320-D988-6763C9358B4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E40F48-4854-871C-7357-D8BBAA91F60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237F48-DBFD-8377-9ABF-C9EB2246F1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85C3BF-FF5C-AC64-875F-0A8E8509A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C74C34-9A2A-F1DC-7871-DC3F0DC7F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723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ADCBB-CFA3-EAB4-9A73-535D66C87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60075C-9C3A-29E0-18BF-0C2B43A1A8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0C2776-19F0-EC15-E849-C143877B8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954AA-F53B-11D0-B158-CAB97BED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12B0FF-7E42-BD29-7767-E77C5D9631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1259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5C454C-ADB8-6311-C64F-CF9D2D13C4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FE3DB4-FDE1-A6F0-81EC-D86DF4F1AD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697782-A6DB-1D65-0438-C4435D9033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7DC375-0F94-AF15-D0F9-77E4853EA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E1D070-F65F-25AB-0D51-E69400473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359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0C9B9D-73FB-8802-961D-B35DCB91F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B2DAAC-C923-A53F-EEE9-6D57BDC8A4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F1F591-274F-A27B-6BF1-B62297EFF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905075-FA22-438F-821A-1C601162895E}" type="datetimeFigureOut">
              <a:rPr lang="en-GB" smtClean="0"/>
              <a:t>08/11/2022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2FD82E-8113-EC80-7DA4-5EF0972777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264819-AEF7-BB33-E12B-FED6EF3023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177AA-5A2A-4C93-8EC3-2B4206F66EF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9249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Text&#10;&#10;Description automatically generated with medium confidence">
            <a:extLst>
              <a:ext uri="{FF2B5EF4-FFF2-40B4-BE49-F238E27FC236}">
                <a16:creationId xmlns:a16="http://schemas.microsoft.com/office/drawing/2014/main" id="{045781A9-838C-57B9-93B8-A9318DAF5D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632" y="2057277"/>
            <a:ext cx="2560320" cy="273730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50DA1EB8-87CF-4588-A1FD-4756F9A28F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210079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497B1858-BD8A-DA9B-018E-FF7E55EF2E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4631" y="2145767"/>
            <a:ext cx="2560320" cy="2560320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7A4E378-EA57-47B9-B1EB-58B998F6C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72595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Picture 14" descr="A yellow sign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F7435EF6-0A8E-C518-9B81-19C1602C87F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5726" y="2462607"/>
            <a:ext cx="2560320" cy="1926640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2B31ED6-76F0-425A-9A41-C947AEF9C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956620" y="1573887"/>
            <a:ext cx="0" cy="3710227"/>
          </a:xfrm>
          <a:prstGeom prst="line">
            <a:avLst/>
          </a:prstGeom>
          <a:ln w="19050">
            <a:solidFill>
              <a:srgbClr val="7F7F7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Text&#10;&#10;Description automatically generated">
            <a:extLst>
              <a:ext uri="{FF2B5EF4-FFF2-40B4-BE49-F238E27FC236}">
                <a16:creationId xmlns:a16="http://schemas.microsoft.com/office/drawing/2014/main" id="{359BD25E-B856-0ACD-37EF-0F782885C85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0662" y="2506345"/>
            <a:ext cx="2560320" cy="183916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A15A8A0-AE6F-921C-FD20-C8754536B464}"/>
              </a:ext>
            </a:extLst>
          </p:cNvPr>
          <p:cNvSpPr txBox="1"/>
          <p:nvPr/>
        </p:nvSpPr>
        <p:spPr>
          <a:xfrm>
            <a:off x="576470" y="430306"/>
            <a:ext cx="106769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latin typeface="-apple-system"/>
              </a:rPr>
              <a:t>S</a:t>
            </a:r>
            <a:r>
              <a:rPr lang="en-GB" b="0" i="0" dirty="0" err="1">
                <a:effectLst/>
                <a:latin typeface="-apple-system"/>
              </a:rPr>
              <a:t>eñales</a:t>
            </a:r>
            <a:r>
              <a:rPr lang="en-GB" b="0" i="0" dirty="0">
                <a:effectLst/>
                <a:latin typeface="-apple-system"/>
              </a:rPr>
              <a:t> de </a:t>
            </a:r>
            <a:r>
              <a:rPr lang="en-GB" b="0" i="0" dirty="0" err="1">
                <a:effectLst/>
                <a:latin typeface="-apple-system"/>
              </a:rPr>
              <a:t>precaución</a:t>
            </a:r>
            <a:endParaRPr lang="en-GB" b="0" i="0" dirty="0">
              <a:effectLst/>
              <a:latin typeface="-apple-system"/>
            </a:endParaRPr>
          </a:p>
          <a:p>
            <a:endParaRPr lang="en-GB" dirty="0">
              <a:latin typeface="-apple-system"/>
            </a:endParaRPr>
          </a:p>
          <a:p>
            <a:r>
              <a:rPr lang="es-E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Las señales de precaución </a:t>
            </a:r>
            <a:r>
              <a:rPr lang="es-ES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advierten a la población sobre la existencia y naturaleza de un riesgo</a:t>
            </a:r>
            <a:r>
              <a:rPr lang="es-ES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 Son usadas para indicar situaciones de riesgo con alguna probabilidad de muerte y/o lesiones serias.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908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38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-apple-system</vt:lpstr>
      <vt:lpstr>arial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Fanachi Razvan</dc:creator>
  <cp:lastModifiedBy>Fanachi Razvan</cp:lastModifiedBy>
  <cp:revision>2</cp:revision>
  <dcterms:created xsi:type="dcterms:W3CDTF">2022-11-08T12:59:33Z</dcterms:created>
  <dcterms:modified xsi:type="dcterms:W3CDTF">2022-11-08T13:43:21Z</dcterms:modified>
</cp:coreProperties>
</file>