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"/>
  </p:notesMasterIdLst>
  <p:sldIdLst>
    <p:sldId id="256" r:id="rId2"/>
  </p:sldIdLst>
  <p:sldSz cx="15124113" cy="10688638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CCC"/>
    <a:srgbClr val="FBFBE5"/>
    <a:srgbClr val="8DFEE5"/>
    <a:srgbClr val="CFFCFC"/>
    <a:srgbClr val="E3F1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6236"/>
    <p:restoredTop sz="94682"/>
  </p:normalViewPr>
  <p:slideViewPr>
    <p:cSldViewPr snapToGrid="0" snapToObjects="1">
      <p:cViewPr varScale="1">
        <p:scale>
          <a:sx n="62" d="100"/>
          <a:sy n="62" d="100"/>
        </p:scale>
        <p:origin x="2472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AACF07-86C5-524D-A39A-47EB6CD18240}" type="datetimeFigureOut">
              <a:rPr lang="en-US" smtClean="0"/>
              <a:t>3/17/26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6188" y="1143000"/>
            <a:ext cx="43656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D3A29C-16B6-134E-B081-89B86FA7B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188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D3A29C-16B6-134E-B081-89B86FA7B41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707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10D47-D60A-AE17-990D-8328F6DB77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514" y="1749275"/>
            <a:ext cx="11343085" cy="3721230"/>
          </a:xfrm>
        </p:spPr>
        <p:txBody>
          <a:bodyPr anchor="b"/>
          <a:lstStyle>
            <a:lvl1pPr algn="ctr">
              <a:defRPr sz="7443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917F16-FC35-7D10-CB13-EBD0331030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90514" y="5614010"/>
            <a:ext cx="11343085" cy="2580613"/>
          </a:xfrm>
        </p:spPr>
        <p:txBody>
          <a:bodyPr/>
          <a:lstStyle>
            <a:lvl1pPr marL="0" indent="0" algn="ctr">
              <a:buNone/>
              <a:defRPr sz="2977"/>
            </a:lvl1pPr>
            <a:lvl2pPr marL="567157" indent="0" algn="ctr">
              <a:buNone/>
              <a:defRPr sz="2481"/>
            </a:lvl2pPr>
            <a:lvl3pPr marL="1134313" indent="0" algn="ctr">
              <a:buNone/>
              <a:defRPr sz="2233"/>
            </a:lvl3pPr>
            <a:lvl4pPr marL="1701470" indent="0" algn="ctr">
              <a:buNone/>
              <a:defRPr sz="1985"/>
            </a:lvl4pPr>
            <a:lvl5pPr marL="2268626" indent="0" algn="ctr">
              <a:buNone/>
              <a:defRPr sz="1985"/>
            </a:lvl5pPr>
            <a:lvl6pPr marL="2835783" indent="0" algn="ctr">
              <a:buNone/>
              <a:defRPr sz="1985"/>
            </a:lvl6pPr>
            <a:lvl7pPr marL="3402940" indent="0" algn="ctr">
              <a:buNone/>
              <a:defRPr sz="1985"/>
            </a:lvl7pPr>
            <a:lvl8pPr marL="3970096" indent="0" algn="ctr">
              <a:buNone/>
              <a:defRPr sz="1985"/>
            </a:lvl8pPr>
            <a:lvl9pPr marL="4537253" indent="0" algn="ctr">
              <a:buNone/>
              <a:defRPr sz="1985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4FFFC5-7C39-C90F-F04C-FFAA8718E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28D598-C57D-F70C-A074-2A8F7703B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AD401-CD34-1EF3-25E2-303F86019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898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70460-3CDB-CA11-77E5-083327F93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821E1F-21F6-37D9-CCC6-22295FDDA0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17BFA7-6172-024D-F7C8-08A0598E7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BD8CA-C005-4EAF-AF5C-50C14D31E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676FC3-679F-21F9-D008-5FB201340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047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97DFA-7C55-41D4-C8E2-20744339E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1906" y="2664738"/>
            <a:ext cx="13044547" cy="4446176"/>
          </a:xfrm>
        </p:spPr>
        <p:txBody>
          <a:bodyPr anchor="b"/>
          <a:lstStyle>
            <a:lvl1pPr>
              <a:defRPr sz="7443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C50E48-A4AF-8DD8-831F-86032A1924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1906" y="7152977"/>
            <a:ext cx="13044547" cy="2338139"/>
          </a:xfrm>
        </p:spPr>
        <p:txBody>
          <a:bodyPr/>
          <a:lstStyle>
            <a:lvl1pPr marL="0" indent="0">
              <a:buNone/>
              <a:defRPr sz="2977">
                <a:solidFill>
                  <a:schemeClr val="tx1">
                    <a:tint val="82000"/>
                  </a:schemeClr>
                </a:solidFill>
              </a:defRPr>
            </a:lvl1pPr>
            <a:lvl2pPr marL="567157" indent="0">
              <a:buNone/>
              <a:defRPr sz="2481">
                <a:solidFill>
                  <a:schemeClr val="tx1">
                    <a:tint val="82000"/>
                  </a:schemeClr>
                </a:solidFill>
              </a:defRPr>
            </a:lvl2pPr>
            <a:lvl3pPr marL="1134313" indent="0">
              <a:buNone/>
              <a:defRPr sz="2233">
                <a:solidFill>
                  <a:schemeClr val="tx1">
                    <a:tint val="82000"/>
                  </a:schemeClr>
                </a:solidFill>
              </a:defRPr>
            </a:lvl3pPr>
            <a:lvl4pPr marL="1701470" indent="0">
              <a:buNone/>
              <a:defRPr sz="1985">
                <a:solidFill>
                  <a:schemeClr val="tx1">
                    <a:tint val="82000"/>
                  </a:schemeClr>
                </a:solidFill>
              </a:defRPr>
            </a:lvl4pPr>
            <a:lvl5pPr marL="2268626" indent="0">
              <a:buNone/>
              <a:defRPr sz="1985">
                <a:solidFill>
                  <a:schemeClr val="tx1">
                    <a:tint val="82000"/>
                  </a:schemeClr>
                </a:solidFill>
              </a:defRPr>
            </a:lvl5pPr>
            <a:lvl6pPr marL="2835783" indent="0">
              <a:buNone/>
              <a:defRPr sz="1985">
                <a:solidFill>
                  <a:schemeClr val="tx1">
                    <a:tint val="82000"/>
                  </a:schemeClr>
                </a:solidFill>
              </a:defRPr>
            </a:lvl6pPr>
            <a:lvl7pPr marL="3402940" indent="0">
              <a:buNone/>
              <a:defRPr sz="1985">
                <a:solidFill>
                  <a:schemeClr val="tx1">
                    <a:tint val="82000"/>
                  </a:schemeClr>
                </a:solidFill>
              </a:defRPr>
            </a:lvl7pPr>
            <a:lvl8pPr marL="3970096" indent="0">
              <a:buNone/>
              <a:defRPr sz="1985">
                <a:solidFill>
                  <a:schemeClr val="tx1">
                    <a:tint val="82000"/>
                  </a:schemeClr>
                </a:solidFill>
              </a:defRPr>
            </a:lvl8pPr>
            <a:lvl9pPr marL="4537253" indent="0">
              <a:buNone/>
              <a:defRPr sz="1985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BF882-6061-5F70-554D-C0581CC7F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F66D1C-F13E-6F49-4AB8-3FB5FC68D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D51C9C-9103-9D41-74C7-E106ADCC0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172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15339-EB9E-765C-8E8E-F4BD15C10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DC511-1847-D2F6-C473-98C0CAE9D3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9783" y="2845355"/>
            <a:ext cx="6427748" cy="678184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D651CE-DA90-ED4D-A023-52B69B6BE9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56582" y="2845355"/>
            <a:ext cx="6427748" cy="678184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22ABEC-1DFE-F1BB-3402-983E8649D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8BBEF6-541F-6050-2748-1BF19F2B5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A779BA-4860-0687-7433-0C52910A1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226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8C44F-94DC-6565-7B51-0C522CA2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753" y="569072"/>
            <a:ext cx="13044547" cy="206597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88D9B8-66CE-35FA-7B71-3C1FB1D364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1753" y="2620202"/>
            <a:ext cx="6398208" cy="1284120"/>
          </a:xfrm>
        </p:spPr>
        <p:txBody>
          <a:bodyPr anchor="b"/>
          <a:lstStyle>
            <a:lvl1pPr marL="0" indent="0">
              <a:buNone/>
              <a:defRPr sz="2977" b="1"/>
            </a:lvl1pPr>
            <a:lvl2pPr marL="567157" indent="0">
              <a:buNone/>
              <a:defRPr sz="2481" b="1"/>
            </a:lvl2pPr>
            <a:lvl3pPr marL="1134313" indent="0">
              <a:buNone/>
              <a:defRPr sz="2233" b="1"/>
            </a:lvl3pPr>
            <a:lvl4pPr marL="1701470" indent="0">
              <a:buNone/>
              <a:defRPr sz="1985" b="1"/>
            </a:lvl4pPr>
            <a:lvl5pPr marL="2268626" indent="0">
              <a:buNone/>
              <a:defRPr sz="1985" b="1"/>
            </a:lvl5pPr>
            <a:lvl6pPr marL="2835783" indent="0">
              <a:buNone/>
              <a:defRPr sz="1985" b="1"/>
            </a:lvl6pPr>
            <a:lvl7pPr marL="3402940" indent="0">
              <a:buNone/>
              <a:defRPr sz="1985" b="1"/>
            </a:lvl7pPr>
            <a:lvl8pPr marL="3970096" indent="0">
              <a:buNone/>
              <a:defRPr sz="1985" b="1"/>
            </a:lvl8pPr>
            <a:lvl9pPr marL="4537253" indent="0">
              <a:buNone/>
              <a:defRPr sz="1985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D628E6-CE98-4758-B76F-0B8AC2CA47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41753" y="3904322"/>
            <a:ext cx="6398208" cy="57426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BDD8FB-14C5-1883-A935-E407BD92CA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656582" y="2620202"/>
            <a:ext cx="6429718" cy="1284120"/>
          </a:xfrm>
        </p:spPr>
        <p:txBody>
          <a:bodyPr anchor="b"/>
          <a:lstStyle>
            <a:lvl1pPr marL="0" indent="0">
              <a:buNone/>
              <a:defRPr sz="2977" b="1"/>
            </a:lvl1pPr>
            <a:lvl2pPr marL="567157" indent="0">
              <a:buNone/>
              <a:defRPr sz="2481" b="1"/>
            </a:lvl2pPr>
            <a:lvl3pPr marL="1134313" indent="0">
              <a:buNone/>
              <a:defRPr sz="2233" b="1"/>
            </a:lvl3pPr>
            <a:lvl4pPr marL="1701470" indent="0">
              <a:buNone/>
              <a:defRPr sz="1985" b="1"/>
            </a:lvl4pPr>
            <a:lvl5pPr marL="2268626" indent="0">
              <a:buNone/>
              <a:defRPr sz="1985" b="1"/>
            </a:lvl5pPr>
            <a:lvl6pPr marL="2835783" indent="0">
              <a:buNone/>
              <a:defRPr sz="1985" b="1"/>
            </a:lvl6pPr>
            <a:lvl7pPr marL="3402940" indent="0">
              <a:buNone/>
              <a:defRPr sz="1985" b="1"/>
            </a:lvl7pPr>
            <a:lvl8pPr marL="3970096" indent="0">
              <a:buNone/>
              <a:defRPr sz="1985" b="1"/>
            </a:lvl8pPr>
            <a:lvl9pPr marL="4537253" indent="0">
              <a:buNone/>
              <a:defRPr sz="1985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A3E3E6-200C-818F-16C9-90CD25E0D1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56582" y="3904322"/>
            <a:ext cx="6429718" cy="57426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6233F6-D138-EBB7-59E2-3BA5D5BC76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B198E4-F6BB-B05B-1BDF-2D351131F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489823-AE6D-6127-2E0F-6C401F432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853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4638E-CAF2-9334-3335-9AC4AF108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5E18D5-482C-42D7-5729-6FE460470D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AE3698-2996-917C-6B68-D329D117D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F6A656-75B7-2FEE-CFEB-5FAC2B084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472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D54801-935F-2150-79F1-2DBD6BF14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0CC86A-737F-C499-E979-85EDC4632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02542C-26AB-9737-79CE-A0C220B9D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25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B3356-D05D-D115-A500-10B0F0F9C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753" y="712576"/>
            <a:ext cx="4877920" cy="2494016"/>
          </a:xfrm>
        </p:spPr>
        <p:txBody>
          <a:bodyPr anchor="b"/>
          <a:lstStyle>
            <a:lvl1pPr>
              <a:defRPr sz="397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0436A-60BD-D754-984C-CCAFB4EBD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9718" y="1538967"/>
            <a:ext cx="7656582" cy="7595861"/>
          </a:xfrm>
        </p:spPr>
        <p:txBody>
          <a:bodyPr/>
          <a:lstStyle>
            <a:lvl1pPr>
              <a:defRPr sz="3970"/>
            </a:lvl1pPr>
            <a:lvl2pPr>
              <a:defRPr sz="3473"/>
            </a:lvl2pPr>
            <a:lvl3pPr>
              <a:defRPr sz="2977"/>
            </a:lvl3pPr>
            <a:lvl4pPr>
              <a:defRPr sz="2481"/>
            </a:lvl4pPr>
            <a:lvl5pPr>
              <a:defRPr sz="2481"/>
            </a:lvl5pPr>
            <a:lvl6pPr>
              <a:defRPr sz="2481"/>
            </a:lvl6pPr>
            <a:lvl7pPr>
              <a:defRPr sz="2481"/>
            </a:lvl7pPr>
            <a:lvl8pPr>
              <a:defRPr sz="2481"/>
            </a:lvl8pPr>
            <a:lvl9pPr>
              <a:defRPr sz="2481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CC1950-B4A2-D532-57E9-46F2A585C7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41753" y="3206592"/>
            <a:ext cx="4877920" cy="5940607"/>
          </a:xfrm>
        </p:spPr>
        <p:txBody>
          <a:bodyPr/>
          <a:lstStyle>
            <a:lvl1pPr marL="0" indent="0">
              <a:buNone/>
              <a:defRPr sz="1985"/>
            </a:lvl1pPr>
            <a:lvl2pPr marL="567157" indent="0">
              <a:buNone/>
              <a:defRPr sz="1737"/>
            </a:lvl2pPr>
            <a:lvl3pPr marL="1134313" indent="0">
              <a:buNone/>
              <a:defRPr sz="1489"/>
            </a:lvl3pPr>
            <a:lvl4pPr marL="1701470" indent="0">
              <a:buNone/>
              <a:defRPr sz="1241"/>
            </a:lvl4pPr>
            <a:lvl5pPr marL="2268626" indent="0">
              <a:buNone/>
              <a:defRPr sz="1241"/>
            </a:lvl5pPr>
            <a:lvl6pPr marL="2835783" indent="0">
              <a:buNone/>
              <a:defRPr sz="1241"/>
            </a:lvl6pPr>
            <a:lvl7pPr marL="3402940" indent="0">
              <a:buNone/>
              <a:defRPr sz="1241"/>
            </a:lvl7pPr>
            <a:lvl8pPr marL="3970096" indent="0">
              <a:buNone/>
              <a:defRPr sz="1241"/>
            </a:lvl8pPr>
            <a:lvl9pPr marL="4537253" indent="0">
              <a:buNone/>
              <a:defRPr sz="124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DE70BB-2A45-0E4A-D3F7-8AFEA04DF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65A583-1DED-4BD4-1AAF-ADD8E069F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BB71DA-B539-14B6-D34D-FB26E7B9B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795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67E88-3251-6C8F-F90D-C2B4545FE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753" y="712576"/>
            <a:ext cx="4877920" cy="2494016"/>
          </a:xfrm>
        </p:spPr>
        <p:txBody>
          <a:bodyPr anchor="b"/>
          <a:lstStyle>
            <a:lvl1pPr>
              <a:defRPr sz="397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86D681-F339-2172-13DA-7CE0F60D98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429718" y="1538967"/>
            <a:ext cx="7656582" cy="7595861"/>
          </a:xfrm>
        </p:spPr>
        <p:txBody>
          <a:bodyPr/>
          <a:lstStyle>
            <a:lvl1pPr marL="0" indent="0">
              <a:buNone/>
              <a:defRPr sz="3970"/>
            </a:lvl1pPr>
            <a:lvl2pPr marL="567157" indent="0">
              <a:buNone/>
              <a:defRPr sz="3473"/>
            </a:lvl2pPr>
            <a:lvl3pPr marL="1134313" indent="0">
              <a:buNone/>
              <a:defRPr sz="2977"/>
            </a:lvl3pPr>
            <a:lvl4pPr marL="1701470" indent="0">
              <a:buNone/>
              <a:defRPr sz="2481"/>
            </a:lvl4pPr>
            <a:lvl5pPr marL="2268626" indent="0">
              <a:buNone/>
              <a:defRPr sz="2481"/>
            </a:lvl5pPr>
            <a:lvl6pPr marL="2835783" indent="0">
              <a:buNone/>
              <a:defRPr sz="2481"/>
            </a:lvl6pPr>
            <a:lvl7pPr marL="3402940" indent="0">
              <a:buNone/>
              <a:defRPr sz="2481"/>
            </a:lvl7pPr>
            <a:lvl8pPr marL="3970096" indent="0">
              <a:buNone/>
              <a:defRPr sz="2481"/>
            </a:lvl8pPr>
            <a:lvl9pPr marL="4537253" indent="0">
              <a:buNone/>
              <a:defRPr sz="2481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682027-2268-1ED1-15B7-0FB395368A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41753" y="3206592"/>
            <a:ext cx="4877920" cy="5940607"/>
          </a:xfrm>
        </p:spPr>
        <p:txBody>
          <a:bodyPr/>
          <a:lstStyle>
            <a:lvl1pPr marL="0" indent="0">
              <a:buNone/>
              <a:defRPr sz="1985"/>
            </a:lvl1pPr>
            <a:lvl2pPr marL="567157" indent="0">
              <a:buNone/>
              <a:defRPr sz="1737"/>
            </a:lvl2pPr>
            <a:lvl3pPr marL="1134313" indent="0">
              <a:buNone/>
              <a:defRPr sz="1489"/>
            </a:lvl3pPr>
            <a:lvl4pPr marL="1701470" indent="0">
              <a:buNone/>
              <a:defRPr sz="1241"/>
            </a:lvl4pPr>
            <a:lvl5pPr marL="2268626" indent="0">
              <a:buNone/>
              <a:defRPr sz="1241"/>
            </a:lvl5pPr>
            <a:lvl6pPr marL="2835783" indent="0">
              <a:buNone/>
              <a:defRPr sz="1241"/>
            </a:lvl6pPr>
            <a:lvl7pPr marL="3402940" indent="0">
              <a:buNone/>
              <a:defRPr sz="1241"/>
            </a:lvl7pPr>
            <a:lvl8pPr marL="3970096" indent="0">
              <a:buNone/>
              <a:defRPr sz="1241"/>
            </a:lvl8pPr>
            <a:lvl9pPr marL="4537253" indent="0">
              <a:buNone/>
              <a:defRPr sz="124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F9B6E4-4F89-E952-BBBA-601125622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27AD09-A4B8-5871-C4E9-80A77D72F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DE3FD4-0037-7FC4-63D3-FC790984F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89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2D7A4-5B57-16CA-1959-A6AD38112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BF49A9-6890-4917-1B26-85A75CC404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4627C-3003-476C-AFB8-C22C2E33C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EDAB81-8842-9247-7C94-47FC89F71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050A1-FAD1-6DB8-E49C-291FC9C26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542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C934E8-451F-E252-D26F-4726BEE22A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823193" y="569071"/>
            <a:ext cx="3261137" cy="905812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B9808E-5250-2CD0-2EDD-5F3C77B42A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39783" y="569071"/>
            <a:ext cx="9594359" cy="905812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DEB06-A64D-F30A-E117-EC10F0BD7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49FE0-9826-107D-A2FD-497CDF759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D06C2-7367-FDD7-5313-817245254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05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0DF5E0-5027-2D18-95CE-5EDF3B96D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783" y="569072"/>
            <a:ext cx="13044547" cy="20659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B53DDD-5BC3-FDE2-153A-4E1C3BE7A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9783" y="2845355"/>
            <a:ext cx="13044547" cy="67818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AF40F-9EB6-3045-C6BA-D7155C5F9E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39783" y="9906785"/>
            <a:ext cx="3402925" cy="5690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89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6D4D07-A95A-7437-9941-9EA8C1BFFC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009863" y="9906785"/>
            <a:ext cx="5104388" cy="5690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89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20714-CA89-F133-C260-67CF03D0AE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81405" y="9906785"/>
            <a:ext cx="3402925" cy="5690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89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179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1134313" rtl="0" eaLnBrk="1" latinLnBrk="0" hangingPunct="1">
        <a:lnSpc>
          <a:spcPct val="90000"/>
        </a:lnSpc>
        <a:spcBef>
          <a:spcPct val="0"/>
        </a:spcBef>
        <a:buNone/>
        <a:defRPr sz="545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3578" indent="-283578" algn="l" defTabSz="1134313" rtl="0" eaLnBrk="1" latinLnBrk="0" hangingPunct="1">
        <a:lnSpc>
          <a:spcPct val="90000"/>
        </a:lnSpc>
        <a:spcBef>
          <a:spcPts val="1241"/>
        </a:spcBef>
        <a:buFont typeface="Arial" panose="020B0604020202020204" pitchFamily="34" charset="0"/>
        <a:buChar char="•"/>
        <a:defRPr sz="3473" kern="1200">
          <a:solidFill>
            <a:schemeClr val="tx1"/>
          </a:solidFill>
          <a:latin typeface="+mn-lt"/>
          <a:ea typeface="+mn-ea"/>
          <a:cs typeface="+mn-cs"/>
        </a:defRPr>
      </a:lvl1pPr>
      <a:lvl2pPr marL="850735" indent="-283578" algn="l" defTabSz="1134313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977" kern="1200">
          <a:solidFill>
            <a:schemeClr val="tx1"/>
          </a:solidFill>
          <a:latin typeface="+mn-lt"/>
          <a:ea typeface="+mn-ea"/>
          <a:cs typeface="+mn-cs"/>
        </a:defRPr>
      </a:lvl2pPr>
      <a:lvl3pPr marL="1417892" indent="-283578" algn="l" defTabSz="1134313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481" kern="1200">
          <a:solidFill>
            <a:schemeClr val="tx1"/>
          </a:solidFill>
          <a:latin typeface="+mn-lt"/>
          <a:ea typeface="+mn-ea"/>
          <a:cs typeface="+mn-cs"/>
        </a:defRPr>
      </a:lvl3pPr>
      <a:lvl4pPr marL="1985048" indent="-283578" algn="l" defTabSz="1134313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233" kern="1200">
          <a:solidFill>
            <a:schemeClr val="tx1"/>
          </a:solidFill>
          <a:latin typeface="+mn-lt"/>
          <a:ea typeface="+mn-ea"/>
          <a:cs typeface="+mn-cs"/>
        </a:defRPr>
      </a:lvl4pPr>
      <a:lvl5pPr marL="2552205" indent="-283578" algn="l" defTabSz="1134313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233" kern="1200">
          <a:solidFill>
            <a:schemeClr val="tx1"/>
          </a:solidFill>
          <a:latin typeface="+mn-lt"/>
          <a:ea typeface="+mn-ea"/>
          <a:cs typeface="+mn-cs"/>
        </a:defRPr>
      </a:lvl5pPr>
      <a:lvl6pPr marL="3119361" indent="-283578" algn="l" defTabSz="1134313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233" kern="1200">
          <a:solidFill>
            <a:schemeClr val="tx1"/>
          </a:solidFill>
          <a:latin typeface="+mn-lt"/>
          <a:ea typeface="+mn-ea"/>
          <a:cs typeface="+mn-cs"/>
        </a:defRPr>
      </a:lvl6pPr>
      <a:lvl7pPr marL="3686518" indent="-283578" algn="l" defTabSz="1134313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233" kern="1200">
          <a:solidFill>
            <a:schemeClr val="tx1"/>
          </a:solidFill>
          <a:latin typeface="+mn-lt"/>
          <a:ea typeface="+mn-ea"/>
          <a:cs typeface="+mn-cs"/>
        </a:defRPr>
      </a:lvl7pPr>
      <a:lvl8pPr marL="4253675" indent="-283578" algn="l" defTabSz="1134313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233" kern="1200">
          <a:solidFill>
            <a:schemeClr val="tx1"/>
          </a:solidFill>
          <a:latin typeface="+mn-lt"/>
          <a:ea typeface="+mn-ea"/>
          <a:cs typeface="+mn-cs"/>
        </a:defRPr>
      </a:lvl8pPr>
      <a:lvl9pPr marL="4820831" indent="-283578" algn="l" defTabSz="1134313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2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134313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1pPr>
      <a:lvl2pPr marL="567157" algn="l" defTabSz="1134313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2pPr>
      <a:lvl3pPr marL="1134313" algn="l" defTabSz="1134313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3pPr>
      <a:lvl4pPr marL="1701470" algn="l" defTabSz="1134313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4pPr>
      <a:lvl5pPr marL="2268626" algn="l" defTabSz="1134313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5pPr>
      <a:lvl6pPr marL="2835783" algn="l" defTabSz="1134313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6pPr>
      <a:lvl7pPr marL="3402940" algn="l" defTabSz="1134313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7pPr>
      <a:lvl8pPr marL="3970096" algn="l" defTabSz="1134313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8pPr>
      <a:lvl9pPr marL="4537253" algn="l" defTabSz="1134313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5124176" cy="155364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86419" y="24229"/>
            <a:ext cx="1535792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FFFFFF"/>
                </a:solidFill>
              </a:rPr>
              <a:t>Pine Talk : </a:t>
            </a:r>
            <a:r>
              <a:rPr sz="4800" b="1" dirty="0">
                <a:solidFill>
                  <a:srgbClr val="FFFFFF"/>
                </a:solidFill>
              </a:rPr>
              <a:t>Eat Well </a:t>
            </a:r>
            <a:r>
              <a:rPr lang="en-GB" sz="4800" b="1" dirty="0">
                <a:solidFill>
                  <a:srgbClr val="FFFFFF"/>
                </a:solidFill>
              </a:rPr>
              <a:t>•</a:t>
            </a:r>
            <a:r>
              <a:rPr sz="4800" b="1" dirty="0">
                <a:solidFill>
                  <a:srgbClr val="FFFFFF"/>
                </a:solidFill>
              </a:rPr>
              <a:t> Feel Strong </a:t>
            </a:r>
            <a:r>
              <a:rPr lang="en-GB" sz="4800" b="1" dirty="0">
                <a:solidFill>
                  <a:srgbClr val="FFFFFF"/>
                </a:solidFill>
              </a:rPr>
              <a:t>• </a:t>
            </a:r>
            <a:r>
              <a:rPr sz="4800" b="1" dirty="0">
                <a:solidFill>
                  <a:srgbClr val="FFFFFF"/>
                </a:solidFill>
              </a:rPr>
              <a:t>Recover Together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-165414" y="821545"/>
            <a:ext cx="13740749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                   </a:t>
            </a:r>
            <a:r>
              <a:rPr sz="3000" b="1" dirty="0">
                <a:solidFill>
                  <a:srgbClr val="FFFFFF"/>
                </a:solidFill>
              </a:rPr>
              <a:t> Nutrition &amp; Recovery Sessions — Pine Ward </a:t>
            </a:r>
            <a:r>
              <a:rPr lang="en-GB" sz="3000" b="1" dirty="0">
                <a:solidFill>
                  <a:srgbClr val="FFFFFF"/>
                </a:solidFill>
              </a:rPr>
              <a:t> </a:t>
            </a:r>
            <a:r>
              <a:rPr lang="en-GB" sz="3200" b="1" dirty="0">
                <a:solidFill>
                  <a:schemeClr val="bg1"/>
                </a:solidFill>
              </a:rPr>
              <a:t>Substance Misuse Unit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525435" y="2991436"/>
            <a:ext cx="9167148" cy="1477741"/>
          </a:xfrm>
          <a:prstGeom prst="roundRect">
            <a:avLst/>
          </a:prstGeom>
          <a:solidFill>
            <a:srgbClr val="F5FC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046122" y="3199626"/>
            <a:ext cx="991330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3200" b="1" dirty="0">
                <a:solidFill>
                  <a:schemeClr val="accent5">
                    <a:lumMod val="50000"/>
                  </a:schemeClr>
                </a:solidFill>
              </a:rPr>
              <a:t>Interactive sessions with patients &amp; staff</a:t>
            </a:r>
            <a:r>
              <a:rPr lang="en-GB" sz="3200" b="1" dirty="0">
                <a:solidFill>
                  <a:schemeClr val="accent5">
                    <a:lumMod val="50000"/>
                  </a:schemeClr>
                </a:solidFill>
              </a:rPr>
              <a:t> -</a:t>
            </a:r>
          </a:p>
          <a:p>
            <a:r>
              <a:rPr lang="en-GB" sz="3000" b="1" dirty="0">
                <a:solidFill>
                  <a:schemeClr val="accent5">
                    <a:lumMod val="50000"/>
                  </a:schemeClr>
                </a:solidFill>
              </a:rPr>
              <a:t>Your voice  + our support = stronger recovery ! </a:t>
            </a:r>
          </a:p>
          <a:p>
            <a:endParaRPr sz="3400" b="1" dirty="0"/>
          </a:p>
        </p:txBody>
      </p:sp>
      <p:sp>
        <p:nvSpPr>
          <p:cNvPr id="9" name="Rounded Rectangle 8"/>
          <p:cNvSpPr/>
          <p:nvPr/>
        </p:nvSpPr>
        <p:spPr>
          <a:xfrm>
            <a:off x="6408919" y="6534280"/>
            <a:ext cx="7384901" cy="2418009"/>
          </a:xfrm>
          <a:prstGeom prst="roundRect">
            <a:avLst/>
          </a:prstGeom>
          <a:solidFill>
            <a:srgbClr val="C6EFC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018199" y="6665431"/>
            <a:ext cx="894122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Programme includes:</a:t>
            </a:r>
          </a:p>
          <a:p>
            <a:r>
              <a:rPr lang="en-GB" sz="2400" dirty="0"/>
              <a:t>✔ Food &amp; healthy choices made simple</a:t>
            </a:r>
          </a:p>
          <a:p>
            <a:r>
              <a:rPr lang="en-GB" sz="2400" dirty="0"/>
              <a:t>✔ Gentle strength activities (hand-grip exercises)</a:t>
            </a:r>
          </a:p>
          <a:p>
            <a:r>
              <a:rPr lang="en-GB" sz="2400" dirty="0"/>
              <a:t>✔ Safe space to talk and share</a:t>
            </a:r>
          </a:p>
          <a:p>
            <a:r>
              <a:rPr lang="en-GB" sz="2400" dirty="0"/>
              <a:t>✔ Peer stories and support</a:t>
            </a:r>
          </a:p>
          <a:p>
            <a:r>
              <a:rPr lang="en-GB" sz="2400" dirty="0"/>
              <a:t>✔ Help us shape future sessions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596073" y="1581808"/>
            <a:ext cx="9167147" cy="1270450"/>
          </a:xfrm>
          <a:prstGeom prst="roundRect">
            <a:avLst/>
          </a:prstGeom>
          <a:solidFill>
            <a:srgbClr val="CFFC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728894" y="1603852"/>
            <a:ext cx="9034326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                 </a:t>
            </a:r>
            <a:r>
              <a:rPr lang="en-GB" sz="3200" b="1" dirty="0">
                <a:solidFill>
                  <a:schemeClr val="accent5">
                    <a:lumMod val="75000"/>
                  </a:schemeClr>
                </a:solidFill>
              </a:rPr>
              <a:t>Pine Talk— Everyone Welcome</a:t>
            </a:r>
          </a:p>
          <a:p>
            <a:r>
              <a:rPr lang="en-GB" sz="2100" dirty="0"/>
              <a:t>Co-production brings people together to create services that work for everyone (SCIE, 2022).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10038918"/>
            <a:ext cx="15098245" cy="89353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endParaRPr lang="en-GB" sz="12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200" dirty="0">
              <a:solidFill>
                <a:schemeClr val="tx1"/>
              </a:solidFill>
            </a:endParaRPr>
          </a:p>
          <a:p>
            <a:endParaRPr lang="en-GB" sz="1200" dirty="0">
              <a:solidFill>
                <a:schemeClr val="tx1"/>
              </a:solidFill>
            </a:endParaRPr>
          </a:p>
          <a:p>
            <a:r>
              <a:rPr lang="en-GB" sz="1200" dirty="0">
                <a:solidFill>
                  <a:schemeClr val="tx1"/>
                </a:solidFill>
              </a:rPr>
              <a:t>1. Public Health Wales (2022) Co-production toolkit guide. Improvement Cymru. Available at: https://phw.nhs.wales/services-and-teams/improvement-cymru/improvement-cymru-academy1/resource-library/academy-toolkit- guides/co-production-toolkit-guide/ (Accessed: 16 March 2026). </a:t>
            </a:r>
          </a:p>
          <a:p>
            <a:r>
              <a:rPr lang="en-GB" sz="1200" dirty="0">
                <a:solidFill>
                  <a:schemeClr val="tx1"/>
                </a:solidFill>
              </a:rPr>
              <a:t>2.  Puskar, K., McClure, E. and McGinnis, K. (2007) Advanced practice nurse’s role in alcohol abuse group therapy. Australian Journal of Advanced Nursing, 25(1), pp.64–69.</a:t>
            </a:r>
          </a:p>
          <a:p>
            <a:r>
              <a:rPr lang="en-GB" sz="1200" dirty="0">
                <a:solidFill>
                  <a:schemeClr val="tx1"/>
                </a:solidFill>
              </a:rPr>
              <a:t>3.  Social Care Institute for Excellence (SCIE) (2022) Co-production: what it is and how to do it. Available at: https://www.scie.org.uk/co-production/what-how (Accessed: 14 March 2026).</a:t>
            </a:r>
          </a:p>
          <a:p>
            <a:pPr marL="342900" indent="-342900">
              <a:buFontTx/>
              <a:buAutoNum type="arabicPeriod"/>
            </a:pPr>
            <a:endParaRPr lang="en-GB" sz="12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endParaRPr lang="en-GB" sz="1700" dirty="0">
              <a:solidFill>
                <a:schemeClr val="tx1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D1921AC-3516-8812-0D61-4C6545D6B0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098" y="1599368"/>
            <a:ext cx="5350337" cy="4484281"/>
          </a:xfrm>
          <a:prstGeom prst="rect">
            <a:avLst/>
          </a:prstGeom>
        </p:spPr>
      </p:pic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626B47EF-A876-3DEE-B153-0E1E6A5C7B03}"/>
              </a:ext>
            </a:extLst>
          </p:cNvPr>
          <p:cNvSpPr/>
          <p:nvPr/>
        </p:nvSpPr>
        <p:spPr>
          <a:xfrm>
            <a:off x="6046121" y="4673497"/>
            <a:ext cx="8163367" cy="1609380"/>
          </a:xfrm>
          <a:prstGeom prst="roundRect">
            <a:avLst/>
          </a:prstGeom>
          <a:solidFill>
            <a:srgbClr val="E3F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>
                <a:solidFill>
                  <a:schemeClr val="tx1"/>
                </a:solidFill>
              </a:rPr>
              <a:t>Recovery is stronger when we work together.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</a:p>
          <a:p>
            <a:r>
              <a:rPr lang="en-GB" sz="2200" dirty="0">
                <a:solidFill>
                  <a:schemeClr val="tx1"/>
                </a:solidFill>
              </a:rPr>
              <a:t>Group support can improve recovery outcomes for people with alcohol problems (Puskar et al., 2007).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981781AD-F3A9-62CC-0699-446BE48E287F}"/>
              </a:ext>
            </a:extLst>
          </p:cNvPr>
          <p:cNvSpPr/>
          <p:nvPr/>
        </p:nvSpPr>
        <p:spPr>
          <a:xfrm>
            <a:off x="716879" y="8065031"/>
            <a:ext cx="4605184" cy="19342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solidFill>
                <a:schemeClr val="tx1"/>
              </a:solidFill>
              <a:latin typeface="Britannic Bold" panose="020B0903060703020204" pitchFamily="34" charset="77"/>
              <a:cs typeface="Apple Chancery" panose="03020702040506060504" pitchFamily="66" charset="-79"/>
            </a:endParaRP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Britannic Bold" panose="020B0903060703020204" pitchFamily="34" charset="77"/>
                <a:cs typeface="Apple Chancery" panose="03020702040506060504" pitchFamily="66" charset="-79"/>
              </a:rPr>
              <a:t>     JOIN THE INTERACTIVE RECOVERY GROUP</a:t>
            </a:r>
          </a:p>
          <a:p>
            <a:pPr algn="ctr"/>
            <a:r>
              <a:rPr lang="en-GB" sz="2000" b="1" dirty="0">
                <a:solidFill>
                  <a:schemeClr val="tx1"/>
                </a:solidFill>
                <a:latin typeface="Britannic Bold" panose="020B0903060703020204" pitchFamily="34" charset="77"/>
                <a:cs typeface="APPLE CHANCERY" panose="03020702040506060504" pitchFamily="66" charset="-79"/>
              </a:rPr>
              <a:t>Patients &amp; Staff Welcome
Pine Ward — </a:t>
            </a:r>
            <a:r>
              <a:rPr lang="en-GB" sz="2000" b="1" dirty="0" err="1">
                <a:solidFill>
                  <a:schemeClr val="tx1"/>
                </a:solidFill>
                <a:latin typeface="Britannic Bold" panose="020B0903060703020204" pitchFamily="34" charset="77"/>
                <a:cs typeface="APPLE CHANCERY" panose="03020702040506060504" pitchFamily="66" charset="-79"/>
              </a:rPr>
              <a:t>Llandough</a:t>
            </a:r>
            <a:r>
              <a:rPr lang="en-GB" sz="2000" b="1" dirty="0">
                <a:solidFill>
                  <a:schemeClr val="tx1"/>
                </a:solidFill>
                <a:latin typeface="Britannic Bold" panose="020B0903060703020204" pitchFamily="34" charset="77"/>
                <a:cs typeface="APPLE CHANCERY" panose="03020702040506060504" pitchFamily="66" charset="-79"/>
              </a:rPr>
              <a:t> Hospital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AkayaTelivigala" pitchFamily="2" charset="77"/>
                <a:cs typeface="AkayaTelivigala" pitchFamily="2" charset="77"/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E4E940-E7E0-BAA0-CBFC-B7FC50036E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098" y="6263730"/>
            <a:ext cx="5553796" cy="2275330"/>
          </a:xfrm>
          <a:prstGeom prst="rect">
            <a:avLst/>
          </a:prstGeom>
        </p:spPr>
      </p:pic>
      <p:sp>
        <p:nvSpPr>
          <p:cNvPr id="93" name="Rounded Rectangle 92">
            <a:extLst>
              <a:ext uri="{FF2B5EF4-FFF2-40B4-BE49-F238E27FC236}">
                <a16:creationId xmlns:a16="http://schemas.microsoft.com/office/drawing/2014/main" id="{EDD8FD4C-D390-831A-05C0-285FCE6F2AEE}"/>
              </a:ext>
            </a:extLst>
          </p:cNvPr>
          <p:cNvSpPr/>
          <p:nvPr/>
        </p:nvSpPr>
        <p:spPr>
          <a:xfrm>
            <a:off x="6408919" y="9151935"/>
            <a:ext cx="7199541" cy="836995"/>
          </a:xfrm>
          <a:prstGeom prst="roundRect">
            <a:avLst>
              <a:gd name="adj" fmla="val 50000"/>
            </a:avLst>
          </a:prstGeom>
          <a:solidFill>
            <a:srgbClr val="FBFBE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>
                <a:solidFill>
                  <a:schemeClr val="tx1"/>
                </a:solidFill>
              </a:rPr>
              <a:t>Working together as equal partners always create support that works for patients (Public Health Wales, 2022). </a:t>
            </a:r>
          </a:p>
        </p:txBody>
      </p:sp>
      <p:pic>
        <p:nvPicPr>
          <p:cNvPr id="52" name="Audio 51">
            <a:extLst>
              <a:ext uri="{FF2B5EF4-FFF2-40B4-BE49-F238E27FC236}">
                <a16:creationId xmlns:a16="http://schemas.microsoft.com/office/drawing/2014/main" id="{A81AF9A4-1157-221F-A1BF-B5C3FF73B6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4158913" y="9723438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5077"/>
    </mc:Choice>
    <mc:Fallback>
      <p:transition spd="slow" advTm="3650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745</TotalTime>
  <Words>292</Words>
  <Application>Microsoft Macintosh PowerPoint</Application>
  <PresentationFormat>Custom</PresentationFormat>
  <Paragraphs>26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AkayaTelivigala</vt:lpstr>
      <vt:lpstr>Aptos</vt:lpstr>
      <vt:lpstr>Aptos Display</vt:lpstr>
      <vt:lpstr>Arial</vt:lpstr>
      <vt:lpstr>Britannic Bold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Beata Potocka (Cardiff and Vale UHB - Nutrition And Dietetics)</cp:lastModifiedBy>
  <cp:revision>11</cp:revision>
  <dcterms:created xsi:type="dcterms:W3CDTF">2013-01-27T09:14:16Z</dcterms:created>
  <dcterms:modified xsi:type="dcterms:W3CDTF">2026-03-17T23:42:18Z</dcterms:modified>
  <cp:category/>
</cp:coreProperties>
</file>