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995" autoAdjust="0"/>
    <p:restoredTop sz="96283" autoAdjust="0"/>
  </p:normalViewPr>
  <p:slideViewPr>
    <p:cSldViewPr snapToGrid="0">
      <p:cViewPr varScale="1">
        <p:scale>
          <a:sx n="65" d="100"/>
          <a:sy n="65" d="100"/>
        </p:scale>
        <p:origin x="-136" y="-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pPr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tishfloristassociation.org/" TargetMode="External"/><Relationship Id="rId2" Type="http://schemas.openxmlformats.org/officeDocument/2006/relationships/hyperlink" Target="https://calculatorultra.com/en/tool/drop-in-sales-calculator.html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r>
              <a:rPr lang="en-GB" sz="3200" dirty="0" smtClean="0">
                <a:latin typeface="A"/>
              </a:rPr>
              <a:t>: Problem solving and decision making.</a:t>
            </a:r>
            <a:r>
              <a:rPr lang="en-GB" sz="3200" dirty="0">
                <a:latin typeface="A"/>
              </a:rPr>
              <a:t/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r>
              <a:rPr lang="en-GB" sz="3200" dirty="0" smtClean="0">
                <a:latin typeface="A"/>
              </a:rPr>
              <a:t>:LCLM4004</a:t>
            </a:r>
            <a:r>
              <a:rPr lang="en-GB" sz="3200" dirty="0">
                <a:latin typeface="A"/>
              </a:rPr>
              <a:t/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</a:t>
            </a:r>
            <a:r>
              <a:rPr lang="en-GB" sz="3200" dirty="0" err="1" smtClean="0">
                <a:latin typeface="A"/>
              </a:rPr>
              <a:t>NAME:Ibrahima</a:t>
            </a:r>
            <a:r>
              <a:rPr lang="en-GB" sz="3200" dirty="0" smtClean="0">
                <a:latin typeface="A"/>
              </a:rPr>
              <a:t> </a:t>
            </a:r>
            <a:r>
              <a:rPr lang="en-GB" sz="3200" dirty="0" err="1" smtClean="0">
                <a:latin typeface="A"/>
              </a:rPr>
              <a:t>Diop</a:t>
            </a:r>
            <a:r>
              <a:rPr lang="en-GB" sz="3200" dirty="0" smtClean="0">
                <a:latin typeface="A"/>
              </a:rPr>
              <a:t> </a:t>
            </a:r>
            <a:r>
              <a:rPr lang="en-GB" sz="3200" dirty="0" err="1" smtClean="0">
                <a:latin typeface="A"/>
              </a:rPr>
              <a:t>Diaban</a:t>
            </a:r>
            <a:r>
              <a:rPr lang="en-GB" sz="3200" dirty="0">
                <a:latin typeface="A"/>
              </a:rPr>
              <a:t/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</a:t>
            </a:r>
            <a:r>
              <a:rPr lang="en-GB" sz="3200" dirty="0" smtClean="0">
                <a:latin typeface="A"/>
              </a:rPr>
              <a:t>ID:2435676</a:t>
            </a:r>
            <a:r>
              <a:rPr lang="en-GB" sz="3200" dirty="0">
                <a:latin typeface="A"/>
              </a:rPr>
              <a:t/>
            </a:r>
            <a:br>
              <a:rPr lang="en-GB" sz="3200" dirty="0">
                <a:latin typeface="A"/>
              </a:rPr>
            </a:br>
            <a:r>
              <a:rPr lang="en-GB" sz="3200" dirty="0" smtClean="0">
                <a:latin typeface="A"/>
              </a:rPr>
              <a:t>LECTURER: Anita Nan</a:t>
            </a:r>
            <a:r>
              <a:rPr lang="en-GB" sz="3200" dirty="0">
                <a:latin typeface="A"/>
              </a:rPr>
              <a:t/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xmlns="" val="256362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</a:t>
            </a:r>
            <a:r>
              <a:rPr lang="en-GB" sz="1500" b="1" dirty="0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)</a:t>
            </a:r>
          </a:p>
          <a:p>
            <a:r>
              <a:rPr lang="en-GB" sz="1500" b="1" dirty="0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Back in 2016,Liam an </a:t>
            </a:r>
            <a:r>
              <a:rPr lang="en-GB" sz="1500" b="1" dirty="0" err="1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Priya</a:t>
            </a:r>
            <a:r>
              <a:rPr lang="en-GB" sz="1500" b="1" dirty="0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Patel have started a family flower </a:t>
            </a:r>
            <a:r>
              <a:rPr lang="en-GB" sz="1500" b="1" dirty="0" err="1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business,based</a:t>
            </a:r>
            <a:r>
              <a:rPr lang="en-GB" sz="1500" b="1" dirty="0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in </a:t>
            </a:r>
            <a:r>
              <a:rPr lang="en-GB" sz="1500" b="1" dirty="0" err="1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norwich</a:t>
            </a:r>
            <a:r>
              <a:rPr lang="en-GB" sz="1500" b="1" dirty="0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with strong </a:t>
            </a:r>
            <a:r>
              <a:rPr lang="en-GB" sz="1500" b="1" dirty="0" err="1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potencial</a:t>
            </a:r>
            <a:r>
              <a:rPr lang="en-GB" sz="1500" b="1" dirty="0" smtClean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 .</a:t>
            </a: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</a:t>
            </a:r>
            <a:r>
              <a:rPr lang="en-GB" b="1" dirty="0" smtClean="0"/>
              <a:t>....2016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  <a:r>
              <a:rPr lang="en-GB" b="1" dirty="0" smtClean="0"/>
              <a:t>Liam and </a:t>
            </a:r>
            <a:r>
              <a:rPr lang="en-GB" b="1" dirty="0" err="1" smtClean="0"/>
              <a:t>Priya</a:t>
            </a:r>
            <a:r>
              <a:rPr lang="en-GB" b="1" dirty="0" smtClean="0"/>
              <a:t> Patel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</a:t>
            </a:r>
            <a:r>
              <a:rPr lang="en-GB" b="1" dirty="0" smtClean="0"/>
              <a:t>…Green heaven florist is a big family business generating lots of money .</a:t>
            </a:r>
            <a:endParaRPr lang="en-GB" b="1" dirty="0"/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</a:t>
            </a:r>
            <a:r>
              <a:rPr lang="en-GB" sz="2800" dirty="0" err="1">
                <a:solidFill>
                  <a:schemeClr val="tx1"/>
                </a:solidFill>
                <a:ea typeface="+mn-lt"/>
                <a:cs typeface="+mn-lt"/>
              </a:rPr>
              <a:t>Priya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 </a:t>
            </a:r>
            <a:r>
              <a:rPr lang="en-GB" sz="2800" dirty="0" smtClean="0">
                <a:solidFill>
                  <a:schemeClr val="tx1"/>
                </a:solidFill>
                <a:ea typeface="+mn-lt"/>
                <a:cs typeface="+mn-lt"/>
              </a:rPr>
              <a:t>Patel there are the owners of green heaven florist</a:t>
            </a:r>
            <a:endParaRPr lang="en-GB" sz="28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What</a:t>
            </a:r>
            <a:r>
              <a:rPr lang="en-GB" sz="2800" dirty="0" smtClean="0">
                <a:solidFill>
                  <a:schemeClr val="tx1"/>
                </a:solidFill>
              </a:rPr>
              <a:t>:…..The business decline in store sales 30% over the past </a:t>
            </a:r>
            <a:r>
              <a:rPr lang="en-GB" sz="2800" dirty="0" err="1" smtClean="0">
                <a:solidFill>
                  <a:schemeClr val="tx1"/>
                </a:solidFill>
              </a:rPr>
              <a:t>year,social</a:t>
            </a:r>
            <a:r>
              <a:rPr lang="en-GB" sz="2800" dirty="0" smtClean="0">
                <a:solidFill>
                  <a:schemeClr val="tx1"/>
                </a:solidFill>
              </a:rPr>
              <a:t> media winning .</a:t>
            </a:r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Where</a:t>
            </a:r>
            <a:r>
              <a:rPr lang="en-GB" sz="2800" dirty="0" smtClean="0">
                <a:solidFill>
                  <a:schemeClr val="tx1"/>
                </a:solidFill>
              </a:rPr>
              <a:t>:….In Norwich is a city in </a:t>
            </a:r>
            <a:r>
              <a:rPr lang="en-GB" sz="2800" dirty="0" smtClean="0">
                <a:solidFill>
                  <a:schemeClr val="tx1"/>
                </a:solidFill>
              </a:rPr>
              <a:t>E</a:t>
            </a:r>
            <a:r>
              <a:rPr lang="en-GB" sz="2800" dirty="0" smtClean="0">
                <a:solidFill>
                  <a:schemeClr val="tx1"/>
                </a:solidFill>
              </a:rPr>
              <a:t>ngland’s Norfolk County.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408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r>
              <a:rPr lang="en-GB" dirty="0">
                <a:solidFill>
                  <a:srgbClr val="000000"/>
                </a:solidFill>
              </a:rPr>
              <a:t/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 smtClean="0"/>
              <a:t>POLITICAL: Changes in the community</a:t>
            </a:r>
            <a:r>
              <a:rPr lang="en-GB" b="1" dirty="0" smtClean="0"/>
              <a:t> can have a big impact in the business </a:t>
            </a:r>
            <a:endParaRPr lang="en-GB" b="1" dirty="0"/>
          </a:p>
          <a:p>
            <a:r>
              <a:rPr lang="en-GB" b="1" dirty="0">
                <a:solidFill>
                  <a:srgbClr val="FF0000"/>
                </a:solidFill>
              </a:rPr>
              <a:t>2 ideas for each factor</a:t>
            </a:r>
          </a:p>
          <a:p>
            <a:endParaRPr lang="en-GB" b="1" dirty="0"/>
          </a:p>
          <a:p>
            <a:r>
              <a:rPr lang="en-GB" b="1" dirty="0" smtClean="0"/>
              <a:t>ECONOMIC: Plenty of </a:t>
            </a:r>
            <a:r>
              <a:rPr lang="en-GB" b="1" dirty="0" err="1" smtClean="0"/>
              <a:t>order,supply</a:t>
            </a:r>
            <a:r>
              <a:rPr lang="en-GB" b="1" dirty="0" smtClean="0"/>
              <a:t> chain problem .</a:t>
            </a:r>
            <a:endParaRPr lang="en-GB" b="1" dirty="0"/>
          </a:p>
          <a:p>
            <a:endParaRPr lang="en-GB" b="1" dirty="0"/>
          </a:p>
          <a:p>
            <a:r>
              <a:rPr lang="en-GB" b="1" dirty="0" smtClean="0"/>
              <a:t>SOCIAL : Slowly with the </a:t>
            </a:r>
            <a:r>
              <a:rPr lang="en-GB" b="1" dirty="0" err="1" smtClean="0"/>
              <a:t>inceas</a:t>
            </a:r>
            <a:r>
              <a:rPr lang="en-GB" b="1" dirty="0" err="1" smtClean="0"/>
              <a:t>e</a:t>
            </a:r>
            <a:r>
              <a:rPr lang="en-GB" b="1" dirty="0" smtClean="0"/>
              <a:t> of online competition ,their business face some </a:t>
            </a:r>
            <a:r>
              <a:rPr lang="en-GB" b="1" dirty="0" err="1" smtClean="0"/>
              <a:t>dificulties</a:t>
            </a:r>
            <a:r>
              <a:rPr lang="en-GB" b="1" dirty="0" smtClean="0"/>
              <a:t>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r>
              <a:rPr lang="en-GB" dirty="0">
                <a:solidFill>
                  <a:srgbClr val="000000"/>
                </a:solidFill>
              </a:rPr>
              <a:t/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 smtClean="0"/>
              <a:t>TECHNOLOGICAL :Th</a:t>
            </a:r>
            <a:r>
              <a:rPr lang="en-GB" b="1" dirty="0" smtClean="0"/>
              <a:t>e social media competition .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 smtClean="0"/>
              <a:t>LEGAL : Government Policy .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</a:t>
            </a:r>
            <a:r>
              <a:rPr lang="en-GB" b="1" dirty="0" smtClean="0"/>
              <a:t>: Climate change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xmlns="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4" name="Chevron 3"/>
          <p:cNvSpPr/>
          <p:nvPr/>
        </p:nvSpPr>
        <p:spPr>
          <a:xfrm>
            <a:off x="7850221" y="2918298"/>
            <a:ext cx="484632" cy="484632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 rot="16200000" flipH="1">
            <a:off x="6225703" y="2120629"/>
            <a:ext cx="1040861" cy="924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10800000" flipV="1">
            <a:off x="3404682" y="3142033"/>
            <a:ext cx="4377446" cy="389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16200000" flipH="1">
            <a:off x="4406634" y="2013627"/>
            <a:ext cx="1147864" cy="11284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 flipH="1" flipV="1">
            <a:off x="6191656" y="3283086"/>
            <a:ext cx="1167319" cy="9046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10800000" flipV="1">
            <a:off x="4503908" y="3190671"/>
            <a:ext cx="1050587" cy="8852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/>
          <p:cNvSpPr txBox="1"/>
          <p:nvPr/>
        </p:nvSpPr>
        <p:spPr>
          <a:xfrm>
            <a:off x="6031149" y="1556425"/>
            <a:ext cx="3472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30% profit 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4912469" y="4143982"/>
            <a:ext cx="26361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Less customers through the door 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2217907" y="3891065"/>
            <a:ext cx="2169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Harder to access the Location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3239311" y="1527242"/>
            <a:ext cx="2081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Near business close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8920264" y="2675106"/>
            <a:ext cx="2130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.....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9251004" y="3910519"/>
            <a:ext cx="2305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.......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64547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 smtClean="0"/>
              <a:t>The online presence and social media competition makes it harder for traditional family run businesses to keep afloat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sources</a:t>
            </a:r>
          </a:p>
          <a:p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Departement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for 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environment,food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and Rural Affairs(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Defra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) (2023)Horticultural Statistics 2023:Flowers,Bulbs and indoor 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Plants.London:UK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Government.Available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at htttps://www.gov.uk/government/ statistics .(Accessed: 10 November 2025)</a:t>
            </a:r>
          </a:p>
          <a:p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British Florist Association (2024) UK Flower 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Marquet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Overview.Available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dirty="0" err="1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at:https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// 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  <a:hlinkClick r:id="rId3"/>
              </a:rPr>
              <a:t>www.britishfloristassociation.org</a:t>
            </a:r>
            <a:r>
              <a:rPr lang="en-GB" b="1" dirty="0" smtClean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 . (Accessed:10 November 2025).</a:t>
            </a:r>
            <a:r>
              <a:rPr lang="en-GB" b="1" dirty="0">
                <a:latin typeface="Arial"/>
                <a:ea typeface="Roboto"/>
                <a:cs typeface="Roboto"/>
              </a:rPr>
              <a:t/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12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xmlns="" id="{7398C59F-5A18-487B-91D6-B955AACF2E5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xmlns="" id="{0557FAFE-C7C3-47EC-A4F5-9B21663192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xmlns="" id="{95BC28FB-3882-4674-9D79-EA58BEB7CE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xmlns="" id="{9C6EC892-83F9-402F-8552-0AD7C0556EB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xmlns="" id="{18387766-037C-4EF0-8471-D19CBF2A431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xmlns="" id="{1E364F38-6F3A-476A-93E6-962EA817C42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xmlns="" id="{35C335A4-1E67-4293-8BE2-DFB085D4FBB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xmlns="" id="{9A8A0F10-2C98-4297-9F92-5D95533927B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xmlns="" id="{C3B112A3-006E-4008-A778-DB5F6A09D51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xmlns="" id="{E5E62767-5C25-4C49-9568-432433A3C5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xmlns="" id="{598EC006-77B1-42BA-B815-66CCB9B170E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xmlns="" id="{A144ED09-DA06-491D-95A8-AB3DED43295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xmlns="" id="{1CB00BD2-11CD-4A38-8F38-02B0D1105EF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xmlns="" id="{520234FB-542E-4550-9C2F-1B56FD41A1C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xmlns="" id="{41FCE1F3-DEB3-47CD-90FF-7DABB4AF454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xmlns="" id="{5708E488-C19B-452C-B197-6F1C34F6E73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xmlns="" id="{89D3FD25-890E-4981-A71D-EE796873D74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xmlns="" id="{51B5414C-556A-47CB-8EE2-974A85A7A4D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xmlns="" id="{1C02B20C-2B27-4B75-8AEE-A5D2E2674B8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xmlns="" id="{54427714-F9AA-4F93-BD1D-400F1EA93FC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xmlns="" id="{28A77D6A-9E81-497F-ABCC-2695BB5ADDE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xmlns="" id="{2A1533BA-1478-4F7C-8E24-3F3E905050E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xmlns="" id="{39686201-E633-40FD-A80A-1E28AD52E37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xmlns="" id="{76A215C2-F590-4938-810B-F8A79366CE2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xmlns="" id="{85F418E7-330D-4002-8EC8-33C1A897FFB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xmlns="" id="{8FFE669A-54C9-4436-9566-C5A90F16DB4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xmlns="" id="{DE91395A-2D18-4AF6-A0AC-AAA7189FED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xmlns="" id="{7BD08880-457D-4C62-A3B5-6A9B0878C7E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xmlns="" id="{97A5CE44-9D07-4AD7-B94C-7C93513677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xmlns="" id="{1A703601-C9B7-448F-B403-01CBCB088B2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xmlns="" id="{7923CDCA-D161-4CE7-BA92-92AE20B96D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xmlns="" id="{AFFB0997-74F4-42F6-80A7-7C1B6BD374A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xmlns="" id="{A14E1792-3BAD-41B1-A563-2180A26E67D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xmlns="" id="{C30D05BD-CE6E-4143-946E-A2C5EC7CFBF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xmlns="" id="{4317EBD8-70E0-492B-B401-C72697C7D7F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xmlns="" id="{60545381-EDB5-47D8-9497-D5802F5A408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xmlns="" id="{E67012E4-2FDC-4F96-A145-1E426784C48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xmlns="" id="{C088EA8D-BA27-4043-967F-595BE451C83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xmlns="" id="{7D7B306D-2572-4DF7-BC2E-67520331775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xmlns="" id="{EBFED6A3-D5D7-4F26-B6EB-091492A991F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xmlns="" id="{57CA315F-B9C5-4899-A337-C1389083C6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xmlns="" id="{F3C62C3A-023D-428B-AEEA-68C9B037B03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xmlns="" id="{6132B97B-0D55-426A-8D75-9E7F8FCE701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xmlns="" id="{B28C8CE4-C5A6-4B6C-B428-1D2852C394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xmlns="" id="{6C6C0EAF-AF4D-4E28-B480-93C9A324D96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xmlns="" id="{C254D393-7673-4399-AE7D-933ED61B16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xmlns="" id="{76A48428-8958-41F8-BCFD-F9EB16A1770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xmlns="" id="{F895B04F-691C-404F-A9F1-47B315756F7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xmlns="" id="{38BAB3B8-E8BB-4327-9E73-FFAD5597BD4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xmlns="" id="{88ED23AE-358F-4EEC-8D62-917EBED710C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xmlns="" id="{776F07C9-FA92-406A-B934-95BE8CAEDA3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xmlns="" id="{BDA1CEAF-E0AD-4A46-8E40-9251837CBF5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xmlns="" id="{53D21C6F-F2ED-4F73-8B4D-9E2FECBB976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xmlns="" id="{2FED37FF-C037-4A76-A8D6-33525D19B40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xmlns="" id="{8DE0DC4B-718F-4E78-A0AB-8442F28A8C9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xmlns="" id="{8F80CA79-E2F4-4B1D-97DE-04F9215B03B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xmlns="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xmlns="" id="{E15F4FDF-1B24-4F56-AF01-4D0645A8300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xmlns="" id="{4FD76CDA-1C6B-40B2-9A61-FD38CE1B4D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416</TotalTime>
  <Words>286</Words>
  <Application>Microsoft Office PowerPoint</Application>
  <PresentationFormat>Custom</PresentationFormat>
  <Paragraphs>56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 : Problem solving and decision making. MODULE CODE :LCLM4004 STUDENT NAME:Ibrahima Diop Diaban STUDENT ID:2435676 LECTURER: Anita 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Customer</cp:lastModifiedBy>
  <cp:revision>106</cp:revision>
  <dcterms:created xsi:type="dcterms:W3CDTF">2024-10-08T15:58:04Z</dcterms:created>
  <dcterms:modified xsi:type="dcterms:W3CDTF">2025-11-10T12:32:11Z</dcterms:modified>
</cp:coreProperties>
</file>