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3" r:id="rId3"/>
    <p:sldId id="285" r:id="rId4"/>
    <p:sldId id="267" r:id="rId5"/>
    <p:sldId id="284" r:id="rId6"/>
    <p:sldId id="278" r:id="rId7"/>
    <p:sldId id="268" r:id="rId8"/>
    <p:sldId id="274" r:id="rId9"/>
    <p:sldId id="260" r:id="rId10"/>
    <p:sldId id="262" r:id="rId11"/>
    <p:sldId id="261" r:id="rId12"/>
    <p:sldId id="282" r:id="rId13"/>
    <p:sldId id="263" r:id="rId14"/>
    <p:sldId id="264" r:id="rId15"/>
    <p:sldId id="265" r:id="rId16"/>
    <p:sldId id="271" r:id="rId17"/>
    <p:sldId id="280" r:id="rId18"/>
    <p:sldId id="266" r:id="rId19"/>
    <p:sldId id="281" r:id="rId20"/>
    <p:sldId id="275" r:id="rId21"/>
    <p:sldId id="276" r:id="rId22"/>
    <p:sldId id="286" r:id="rId23"/>
    <p:sldId id="289" r:id="rId24"/>
    <p:sldId id="290" r:id="rId25"/>
    <p:sldId id="291" r:id="rId26"/>
    <p:sldId id="27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5F12C2-DB30-AEDF-FAD1-BA287ADF10BC}" v="70" dt="2024-02-13T20:29:10.948"/>
    <p1510:client id="{E16B91E8-0752-3CEF-9DFE-466CCE131A9E}" v="15" dt="2024-02-13T20:36:10.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Coode" userId="S::kate.coode@uwtsd.ac.uk::e5a45405-9a7c-42fe-972f-cf9e071f7760" providerId="AD" clId="Web-{B3661F0F-DEFA-75A5-1E84-906622CC34E7}"/>
    <pc:docChg chg="modSld">
      <pc:chgData name="Kate Coode" userId="S::kate.coode@uwtsd.ac.uk::e5a45405-9a7c-42fe-972f-cf9e071f7760" providerId="AD" clId="Web-{B3661F0F-DEFA-75A5-1E84-906622CC34E7}" dt="2021-02-15T09:17:33.557" v="64" actId="20577"/>
      <pc:docMkLst>
        <pc:docMk/>
      </pc:docMkLst>
      <pc:sldChg chg="modSp">
        <pc:chgData name="Kate Coode" userId="S::kate.coode@uwtsd.ac.uk::e5a45405-9a7c-42fe-972f-cf9e071f7760" providerId="AD" clId="Web-{B3661F0F-DEFA-75A5-1E84-906622CC34E7}" dt="2021-02-15T09:17:33.557" v="64" actId="20577"/>
        <pc:sldMkLst>
          <pc:docMk/>
          <pc:sldMk cId="3877144520" sldId="260"/>
        </pc:sldMkLst>
        <pc:spChg chg="mod">
          <ac:chgData name="Kate Coode" userId="S::kate.coode@uwtsd.ac.uk::e5a45405-9a7c-42fe-972f-cf9e071f7760" providerId="AD" clId="Web-{B3661F0F-DEFA-75A5-1E84-906622CC34E7}" dt="2021-02-15T09:17:33.557" v="64" actId="20577"/>
          <ac:spMkLst>
            <pc:docMk/>
            <pc:sldMk cId="3877144520" sldId="260"/>
            <ac:spMk id="5" creationId="{993B44A6-0CE5-8342-898A-DAA2AD0329DB}"/>
          </ac:spMkLst>
        </pc:spChg>
      </pc:sldChg>
      <pc:sldChg chg="modSp">
        <pc:chgData name="Kate Coode" userId="S::kate.coode@uwtsd.ac.uk::e5a45405-9a7c-42fe-972f-cf9e071f7760" providerId="AD" clId="Web-{B3661F0F-DEFA-75A5-1E84-906622CC34E7}" dt="2021-02-15T09:14:41.250" v="18" actId="20577"/>
        <pc:sldMkLst>
          <pc:docMk/>
          <pc:sldMk cId="371754411" sldId="268"/>
        </pc:sldMkLst>
        <pc:spChg chg="mod">
          <ac:chgData name="Kate Coode" userId="S::kate.coode@uwtsd.ac.uk::e5a45405-9a7c-42fe-972f-cf9e071f7760" providerId="AD" clId="Web-{B3661F0F-DEFA-75A5-1E84-906622CC34E7}" dt="2021-02-15T09:14:41.250" v="18" actId="20577"/>
          <ac:spMkLst>
            <pc:docMk/>
            <pc:sldMk cId="371754411" sldId="268"/>
            <ac:spMk id="5" creationId="{0B714C2B-1481-0649-9031-DADE9052C933}"/>
          </ac:spMkLst>
        </pc:spChg>
      </pc:sldChg>
    </pc:docChg>
  </pc:docChgLst>
  <pc:docChgLst>
    <pc:chgData name="Kate Coode" userId="S::kate.coode@uwtsd.ac.uk::e5a45405-9a7c-42fe-972f-cf9e071f7760" providerId="AD" clId="Web-{E16B91E8-0752-3CEF-9DFE-466CCE131A9E}"/>
    <pc:docChg chg="modSld">
      <pc:chgData name="Kate Coode" userId="S::kate.coode@uwtsd.ac.uk::e5a45405-9a7c-42fe-972f-cf9e071f7760" providerId="AD" clId="Web-{E16B91E8-0752-3CEF-9DFE-466CCE131A9E}" dt="2024-02-13T20:36:06.946" v="7" actId="20577"/>
      <pc:docMkLst>
        <pc:docMk/>
      </pc:docMkLst>
      <pc:sldChg chg="modSp">
        <pc:chgData name="Kate Coode" userId="S::kate.coode@uwtsd.ac.uk::e5a45405-9a7c-42fe-972f-cf9e071f7760" providerId="AD" clId="Web-{E16B91E8-0752-3CEF-9DFE-466CCE131A9E}" dt="2024-02-13T20:35:24.476" v="1" actId="20577"/>
        <pc:sldMkLst>
          <pc:docMk/>
          <pc:sldMk cId="269406019" sldId="265"/>
        </pc:sldMkLst>
        <pc:spChg chg="mod">
          <ac:chgData name="Kate Coode" userId="S::kate.coode@uwtsd.ac.uk::e5a45405-9a7c-42fe-972f-cf9e071f7760" providerId="AD" clId="Web-{E16B91E8-0752-3CEF-9DFE-466CCE131A9E}" dt="2024-02-13T20:35:24.476" v="1" actId="20577"/>
          <ac:spMkLst>
            <pc:docMk/>
            <pc:sldMk cId="269406019" sldId="265"/>
            <ac:spMk id="5" creationId="{46302630-C5B2-9347-A924-A5B033ACFB1F}"/>
          </ac:spMkLst>
        </pc:spChg>
      </pc:sldChg>
      <pc:sldChg chg="modSp">
        <pc:chgData name="Kate Coode" userId="S::kate.coode@uwtsd.ac.uk::e5a45405-9a7c-42fe-972f-cf9e071f7760" providerId="AD" clId="Web-{E16B91E8-0752-3CEF-9DFE-466CCE131A9E}" dt="2024-02-13T20:35:50.399" v="5" actId="20577"/>
        <pc:sldMkLst>
          <pc:docMk/>
          <pc:sldMk cId="4053886606" sldId="271"/>
        </pc:sldMkLst>
        <pc:spChg chg="mod">
          <ac:chgData name="Kate Coode" userId="S::kate.coode@uwtsd.ac.uk::e5a45405-9a7c-42fe-972f-cf9e071f7760" providerId="AD" clId="Web-{E16B91E8-0752-3CEF-9DFE-466CCE131A9E}" dt="2024-02-13T20:35:50.399" v="5" actId="20577"/>
          <ac:spMkLst>
            <pc:docMk/>
            <pc:sldMk cId="4053886606" sldId="271"/>
            <ac:spMk id="5" creationId="{70072592-8BAF-BD4C-B0B8-1FD973E51422}"/>
          </ac:spMkLst>
        </pc:spChg>
      </pc:sldChg>
      <pc:sldChg chg="modSp">
        <pc:chgData name="Kate Coode" userId="S::kate.coode@uwtsd.ac.uk::e5a45405-9a7c-42fe-972f-cf9e071f7760" providerId="AD" clId="Web-{E16B91E8-0752-3CEF-9DFE-466CCE131A9E}" dt="2024-02-13T20:36:06.946" v="7" actId="20577"/>
        <pc:sldMkLst>
          <pc:docMk/>
          <pc:sldMk cId="1584345081" sldId="280"/>
        </pc:sldMkLst>
        <pc:spChg chg="mod">
          <ac:chgData name="Kate Coode" userId="S::kate.coode@uwtsd.ac.uk::e5a45405-9a7c-42fe-972f-cf9e071f7760" providerId="AD" clId="Web-{E16B91E8-0752-3CEF-9DFE-466CCE131A9E}" dt="2024-02-13T20:36:06.946" v="7" actId="20577"/>
          <ac:spMkLst>
            <pc:docMk/>
            <pc:sldMk cId="1584345081" sldId="280"/>
            <ac:spMk id="5" creationId="{70072592-8BAF-BD4C-B0B8-1FD973E51422}"/>
          </ac:spMkLst>
        </pc:spChg>
      </pc:sldChg>
    </pc:docChg>
  </pc:docChgLst>
  <pc:docChgLst>
    <pc:chgData name="Kate Coode" userId="S::kate.coode@uwtsd.ac.uk::e5a45405-9a7c-42fe-972f-cf9e071f7760" providerId="AD" clId="Web-{B9F5649B-9201-1C32-45F5-1242A081B8B2}"/>
    <pc:docChg chg="addSld modSld">
      <pc:chgData name="Kate Coode" userId="S::kate.coode@uwtsd.ac.uk::e5a45405-9a7c-42fe-972f-cf9e071f7760" providerId="AD" clId="Web-{B9F5649B-9201-1C32-45F5-1242A081B8B2}" dt="2021-01-06T14:58:44.732" v="41" actId="1076"/>
      <pc:docMkLst>
        <pc:docMk/>
      </pc:docMkLst>
      <pc:sldChg chg="delSp modSp">
        <pc:chgData name="Kate Coode" userId="S::kate.coode@uwtsd.ac.uk::e5a45405-9a7c-42fe-972f-cf9e071f7760" providerId="AD" clId="Web-{B9F5649B-9201-1C32-45F5-1242A081B8B2}" dt="2021-01-06T14:58:20.592" v="38"/>
        <pc:sldMkLst>
          <pc:docMk/>
          <pc:sldMk cId="2385938498" sldId="272"/>
        </pc:sldMkLst>
        <pc:spChg chg="del mod">
          <ac:chgData name="Kate Coode" userId="S::kate.coode@uwtsd.ac.uk::e5a45405-9a7c-42fe-972f-cf9e071f7760" providerId="AD" clId="Web-{B9F5649B-9201-1C32-45F5-1242A081B8B2}" dt="2021-01-06T14:58:20.592" v="38"/>
          <ac:spMkLst>
            <pc:docMk/>
            <pc:sldMk cId="2385938498" sldId="272"/>
            <ac:spMk id="6" creationId="{02D7E81B-0A9B-C24F-AA54-87BDE5684098}"/>
          </ac:spMkLst>
        </pc:spChg>
      </pc:sldChg>
      <pc:sldChg chg="modSp add replId">
        <pc:chgData name="Kate Coode" userId="S::kate.coode@uwtsd.ac.uk::e5a45405-9a7c-42fe-972f-cf9e071f7760" providerId="AD" clId="Web-{B9F5649B-9201-1C32-45F5-1242A081B8B2}" dt="2021-01-06T14:57:29.514" v="9" actId="20577"/>
        <pc:sldMkLst>
          <pc:docMk/>
          <pc:sldMk cId="2090252912" sldId="275"/>
        </pc:sldMkLst>
        <pc:spChg chg="mod">
          <ac:chgData name="Kate Coode" userId="S::kate.coode@uwtsd.ac.uk::e5a45405-9a7c-42fe-972f-cf9e071f7760" providerId="AD" clId="Web-{B9F5649B-9201-1C32-45F5-1242A081B8B2}" dt="2021-01-06T14:57:29.514" v="9" actId="20577"/>
          <ac:spMkLst>
            <pc:docMk/>
            <pc:sldMk cId="2090252912" sldId="275"/>
            <ac:spMk id="3" creationId="{3DFFA369-DAB5-5E40-A9D1-DE3091034FF5}"/>
          </ac:spMkLst>
        </pc:spChg>
        <pc:spChg chg="mod">
          <ac:chgData name="Kate Coode" userId="S::kate.coode@uwtsd.ac.uk::e5a45405-9a7c-42fe-972f-cf9e071f7760" providerId="AD" clId="Web-{B9F5649B-9201-1C32-45F5-1242A081B8B2}" dt="2021-01-06T14:57:23.498" v="3" actId="20577"/>
          <ac:spMkLst>
            <pc:docMk/>
            <pc:sldMk cId="2090252912" sldId="275"/>
            <ac:spMk id="6" creationId="{02D7E81B-0A9B-C24F-AA54-87BDE5684098}"/>
          </ac:spMkLst>
        </pc:spChg>
      </pc:sldChg>
      <pc:sldChg chg="addSp modSp add replId">
        <pc:chgData name="Kate Coode" userId="S::kate.coode@uwtsd.ac.uk::e5a45405-9a7c-42fe-972f-cf9e071f7760" providerId="AD" clId="Web-{B9F5649B-9201-1C32-45F5-1242A081B8B2}" dt="2021-01-06T14:58:44.732" v="41" actId="1076"/>
        <pc:sldMkLst>
          <pc:docMk/>
          <pc:sldMk cId="1396209684" sldId="276"/>
        </pc:sldMkLst>
        <pc:spChg chg="mod">
          <ac:chgData name="Kate Coode" userId="S::kate.coode@uwtsd.ac.uk::e5a45405-9a7c-42fe-972f-cf9e071f7760" providerId="AD" clId="Web-{B9F5649B-9201-1C32-45F5-1242A081B8B2}" dt="2021-01-06T14:57:57.951" v="22" actId="20577"/>
          <ac:spMkLst>
            <pc:docMk/>
            <pc:sldMk cId="1396209684" sldId="276"/>
            <ac:spMk id="3" creationId="{3DFFA369-DAB5-5E40-A9D1-DE3091034FF5}"/>
          </ac:spMkLst>
        </pc:spChg>
        <pc:spChg chg="mod">
          <ac:chgData name="Kate Coode" userId="S::kate.coode@uwtsd.ac.uk::e5a45405-9a7c-42fe-972f-cf9e071f7760" providerId="AD" clId="Web-{B9F5649B-9201-1C32-45F5-1242A081B8B2}" dt="2021-01-06T14:58:04.779" v="29" actId="20577"/>
          <ac:spMkLst>
            <pc:docMk/>
            <pc:sldMk cId="1396209684" sldId="276"/>
            <ac:spMk id="6" creationId="{02D7E81B-0A9B-C24F-AA54-87BDE5684098}"/>
          </ac:spMkLst>
        </pc:spChg>
        <pc:picChg chg="add mod">
          <ac:chgData name="Kate Coode" userId="S::kate.coode@uwtsd.ac.uk::e5a45405-9a7c-42fe-972f-cf9e071f7760" providerId="AD" clId="Web-{B9F5649B-9201-1C32-45F5-1242A081B8B2}" dt="2021-01-06T14:58:44.732" v="41" actId="1076"/>
          <ac:picMkLst>
            <pc:docMk/>
            <pc:sldMk cId="1396209684" sldId="276"/>
            <ac:picMk id="2" creationId="{6679C5D3-9ECE-424B-9F39-F50D497BB4F6}"/>
          </ac:picMkLst>
        </pc:picChg>
      </pc:sldChg>
      <pc:sldChg chg="modSp add replId">
        <pc:chgData name="Kate Coode" userId="S::kate.coode@uwtsd.ac.uk::e5a45405-9a7c-42fe-972f-cf9e071f7760" providerId="AD" clId="Web-{B9F5649B-9201-1C32-45F5-1242A081B8B2}" dt="2021-01-06T14:58:17.748" v="35" actId="20577"/>
        <pc:sldMkLst>
          <pc:docMk/>
          <pc:sldMk cId="1868496152" sldId="277"/>
        </pc:sldMkLst>
        <pc:spChg chg="mod">
          <ac:chgData name="Kate Coode" userId="S::kate.coode@uwtsd.ac.uk::e5a45405-9a7c-42fe-972f-cf9e071f7760" providerId="AD" clId="Web-{B9F5649B-9201-1C32-45F5-1242A081B8B2}" dt="2021-01-06T14:58:14.514" v="31" actId="20577"/>
          <ac:spMkLst>
            <pc:docMk/>
            <pc:sldMk cId="1868496152" sldId="277"/>
            <ac:spMk id="3" creationId="{3DFFA369-DAB5-5E40-A9D1-DE3091034FF5}"/>
          </ac:spMkLst>
        </pc:spChg>
        <pc:spChg chg="mod">
          <ac:chgData name="Kate Coode" userId="S::kate.coode@uwtsd.ac.uk::e5a45405-9a7c-42fe-972f-cf9e071f7760" providerId="AD" clId="Web-{B9F5649B-9201-1C32-45F5-1242A081B8B2}" dt="2021-01-06T14:58:17.748" v="35" actId="20577"/>
          <ac:spMkLst>
            <pc:docMk/>
            <pc:sldMk cId="1868496152" sldId="277"/>
            <ac:spMk id="6" creationId="{02D7E81B-0A9B-C24F-AA54-87BDE5684098}"/>
          </ac:spMkLst>
        </pc:spChg>
      </pc:sldChg>
    </pc:docChg>
  </pc:docChgLst>
  <pc:docChgLst>
    <pc:chgData name="Kate Coode" userId="e5a45405-9a7c-42fe-972f-cf9e071f7760" providerId="ADAL" clId="{F9040581-1020-0245-8771-E512D4FC358F}"/>
    <pc:docChg chg="undo custSel modSld sldOrd">
      <pc:chgData name="Kate Coode" userId="e5a45405-9a7c-42fe-972f-cf9e071f7760" providerId="ADAL" clId="{F9040581-1020-0245-8771-E512D4FC358F}" dt="2021-01-06T15:22:31.633" v="540" actId="478"/>
      <pc:docMkLst>
        <pc:docMk/>
      </pc:docMkLst>
      <pc:sldChg chg="modSp">
        <pc:chgData name="Kate Coode" userId="e5a45405-9a7c-42fe-972f-cf9e071f7760" providerId="ADAL" clId="{F9040581-1020-0245-8771-E512D4FC358F}" dt="2021-01-06T15:20:13.209" v="534" actId="20577"/>
        <pc:sldMkLst>
          <pc:docMk/>
          <pc:sldMk cId="152914592" sldId="256"/>
        </pc:sldMkLst>
        <pc:spChg chg="mod">
          <ac:chgData name="Kate Coode" userId="e5a45405-9a7c-42fe-972f-cf9e071f7760" providerId="ADAL" clId="{F9040581-1020-0245-8771-E512D4FC358F}" dt="2021-01-06T15:13:11.510" v="112" actId="27636"/>
          <ac:spMkLst>
            <pc:docMk/>
            <pc:sldMk cId="152914592" sldId="256"/>
            <ac:spMk id="2" creationId="{534B743D-506F-D547-B3F9-E3AAD31B1E35}"/>
          </ac:spMkLst>
        </pc:spChg>
        <pc:spChg chg="mod">
          <ac:chgData name="Kate Coode" userId="e5a45405-9a7c-42fe-972f-cf9e071f7760" providerId="ADAL" clId="{F9040581-1020-0245-8771-E512D4FC358F}" dt="2021-01-06T15:20:13.209" v="534" actId="20577"/>
          <ac:spMkLst>
            <pc:docMk/>
            <pc:sldMk cId="152914592" sldId="256"/>
            <ac:spMk id="3" creationId="{C16831BE-C539-7B48-A931-C20C8DDFA76C}"/>
          </ac:spMkLst>
        </pc:spChg>
      </pc:sldChg>
      <pc:sldChg chg="modSp">
        <pc:chgData name="Kate Coode" userId="e5a45405-9a7c-42fe-972f-cf9e071f7760" providerId="ADAL" clId="{F9040581-1020-0245-8771-E512D4FC358F}" dt="2021-01-06T15:07:58.769" v="61" actId="1076"/>
        <pc:sldMkLst>
          <pc:docMk/>
          <pc:sldMk cId="2130231183" sldId="259"/>
        </pc:sldMkLst>
        <pc:picChg chg="mod">
          <ac:chgData name="Kate Coode" userId="e5a45405-9a7c-42fe-972f-cf9e071f7760" providerId="ADAL" clId="{F9040581-1020-0245-8771-E512D4FC358F}" dt="2021-01-06T15:07:58.769" v="61" actId="1076"/>
          <ac:picMkLst>
            <pc:docMk/>
            <pc:sldMk cId="2130231183" sldId="259"/>
            <ac:picMk id="3" creationId="{AF8FE2B8-1332-8943-9176-6065BC0CB5E1}"/>
          </ac:picMkLst>
        </pc:picChg>
      </pc:sldChg>
      <pc:sldChg chg="modSp">
        <pc:chgData name="Kate Coode" userId="e5a45405-9a7c-42fe-972f-cf9e071f7760" providerId="ADAL" clId="{F9040581-1020-0245-8771-E512D4FC358F}" dt="2021-01-06T15:07:22.541" v="55" actId="1076"/>
        <pc:sldMkLst>
          <pc:docMk/>
          <pc:sldMk cId="3877144520" sldId="260"/>
        </pc:sldMkLst>
        <pc:picChg chg="mod">
          <ac:chgData name="Kate Coode" userId="e5a45405-9a7c-42fe-972f-cf9e071f7760" providerId="ADAL" clId="{F9040581-1020-0245-8771-E512D4FC358F}" dt="2021-01-06T15:07:22.541" v="55" actId="1076"/>
          <ac:picMkLst>
            <pc:docMk/>
            <pc:sldMk cId="3877144520" sldId="260"/>
            <ac:picMk id="3" creationId="{194CC8CF-133E-444C-AE7A-6C838FF6ED90}"/>
          </ac:picMkLst>
        </pc:picChg>
      </pc:sldChg>
      <pc:sldChg chg="modSp">
        <pc:chgData name="Kate Coode" userId="e5a45405-9a7c-42fe-972f-cf9e071f7760" providerId="ADAL" clId="{F9040581-1020-0245-8771-E512D4FC358F}" dt="2021-01-06T15:07:14.129" v="53" actId="1076"/>
        <pc:sldMkLst>
          <pc:docMk/>
          <pc:sldMk cId="2251820707" sldId="261"/>
        </pc:sldMkLst>
        <pc:picChg chg="mod">
          <ac:chgData name="Kate Coode" userId="e5a45405-9a7c-42fe-972f-cf9e071f7760" providerId="ADAL" clId="{F9040581-1020-0245-8771-E512D4FC358F}" dt="2021-01-06T15:07:14.129" v="53" actId="1076"/>
          <ac:picMkLst>
            <pc:docMk/>
            <pc:sldMk cId="2251820707" sldId="261"/>
            <ac:picMk id="3" creationId="{7C644147-839F-B94C-AA2F-4DD6C5C77530}"/>
          </ac:picMkLst>
        </pc:picChg>
      </pc:sldChg>
      <pc:sldChg chg="modSp">
        <pc:chgData name="Kate Coode" userId="e5a45405-9a7c-42fe-972f-cf9e071f7760" providerId="ADAL" clId="{F9040581-1020-0245-8771-E512D4FC358F}" dt="2021-01-06T15:07:04.168" v="51" actId="1076"/>
        <pc:sldMkLst>
          <pc:docMk/>
          <pc:sldMk cId="1354143614" sldId="262"/>
        </pc:sldMkLst>
        <pc:picChg chg="mod">
          <ac:chgData name="Kate Coode" userId="e5a45405-9a7c-42fe-972f-cf9e071f7760" providerId="ADAL" clId="{F9040581-1020-0245-8771-E512D4FC358F}" dt="2021-01-06T15:07:04.168" v="51" actId="1076"/>
          <ac:picMkLst>
            <pc:docMk/>
            <pc:sldMk cId="1354143614" sldId="262"/>
            <ac:picMk id="3" creationId="{ED24A0F0-F18D-3447-8A97-8799BD141701}"/>
          </ac:picMkLst>
        </pc:picChg>
      </pc:sldChg>
      <pc:sldChg chg="modSp">
        <pc:chgData name="Kate Coode" userId="e5a45405-9a7c-42fe-972f-cf9e071f7760" providerId="ADAL" clId="{F9040581-1020-0245-8771-E512D4FC358F}" dt="2021-01-06T15:06:55.374" v="49" actId="1076"/>
        <pc:sldMkLst>
          <pc:docMk/>
          <pc:sldMk cId="3972181732" sldId="263"/>
        </pc:sldMkLst>
        <pc:picChg chg="mod">
          <ac:chgData name="Kate Coode" userId="e5a45405-9a7c-42fe-972f-cf9e071f7760" providerId="ADAL" clId="{F9040581-1020-0245-8771-E512D4FC358F}" dt="2021-01-06T15:06:55.374" v="49" actId="1076"/>
          <ac:picMkLst>
            <pc:docMk/>
            <pc:sldMk cId="3972181732" sldId="263"/>
            <ac:picMk id="3" creationId="{CEADBC5D-84D8-7949-AA3D-EE3C4EFBD4BF}"/>
          </ac:picMkLst>
        </pc:picChg>
      </pc:sldChg>
      <pc:sldChg chg="modSp">
        <pc:chgData name="Kate Coode" userId="e5a45405-9a7c-42fe-972f-cf9e071f7760" providerId="ADAL" clId="{F9040581-1020-0245-8771-E512D4FC358F}" dt="2021-01-06T15:06:44.289" v="47" actId="1076"/>
        <pc:sldMkLst>
          <pc:docMk/>
          <pc:sldMk cId="4045808547" sldId="264"/>
        </pc:sldMkLst>
        <pc:picChg chg="mod">
          <ac:chgData name="Kate Coode" userId="e5a45405-9a7c-42fe-972f-cf9e071f7760" providerId="ADAL" clId="{F9040581-1020-0245-8771-E512D4FC358F}" dt="2021-01-06T15:06:44.289" v="47" actId="1076"/>
          <ac:picMkLst>
            <pc:docMk/>
            <pc:sldMk cId="4045808547" sldId="264"/>
            <ac:picMk id="3" creationId="{20881E11-A03B-8245-9AF0-621A776F4EE5}"/>
          </ac:picMkLst>
        </pc:picChg>
      </pc:sldChg>
      <pc:sldChg chg="modSp">
        <pc:chgData name="Kate Coode" userId="e5a45405-9a7c-42fe-972f-cf9e071f7760" providerId="ADAL" clId="{F9040581-1020-0245-8771-E512D4FC358F}" dt="2021-01-06T15:06:30.697" v="45" actId="1076"/>
        <pc:sldMkLst>
          <pc:docMk/>
          <pc:sldMk cId="269406019" sldId="265"/>
        </pc:sldMkLst>
        <pc:picChg chg="mod">
          <ac:chgData name="Kate Coode" userId="e5a45405-9a7c-42fe-972f-cf9e071f7760" providerId="ADAL" clId="{F9040581-1020-0245-8771-E512D4FC358F}" dt="2021-01-06T15:06:30.697" v="45" actId="1076"/>
          <ac:picMkLst>
            <pc:docMk/>
            <pc:sldMk cId="269406019" sldId="265"/>
            <ac:picMk id="3" creationId="{F2EB5BD8-B519-064E-B60B-33029BFD1A9E}"/>
          </ac:picMkLst>
        </pc:picChg>
      </pc:sldChg>
      <pc:sldChg chg="modSp">
        <pc:chgData name="Kate Coode" userId="e5a45405-9a7c-42fe-972f-cf9e071f7760" providerId="ADAL" clId="{F9040581-1020-0245-8771-E512D4FC358F}" dt="2021-01-06T15:05:45.319" v="37" actId="1076"/>
        <pc:sldMkLst>
          <pc:docMk/>
          <pc:sldMk cId="4204809770" sldId="266"/>
        </pc:sldMkLst>
        <pc:picChg chg="mod">
          <ac:chgData name="Kate Coode" userId="e5a45405-9a7c-42fe-972f-cf9e071f7760" providerId="ADAL" clId="{F9040581-1020-0245-8771-E512D4FC358F}" dt="2021-01-06T15:05:45.319" v="37" actId="1076"/>
          <ac:picMkLst>
            <pc:docMk/>
            <pc:sldMk cId="4204809770" sldId="266"/>
            <ac:picMk id="3" creationId="{49B78D15-63DD-1D4D-BCA6-BE880FDBB2F2}"/>
          </ac:picMkLst>
        </pc:picChg>
      </pc:sldChg>
      <pc:sldChg chg="modSp">
        <pc:chgData name="Kate Coode" userId="e5a45405-9a7c-42fe-972f-cf9e071f7760" providerId="ADAL" clId="{F9040581-1020-0245-8771-E512D4FC358F}" dt="2021-01-06T15:07:45.805" v="59" actId="1076"/>
        <pc:sldMkLst>
          <pc:docMk/>
          <pc:sldMk cId="790633668" sldId="267"/>
        </pc:sldMkLst>
        <pc:picChg chg="mod">
          <ac:chgData name="Kate Coode" userId="e5a45405-9a7c-42fe-972f-cf9e071f7760" providerId="ADAL" clId="{F9040581-1020-0245-8771-E512D4FC358F}" dt="2021-01-06T15:07:45.805" v="59" actId="1076"/>
          <ac:picMkLst>
            <pc:docMk/>
            <pc:sldMk cId="790633668" sldId="267"/>
            <ac:picMk id="3" creationId="{2C586B25-A4F2-5A4E-A89E-8ED6B4E323EF}"/>
          </ac:picMkLst>
        </pc:picChg>
      </pc:sldChg>
      <pc:sldChg chg="modSp">
        <pc:chgData name="Kate Coode" userId="e5a45405-9a7c-42fe-972f-cf9e071f7760" providerId="ADAL" clId="{F9040581-1020-0245-8771-E512D4FC358F}" dt="2021-01-06T15:07:32.669" v="57" actId="1076"/>
        <pc:sldMkLst>
          <pc:docMk/>
          <pc:sldMk cId="371754411" sldId="268"/>
        </pc:sldMkLst>
        <pc:picChg chg="mod">
          <ac:chgData name="Kate Coode" userId="e5a45405-9a7c-42fe-972f-cf9e071f7760" providerId="ADAL" clId="{F9040581-1020-0245-8771-E512D4FC358F}" dt="2021-01-06T15:07:32.669" v="57" actId="1076"/>
          <ac:picMkLst>
            <pc:docMk/>
            <pc:sldMk cId="371754411" sldId="268"/>
            <ac:picMk id="3" creationId="{FC38B8D7-1C78-674F-BB66-888DD5951D80}"/>
          </ac:picMkLst>
        </pc:picChg>
      </pc:sldChg>
      <pc:sldChg chg="modSp">
        <pc:chgData name="Kate Coode" userId="e5a45405-9a7c-42fe-972f-cf9e071f7760" providerId="ADAL" clId="{F9040581-1020-0245-8771-E512D4FC358F}" dt="2021-01-06T15:06:16.229" v="42" actId="1076"/>
        <pc:sldMkLst>
          <pc:docMk/>
          <pc:sldMk cId="4053886606" sldId="271"/>
        </pc:sldMkLst>
        <pc:picChg chg="mod">
          <ac:chgData name="Kate Coode" userId="e5a45405-9a7c-42fe-972f-cf9e071f7760" providerId="ADAL" clId="{F9040581-1020-0245-8771-E512D4FC358F}" dt="2021-01-06T15:06:16.229" v="42" actId="1076"/>
          <ac:picMkLst>
            <pc:docMk/>
            <pc:sldMk cId="4053886606" sldId="271"/>
            <ac:picMk id="3" creationId="{4093E109-2499-1D45-A453-A1622AC9E97C}"/>
          </ac:picMkLst>
        </pc:picChg>
      </pc:sldChg>
      <pc:sldChg chg="addSp delSp modSp ord">
        <pc:chgData name="Kate Coode" userId="e5a45405-9a7c-42fe-972f-cf9e071f7760" providerId="ADAL" clId="{F9040581-1020-0245-8771-E512D4FC358F}" dt="2021-01-06T15:22:31.633" v="540" actId="478"/>
        <pc:sldMkLst>
          <pc:docMk/>
          <pc:sldMk cId="2385938498" sldId="272"/>
        </pc:sldMkLst>
        <pc:picChg chg="add mod modCrop">
          <ac:chgData name="Kate Coode" userId="e5a45405-9a7c-42fe-972f-cf9e071f7760" providerId="ADAL" clId="{F9040581-1020-0245-8771-E512D4FC358F}" dt="2021-01-06T15:02:21.568" v="20" actId="1076"/>
          <ac:picMkLst>
            <pc:docMk/>
            <pc:sldMk cId="2385938498" sldId="272"/>
            <ac:picMk id="4" creationId="{63EC0AB2-525B-354E-821A-F5BDA54972D2}"/>
          </ac:picMkLst>
        </pc:picChg>
        <pc:picChg chg="add mod modCrop">
          <ac:chgData name="Kate Coode" userId="e5a45405-9a7c-42fe-972f-cf9e071f7760" providerId="ADAL" clId="{F9040581-1020-0245-8771-E512D4FC358F}" dt="2021-01-06T15:05:58.858" v="40" actId="1076"/>
          <ac:picMkLst>
            <pc:docMk/>
            <pc:sldMk cId="2385938498" sldId="272"/>
            <ac:picMk id="6" creationId="{9F3E4DBD-F4E9-AB47-BDE1-6CB9A995DA78}"/>
          </ac:picMkLst>
        </pc:picChg>
        <pc:picChg chg="add del mod">
          <ac:chgData name="Kate Coode" userId="e5a45405-9a7c-42fe-972f-cf9e071f7760" providerId="ADAL" clId="{F9040581-1020-0245-8771-E512D4FC358F}" dt="2021-01-06T15:22:31.633" v="540" actId="478"/>
          <ac:picMkLst>
            <pc:docMk/>
            <pc:sldMk cId="2385938498" sldId="272"/>
            <ac:picMk id="7" creationId="{D0B7ED25-86FD-7E4D-A15A-536FD2528C20}"/>
          </ac:picMkLst>
        </pc:picChg>
      </pc:sldChg>
      <pc:sldChg chg="modSp">
        <pc:chgData name="Kate Coode" userId="e5a45405-9a7c-42fe-972f-cf9e071f7760" providerId="ADAL" clId="{F9040581-1020-0245-8771-E512D4FC358F}" dt="2021-01-06T15:08:22.488" v="65" actId="1076"/>
        <pc:sldMkLst>
          <pc:docMk/>
          <pc:sldMk cId="968863489" sldId="273"/>
        </pc:sldMkLst>
        <pc:picChg chg="mod">
          <ac:chgData name="Kate Coode" userId="e5a45405-9a7c-42fe-972f-cf9e071f7760" providerId="ADAL" clId="{F9040581-1020-0245-8771-E512D4FC358F}" dt="2021-01-06T15:08:22.488" v="65" actId="1076"/>
          <ac:picMkLst>
            <pc:docMk/>
            <pc:sldMk cId="968863489" sldId="273"/>
            <ac:picMk id="3" creationId="{AAAD3D65-6229-7B4B-96E4-991437E277A8}"/>
          </ac:picMkLst>
        </pc:picChg>
      </pc:sldChg>
      <pc:sldChg chg="modSp">
        <pc:chgData name="Kate Coode" userId="e5a45405-9a7c-42fe-972f-cf9e071f7760" providerId="ADAL" clId="{F9040581-1020-0245-8771-E512D4FC358F}" dt="2021-01-06T15:08:07.647" v="63" actId="1076"/>
        <pc:sldMkLst>
          <pc:docMk/>
          <pc:sldMk cId="3435605458" sldId="274"/>
        </pc:sldMkLst>
        <pc:picChg chg="mod">
          <ac:chgData name="Kate Coode" userId="e5a45405-9a7c-42fe-972f-cf9e071f7760" providerId="ADAL" clId="{F9040581-1020-0245-8771-E512D4FC358F}" dt="2021-01-06T15:08:07.647" v="63" actId="1076"/>
          <ac:picMkLst>
            <pc:docMk/>
            <pc:sldMk cId="3435605458" sldId="274"/>
            <ac:picMk id="4" creationId="{F2024685-890E-BF40-9984-E5B477985C7C}"/>
          </ac:picMkLst>
        </pc:picChg>
      </pc:sldChg>
      <pc:sldChg chg="addSp modSp">
        <pc:chgData name="Kate Coode" userId="e5a45405-9a7c-42fe-972f-cf9e071f7760" providerId="ADAL" clId="{F9040581-1020-0245-8771-E512D4FC358F}" dt="2021-01-06T15:05:50.352" v="38" actId="1076"/>
        <pc:sldMkLst>
          <pc:docMk/>
          <pc:sldMk cId="2090252912" sldId="275"/>
        </pc:sldMkLst>
        <pc:picChg chg="add mod">
          <ac:chgData name="Kate Coode" userId="e5a45405-9a7c-42fe-972f-cf9e071f7760" providerId="ADAL" clId="{F9040581-1020-0245-8771-E512D4FC358F}" dt="2021-01-06T15:03:33.685" v="22"/>
          <ac:picMkLst>
            <pc:docMk/>
            <pc:sldMk cId="2090252912" sldId="275"/>
            <ac:picMk id="2" creationId="{1923C819-7230-7344-B250-55DBA9BC2981}"/>
          </ac:picMkLst>
        </pc:picChg>
        <pc:picChg chg="add mod modCrop">
          <ac:chgData name="Kate Coode" userId="e5a45405-9a7c-42fe-972f-cf9e071f7760" providerId="ADAL" clId="{F9040581-1020-0245-8771-E512D4FC358F}" dt="2021-01-06T15:05:50.352" v="38" actId="1076"/>
          <ac:picMkLst>
            <pc:docMk/>
            <pc:sldMk cId="2090252912" sldId="275"/>
            <ac:picMk id="5" creationId="{8DDC608D-F185-B84E-97C8-52870D6EC935}"/>
          </ac:picMkLst>
        </pc:picChg>
      </pc:sldChg>
      <pc:sldChg chg="modSp">
        <pc:chgData name="Kate Coode" userId="e5a45405-9a7c-42fe-972f-cf9e071f7760" providerId="ADAL" clId="{F9040581-1020-0245-8771-E512D4FC358F}" dt="2021-01-06T15:05:54.729" v="39" actId="1076"/>
        <pc:sldMkLst>
          <pc:docMk/>
          <pc:sldMk cId="1396209684" sldId="276"/>
        </pc:sldMkLst>
        <pc:picChg chg="mod modCrop">
          <ac:chgData name="Kate Coode" userId="e5a45405-9a7c-42fe-972f-cf9e071f7760" providerId="ADAL" clId="{F9040581-1020-0245-8771-E512D4FC358F}" dt="2021-01-06T15:05:54.729" v="39" actId="1076"/>
          <ac:picMkLst>
            <pc:docMk/>
            <pc:sldMk cId="1396209684" sldId="276"/>
            <ac:picMk id="2" creationId="{6679C5D3-9ECE-424B-9F39-F50D497BB4F6}"/>
          </ac:picMkLst>
        </pc:picChg>
      </pc:sldChg>
    </pc:docChg>
  </pc:docChgLst>
  <pc:docChgLst>
    <pc:chgData name="Kate Coode" userId="S::kate.coode@uwtsd.ac.uk::e5a45405-9a7c-42fe-972f-cf9e071f7760" providerId="AD" clId="Web-{C95F12C2-DB30-AEDF-FAD1-BA287ADF10BC}"/>
    <pc:docChg chg="addSld delSld modSld sldOrd">
      <pc:chgData name="Kate Coode" userId="S::kate.coode@uwtsd.ac.uk::e5a45405-9a7c-42fe-972f-cf9e071f7760" providerId="AD" clId="Web-{C95F12C2-DB30-AEDF-FAD1-BA287ADF10BC}" dt="2024-02-13T20:29:10.948" v="45" actId="1076"/>
      <pc:docMkLst>
        <pc:docMk/>
      </pc:docMkLst>
      <pc:sldChg chg="ord">
        <pc:chgData name="Kate Coode" userId="S::kate.coode@uwtsd.ac.uk::e5a45405-9a7c-42fe-972f-cf9e071f7760" providerId="AD" clId="Web-{C95F12C2-DB30-AEDF-FAD1-BA287ADF10BC}" dt="2024-02-13T20:27:20.413" v="31"/>
        <pc:sldMkLst>
          <pc:docMk/>
          <pc:sldMk cId="2385938498" sldId="272"/>
        </pc:sldMkLst>
      </pc:sldChg>
      <pc:sldChg chg="del">
        <pc:chgData name="Kate Coode" userId="S::kate.coode@uwtsd.ac.uk::e5a45405-9a7c-42fe-972f-cf9e071f7760" providerId="AD" clId="Web-{C95F12C2-DB30-AEDF-FAD1-BA287ADF10BC}" dt="2024-02-13T20:20:32.056" v="3"/>
        <pc:sldMkLst>
          <pc:docMk/>
          <pc:sldMk cId="644170248" sldId="287"/>
        </pc:sldMkLst>
      </pc:sldChg>
      <pc:sldChg chg="modSp del">
        <pc:chgData name="Kate Coode" userId="S::kate.coode@uwtsd.ac.uk::e5a45405-9a7c-42fe-972f-cf9e071f7760" providerId="AD" clId="Web-{C95F12C2-DB30-AEDF-FAD1-BA287ADF10BC}" dt="2024-02-13T20:21:36.652" v="6"/>
        <pc:sldMkLst>
          <pc:docMk/>
          <pc:sldMk cId="4218313212" sldId="288"/>
        </pc:sldMkLst>
        <pc:picChg chg="mod">
          <ac:chgData name="Kate Coode" userId="S::kate.coode@uwtsd.ac.uk::e5a45405-9a7c-42fe-972f-cf9e071f7760" providerId="AD" clId="Web-{C95F12C2-DB30-AEDF-FAD1-BA287ADF10BC}" dt="2024-02-13T20:19:48.492" v="2" actId="1076"/>
          <ac:picMkLst>
            <pc:docMk/>
            <pc:sldMk cId="4218313212" sldId="288"/>
            <ac:picMk id="7" creationId="{46E4862C-154C-F44B-8F8B-07EE8BE9B2C9}"/>
          </ac:picMkLst>
        </pc:picChg>
      </pc:sldChg>
      <pc:sldChg chg="modSp add replId">
        <pc:chgData name="Kate Coode" userId="S::kate.coode@uwtsd.ac.uk::e5a45405-9a7c-42fe-972f-cf9e071f7760" providerId="AD" clId="Web-{C95F12C2-DB30-AEDF-FAD1-BA287ADF10BC}" dt="2024-02-13T20:24:37.001" v="25" actId="14100"/>
        <pc:sldMkLst>
          <pc:docMk/>
          <pc:sldMk cId="2820984691" sldId="289"/>
        </pc:sldMkLst>
        <pc:spChg chg="mod">
          <ac:chgData name="Kate Coode" userId="S::kate.coode@uwtsd.ac.uk::e5a45405-9a7c-42fe-972f-cf9e071f7760" providerId="AD" clId="Web-{C95F12C2-DB30-AEDF-FAD1-BA287ADF10BC}" dt="2024-02-13T20:24:37.001" v="25" actId="14100"/>
          <ac:spMkLst>
            <pc:docMk/>
            <pc:sldMk cId="2820984691" sldId="289"/>
            <ac:spMk id="3" creationId="{3DFFA369-DAB5-5E40-A9D1-DE3091034FF5}"/>
          </ac:spMkLst>
        </pc:spChg>
      </pc:sldChg>
      <pc:sldChg chg="modSp add replId">
        <pc:chgData name="Kate Coode" userId="S::kate.coode@uwtsd.ac.uk::e5a45405-9a7c-42fe-972f-cf9e071f7760" providerId="AD" clId="Web-{C95F12C2-DB30-AEDF-FAD1-BA287ADF10BC}" dt="2024-02-13T20:29:10.948" v="45" actId="1076"/>
        <pc:sldMkLst>
          <pc:docMk/>
          <pc:sldMk cId="218556525" sldId="290"/>
        </pc:sldMkLst>
        <pc:spChg chg="mod">
          <ac:chgData name="Kate Coode" userId="S::kate.coode@uwtsd.ac.uk::e5a45405-9a7c-42fe-972f-cf9e071f7760" providerId="AD" clId="Web-{C95F12C2-DB30-AEDF-FAD1-BA287ADF10BC}" dt="2024-02-13T20:28:16.009" v="37" actId="20577"/>
          <ac:spMkLst>
            <pc:docMk/>
            <pc:sldMk cId="218556525" sldId="290"/>
            <ac:spMk id="3" creationId="{3DFFA369-DAB5-5E40-A9D1-DE3091034FF5}"/>
          </ac:spMkLst>
        </pc:spChg>
        <pc:picChg chg="mod">
          <ac:chgData name="Kate Coode" userId="S::kate.coode@uwtsd.ac.uk::e5a45405-9a7c-42fe-972f-cf9e071f7760" providerId="AD" clId="Web-{C95F12C2-DB30-AEDF-FAD1-BA287ADF10BC}" dt="2024-02-13T20:29:10.948" v="45" actId="1076"/>
          <ac:picMkLst>
            <pc:docMk/>
            <pc:sldMk cId="218556525" sldId="290"/>
            <ac:picMk id="10" creationId="{210774F2-7409-F94D-BA62-64831ED582D9}"/>
          </ac:picMkLst>
        </pc:picChg>
      </pc:sldChg>
      <pc:sldChg chg="delSp modSp add del replId">
        <pc:chgData name="Kate Coode" userId="S::kate.coode@uwtsd.ac.uk::e5a45405-9a7c-42fe-972f-cf9e071f7760" providerId="AD" clId="Web-{C95F12C2-DB30-AEDF-FAD1-BA287ADF10BC}" dt="2024-02-13T20:26:22.489" v="30"/>
        <pc:sldMkLst>
          <pc:docMk/>
          <pc:sldMk cId="3553838668" sldId="290"/>
        </pc:sldMkLst>
        <pc:spChg chg="del mod">
          <ac:chgData name="Kate Coode" userId="S::kate.coode@uwtsd.ac.uk::e5a45405-9a7c-42fe-972f-cf9e071f7760" providerId="AD" clId="Web-{C95F12C2-DB30-AEDF-FAD1-BA287ADF10BC}" dt="2024-02-13T20:26:13.427" v="29"/>
          <ac:spMkLst>
            <pc:docMk/>
            <pc:sldMk cId="3553838668" sldId="290"/>
            <ac:spMk id="3" creationId="{3DFFA369-DAB5-5E40-A9D1-DE3091034FF5}"/>
          </ac:spMkLst>
        </pc:spChg>
      </pc:sldChg>
      <pc:sldChg chg="modSp add replId">
        <pc:chgData name="Kate Coode" userId="S::kate.coode@uwtsd.ac.uk::e5a45405-9a7c-42fe-972f-cf9e071f7760" providerId="AD" clId="Web-{C95F12C2-DB30-AEDF-FAD1-BA287ADF10BC}" dt="2024-02-13T20:28:40.994" v="42" actId="20577"/>
        <pc:sldMkLst>
          <pc:docMk/>
          <pc:sldMk cId="1491333895" sldId="291"/>
        </pc:sldMkLst>
        <pc:spChg chg="mod">
          <ac:chgData name="Kate Coode" userId="S::kate.coode@uwtsd.ac.uk::e5a45405-9a7c-42fe-972f-cf9e071f7760" providerId="AD" clId="Web-{C95F12C2-DB30-AEDF-FAD1-BA287ADF10BC}" dt="2024-02-13T20:28:40.994" v="42" actId="20577"/>
          <ac:spMkLst>
            <pc:docMk/>
            <pc:sldMk cId="1491333895" sldId="291"/>
            <ac:spMk id="3" creationId="{3DFFA369-DAB5-5E40-A9D1-DE3091034FF5}"/>
          </ac:spMkLst>
        </pc:spChg>
      </pc:sldChg>
    </pc:docChg>
  </pc:docChgLst>
  <pc:docChgLst>
    <pc:chgData name="Kate Coode" userId="e5a45405-9a7c-42fe-972f-cf9e071f7760" providerId="ADAL" clId="{110D7454-37FF-8A4A-93D6-0CA584DE1992}"/>
    <pc:docChg chg="delSld modSld">
      <pc:chgData name="Kate Coode" userId="e5a45405-9a7c-42fe-972f-cf9e071f7760" providerId="ADAL" clId="{110D7454-37FF-8A4A-93D6-0CA584DE1992}" dt="2023-02-14T10:17:35.926" v="56" actId="2696"/>
      <pc:docMkLst>
        <pc:docMk/>
      </pc:docMkLst>
      <pc:sldChg chg="modSp mod">
        <pc:chgData name="Kate Coode" userId="e5a45405-9a7c-42fe-972f-cf9e071f7760" providerId="ADAL" clId="{110D7454-37FF-8A4A-93D6-0CA584DE1992}" dt="2023-01-25T13:50:11.769" v="3" actId="14100"/>
        <pc:sldMkLst>
          <pc:docMk/>
          <pc:sldMk cId="790633668" sldId="267"/>
        </pc:sldMkLst>
        <pc:picChg chg="mod">
          <ac:chgData name="Kate Coode" userId="e5a45405-9a7c-42fe-972f-cf9e071f7760" providerId="ADAL" clId="{110D7454-37FF-8A4A-93D6-0CA584DE1992}" dt="2023-01-25T13:50:11.769" v="3" actId="14100"/>
          <ac:picMkLst>
            <pc:docMk/>
            <pc:sldMk cId="790633668" sldId="267"/>
            <ac:picMk id="14" creationId="{E345A032-3562-754C-89E7-EFC811C37D0F}"/>
          </ac:picMkLst>
        </pc:picChg>
        <pc:picChg chg="mod">
          <ac:chgData name="Kate Coode" userId="e5a45405-9a7c-42fe-972f-cf9e071f7760" providerId="ADAL" clId="{110D7454-37FF-8A4A-93D6-0CA584DE1992}" dt="2023-01-25T13:50:06.950" v="2" actId="14100"/>
          <ac:picMkLst>
            <pc:docMk/>
            <pc:sldMk cId="790633668" sldId="267"/>
            <ac:picMk id="15" creationId="{667929F8-99EF-9347-8C74-097B8D350F3F}"/>
          </ac:picMkLst>
        </pc:picChg>
      </pc:sldChg>
      <pc:sldChg chg="del">
        <pc:chgData name="Kate Coode" userId="e5a45405-9a7c-42fe-972f-cf9e071f7760" providerId="ADAL" clId="{110D7454-37FF-8A4A-93D6-0CA584DE1992}" dt="2023-02-14T10:17:29.808" v="55" actId="2696"/>
        <pc:sldMkLst>
          <pc:docMk/>
          <pc:sldMk cId="1868496152" sldId="277"/>
        </pc:sldMkLst>
      </pc:sldChg>
      <pc:sldChg chg="modSp mod">
        <pc:chgData name="Kate Coode" userId="e5a45405-9a7c-42fe-972f-cf9e071f7760" providerId="ADAL" clId="{110D7454-37FF-8A4A-93D6-0CA584DE1992}" dt="2023-01-25T13:53:27.203" v="54" actId="20577"/>
        <pc:sldMkLst>
          <pc:docMk/>
          <pc:sldMk cId="2055404427" sldId="278"/>
        </pc:sldMkLst>
        <pc:spChg chg="mod">
          <ac:chgData name="Kate Coode" userId="e5a45405-9a7c-42fe-972f-cf9e071f7760" providerId="ADAL" clId="{110D7454-37FF-8A4A-93D6-0CA584DE1992}" dt="2023-01-25T13:53:27.203" v="54" actId="20577"/>
          <ac:spMkLst>
            <pc:docMk/>
            <pc:sldMk cId="2055404427" sldId="278"/>
            <ac:spMk id="6" creationId="{74C8BBBC-C751-5248-BC2E-067E7E3C015D}"/>
          </ac:spMkLst>
        </pc:spChg>
      </pc:sldChg>
      <pc:sldChg chg="del">
        <pc:chgData name="Kate Coode" userId="e5a45405-9a7c-42fe-972f-cf9e071f7760" providerId="ADAL" clId="{110D7454-37FF-8A4A-93D6-0CA584DE1992}" dt="2023-02-14T10:17:35.926" v="56" actId="2696"/>
        <pc:sldMkLst>
          <pc:docMk/>
          <pc:sldMk cId="641020188" sldId="283"/>
        </pc:sldMkLst>
      </pc:sldChg>
      <pc:sldChg chg="modSp mod">
        <pc:chgData name="Kate Coode" userId="e5a45405-9a7c-42fe-972f-cf9e071f7760" providerId="ADAL" clId="{110D7454-37FF-8A4A-93D6-0CA584DE1992}" dt="2023-01-25T13:52:40.193" v="40" actId="20577"/>
        <pc:sldMkLst>
          <pc:docMk/>
          <pc:sldMk cId="383240729" sldId="284"/>
        </pc:sldMkLst>
        <pc:spChg chg="mod">
          <ac:chgData name="Kate Coode" userId="e5a45405-9a7c-42fe-972f-cf9e071f7760" providerId="ADAL" clId="{110D7454-37FF-8A4A-93D6-0CA584DE1992}" dt="2023-01-25T13:52:40.193" v="40" actId="20577"/>
          <ac:spMkLst>
            <pc:docMk/>
            <pc:sldMk cId="383240729" sldId="284"/>
            <ac:spMk id="5" creationId="{2F11DDCC-CF98-C44C-BF4E-548E7A0BEAF7}"/>
          </ac:spMkLst>
        </pc:spChg>
      </pc:sldChg>
    </pc:docChg>
  </pc:docChgLst>
  <pc:docChgLst>
    <pc:chgData name="Kate Coode" userId="e5a45405-9a7c-42fe-972f-cf9e071f7760" providerId="ADAL" clId="{97425C76-DF6B-1E40-8CE4-A7C8508A0F8F}"/>
    <pc:docChg chg="undo redo custSel addSld delSld modSld sldOrd">
      <pc:chgData name="Kate Coode" userId="e5a45405-9a7c-42fe-972f-cf9e071f7760" providerId="ADAL" clId="{97425C76-DF6B-1E40-8CE4-A7C8508A0F8F}" dt="2021-02-19T17:19:53.153" v="4801" actId="1076"/>
      <pc:docMkLst>
        <pc:docMk/>
      </pc:docMkLst>
      <pc:sldChg chg="modSp mod">
        <pc:chgData name="Kate Coode" userId="e5a45405-9a7c-42fe-972f-cf9e071f7760" providerId="ADAL" clId="{97425C76-DF6B-1E40-8CE4-A7C8508A0F8F}" dt="2021-02-19T15:43:42.729" v="3722" actId="20577"/>
        <pc:sldMkLst>
          <pc:docMk/>
          <pc:sldMk cId="152914592" sldId="256"/>
        </pc:sldMkLst>
        <pc:spChg chg="mod">
          <ac:chgData name="Kate Coode" userId="e5a45405-9a7c-42fe-972f-cf9e071f7760" providerId="ADAL" clId="{97425C76-DF6B-1E40-8CE4-A7C8508A0F8F}" dt="2021-02-15T10:16:16.852" v="82" actId="207"/>
          <ac:spMkLst>
            <pc:docMk/>
            <pc:sldMk cId="152914592" sldId="256"/>
            <ac:spMk id="2" creationId="{534B743D-506F-D547-B3F9-E3AAD31B1E35}"/>
          </ac:spMkLst>
        </pc:spChg>
        <pc:spChg chg="mod">
          <ac:chgData name="Kate Coode" userId="e5a45405-9a7c-42fe-972f-cf9e071f7760" providerId="ADAL" clId="{97425C76-DF6B-1E40-8CE4-A7C8508A0F8F}" dt="2021-02-19T15:43:42.729" v="3722" actId="20577"/>
          <ac:spMkLst>
            <pc:docMk/>
            <pc:sldMk cId="152914592" sldId="256"/>
            <ac:spMk id="3" creationId="{C16831BE-C539-7B48-A931-C20C8DDFA76C}"/>
          </ac:spMkLst>
        </pc:spChg>
      </pc:sldChg>
      <pc:sldChg chg="addSp delSp modSp add del mod ord">
        <pc:chgData name="Kate Coode" userId="e5a45405-9a7c-42fe-972f-cf9e071f7760" providerId="ADAL" clId="{97425C76-DF6B-1E40-8CE4-A7C8508A0F8F}" dt="2021-02-19T13:52:48.754" v="3470" actId="2696"/>
        <pc:sldMkLst>
          <pc:docMk/>
          <pc:sldMk cId="2130231183" sldId="259"/>
        </pc:sldMkLst>
        <pc:spChg chg="del mod">
          <ac:chgData name="Kate Coode" userId="e5a45405-9a7c-42fe-972f-cf9e071f7760" providerId="ADAL" clId="{97425C76-DF6B-1E40-8CE4-A7C8508A0F8F}" dt="2021-02-19T13:51:43.781" v="3443"/>
          <ac:spMkLst>
            <pc:docMk/>
            <pc:sldMk cId="2130231183" sldId="259"/>
            <ac:spMk id="5" creationId="{DA0ADCA0-B21E-1B42-A9CB-B77918CFCAB2}"/>
          </ac:spMkLst>
        </pc:spChg>
        <pc:spChg chg="add del mod">
          <ac:chgData name="Kate Coode" userId="e5a45405-9a7c-42fe-972f-cf9e071f7760" providerId="ADAL" clId="{97425C76-DF6B-1E40-8CE4-A7C8508A0F8F}" dt="2021-02-19T13:49:53.083" v="3395" actId="478"/>
          <ac:spMkLst>
            <pc:docMk/>
            <pc:sldMk cId="2130231183" sldId="259"/>
            <ac:spMk id="6" creationId="{192E11CD-D0B6-8247-AB36-869582E4B04B}"/>
          </ac:spMkLst>
        </pc:spChg>
        <pc:picChg chg="add del mod">
          <ac:chgData name="Kate Coode" userId="e5a45405-9a7c-42fe-972f-cf9e071f7760" providerId="ADAL" clId="{97425C76-DF6B-1E40-8CE4-A7C8508A0F8F}" dt="2021-02-19T13:49:49.333" v="3393" actId="478"/>
          <ac:picMkLst>
            <pc:docMk/>
            <pc:sldMk cId="2130231183" sldId="259"/>
            <ac:picMk id="4" creationId="{A4E854AF-C880-B243-BAD0-472332316DBF}"/>
          </ac:picMkLst>
        </pc:picChg>
        <pc:picChg chg="add del mod">
          <ac:chgData name="Kate Coode" userId="e5a45405-9a7c-42fe-972f-cf9e071f7760" providerId="ADAL" clId="{97425C76-DF6B-1E40-8CE4-A7C8508A0F8F}" dt="2021-02-15T19:02:56.753" v="1030" actId="478"/>
          <ac:picMkLst>
            <pc:docMk/>
            <pc:sldMk cId="2130231183" sldId="259"/>
            <ac:picMk id="8" creationId="{E145B0E5-32E5-454E-957A-1B2FC1ABC5FF}"/>
          </ac:picMkLst>
        </pc:picChg>
      </pc:sldChg>
      <pc:sldChg chg="addSp delSp modSp mod">
        <pc:chgData name="Kate Coode" userId="e5a45405-9a7c-42fe-972f-cf9e071f7760" providerId="ADAL" clId="{97425C76-DF6B-1E40-8CE4-A7C8508A0F8F}" dt="2021-02-19T16:01:13.618" v="3848" actId="1076"/>
        <pc:sldMkLst>
          <pc:docMk/>
          <pc:sldMk cId="3877144520" sldId="260"/>
        </pc:sldMkLst>
        <pc:spChg chg="mod">
          <ac:chgData name="Kate Coode" userId="e5a45405-9a7c-42fe-972f-cf9e071f7760" providerId="ADAL" clId="{97425C76-DF6B-1E40-8CE4-A7C8508A0F8F}" dt="2021-02-19T12:38:07.112" v="2152" actId="20577"/>
          <ac:spMkLst>
            <pc:docMk/>
            <pc:sldMk cId="3877144520" sldId="260"/>
            <ac:spMk id="5" creationId="{993B44A6-0CE5-8342-898A-DAA2AD0329DB}"/>
          </ac:spMkLst>
        </pc:spChg>
        <pc:spChg chg="add mod">
          <ac:chgData name="Kate Coode" userId="e5a45405-9a7c-42fe-972f-cf9e071f7760" providerId="ADAL" clId="{97425C76-DF6B-1E40-8CE4-A7C8508A0F8F}" dt="2021-02-15T11:00:04.643" v="331" actId="1076"/>
          <ac:spMkLst>
            <pc:docMk/>
            <pc:sldMk cId="3877144520" sldId="260"/>
            <ac:spMk id="14" creationId="{8FA67467-D699-354A-8F19-EC556C6DE625}"/>
          </ac:spMkLst>
        </pc:spChg>
        <pc:picChg chg="add del mod">
          <ac:chgData name="Kate Coode" userId="e5a45405-9a7c-42fe-972f-cf9e071f7760" providerId="ADAL" clId="{97425C76-DF6B-1E40-8CE4-A7C8508A0F8F}" dt="2021-02-15T10:30:24.695" v="186" actId="478"/>
          <ac:picMkLst>
            <pc:docMk/>
            <pc:sldMk cId="3877144520" sldId="260"/>
            <ac:picMk id="4" creationId="{811A830A-3F22-BE44-8200-5FF90BF499E6}"/>
          </ac:picMkLst>
        </pc:picChg>
        <pc:picChg chg="add mod">
          <ac:chgData name="Kate Coode" userId="e5a45405-9a7c-42fe-972f-cf9e071f7760" providerId="ADAL" clId="{97425C76-DF6B-1E40-8CE4-A7C8508A0F8F}" dt="2021-02-19T16:00:47.729" v="3846" actId="29295"/>
          <ac:picMkLst>
            <pc:docMk/>
            <pc:sldMk cId="3877144520" sldId="260"/>
            <ac:picMk id="7" creationId="{26F7C890-5B60-5C49-9A2F-58F9B401B540}"/>
          </ac:picMkLst>
        </pc:picChg>
        <pc:picChg chg="add del mod">
          <ac:chgData name="Kate Coode" userId="e5a45405-9a7c-42fe-972f-cf9e071f7760" providerId="ADAL" clId="{97425C76-DF6B-1E40-8CE4-A7C8508A0F8F}" dt="2021-02-15T10:31:15.173" v="191" actId="478"/>
          <ac:picMkLst>
            <pc:docMk/>
            <pc:sldMk cId="3877144520" sldId="260"/>
            <ac:picMk id="7" creationId="{A045D40E-559D-7F46-8FCC-E290F8A8665C}"/>
          </ac:picMkLst>
        </pc:picChg>
        <pc:picChg chg="add mod">
          <ac:chgData name="Kate Coode" userId="e5a45405-9a7c-42fe-972f-cf9e071f7760" providerId="ADAL" clId="{97425C76-DF6B-1E40-8CE4-A7C8508A0F8F}" dt="2021-02-19T16:01:13.618" v="3848" actId="1076"/>
          <ac:picMkLst>
            <pc:docMk/>
            <pc:sldMk cId="3877144520" sldId="260"/>
            <ac:picMk id="8" creationId="{C1113742-57E7-034E-A7C6-3A3775A005CE}"/>
          </ac:picMkLst>
        </pc:picChg>
        <pc:picChg chg="add del mod">
          <ac:chgData name="Kate Coode" userId="e5a45405-9a7c-42fe-972f-cf9e071f7760" providerId="ADAL" clId="{97425C76-DF6B-1E40-8CE4-A7C8508A0F8F}" dt="2021-02-15T10:41:32.189" v="256" actId="478"/>
          <ac:picMkLst>
            <pc:docMk/>
            <pc:sldMk cId="3877144520" sldId="260"/>
            <ac:picMk id="9" creationId="{C99A5535-2D65-2D4E-8DBF-AF3F479F500A}"/>
          </ac:picMkLst>
        </pc:picChg>
        <pc:picChg chg="add mod">
          <ac:chgData name="Kate Coode" userId="e5a45405-9a7c-42fe-972f-cf9e071f7760" providerId="ADAL" clId="{97425C76-DF6B-1E40-8CE4-A7C8508A0F8F}" dt="2021-02-15T10:58:08.800" v="305" actId="1076"/>
          <ac:picMkLst>
            <pc:docMk/>
            <pc:sldMk cId="3877144520" sldId="260"/>
            <ac:picMk id="11" creationId="{B3F48187-17C8-4146-96C8-8165A9CC3B05}"/>
          </ac:picMkLst>
        </pc:picChg>
        <pc:picChg chg="add mod">
          <ac:chgData name="Kate Coode" userId="e5a45405-9a7c-42fe-972f-cf9e071f7760" providerId="ADAL" clId="{97425C76-DF6B-1E40-8CE4-A7C8508A0F8F}" dt="2021-02-15T10:59:24.024" v="314" actId="14100"/>
          <ac:picMkLst>
            <pc:docMk/>
            <pc:sldMk cId="3877144520" sldId="260"/>
            <ac:picMk id="13" creationId="{3466C857-EC26-5949-8407-197ECEEE928B}"/>
          </ac:picMkLst>
        </pc:picChg>
      </pc:sldChg>
      <pc:sldChg chg="addSp modSp mod">
        <pc:chgData name="Kate Coode" userId="e5a45405-9a7c-42fe-972f-cf9e071f7760" providerId="ADAL" clId="{97425C76-DF6B-1E40-8CE4-A7C8508A0F8F}" dt="2021-02-19T16:05:25.082" v="3879" actId="1076"/>
        <pc:sldMkLst>
          <pc:docMk/>
          <pc:sldMk cId="2251820707" sldId="261"/>
        </pc:sldMkLst>
        <pc:spChg chg="mod">
          <ac:chgData name="Kate Coode" userId="e5a45405-9a7c-42fe-972f-cf9e071f7760" providerId="ADAL" clId="{97425C76-DF6B-1E40-8CE4-A7C8508A0F8F}" dt="2021-02-19T12:41:02.169" v="2298" actId="20577"/>
          <ac:spMkLst>
            <pc:docMk/>
            <pc:sldMk cId="2251820707" sldId="261"/>
            <ac:spMk id="5" creationId="{2820D70F-1FDF-AF49-AAE1-1E2A706BABC2}"/>
          </ac:spMkLst>
        </pc:spChg>
        <pc:spChg chg="add mod">
          <ac:chgData name="Kate Coode" userId="e5a45405-9a7c-42fe-972f-cf9e071f7760" providerId="ADAL" clId="{97425C76-DF6B-1E40-8CE4-A7C8508A0F8F}" dt="2021-02-15T10:19:22.968" v="132" actId="1076"/>
          <ac:spMkLst>
            <pc:docMk/>
            <pc:sldMk cId="2251820707" sldId="261"/>
            <ac:spMk id="8" creationId="{D077115E-4623-DE46-AEE0-616DF022F5C8}"/>
          </ac:spMkLst>
        </pc:spChg>
        <pc:picChg chg="add mod">
          <ac:chgData name="Kate Coode" userId="e5a45405-9a7c-42fe-972f-cf9e071f7760" providerId="ADAL" clId="{97425C76-DF6B-1E40-8CE4-A7C8508A0F8F}" dt="2021-02-15T10:12:16.364" v="40" actId="1076"/>
          <ac:picMkLst>
            <pc:docMk/>
            <pc:sldMk cId="2251820707" sldId="261"/>
            <ac:picMk id="4" creationId="{30EF4073-68D6-774F-AC75-092C78414714}"/>
          </ac:picMkLst>
        </pc:picChg>
        <pc:picChg chg="add mod">
          <ac:chgData name="Kate Coode" userId="e5a45405-9a7c-42fe-972f-cf9e071f7760" providerId="ADAL" clId="{97425C76-DF6B-1E40-8CE4-A7C8508A0F8F}" dt="2021-02-15T10:27:47.670" v="178" actId="14100"/>
          <ac:picMkLst>
            <pc:docMk/>
            <pc:sldMk cId="2251820707" sldId="261"/>
            <ac:picMk id="7" creationId="{06773B95-0148-E94F-9098-36AA63BF9052}"/>
          </ac:picMkLst>
        </pc:picChg>
        <pc:picChg chg="add mod">
          <ac:chgData name="Kate Coode" userId="e5a45405-9a7c-42fe-972f-cf9e071f7760" providerId="ADAL" clId="{97425C76-DF6B-1E40-8CE4-A7C8508A0F8F}" dt="2021-02-19T16:05:25.082" v="3879" actId="1076"/>
          <ac:picMkLst>
            <pc:docMk/>
            <pc:sldMk cId="2251820707" sldId="261"/>
            <ac:picMk id="9" creationId="{232C3AE8-0C33-CB4C-B7E8-7ACEEAB5D364}"/>
          </ac:picMkLst>
        </pc:picChg>
      </pc:sldChg>
      <pc:sldChg chg="addSp modSp mod ord">
        <pc:chgData name="Kate Coode" userId="e5a45405-9a7c-42fe-972f-cf9e071f7760" providerId="ADAL" clId="{97425C76-DF6B-1E40-8CE4-A7C8508A0F8F}" dt="2021-02-19T16:03:07.619" v="3867" actId="1076"/>
        <pc:sldMkLst>
          <pc:docMk/>
          <pc:sldMk cId="1354143614" sldId="262"/>
        </pc:sldMkLst>
        <pc:spChg chg="mod">
          <ac:chgData name="Kate Coode" userId="e5a45405-9a7c-42fe-972f-cf9e071f7760" providerId="ADAL" clId="{97425C76-DF6B-1E40-8CE4-A7C8508A0F8F}" dt="2021-02-19T12:42:46.971" v="2408" actId="14100"/>
          <ac:spMkLst>
            <pc:docMk/>
            <pc:sldMk cId="1354143614" sldId="262"/>
            <ac:spMk id="5" creationId="{D9C9D506-2562-1B47-975C-882119FA066E}"/>
          </ac:spMkLst>
        </pc:spChg>
        <pc:spChg chg="add mod">
          <ac:chgData name="Kate Coode" userId="e5a45405-9a7c-42fe-972f-cf9e071f7760" providerId="ADAL" clId="{97425C76-DF6B-1E40-8CE4-A7C8508A0F8F}" dt="2021-02-15T13:24:15.423" v="824" actId="1076"/>
          <ac:spMkLst>
            <pc:docMk/>
            <pc:sldMk cId="1354143614" sldId="262"/>
            <ac:spMk id="7" creationId="{CCD6E08C-6DA2-7449-96CF-C7D656B0AC4F}"/>
          </ac:spMkLst>
        </pc:spChg>
        <pc:spChg chg="add mod">
          <ac:chgData name="Kate Coode" userId="e5a45405-9a7c-42fe-972f-cf9e071f7760" providerId="ADAL" clId="{97425C76-DF6B-1E40-8CE4-A7C8508A0F8F}" dt="2021-02-15T13:40:09.670" v="867" actId="20577"/>
          <ac:spMkLst>
            <pc:docMk/>
            <pc:sldMk cId="1354143614" sldId="262"/>
            <ac:spMk id="12" creationId="{C1BC4F45-0164-C345-9007-A83492317DD0}"/>
          </ac:spMkLst>
        </pc:spChg>
        <pc:picChg chg="add mod">
          <ac:chgData name="Kate Coode" userId="e5a45405-9a7c-42fe-972f-cf9e071f7760" providerId="ADAL" clId="{97425C76-DF6B-1E40-8CE4-A7C8508A0F8F}" dt="2021-02-15T13:23:04.180" v="794" actId="1076"/>
          <ac:picMkLst>
            <pc:docMk/>
            <pc:sldMk cId="1354143614" sldId="262"/>
            <ac:picMk id="4" creationId="{A4D50A10-AB57-124F-9733-6F55BAC562FF}"/>
          </ac:picMkLst>
        </pc:picChg>
        <pc:picChg chg="add mod">
          <ac:chgData name="Kate Coode" userId="e5a45405-9a7c-42fe-972f-cf9e071f7760" providerId="ADAL" clId="{97425C76-DF6B-1E40-8CE4-A7C8508A0F8F}" dt="2021-02-15T13:23:33.502" v="798" actId="27614"/>
          <ac:picMkLst>
            <pc:docMk/>
            <pc:sldMk cId="1354143614" sldId="262"/>
            <ac:picMk id="6" creationId="{E8EFDE7B-636A-3041-8DBC-73ADD7E4218B}"/>
          </ac:picMkLst>
        </pc:picChg>
        <pc:picChg chg="add mod">
          <ac:chgData name="Kate Coode" userId="e5a45405-9a7c-42fe-972f-cf9e071f7760" providerId="ADAL" clId="{97425C76-DF6B-1E40-8CE4-A7C8508A0F8F}" dt="2021-02-15T13:37:41.878" v="829" actId="14100"/>
          <ac:picMkLst>
            <pc:docMk/>
            <pc:sldMk cId="1354143614" sldId="262"/>
            <ac:picMk id="9" creationId="{7A9AB4B0-1033-8541-AFA8-13E4BB3ADFCC}"/>
          </ac:picMkLst>
        </pc:picChg>
        <pc:picChg chg="add mod modCrop">
          <ac:chgData name="Kate Coode" userId="e5a45405-9a7c-42fe-972f-cf9e071f7760" providerId="ADAL" clId="{97425C76-DF6B-1E40-8CE4-A7C8508A0F8F}" dt="2021-02-19T16:03:07.619" v="3867" actId="1076"/>
          <ac:picMkLst>
            <pc:docMk/>
            <pc:sldMk cId="1354143614" sldId="262"/>
            <ac:picMk id="10" creationId="{984B62F3-87DA-4042-A267-B28EBB17749C}"/>
          </ac:picMkLst>
        </pc:picChg>
        <pc:picChg chg="add mod">
          <ac:chgData name="Kate Coode" userId="e5a45405-9a7c-42fe-972f-cf9e071f7760" providerId="ADAL" clId="{97425C76-DF6B-1E40-8CE4-A7C8508A0F8F}" dt="2021-02-15T13:39:20.199" v="838" actId="14100"/>
          <ac:picMkLst>
            <pc:docMk/>
            <pc:sldMk cId="1354143614" sldId="262"/>
            <ac:picMk id="11" creationId="{3BFEA764-1F84-B14E-8910-822E7B5B5642}"/>
          </ac:picMkLst>
        </pc:picChg>
      </pc:sldChg>
      <pc:sldChg chg="addSp modSp mod">
        <pc:chgData name="Kate Coode" userId="e5a45405-9a7c-42fe-972f-cf9e071f7760" providerId="ADAL" clId="{97425C76-DF6B-1E40-8CE4-A7C8508A0F8F}" dt="2021-02-19T12:46:47.374" v="2661" actId="20577"/>
        <pc:sldMkLst>
          <pc:docMk/>
          <pc:sldMk cId="3972181732" sldId="263"/>
        </pc:sldMkLst>
        <pc:spChg chg="mod">
          <ac:chgData name="Kate Coode" userId="e5a45405-9a7c-42fe-972f-cf9e071f7760" providerId="ADAL" clId="{97425C76-DF6B-1E40-8CE4-A7C8508A0F8F}" dt="2021-02-19T12:46:47.374" v="2661" actId="20577"/>
          <ac:spMkLst>
            <pc:docMk/>
            <pc:sldMk cId="3972181732" sldId="263"/>
            <ac:spMk id="5" creationId="{669DAC97-0825-4640-8D3D-9E8AE637CAA0}"/>
          </ac:spMkLst>
        </pc:spChg>
        <pc:spChg chg="add mod">
          <ac:chgData name="Kate Coode" userId="e5a45405-9a7c-42fe-972f-cf9e071f7760" providerId="ADAL" clId="{97425C76-DF6B-1E40-8CE4-A7C8508A0F8F}" dt="2021-02-15T14:04:24.433" v="933" actId="20577"/>
          <ac:spMkLst>
            <pc:docMk/>
            <pc:sldMk cId="3972181732" sldId="263"/>
            <ac:spMk id="6" creationId="{E3BA49D0-96A1-B34A-9B53-2F3401D7B0ED}"/>
          </ac:spMkLst>
        </pc:spChg>
        <pc:picChg chg="add mod">
          <ac:chgData name="Kate Coode" userId="e5a45405-9a7c-42fe-972f-cf9e071f7760" providerId="ADAL" clId="{97425C76-DF6B-1E40-8CE4-A7C8508A0F8F}" dt="2021-02-15T14:04:05.349" v="912" actId="14100"/>
          <ac:picMkLst>
            <pc:docMk/>
            <pc:sldMk cId="3972181732" sldId="263"/>
            <ac:picMk id="4" creationId="{A4574762-98AB-654A-B18E-67B696CE49C6}"/>
          </ac:picMkLst>
        </pc:picChg>
      </pc:sldChg>
      <pc:sldChg chg="addSp delSp modSp mod">
        <pc:chgData name="Kate Coode" userId="e5a45405-9a7c-42fe-972f-cf9e071f7760" providerId="ADAL" clId="{97425C76-DF6B-1E40-8CE4-A7C8508A0F8F}" dt="2021-02-19T16:08:52.208" v="3904" actId="478"/>
        <pc:sldMkLst>
          <pc:docMk/>
          <pc:sldMk cId="4045808547" sldId="264"/>
        </pc:sldMkLst>
        <pc:spChg chg="mod">
          <ac:chgData name="Kate Coode" userId="e5a45405-9a7c-42fe-972f-cf9e071f7760" providerId="ADAL" clId="{97425C76-DF6B-1E40-8CE4-A7C8508A0F8F}" dt="2021-02-19T12:48:38.193" v="2798" actId="20577"/>
          <ac:spMkLst>
            <pc:docMk/>
            <pc:sldMk cId="4045808547" sldId="264"/>
            <ac:spMk id="5" creationId="{FED074F0-76FE-CA45-9206-73697F6DBEAE}"/>
          </ac:spMkLst>
        </pc:spChg>
        <pc:spChg chg="add mod">
          <ac:chgData name="Kate Coode" userId="e5a45405-9a7c-42fe-972f-cf9e071f7760" providerId="ADAL" clId="{97425C76-DF6B-1E40-8CE4-A7C8508A0F8F}" dt="2021-02-15T10:48:27.887" v="296" actId="1076"/>
          <ac:spMkLst>
            <pc:docMk/>
            <pc:sldMk cId="4045808547" sldId="264"/>
            <ac:spMk id="8" creationId="{1FD4FA45-9FB5-C840-8033-53B92A8E1267}"/>
          </ac:spMkLst>
        </pc:spChg>
        <pc:picChg chg="mod">
          <ac:chgData name="Kate Coode" userId="e5a45405-9a7c-42fe-972f-cf9e071f7760" providerId="ADAL" clId="{97425C76-DF6B-1E40-8CE4-A7C8508A0F8F}" dt="2021-02-19T16:07:57.930" v="3897" actId="1076"/>
          <ac:picMkLst>
            <pc:docMk/>
            <pc:sldMk cId="4045808547" sldId="264"/>
            <ac:picMk id="3" creationId="{20881E11-A03B-8245-9AF0-621A776F4EE5}"/>
          </ac:picMkLst>
        </pc:picChg>
        <pc:picChg chg="add mod">
          <ac:chgData name="Kate Coode" userId="e5a45405-9a7c-42fe-972f-cf9e071f7760" providerId="ADAL" clId="{97425C76-DF6B-1E40-8CE4-A7C8508A0F8F}" dt="2021-02-15T10:45:24.336" v="264" actId="1076"/>
          <ac:picMkLst>
            <pc:docMk/>
            <pc:sldMk cId="4045808547" sldId="264"/>
            <ac:picMk id="4" creationId="{D69ED525-6929-7D4F-9242-CA37680B1405}"/>
          </ac:picMkLst>
        </pc:picChg>
        <pc:picChg chg="add mod">
          <ac:chgData name="Kate Coode" userId="e5a45405-9a7c-42fe-972f-cf9e071f7760" providerId="ADAL" clId="{97425C76-DF6B-1E40-8CE4-A7C8508A0F8F}" dt="2021-02-15T10:46:36.994" v="268" actId="1076"/>
          <ac:picMkLst>
            <pc:docMk/>
            <pc:sldMk cId="4045808547" sldId="264"/>
            <ac:picMk id="7" creationId="{4BC51026-AC62-AD41-94C6-D8B37CE1B876}"/>
          </ac:picMkLst>
        </pc:picChg>
        <pc:picChg chg="add del mod">
          <ac:chgData name="Kate Coode" userId="e5a45405-9a7c-42fe-972f-cf9e071f7760" providerId="ADAL" clId="{97425C76-DF6B-1E40-8CE4-A7C8508A0F8F}" dt="2021-02-19T16:08:52.208" v="3904" actId="478"/>
          <ac:picMkLst>
            <pc:docMk/>
            <pc:sldMk cId="4045808547" sldId="264"/>
            <ac:picMk id="9" creationId="{31F1CE5C-102B-7A4A-9BB9-AF10B77E48EF}"/>
          </ac:picMkLst>
        </pc:picChg>
      </pc:sldChg>
      <pc:sldChg chg="addSp delSp modSp mod setBg setClrOvrMap">
        <pc:chgData name="Kate Coode" userId="e5a45405-9a7c-42fe-972f-cf9e071f7760" providerId="ADAL" clId="{97425C76-DF6B-1E40-8CE4-A7C8508A0F8F}" dt="2021-02-19T16:09:25.720" v="3913" actId="29295"/>
        <pc:sldMkLst>
          <pc:docMk/>
          <pc:sldMk cId="269406019" sldId="265"/>
        </pc:sldMkLst>
        <pc:spChg chg="mod ord">
          <ac:chgData name="Kate Coode" userId="e5a45405-9a7c-42fe-972f-cf9e071f7760" providerId="ADAL" clId="{97425C76-DF6B-1E40-8CE4-A7C8508A0F8F}" dt="2021-02-19T12:50:07.772" v="2892" actId="20577"/>
          <ac:spMkLst>
            <pc:docMk/>
            <pc:sldMk cId="269406019" sldId="265"/>
            <ac:spMk id="5" creationId="{46302630-C5B2-9347-A924-A5B033ACFB1F}"/>
          </ac:spMkLst>
        </pc:spChg>
        <pc:spChg chg="add mod">
          <ac:chgData name="Kate Coode" userId="e5a45405-9a7c-42fe-972f-cf9e071f7760" providerId="ADAL" clId="{97425C76-DF6B-1E40-8CE4-A7C8508A0F8F}" dt="2021-02-15T11:52:55.047" v="470" actId="1076"/>
          <ac:spMkLst>
            <pc:docMk/>
            <pc:sldMk cId="269406019" sldId="265"/>
            <ac:spMk id="8" creationId="{B79D98BD-C867-6D47-BC6A-FA7B6898ED52}"/>
          </ac:spMkLst>
        </pc:spChg>
        <pc:spChg chg="add del">
          <ac:chgData name="Kate Coode" userId="e5a45405-9a7c-42fe-972f-cf9e071f7760" providerId="ADAL" clId="{97425C76-DF6B-1E40-8CE4-A7C8508A0F8F}" dt="2021-02-15T11:51:10.876" v="430" actId="26606"/>
          <ac:spMkLst>
            <pc:docMk/>
            <pc:sldMk cId="269406019" sldId="265"/>
            <ac:spMk id="10" creationId="{EF9B8DF2-C3F5-49A2-94D2-F7B65A0F1F15}"/>
          </ac:spMkLst>
        </pc:spChg>
        <pc:picChg chg="mod ord">
          <ac:chgData name="Kate Coode" userId="e5a45405-9a7c-42fe-972f-cf9e071f7760" providerId="ADAL" clId="{97425C76-DF6B-1E40-8CE4-A7C8508A0F8F}" dt="2021-02-15T11:51:10.876" v="430" actId="26606"/>
          <ac:picMkLst>
            <pc:docMk/>
            <pc:sldMk cId="269406019" sldId="265"/>
            <ac:picMk id="3" creationId="{F2EB5BD8-B519-064E-B60B-33029BFD1A9E}"/>
          </ac:picMkLst>
        </pc:picChg>
        <pc:picChg chg="add mod">
          <ac:chgData name="Kate Coode" userId="e5a45405-9a7c-42fe-972f-cf9e071f7760" providerId="ADAL" clId="{97425C76-DF6B-1E40-8CE4-A7C8508A0F8F}" dt="2021-02-15T11:51:10.876" v="430" actId="26606"/>
          <ac:picMkLst>
            <pc:docMk/>
            <pc:sldMk cId="269406019" sldId="265"/>
            <ac:picMk id="4" creationId="{19950E61-1AD6-554E-81BD-D1AE0652B710}"/>
          </ac:picMkLst>
        </pc:picChg>
        <pc:picChg chg="add mod">
          <ac:chgData name="Kate Coode" userId="e5a45405-9a7c-42fe-972f-cf9e071f7760" providerId="ADAL" clId="{97425C76-DF6B-1E40-8CE4-A7C8508A0F8F}" dt="2021-02-15T11:52:20.243" v="436" actId="14100"/>
          <ac:picMkLst>
            <pc:docMk/>
            <pc:sldMk cId="269406019" sldId="265"/>
            <ac:picMk id="7" creationId="{447924AE-773E-3C45-B286-065556C70AE6}"/>
          </ac:picMkLst>
        </pc:picChg>
        <pc:picChg chg="add mod">
          <ac:chgData name="Kate Coode" userId="e5a45405-9a7c-42fe-972f-cf9e071f7760" providerId="ADAL" clId="{97425C76-DF6B-1E40-8CE4-A7C8508A0F8F}" dt="2021-02-19T16:09:25.720" v="3913" actId="29295"/>
          <ac:picMkLst>
            <pc:docMk/>
            <pc:sldMk cId="269406019" sldId="265"/>
            <ac:picMk id="9" creationId="{1224F6A7-AF25-E643-841A-C9CE258ECC8D}"/>
          </ac:picMkLst>
        </pc:picChg>
      </pc:sldChg>
      <pc:sldChg chg="addSp delSp modSp mod">
        <pc:chgData name="Kate Coode" userId="e5a45405-9a7c-42fe-972f-cf9e071f7760" providerId="ADAL" clId="{97425C76-DF6B-1E40-8CE4-A7C8508A0F8F}" dt="2021-02-19T16:12:00.260" v="3947" actId="1076"/>
        <pc:sldMkLst>
          <pc:docMk/>
          <pc:sldMk cId="4204809770" sldId="266"/>
        </pc:sldMkLst>
        <pc:spChg chg="mod">
          <ac:chgData name="Kate Coode" userId="e5a45405-9a7c-42fe-972f-cf9e071f7760" providerId="ADAL" clId="{97425C76-DF6B-1E40-8CE4-A7C8508A0F8F}" dt="2021-02-19T12:53:03.223" v="3056" actId="20577"/>
          <ac:spMkLst>
            <pc:docMk/>
            <pc:sldMk cId="4204809770" sldId="266"/>
            <ac:spMk id="5" creationId="{DE14F7FD-BF8C-6440-B950-4B72D9E54613}"/>
          </ac:spMkLst>
        </pc:spChg>
        <pc:spChg chg="add mod">
          <ac:chgData name="Kate Coode" userId="e5a45405-9a7c-42fe-972f-cf9e071f7760" providerId="ADAL" clId="{97425C76-DF6B-1E40-8CE4-A7C8508A0F8F}" dt="2021-02-15T12:37:34.878" v="658" actId="1076"/>
          <ac:spMkLst>
            <pc:docMk/>
            <pc:sldMk cId="4204809770" sldId="266"/>
            <ac:spMk id="14" creationId="{5442F99E-EB68-0043-8557-53D11726EE07}"/>
          </ac:spMkLst>
        </pc:spChg>
        <pc:spChg chg="add mod">
          <ac:chgData name="Kate Coode" userId="e5a45405-9a7c-42fe-972f-cf9e071f7760" providerId="ADAL" clId="{97425C76-DF6B-1E40-8CE4-A7C8508A0F8F}" dt="2021-02-15T12:38:04.830" v="678" actId="1076"/>
          <ac:spMkLst>
            <pc:docMk/>
            <pc:sldMk cId="4204809770" sldId="266"/>
            <ac:spMk id="15" creationId="{20F3D703-756E-5043-96A9-E31AED018E4F}"/>
          </ac:spMkLst>
        </pc:spChg>
        <pc:picChg chg="add mod">
          <ac:chgData name="Kate Coode" userId="e5a45405-9a7c-42fe-972f-cf9e071f7760" providerId="ADAL" clId="{97425C76-DF6B-1E40-8CE4-A7C8508A0F8F}" dt="2021-02-15T12:29:59.877" v="603" actId="14100"/>
          <ac:picMkLst>
            <pc:docMk/>
            <pc:sldMk cId="4204809770" sldId="266"/>
            <ac:picMk id="4" creationId="{9302C8D6-59F9-6A4F-B3A8-B99B5A16FAF1}"/>
          </ac:picMkLst>
        </pc:picChg>
        <pc:picChg chg="add del mod">
          <ac:chgData name="Kate Coode" userId="e5a45405-9a7c-42fe-972f-cf9e071f7760" providerId="ADAL" clId="{97425C76-DF6B-1E40-8CE4-A7C8508A0F8F}" dt="2021-02-15T12:31:14.612" v="613" actId="478"/>
          <ac:picMkLst>
            <pc:docMk/>
            <pc:sldMk cId="4204809770" sldId="266"/>
            <ac:picMk id="7" creationId="{83AB485D-4065-D343-B565-E6B43A844027}"/>
          </ac:picMkLst>
        </pc:picChg>
        <pc:picChg chg="add mod">
          <ac:chgData name="Kate Coode" userId="e5a45405-9a7c-42fe-972f-cf9e071f7760" providerId="ADAL" clId="{97425C76-DF6B-1E40-8CE4-A7C8508A0F8F}" dt="2021-02-15T12:31:19.185" v="614" actId="1076"/>
          <ac:picMkLst>
            <pc:docMk/>
            <pc:sldMk cId="4204809770" sldId="266"/>
            <ac:picMk id="9" creationId="{73AEB23E-3FD2-3346-A3B0-43BC0E6E5CAC}"/>
          </ac:picMkLst>
        </pc:picChg>
        <pc:picChg chg="add mod">
          <ac:chgData name="Kate Coode" userId="e5a45405-9a7c-42fe-972f-cf9e071f7760" providerId="ADAL" clId="{97425C76-DF6B-1E40-8CE4-A7C8508A0F8F}" dt="2021-02-19T16:12:00.260" v="3947" actId="1076"/>
          <ac:picMkLst>
            <pc:docMk/>
            <pc:sldMk cId="4204809770" sldId="266"/>
            <ac:picMk id="10" creationId="{52DB4E88-78EE-EB47-8EA1-75F30DC2E2DA}"/>
          </ac:picMkLst>
        </pc:picChg>
        <pc:picChg chg="add mod">
          <ac:chgData name="Kate Coode" userId="e5a45405-9a7c-42fe-972f-cf9e071f7760" providerId="ADAL" clId="{97425C76-DF6B-1E40-8CE4-A7C8508A0F8F}" dt="2021-02-15T12:35:18.396" v="621" actId="14100"/>
          <ac:picMkLst>
            <pc:docMk/>
            <pc:sldMk cId="4204809770" sldId="266"/>
            <ac:picMk id="11" creationId="{98C27657-9E63-7042-B0D3-0B5B56B64883}"/>
          </ac:picMkLst>
        </pc:picChg>
        <pc:picChg chg="add mod">
          <ac:chgData name="Kate Coode" userId="e5a45405-9a7c-42fe-972f-cf9e071f7760" providerId="ADAL" clId="{97425C76-DF6B-1E40-8CE4-A7C8508A0F8F}" dt="2021-02-15T12:36:21.474" v="628" actId="14100"/>
          <ac:picMkLst>
            <pc:docMk/>
            <pc:sldMk cId="4204809770" sldId="266"/>
            <ac:picMk id="13" creationId="{1FFCFFC0-526A-E44B-A349-39AD4F13DCC7}"/>
          </ac:picMkLst>
        </pc:picChg>
      </pc:sldChg>
      <pc:sldChg chg="addSp delSp modSp add del mod">
        <pc:chgData name="Kate Coode" userId="e5a45405-9a7c-42fe-972f-cf9e071f7760" providerId="ADAL" clId="{97425C76-DF6B-1E40-8CE4-A7C8508A0F8F}" dt="2021-02-19T15:50:41.719" v="3779" actId="1076"/>
        <pc:sldMkLst>
          <pc:docMk/>
          <pc:sldMk cId="790633668" sldId="267"/>
        </pc:sldMkLst>
        <pc:spChg chg="mod">
          <ac:chgData name="Kate Coode" userId="e5a45405-9a7c-42fe-972f-cf9e071f7760" providerId="ADAL" clId="{97425C76-DF6B-1E40-8CE4-A7C8508A0F8F}" dt="2021-02-19T11:55:03.347" v="1279" actId="255"/>
          <ac:spMkLst>
            <pc:docMk/>
            <pc:sldMk cId="790633668" sldId="267"/>
            <ac:spMk id="5" creationId="{2F11DDCC-CF98-C44C-BF4E-548E7A0BEAF7}"/>
          </ac:spMkLst>
        </pc:spChg>
        <pc:spChg chg="add del mod">
          <ac:chgData name="Kate Coode" userId="e5a45405-9a7c-42fe-972f-cf9e071f7760" providerId="ADAL" clId="{97425C76-DF6B-1E40-8CE4-A7C8508A0F8F}" dt="2021-02-15T11:04:17.690" v="340" actId="478"/>
          <ac:spMkLst>
            <pc:docMk/>
            <pc:sldMk cId="790633668" sldId="267"/>
            <ac:spMk id="7" creationId="{A4E9084B-8F55-E94C-9C42-4F7E99DC0AB0}"/>
          </ac:spMkLst>
        </pc:spChg>
        <pc:spChg chg="add mod">
          <ac:chgData name="Kate Coode" userId="e5a45405-9a7c-42fe-972f-cf9e071f7760" providerId="ADAL" clId="{97425C76-DF6B-1E40-8CE4-A7C8508A0F8F}" dt="2021-02-19T12:25:45.435" v="1799" actId="207"/>
          <ac:spMkLst>
            <pc:docMk/>
            <pc:sldMk cId="790633668" sldId="267"/>
            <ac:spMk id="12" creationId="{FA29E392-C8FF-E348-95EF-58863EFCC65E}"/>
          </ac:spMkLst>
        </pc:spChg>
        <pc:picChg chg="mod">
          <ac:chgData name="Kate Coode" userId="e5a45405-9a7c-42fe-972f-cf9e071f7760" providerId="ADAL" clId="{97425C76-DF6B-1E40-8CE4-A7C8508A0F8F}" dt="2021-02-19T15:50:38.413" v="3778" actId="1076"/>
          <ac:picMkLst>
            <pc:docMk/>
            <pc:sldMk cId="790633668" sldId="267"/>
            <ac:picMk id="3" creationId="{2C586B25-A4F2-5A4E-A89E-8ED6B4E323EF}"/>
          </ac:picMkLst>
        </pc:picChg>
        <pc:picChg chg="add del mod">
          <ac:chgData name="Kate Coode" userId="e5a45405-9a7c-42fe-972f-cf9e071f7760" providerId="ADAL" clId="{97425C76-DF6B-1E40-8CE4-A7C8508A0F8F}" dt="2021-02-15T11:04:09.993" v="337" actId="478"/>
          <ac:picMkLst>
            <pc:docMk/>
            <pc:sldMk cId="790633668" sldId="267"/>
            <ac:picMk id="4" creationId="{1CF25C0D-DA68-7C45-AAE1-C2795672AB2D}"/>
          </ac:picMkLst>
        </pc:picChg>
        <pc:picChg chg="add mod">
          <ac:chgData name="Kate Coode" userId="e5a45405-9a7c-42fe-972f-cf9e071f7760" providerId="ADAL" clId="{97425C76-DF6B-1E40-8CE4-A7C8508A0F8F}" dt="2021-02-19T11:48:58.843" v="1081" actId="14100"/>
          <ac:picMkLst>
            <pc:docMk/>
            <pc:sldMk cId="790633668" sldId="267"/>
            <ac:picMk id="4" creationId="{3066BA3C-4E2A-1E40-A722-4ADB2698F70F}"/>
          </ac:picMkLst>
        </pc:picChg>
        <pc:picChg chg="add del mod">
          <ac:chgData name="Kate Coode" userId="e5a45405-9a7c-42fe-972f-cf9e071f7760" providerId="ADAL" clId="{97425C76-DF6B-1E40-8CE4-A7C8508A0F8F}" dt="2021-02-15T11:04:11.881" v="338" actId="478"/>
          <ac:picMkLst>
            <pc:docMk/>
            <pc:sldMk cId="790633668" sldId="267"/>
            <ac:picMk id="6" creationId="{A4383A25-D564-4246-A804-4F6C03BAA740}"/>
          </ac:picMkLst>
        </pc:picChg>
        <pc:picChg chg="add mod">
          <ac:chgData name="Kate Coode" userId="e5a45405-9a7c-42fe-972f-cf9e071f7760" providerId="ADAL" clId="{97425C76-DF6B-1E40-8CE4-A7C8508A0F8F}" dt="2021-02-19T11:49:20.986" v="1092" actId="1076"/>
          <ac:picMkLst>
            <pc:docMk/>
            <pc:sldMk cId="790633668" sldId="267"/>
            <ac:picMk id="7" creationId="{838AA2FD-2EBD-B24F-AE81-E4A392D86BF2}"/>
          </ac:picMkLst>
        </pc:picChg>
        <pc:picChg chg="add del mod">
          <ac:chgData name="Kate Coode" userId="e5a45405-9a7c-42fe-972f-cf9e071f7760" providerId="ADAL" clId="{97425C76-DF6B-1E40-8CE4-A7C8508A0F8F}" dt="2021-02-19T11:48:25.160" v="1073" actId="478"/>
          <ac:picMkLst>
            <pc:docMk/>
            <pc:sldMk cId="790633668" sldId="267"/>
            <ac:picMk id="9" creationId="{EA146C9E-74F5-3043-8A74-D5572486632C}"/>
          </ac:picMkLst>
        </pc:picChg>
        <pc:picChg chg="add del mod">
          <ac:chgData name="Kate Coode" userId="e5a45405-9a7c-42fe-972f-cf9e071f7760" providerId="ADAL" clId="{97425C76-DF6B-1E40-8CE4-A7C8508A0F8F}" dt="2021-02-19T11:48:25.954" v="1074" actId="478"/>
          <ac:picMkLst>
            <pc:docMk/>
            <pc:sldMk cId="790633668" sldId="267"/>
            <ac:picMk id="11" creationId="{3D8B31A7-58A5-3848-855A-2488B497FB9F}"/>
          </ac:picMkLst>
        </pc:picChg>
        <pc:picChg chg="add del mod">
          <ac:chgData name="Kate Coode" userId="e5a45405-9a7c-42fe-972f-cf9e071f7760" providerId="ADAL" clId="{97425C76-DF6B-1E40-8CE4-A7C8508A0F8F}" dt="2021-02-19T15:48:43.892" v="3761" actId="478"/>
          <ac:picMkLst>
            <pc:docMk/>
            <pc:sldMk cId="790633668" sldId="267"/>
            <ac:picMk id="13" creationId="{9CA1DB78-8AE2-D549-97A4-50FB031026FC}"/>
          </ac:picMkLst>
        </pc:picChg>
        <pc:picChg chg="add mod modCrop">
          <ac:chgData name="Kate Coode" userId="e5a45405-9a7c-42fe-972f-cf9e071f7760" providerId="ADAL" clId="{97425C76-DF6B-1E40-8CE4-A7C8508A0F8F}" dt="2021-02-19T15:49:48.131" v="3773" actId="29295"/>
          <ac:picMkLst>
            <pc:docMk/>
            <pc:sldMk cId="790633668" sldId="267"/>
            <ac:picMk id="14" creationId="{E345A032-3562-754C-89E7-EFC811C37D0F}"/>
          </ac:picMkLst>
        </pc:picChg>
        <pc:picChg chg="add mod">
          <ac:chgData name="Kate Coode" userId="e5a45405-9a7c-42fe-972f-cf9e071f7760" providerId="ADAL" clId="{97425C76-DF6B-1E40-8CE4-A7C8508A0F8F}" dt="2021-02-19T15:50:41.719" v="3779" actId="1076"/>
          <ac:picMkLst>
            <pc:docMk/>
            <pc:sldMk cId="790633668" sldId="267"/>
            <ac:picMk id="15" creationId="{667929F8-99EF-9347-8C74-097B8D350F3F}"/>
          </ac:picMkLst>
        </pc:picChg>
      </pc:sldChg>
      <pc:sldChg chg="addSp delSp modSp mod">
        <pc:chgData name="Kate Coode" userId="e5a45405-9a7c-42fe-972f-cf9e071f7760" providerId="ADAL" clId="{97425C76-DF6B-1E40-8CE4-A7C8508A0F8F}" dt="2021-02-19T15:59:45.615" v="3839" actId="1076"/>
        <pc:sldMkLst>
          <pc:docMk/>
          <pc:sldMk cId="371754411" sldId="268"/>
        </pc:sldMkLst>
        <pc:spChg chg="mod">
          <ac:chgData name="Kate Coode" userId="e5a45405-9a7c-42fe-972f-cf9e071f7760" providerId="ADAL" clId="{97425C76-DF6B-1E40-8CE4-A7C8508A0F8F}" dt="2021-02-19T15:59:11.594" v="3829" actId="20577"/>
          <ac:spMkLst>
            <pc:docMk/>
            <pc:sldMk cId="371754411" sldId="268"/>
            <ac:spMk id="5" creationId="{0B714C2B-1481-0649-9031-DADE9052C933}"/>
          </ac:spMkLst>
        </pc:spChg>
        <pc:spChg chg="add mod">
          <ac:chgData name="Kate Coode" userId="e5a45405-9a7c-42fe-972f-cf9e071f7760" providerId="ADAL" clId="{97425C76-DF6B-1E40-8CE4-A7C8508A0F8F}" dt="2021-02-15T10:23:31.341" v="166" actId="1076"/>
          <ac:spMkLst>
            <pc:docMk/>
            <pc:sldMk cId="371754411" sldId="268"/>
            <ac:spMk id="8" creationId="{970E87EB-66A5-5144-A1FD-62D3720D5328}"/>
          </ac:spMkLst>
        </pc:spChg>
        <pc:picChg chg="add mod">
          <ac:chgData name="Kate Coode" userId="e5a45405-9a7c-42fe-972f-cf9e071f7760" providerId="ADAL" clId="{97425C76-DF6B-1E40-8CE4-A7C8508A0F8F}" dt="2021-02-15T10:21:33.357" v="141" actId="1076"/>
          <ac:picMkLst>
            <pc:docMk/>
            <pc:sldMk cId="371754411" sldId="268"/>
            <ac:picMk id="4" creationId="{7E46C466-0A35-1341-9046-5767D54AFD3D}"/>
          </ac:picMkLst>
        </pc:picChg>
        <pc:picChg chg="add mod">
          <ac:chgData name="Kate Coode" userId="e5a45405-9a7c-42fe-972f-cf9e071f7760" providerId="ADAL" clId="{97425C76-DF6B-1E40-8CE4-A7C8508A0F8F}" dt="2021-02-19T15:59:45.615" v="3839" actId="1076"/>
          <ac:picMkLst>
            <pc:docMk/>
            <pc:sldMk cId="371754411" sldId="268"/>
            <ac:picMk id="7" creationId="{7B116DC8-AF33-244B-B3E8-274246C1368F}"/>
          </ac:picMkLst>
        </pc:picChg>
        <pc:picChg chg="add del mod">
          <ac:chgData name="Kate Coode" userId="e5a45405-9a7c-42fe-972f-cf9e071f7760" providerId="ADAL" clId="{97425C76-DF6B-1E40-8CE4-A7C8508A0F8F}" dt="2021-02-15T10:25:45.737" v="167" actId="478"/>
          <ac:picMkLst>
            <pc:docMk/>
            <pc:sldMk cId="371754411" sldId="268"/>
            <ac:picMk id="7" creationId="{7F48083F-6F29-3F4B-AA05-FCF6D5D308FA}"/>
          </ac:picMkLst>
        </pc:picChg>
        <pc:picChg chg="add mod">
          <ac:chgData name="Kate Coode" userId="e5a45405-9a7c-42fe-972f-cf9e071f7760" providerId="ADAL" clId="{97425C76-DF6B-1E40-8CE4-A7C8508A0F8F}" dt="2021-02-19T15:59:38.757" v="3836" actId="1076"/>
          <ac:picMkLst>
            <pc:docMk/>
            <pc:sldMk cId="371754411" sldId="268"/>
            <ac:picMk id="9" creationId="{9993EC7D-2EC1-2545-8434-6F3422983C22}"/>
          </ac:picMkLst>
        </pc:picChg>
        <pc:picChg chg="add mod">
          <ac:chgData name="Kate Coode" userId="e5a45405-9a7c-42fe-972f-cf9e071f7760" providerId="ADAL" clId="{97425C76-DF6B-1E40-8CE4-A7C8508A0F8F}" dt="2021-02-15T10:27:36.175" v="176" actId="14100"/>
          <ac:picMkLst>
            <pc:docMk/>
            <pc:sldMk cId="371754411" sldId="268"/>
            <ac:picMk id="10" creationId="{D7EF9B7A-DE3B-034A-A881-2F6951080E4C}"/>
          </ac:picMkLst>
        </pc:picChg>
      </pc:sldChg>
      <pc:sldChg chg="addSp delSp modSp mod">
        <pc:chgData name="Kate Coode" userId="e5a45405-9a7c-42fe-972f-cf9e071f7760" providerId="ADAL" clId="{97425C76-DF6B-1E40-8CE4-A7C8508A0F8F}" dt="2021-02-19T16:10:32.851" v="3929" actId="1076"/>
        <pc:sldMkLst>
          <pc:docMk/>
          <pc:sldMk cId="4053886606" sldId="271"/>
        </pc:sldMkLst>
        <pc:spChg chg="mod">
          <ac:chgData name="Kate Coode" userId="e5a45405-9a7c-42fe-972f-cf9e071f7760" providerId="ADAL" clId="{97425C76-DF6B-1E40-8CE4-A7C8508A0F8F}" dt="2021-02-19T12:50:47.749" v="2906" actId="20577"/>
          <ac:spMkLst>
            <pc:docMk/>
            <pc:sldMk cId="4053886606" sldId="271"/>
            <ac:spMk id="5" creationId="{70072592-8BAF-BD4C-B0B8-1FD973E51422}"/>
          </ac:spMkLst>
        </pc:spChg>
        <pc:spChg chg="add mod">
          <ac:chgData name="Kate Coode" userId="e5a45405-9a7c-42fe-972f-cf9e071f7760" providerId="ADAL" clId="{97425C76-DF6B-1E40-8CE4-A7C8508A0F8F}" dt="2021-02-15T13:53:28.233" v="906" actId="1076"/>
          <ac:spMkLst>
            <pc:docMk/>
            <pc:sldMk cId="4053886606" sldId="271"/>
            <ac:spMk id="11" creationId="{B539AB92-4BDA-5D49-8C07-54E59C56605F}"/>
          </ac:spMkLst>
        </pc:spChg>
        <pc:picChg chg="add del mod">
          <ac:chgData name="Kate Coode" userId="e5a45405-9a7c-42fe-972f-cf9e071f7760" providerId="ADAL" clId="{97425C76-DF6B-1E40-8CE4-A7C8508A0F8F}" dt="2021-02-15T13:22:48.213" v="789" actId="478"/>
          <ac:picMkLst>
            <pc:docMk/>
            <pc:sldMk cId="4053886606" sldId="271"/>
            <ac:picMk id="6" creationId="{331A0AB4-D758-1A43-802B-627D6F623F9A}"/>
          </ac:picMkLst>
        </pc:picChg>
        <pc:picChg chg="add mod">
          <ac:chgData name="Kate Coode" userId="e5a45405-9a7c-42fe-972f-cf9e071f7760" providerId="ADAL" clId="{97425C76-DF6B-1E40-8CE4-A7C8508A0F8F}" dt="2021-02-19T16:10:32.851" v="3929" actId="1076"/>
          <ac:picMkLst>
            <pc:docMk/>
            <pc:sldMk cId="4053886606" sldId="271"/>
            <ac:picMk id="7" creationId="{6B724EFA-2538-D142-B962-3D7975542BF3}"/>
          </ac:picMkLst>
        </pc:picChg>
        <pc:picChg chg="add mod">
          <ac:chgData name="Kate Coode" userId="e5a45405-9a7c-42fe-972f-cf9e071f7760" providerId="ADAL" clId="{97425C76-DF6B-1E40-8CE4-A7C8508A0F8F}" dt="2021-02-15T13:51:54.648" v="874" actId="14100"/>
          <ac:picMkLst>
            <pc:docMk/>
            <pc:sldMk cId="4053886606" sldId="271"/>
            <ac:picMk id="8" creationId="{AF4B5F1B-7E31-494A-97A0-35AADF3A2908}"/>
          </ac:picMkLst>
        </pc:picChg>
        <pc:picChg chg="add mod">
          <ac:chgData name="Kate Coode" userId="e5a45405-9a7c-42fe-972f-cf9e071f7760" providerId="ADAL" clId="{97425C76-DF6B-1E40-8CE4-A7C8508A0F8F}" dt="2021-02-15T13:52:04.535" v="880" actId="14100"/>
          <ac:picMkLst>
            <pc:docMk/>
            <pc:sldMk cId="4053886606" sldId="271"/>
            <ac:picMk id="10" creationId="{2C4F4A91-AB2E-E543-848E-B95EC4E0399F}"/>
          </ac:picMkLst>
        </pc:picChg>
      </pc:sldChg>
      <pc:sldChg chg="addSp delSp modSp mod">
        <pc:chgData name="Kate Coode" userId="e5a45405-9a7c-42fe-972f-cf9e071f7760" providerId="ADAL" clId="{97425C76-DF6B-1E40-8CE4-A7C8508A0F8F}" dt="2021-02-19T16:53:03.377" v="4187" actId="20577"/>
        <pc:sldMkLst>
          <pc:docMk/>
          <pc:sldMk cId="2385938498" sldId="272"/>
        </pc:sldMkLst>
        <pc:spChg chg="mod">
          <ac:chgData name="Kate Coode" userId="e5a45405-9a7c-42fe-972f-cf9e071f7760" providerId="ADAL" clId="{97425C76-DF6B-1E40-8CE4-A7C8508A0F8F}" dt="2021-02-19T16:53:03.377" v="4187" actId="20577"/>
          <ac:spMkLst>
            <pc:docMk/>
            <pc:sldMk cId="2385938498" sldId="272"/>
            <ac:spMk id="3" creationId="{3DFFA369-DAB5-5E40-A9D1-DE3091034FF5}"/>
          </ac:spMkLst>
        </pc:spChg>
        <pc:spChg chg="add mod">
          <ac:chgData name="Kate Coode" userId="e5a45405-9a7c-42fe-972f-cf9e071f7760" providerId="ADAL" clId="{97425C76-DF6B-1E40-8CE4-A7C8508A0F8F}" dt="2021-02-19T12:28:41.198" v="1820" actId="20577"/>
          <ac:spMkLst>
            <pc:docMk/>
            <pc:sldMk cId="2385938498" sldId="272"/>
            <ac:spMk id="5" creationId="{77859EF1-F8C0-0A46-80EB-D9B61453A980}"/>
          </ac:spMkLst>
        </pc:spChg>
        <pc:spChg chg="add del mod">
          <ac:chgData name="Kate Coode" userId="e5a45405-9a7c-42fe-972f-cf9e071f7760" providerId="ADAL" clId="{97425C76-DF6B-1E40-8CE4-A7C8508A0F8F}" dt="2021-02-15T20:01:49.192" v="1071" actId="478"/>
          <ac:spMkLst>
            <pc:docMk/>
            <pc:sldMk cId="2385938498" sldId="272"/>
            <ac:spMk id="9" creationId="{6F1D3C5E-5C26-F44A-B476-6CFC6B935BF8}"/>
          </ac:spMkLst>
        </pc:spChg>
        <pc:picChg chg="add mod">
          <ac:chgData name="Kate Coode" userId="e5a45405-9a7c-42fe-972f-cf9e071f7760" providerId="ADAL" clId="{97425C76-DF6B-1E40-8CE4-A7C8508A0F8F}" dt="2021-02-19T12:28:23.217" v="1806" actId="14100"/>
          <ac:picMkLst>
            <pc:docMk/>
            <pc:sldMk cId="2385938498" sldId="272"/>
            <ac:picMk id="4" creationId="{06562740-1CCC-C142-B844-10ED0200D565}"/>
          </ac:picMkLst>
        </pc:picChg>
        <pc:picChg chg="del">
          <ac:chgData name="Kate Coode" userId="e5a45405-9a7c-42fe-972f-cf9e071f7760" providerId="ADAL" clId="{97425C76-DF6B-1E40-8CE4-A7C8508A0F8F}" dt="2021-02-15T19:38:36.942" v="1032" actId="478"/>
          <ac:picMkLst>
            <pc:docMk/>
            <pc:sldMk cId="2385938498" sldId="272"/>
            <ac:picMk id="4" creationId="{63EC0AB2-525B-354E-821A-F5BDA54972D2}"/>
          </ac:picMkLst>
        </pc:picChg>
        <pc:picChg chg="add del mod">
          <ac:chgData name="Kate Coode" userId="e5a45405-9a7c-42fe-972f-cf9e071f7760" providerId="ADAL" clId="{97425C76-DF6B-1E40-8CE4-A7C8508A0F8F}" dt="2021-02-15T19:39:42.800" v="1035" actId="478"/>
          <ac:picMkLst>
            <pc:docMk/>
            <pc:sldMk cId="2385938498" sldId="272"/>
            <ac:picMk id="5" creationId="{8057193D-E92B-1447-8101-CE7EB66D5F71}"/>
          </ac:picMkLst>
        </pc:picChg>
        <pc:picChg chg="add del mod">
          <ac:chgData name="Kate Coode" userId="e5a45405-9a7c-42fe-972f-cf9e071f7760" providerId="ADAL" clId="{97425C76-DF6B-1E40-8CE4-A7C8508A0F8F}" dt="2021-02-15T20:01:44.911" v="1070" actId="478"/>
          <ac:picMkLst>
            <pc:docMk/>
            <pc:sldMk cId="2385938498" sldId="272"/>
            <ac:picMk id="8" creationId="{653091FE-DE5C-6947-8DC6-39F1A1FD72EC}"/>
          </ac:picMkLst>
        </pc:picChg>
        <pc:picChg chg="add mod">
          <ac:chgData name="Kate Coode" userId="e5a45405-9a7c-42fe-972f-cf9e071f7760" providerId="ADAL" clId="{97425C76-DF6B-1E40-8CE4-A7C8508A0F8F}" dt="2021-02-19T12:30:09.327" v="1826" actId="14100"/>
          <ac:picMkLst>
            <pc:docMk/>
            <pc:sldMk cId="2385938498" sldId="272"/>
            <ac:picMk id="8" creationId="{E148FA5C-8D58-D046-B0EA-4327713EF932}"/>
          </ac:picMkLst>
        </pc:picChg>
        <pc:picChg chg="add mod">
          <ac:chgData name="Kate Coode" userId="e5a45405-9a7c-42fe-972f-cf9e071f7760" providerId="ADAL" clId="{97425C76-DF6B-1E40-8CE4-A7C8508A0F8F}" dt="2021-02-19T16:39:46.514" v="4055" actId="14100"/>
          <ac:picMkLst>
            <pc:docMk/>
            <pc:sldMk cId="2385938498" sldId="272"/>
            <ac:picMk id="9" creationId="{CC323EF8-DDA8-0A4C-923A-3D813E379BCD}"/>
          </ac:picMkLst>
        </pc:picChg>
        <pc:picChg chg="add del mod">
          <ac:chgData name="Kate Coode" userId="e5a45405-9a7c-42fe-972f-cf9e071f7760" providerId="ADAL" clId="{97425C76-DF6B-1E40-8CE4-A7C8508A0F8F}" dt="2021-02-19T16:39:37.553" v="4053" actId="478"/>
          <ac:picMkLst>
            <pc:docMk/>
            <pc:sldMk cId="2385938498" sldId="272"/>
            <ac:picMk id="10" creationId="{0079F782-C685-834B-BDAB-8C4C9B76B8E7}"/>
          </ac:picMkLst>
        </pc:picChg>
        <pc:picChg chg="add mod">
          <ac:chgData name="Kate Coode" userId="e5a45405-9a7c-42fe-972f-cf9e071f7760" providerId="ADAL" clId="{97425C76-DF6B-1E40-8CE4-A7C8508A0F8F}" dt="2021-02-19T16:42:41.492" v="4089" actId="1076"/>
          <ac:picMkLst>
            <pc:docMk/>
            <pc:sldMk cId="2385938498" sldId="272"/>
            <ac:picMk id="11" creationId="{0CBD8C96-C8CD-D64B-9BC4-8AEE642A65BA}"/>
          </ac:picMkLst>
        </pc:picChg>
      </pc:sldChg>
      <pc:sldChg chg="addSp delSp modSp mod">
        <pc:chgData name="Kate Coode" userId="e5a45405-9a7c-42fe-972f-cf9e071f7760" providerId="ADAL" clId="{97425C76-DF6B-1E40-8CE4-A7C8508A0F8F}" dt="2021-02-19T15:48:19.922" v="3759" actId="29295"/>
        <pc:sldMkLst>
          <pc:docMk/>
          <pc:sldMk cId="968863489" sldId="273"/>
        </pc:sldMkLst>
        <pc:spChg chg="mod">
          <ac:chgData name="Kate Coode" userId="e5a45405-9a7c-42fe-972f-cf9e071f7760" providerId="ADAL" clId="{97425C76-DF6B-1E40-8CE4-A7C8508A0F8F}" dt="2021-02-19T12:11:53.886" v="1720" actId="14100"/>
          <ac:spMkLst>
            <pc:docMk/>
            <pc:sldMk cId="968863489" sldId="273"/>
            <ac:spMk id="5" creationId="{92EF6696-6D44-654C-8D71-E052F6E32AD0}"/>
          </ac:spMkLst>
        </pc:spChg>
        <pc:spChg chg="add mod">
          <ac:chgData name="Kate Coode" userId="e5a45405-9a7c-42fe-972f-cf9e071f7760" providerId="ADAL" clId="{97425C76-DF6B-1E40-8CE4-A7C8508A0F8F}" dt="2021-02-15T10:40:00.785" v="255" actId="1076"/>
          <ac:spMkLst>
            <pc:docMk/>
            <pc:sldMk cId="968863489" sldId="273"/>
            <ac:spMk id="10" creationId="{B09CF539-CB70-C945-85C2-2CD4229D0C58}"/>
          </ac:spMkLst>
        </pc:spChg>
        <pc:picChg chg="add del mod">
          <ac:chgData name="Kate Coode" userId="e5a45405-9a7c-42fe-972f-cf9e071f7760" providerId="ADAL" clId="{97425C76-DF6B-1E40-8CE4-A7C8508A0F8F}" dt="2021-02-15T10:04:26.614" v="8" actId="478"/>
          <ac:picMkLst>
            <pc:docMk/>
            <pc:sldMk cId="968863489" sldId="273"/>
            <ac:picMk id="4" creationId="{83EA3216-9636-3F46-A238-AD609F2DC444}"/>
          </ac:picMkLst>
        </pc:picChg>
        <pc:picChg chg="add mod">
          <ac:chgData name="Kate Coode" userId="e5a45405-9a7c-42fe-972f-cf9e071f7760" providerId="ADAL" clId="{97425C76-DF6B-1E40-8CE4-A7C8508A0F8F}" dt="2021-02-15T10:37:43.266" v="210" actId="1076"/>
          <ac:picMkLst>
            <pc:docMk/>
            <pc:sldMk cId="968863489" sldId="273"/>
            <ac:picMk id="7" creationId="{82DCB3C8-E4A3-9049-8EE1-77C2AE49AB78}"/>
          </ac:picMkLst>
        </pc:picChg>
        <pc:picChg chg="add mod">
          <ac:chgData name="Kate Coode" userId="e5a45405-9a7c-42fe-972f-cf9e071f7760" providerId="ADAL" clId="{97425C76-DF6B-1E40-8CE4-A7C8508A0F8F}" dt="2021-02-19T15:48:19.922" v="3759" actId="29295"/>
          <ac:picMkLst>
            <pc:docMk/>
            <pc:sldMk cId="968863489" sldId="273"/>
            <ac:picMk id="8" creationId="{226EA001-8AC6-5647-A193-90B2A9EE9633}"/>
          </ac:picMkLst>
        </pc:picChg>
        <pc:picChg chg="add mod">
          <ac:chgData name="Kate Coode" userId="e5a45405-9a7c-42fe-972f-cf9e071f7760" providerId="ADAL" clId="{97425C76-DF6B-1E40-8CE4-A7C8508A0F8F}" dt="2021-02-15T10:38:21.422" v="214" actId="1076"/>
          <ac:picMkLst>
            <pc:docMk/>
            <pc:sldMk cId="968863489" sldId="273"/>
            <ac:picMk id="9" creationId="{AB3D32A7-49F3-E64A-8461-1C01BCE819B7}"/>
          </ac:picMkLst>
        </pc:picChg>
      </pc:sldChg>
      <pc:sldChg chg="addSp delSp modSp mod ord">
        <pc:chgData name="Kate Coode" userId="e5a45405-9a7c-42fe-972f-cf9e071f7760" providerId="ADAL" clId="{97425C76-DF6B-1E40-8CE4-A7C8508A0F8F}" dt="2021-02-19T13:52:33.508" v="3469" actId="255"/>
        <pc:sldMkLst>
          <pc:docMk/>
          <pc:sldMk cId="3435605458" sldId="274"/>
        </pc:sldMkLst>
        <pc:spChg chg="add del mod">
          <ac:chgData name="Kate Coode" userId="e5a45405-9a7c-42fe-972f-cf9e071f7760" providerId="ADAL" clId="{97425C76-DF6B-1E40-8CE4-A7C8508A0F8F}" dt="2021-02-19T13:50:54.473" v="3414" actId="767"/>
          <ac:spMkLst>
            <pc:docMk/>
            <pc:sldMk cId="3435605458" sldId="274"/>
            <ac:spMk id="2" creationId="{3705A087-8EDC-2144-8658-E53796D20EDE}"/>
          </ac:spMkLst>
        </pc:spChg>
        <pc:spChg chg="mod">
          <ac:chgData name="Kate Coode" userId="e5a45405-9a7c-42fe-972f-cf9e071f7760" providerId="ADAL" clId="{97425C76-DF6B-1E40-8CE4-A7C8508A0F8F}" dt="2021-02-19T13:52:27.560" v="3468" actId="255"/>
          <ac:spMkLst>
            <pc:docMk/>
            <pc:sldMk cId="3435605458" sldId="274"/>
            <ac:spMk id="5" creationId="{FD5A518A-9F89-5F44-BD6E-BCE45BDD8157}"/>
          </ac:spMkLst>
        </pc:spChg>
        <pc:spChg chg="add del mod">
          <ac:chgData name="Kate Coode" userId="e5a45405-9a7c-42fe-972f-cf9e071f7760" providerId="ADAL" clId="{97425C76-DF6B-1E40-8CE4-A7C8508A0F8F}" dt="2021-02-19T13:51:22.998" v="3435"/>
          <ac:spMkLst>
            <pc:docMk/>
            <pc:sldMk cId="3435605458" sldId="274"/>
            <ac:spMk id="7" creationId="{13AE4B82-46A4-424F-98C6-4FAC91241C69}"/>
          </ac:spMkLst>
        </pc:spChg>
        <pc:spChg chg="add mod">
          <ac:chgData name="Kate Coode" userId="e5a45405-9a7c-42fe-972f-cf9e071f7760" providerId="ADAL" clId="{97425C76-DF6B-1E40-8CE4-A7C8508A0F8F}" dt="2021-02-19T13:52:33.508" v="3469" actId="255"/>
          <ac:spMkLst>
            <pc:docMk/>
            <pc:sldMk cId="3435605458" sldId="274"/>
            <ac:spMk id="8" creationId="{EFC0EB93-A1DE-FD46-9A24-3F7017D94B88}"/>
          </ac:spMkLst>
        </pc:spChg>
        <pc:picChg chg="add mod">
          <ac:chgData name="Kate Coode" userId="e5a45405-9a7c-42fe-972f-cf9e071f7760" providerId="ADAL" clId="{97425C76-DF6B-1E40-8CE4-A7C8508A0F8F}" dt="2021-02-19T13:50:05.451" v="3397" actId="1076"/>
          <ac:picMkLst>
            <pc:docMk/>
            <pc:sldMk cId="3435605458" sldId="274"/>
            <ac:picMk id="6" creationId="{B698382F-2511-7047-B39B-7E8E957864B4}"/>
          </ac:picMkLst>
        </pc:picChg>
      </pc:sldChg>
      <pc:sldChg chg="addSp delSp modSp mod">
        <pc:chgData name="Kate Coode" userId="e5a45405-9a7c-42fe-972f-cf9e071f7760" providerId="ADAL" clId="{97425C76-DF6B-1E40-8CE4-A7C8508A0F8F}" dt="2021-02-19T16:50:05.178" v="4175" actId="9405"/>
        <pc:sldMkLst>
          <pc:docMk/>
          <pc:sldMk cId="2090252912" sldId="275"/>
        </pc:sldMkLst>
        <pc:spChg chg="mod">
          <ac:chgData name="Kate Coode" userId="e5a45405-9a7c-42fe-972f-cf9e071f7760" providerId="ADAL" clId="{97425C76-DF6B-1E40-8CE4-A7C8508A0F8F}" dt="2021-02-19T12:55:52.775" v="3228" actId="20577"/>
          <ac:spMkLst>
            <pc:docMk/>
            <pc:sldMk cId="2090252912" sldId="275"/>
            <ac:spMk id="3" creationId="{3DFFA369-DAB5-5E40-A9D1-DE3091034FF5}"/>
          </ac:spMkLst>
        </pc:spChg>
        <pc:picChg chg="del mod">
          <ac:chgData name="Kate Coode" userId="e5a45405-9a7c-42fe-972f-cf9e071f7760" providerId="ADAL" clId="{97425C76-DF6B-1E40-8CE4-A7C8508A0F8F}" dt="2021-02-15T10:17:41.240" v="98" actId="478"/>
          <ac:picMkLst>
            <pc:docMk/>
            <pc:sldMk cId="2090252912" sldId="275"/>
            <ac:picMk id="2" creationId="{1923C819-7230-7344-B250-55DBA9BC2981}"/>
          </ac:picMkLst>
        </pc:picChg>
        <pc:picChg chg="add del mod">
          <ac:chgData name="Kate Coode" userId="e5a45405-9a7c-42fe-972f-cf9e071f7760" providerId="ADAL" clId="{97425C76-DF6B-1E40-8CE4-A7C8508A0F8F}" dt="2021-02-19T16:23:06.259" v="3991"/>
          <ac:picMkLst>
            <pc:docMk/>
            <pc:sldMk cId="2090252912" sldId="275"/>
            <ac:picMk id="4" creationId="{2E8494CC-CFE3-8E48-9A07-028C947F51EA}"/>
          </ac:picMkLst>
        </pc:picChg>
        <pc:picChg chg="add del mod">
          <ac:chgData name="Kate Coode" userId="e5a45405-9a7c-42fe-972f-cf9e071f7760" providerId="ADAL" clId="{97425C76-DF6B-1E40-8CE4-A7C8508A0F8F}" dt="2021-02-19T16:23:08.265" v="3992" actId="478"/>
          <ac:picMkLst>
            <pc:docMk/>
            <pc:sldMk cId="2090252912" sldId="275"/>
            <ac:picMk id="7" creationId="{670E4A95-2B04-D643-877E-418626627478}"/>
          </ac:picMkLst>
        </pc:picChg>
        <pc:picChg chg="add mod">
          <ac:chgData name="Kate Coode" userId="e5a45405-9a7c-42fe-972f-cf9e071f7760" providerId="ADAL" clId="{97425C76-DF6B-1E40-8CE4-A7C8508A0F8F}" dt="2021-02-19T16:35:47.522" v="4001" actId="29295"/>
          <ac:picMkLst>
            <pc:docMk/>
            <pc:sldMk cId="2090252912" sldId="275"/>
            <ac:picMk id="8" creationId="{55925DB7-6204-5A49-B977-98A8F9CA21E8}"/>
          </ac:picMkLst>
        </pc:picChg>
        <pc:picChg chg="add mod">
          <ac:chgData name="Kate Coode" userId="e5a45405-9a7c-42fe-972f-cf9e071f7760" providerId="ADAL" clId="{97425C76-DF6B-1E40-8CE4-A7C8508A0F8F}" dt="2021-02-15T12:24:45.702" v="539" actId="14100"/>
          <ac:picMkLst>
            <pc:docMk/>
            <pc:sldMk cId="2090252912" sldId="275"/>
            <ac:picMk id="9" creationId="{F984455F-7382-7C44-8061-145650055EB0}"/>
          </ac:picMkLst>
        </pc:picChg>
        <pc:inkChg chg="add del">
          <ac:chgData name="Kate Coode" userId="e5a45405-9a7c-42fe-972f-cf9e071f7760" providerId="ADAL" clId="{97425C76-DF6B-1E40-8CE4-A7C8508A0F8F}" dt="2021-02-19T16:49:07.948" v="4159" actId="478"/>
          <ac:inkMkLst>
            <pc:docMk/>
            <pc:sldMk cId="2090252912" sldId="275"/>
            <ac:inkMk id="10" creationId="{B14B5724-A614-094C-9891-7DE58856FB4B}"/>
          </ac:inkMkLst>
        </pc:inkChg>
        <pc:inkChg chg="add del">
          <ac:chgData name="Kate Coode" userId="e5a45405-9a7c-42fe-972f-cf9e071f7760" providerId="ADAL" clId="{97425C76-DF6B-1E40-8CE4-A7C8508A0F8F}" dt="2021-02-19T16:49:10.498" v="4160" actId="478"/>
          <ac:inkMkLst>
            <pc:docMk/>
            <pc:sldMk cId="2090252912" sldId="275"/>
            <ac:inkMk id="11" creationId="{9CDCD26B-6282-5C46-9617-F02F9534E815}"/>
          </ac:inkMkLst>
        </pc:inkChg>
        <pc:inkChg chg="add del">
          <ac:chgData name="Kate Coode" userId="e5a45405-9a7c-42fe-972f-cf9e071f7760" providerId="ADAL" clId="{97425C76-DF6B-1E40-8CE4-A7C8508A0F8F}" dt="2021-02-19T16:49:11.843" v="4161" actId="478"/>
          <ac:inkMkLst>
            <pc:docMk/>
            <pc:sldMk cId="2090252912" sldId="275"/>
            <ac:inkMk id="12" creationId="{21BEF701-B461-1345-84E3-5DC550CD6F6B}"/>
          </ac:inkMkLst>
        </pc:inkChg>
        <pc:inkChg chg="add del">
          <ac:chgData name="Kate Coode" userId="e5a45405-9a7c-42fe-972f-cf9e071f7760" providerId="ADAL" clId="{97425C76-DF6B-1E40-8CE4-A7C8508A0F8F}" dt="2021-02-19T16:49:13.054" v="4162" actId="478"/>
          <ac:inkMkLst>
            <pc:docMk/>
            <pc:sldMk cId="2090252912" sldId="275"/>
            <ac:inkMk id="13" creationId="{8D2544C9-4CC1-BE47-9A91-73BD0045E1C2}"/>
          </ac:inkMkLst>
        </pc:inkChg>
        <pc:inkChg chg="add del">
          <ac:chgData name="Kate Coode" userId="e5a45405-9a7c-42fe-972f-cf9e071f7760" providerId="ADAL" clId="{97425C76-DF6B-1E40-8CE4-A7C8508A0F8F}" dt="2021-02-19T16:49:13.752" v="4163" actId="478"/>
          <ac:inkMkLst>
            <pc:docMk/>
            <pc:sldMk cId="2090252912" sldId="275"/>
            <ac:inkMk id="14" creationId="{F78F8419-011F-4347-BD5D-BD20DE8E1845}"/>
          </ac:inkMkLst>
        </pc:inkChg>
        <pc:inkChg chg="add del">
          <ac:chgData name="Kate Coode" userId="e5a45405-9a7c-42fe-972f-cf9e071f7760" providerId="ADAL" clId="{97425C76-DF6B-1E40-8CE4-A7C8508A0F8F}" dt="2021-02-19T16:49:41.954" v="4171" actId="9405"/>
          <ac:inkMkLst>
            <pc:docMk/>
            <pc:sldMk cId="2090252912" sldId="275"/>
            <ac:inkMk id="15" creationId="{C0390226-7DAE-FD4E-9C42-58D308E2AF1F}"/>
          </ac:inkMkLst>
        </pc:inkChg>
        <pc:inkChg chg="add del">
          <ac:chgData name="Kate Coode" userId="e5a45405-9a7c-42fe-972f-cf9e071f7760" providerId="ADAL" clId="{97425C76-DF6B-1E40-8CE4-A7C8508A0F8F}" dt="2021-02-19T16:49:29.089" v="4166" actId="9405"/>
          <ac:inkMkLst>
            <pc:docMk/>
            <pc:sldMk cId="2090252912" sldId="275"/>
            <ac:inkMk id="16" creationId="{CE7FD8ED-2E0B-564D-812F-C84B66B6B190}"/>
          </ac:inkMkLst>
        </pc:inkChg>
        <pc:inkChg chg="add del">
          <ac:chgData name="Kate Coode" userId="e5a45405-9a7c-42fe-972f-cf9e071f7760" providerId="ADAL" clId="{97425C76-DF6B-1E40-8CE4-A7C8508A0F8F}" dt="2021-02-19T16:49:35.560" v="4168" actId="9405"/>
          <ac:inkMkLst>
            <pc:docMk/>
            <pc:sldMk cId="2090252912" sldId="275"/>
            <ac:inkMk id="17" creationId="{36960FAF-7AF2-9445-A420-5B500DB6E86F}"/>
          </ac:inkMkLst>
        </pc:inkChg>
        <pc:inkChg chg="add del">
          <ac:chgData name="Kate Coode" userId="e5a45405-9a7c-42fe-972f-cf9e071f7760" providerId="ADAL" clId="{97425C76-DF6B-1E40-8CE4-A7C8508A0F8F}" dt="2021-02-19T16:49:41.421" v="4170" actId="9405"/>
          <ac:inkMkLst>
            <pc:docMk/>
            <pc:sldMk cId="2090252912" sldId="275"/>
            <ac:inkMk id="18" creationId="{62194E7F-0003-2F41-8EC6-76D7ACE81827}"/>
          </ac:inkMkLst>
        </pc:inkChg>
        <pc:inkChg chg="add">
          <ac:chgData name="Kate Coode" userId="e5a45405-9a7c-42fe-972f-cf9e071f7760" providerId="ADAL" clId="{97425C76-DF6B-1E40-8CE4-A7C8508A0F8F}" dt="2021-02-19T16:49:48.137" v="4172" actId="9405"/>
          <ac:inkMkLst>
            <pc:docMk/>
            <pc:sldMk cId="2090252912" sldId="275"/>
            <ac:inkMk id="19" creationId="{2C4AD1BB-2B96-7248-97F2-98BFC3F727A7}"/>
          </ac:inkMkLst>
        </pc:inkChg>
        <pc:inkChg chg="add">
          <ac:chgData name="Kate Coode" userId="e5a45405-9a7c-42fe-972f-cf9e071f7760" providerId="ADAL" clId="{97425C76-DF6B-1E40-8CE4-A7C8508A0F8F}" dt="2021-02-19T16:49:55.157" v="4173" actId="9405"/>
          <ac:inkMkLst>
            <pc:docMk/>
            <pc:sldMk cId="2090252912" sldId="275"/>
            <ac:inkMk id="20" creationId="{3D5D831A-1BB5-AE4F-826C-2AABB35A6603}"/>
          </ac:inkMkLst>
        </pc:inkChg>
        <pc:inkChg chg="add">
          <ac:chgData name="Kate Coode" userId="e5a45405-9a7c-42fe-972f-cf9e071f7760" providerId="ADAL" clId="{97425C76-DF6B-1E40-8CE4-A7C8508A0F8F}" dt="2021-02-19T16:50:00.275" v="4174" actId="9405"/>
          <ac:inkMkLst>
            <pc:docMk/>
            <pc:sldMk cId="2090252912" sldId="275"/>
            <ac:inkMk id="21" creationId="{ECDD885D-AD2D-2942-997C-22C572BDE73F}"/>
          </ac:inkMkLst>
        </pc:inkChg>
        <pc:inkChg chg="add">
          <ac:chgData name="Kate Coode" userId="e5a45405-9a7c-42fe-972f-cf9e071f7760" providerId="ADAL" clId="{97425C76-DF6B-1E40-8CE4-A7C8508A0F8F}" dt="2021-02-19T16:50:05.178" v="4175" actId="9405"/>
          <ac:inkMkLst>
            <pc:docMk/>
            <pc:sldMk cId="2090252912" sldId="275"/>
            <ac:inkMk id="22" creationId="{E1D74C3E-2536-3F4A-AFCC-4BDCCCA78DD8}"/>
          </ac:inkMkLst>
        </pc:inkChg>
      </pc:sldChg>
      <pc:sldChg chg="addSp delSp modSp mod">
        <pc:chgData name="Kate Coode" userId="e5a45405-9a7c-42fe-972f-cf9e071f7760" providerId="ADAL" clId="{97425C76-DF6B-1E40-8CE4-A7C8508A0F8F}" dt="2021-02-19T16:36:55.020" v="4018" actId="1076"/>
        <pc:sldMkLst>
          <pc:docMk/>
          <pc:sldMk cId="1396209684" sldId="276"/>
        </pc:sldMkLst>
        <pc:spChg chg="mod">
          <ac:chgData name="Kate Coode" userId="e5a45405-9a7c-42fe-972f-cf9e071f7760" providerId="ADAL" clId="{97425C76-DF6B-1E40-8CE4-A7C8508A0F8F}" dt="2021-02-19T12:57:15.985" v="3351" actId="14100"/>
          <ac:spMkLst>
            <pc:docMk/>
            <pc:sldMk cId="1396209684" sldId="276"/>
            <ac:spMk id="3" creationId="{3DFFA369-DAB5-5E40-A9D1-DE3091034FF5}"/>
          </ac:spMkLst>
        </pc:spChg>
        <pc:spChg chg="add mod">
          <ac:chgData name="Kate Coode" userId="e5a45405-9a7c-42fe-972f-cf9e071f7760" providerId="ADAL" clId="{97425C76-DF6B-1E40-8CE4-A7C8508A0F8F}" dt="2021-02-15T12:14:18.011" v="526" actId="1076"/>
          <ac:spMkLst>
            <pc:docMk/>
            <pc:sldMk cId="1396209684" sldId="276"/>
            <ac:spMk id="7" creationId="{554DE6D8-9FAE-D34E-A95E-EDAB66FE4C60}"/>
          </ac:spMkLst>
        </pc:spChg>
        <pc:picChg chg="mod">
          <ac:chgData name="Kate Coode" userId="e5a45405-9a7c-42fe-972f-cf9e071f7760" providerId="ADAL" clId="{97425C76-DF6B-1E40-8CE4-A7C8508A0F8F}" dt="2021-02-19T16:36:48.716" v="4017" actId="1076"/>
          <ac:picMkLst>
            <pc:docMk/>
            <pc:sldMk cId="1396209684" sldId="276"/>
            <ac:picMk id="2" creationId="{6679C5D3-9ECE-424B-9F39-F50D497BB4F6}"/>
          </ac:picMkLst>
        </pc:picChg>
        <pc:picChg chg="add mod">
          <ac:chgData name="Kate Coode" userId="e5a45405-9a7c-42fe-972f-cf9e071f7760" providerId="ADAL" clId="{97425C76-DF6B-1E40-8CE4-A7C8508A0F8F}" dt="2021-02-15T11:55:43.311" v="477" actId="1076"/>
          <ac:picMkLst>
            <pc:docMk/>
            <pc:sldMk cId="1396209684" sldId="276"/>
            <ac:picMk id="5" creationId="{0C876DAD-2987-D543-81A7-62F5339270D0}"/>
          </ac:picMkLst>
        </pc:picChg>
        <pc:picChg chg="add mod">
          <ac:chgData name="Kate Coode" userId="e5a45405-9a7c-42fe-972f-cf9e071f7760" providerId="ADAL" clId="{97425C76-DF6B-1E40-8CE4-A7C8508A0F8F}" dt="2021-02-19T16:36:55.020" v="4018" actId="1076"/>
          <ac:picMkLst>
            <pc:docMk/>
            <pc:sldMk cId="1396209684" sldId="276"/>
            <ac:picMk id="8" creationId="{890688E6-B553-874B-BA18-D58983D63CF4}"/>
          </ac:picMkLst>
        </pc:picChg>
        <pc:picChg chg="add mod">
          <ac:chgData name="Kate Coode" userId="e5a45405-9a7c-42fe-972f-cf9e071f7760" providerId="ADAL" clId="{97425C76-DF6B-1E40-8CE4-A7C8508A0F8F}" dt="2021-02-15T12:14:07.949" v="525" actId="14100"/>
          <ac:picMkLst>
            <pc:docMk/>
            <pc:sldMk cId="1396209684" sldId="276"/>
            <ac:picMk id="9" creationId="{4A3899D4-0A9C-4A40-85CC-B085FC557D13}"/>
          </ac:picMkLst>
        </pc:picChg>
        <pc:picChg chg="add del mod">
          <ac:chgData name="Kate Coode" userId="e5a45405-9a7c-42fe-972f-cf9e071f7760" providerId="ADAL" clId="{97425C76-DF6B-1E40-8CE4-A7C8508A0F8F}" dt="2021-02-19T16:36:38.915" v="4012" actId="478"/>
          <ac:picMkLst>
            <pc:docMk/>
            <pc:sldMk cId="1396209684" sldId="276"/>
            <ac:picMk id="10" creationId="{CA954292-9BC9-3F4A-B5D8-B3658A6F318C}"/>
          </ac:picMkLst>
        </pc:picChg>
        <pc:picChg chg="add del mod">
          <ac:chgData name="Kate Coode" userId="e5a45405-9a7c-42fe-972f-cf9e071f7760" providerId="ADAL" clId="{97425C76-DF6B-1E40-8CE4-A7C8508A0F8F}" dt="2021-02-19T16:36:37.420" v="4011" actId="478"/>
          <ac:picMkLst>
            <pc:docMk/>
            <pc:sldMk cId="1396209684" sldId="276"/>
            <ac:picMk id="11" creationId="{D744BCFE-DC7F-714E-B24D-9E8B2FC2EE00}"/>
          </ac:picMkLst>
        </pc:picChg>
      </pc:sldChg>
      <pc:sldChg chg="addSp delSp modSp mod">
        <pc:chgData name="Kate Coode" userId="e5a45405-9a7c-42fe-972f-cf9e071f7760" providerId="ADAL" clId="{97425C76-DF6B-1E40-8CE4-A7C8508A0F8F}" dt="2021-02-19T17:19:53.153" v="4801" actId="1076"/>
        <pc:sldMkLst>
          <pc:docMk/>
          <pc:sldMk cId="1868496152" sldId="277"/>
        </pc:sldMkLst>
        <pc:spChg chg="add del mod">
          <ac:chgData name="Kate Coode" userId="e5a45405-9a7c-42fe-972f-cf9e071f7760" providerId="ADAL" clId="{97425C76-DF6B-1E40-8CE4-A7C8508A0F8F}" dt="2021-02-19T13:53:04.363" v="3473"/>
          <ac:spMkLst>
            <pc:docMk/>
            <pc:sldMk cId="1868496152" sldId="277"/>
            <ac:spMk id="2" creationId="{8BFCBC1C-9ADD-3042-854B-E989A7B46AC7}"/>
          </ac:spMkLst>
        </pc:spChg>
        <pc:spChg chg="mod">
          <ac:chgData name="Kate Coode" userId="e5a45405-9a7c-42fe-972f-cf9e071f7760" providerId="ADAL" clId="{97425C76-DF6B-1E40-8CE4-A7C8508A0F8F}" dt="2021-02-19T17:19:40.527" v="4800" actId="255"/>
          <ac:spMkLst>
            <pc:docMk/>
            <pc:sldMk cId="1868496152" sldId="277"/>
            <ac:spMk id="3" creationId="{3DFFA369-DAB5-5E40-A9D1-DE3091034FF5}"/>
          </ac:spMkLst>
        </pc:spChg>
        <pc:spChg chg="add del mod">
          <ac:chgData name="Kate Coode" userId="e5a45405-9a7c-42fe-972f-cf9e071f7760" providerId="ADAL" clId="{97425C76-DF6B-1E40-8CE4-A7C8508A0F8F}" dt="2021-02-19T16:53:16.842" v="4191"/>
          <ac:spMkLst>
            <pc:docMk/>
            <pc:sldMk cId="1868496152" sldId="277"/>
            <ac:spMk id="4" creationId="{4AE47056-4312-AB4E-B42D-24EC282F89A6}"/>
          </ac:spMkLst>
        </pc:spChg>
        <pc:picChg chg="add mod modCrop">
          <ac:chgData name="Kate Coode" userId="e5a45405-9a7c-42fe-972f-cf9e071f7760" providerId="ADAL" clId="{97425C76-DF6B-1E40-8CE4-A7C8508A0F8F}" dt="2021-02-19T17:19:53.153" v="4801" actId="1076"/>
          <ac:picMkLst>
            <pc:docMk/>
            <pc:sldMk cId="1868496152" sldId="277"/>
            <ac:picMk id="7" creationId="{B05079BF-023A-0F4A-A366-A87CA40AF75A}"/>
          </ac:picMkLst>
        </pc:picChg>
        <pc:picChg chg="add mod modCrop">
          <ac:chgData name="Kate Coode" userId="e5a45405-9a7c-42fe-972f-cf9e071f7760" providerId="ADAL" clId="{97425C76-DF6B-1E40-8CE4-A7C8508A0F8F}" dt="2021-02-19T17:19:53.153" v="4801" actId="1076"/>
          <ac:picMkLst>
            <pc:docMk/>
            <pc:sldMk cId="1868496152" sldId="277"/>
            <ac:picMk id="8" creationId="{C0BDF039-2155-7749-9CF9-5FB261449D0D}"/>
          </ac:picMkLst>
        </pc:picChg>
        <pc:picChg chg="add mod modCrop">
          <ac:chgData name="Kate Coode" userId="e5a45405-9a7c-42fe-972f-cf9e071f7760" providerId="ADAL" clId="{97425C76-DF6B-1E40-8CE4-A7C8508A0F8F}" dt="2021-02-19T17:19:53.153" v="4801" actId="1076"/>
          <ac:picMkLst>
            <pc:docMk/>
            <pc:sldMk cId="1868496152" sldId="277"/>
            <ac:picMk id="9" creationId="{4D074D72-4421-7D48-BD87-29A7E01089EE}"/>
          </ac:picMkLst>
        </pc:picChg>
        <pc:picChg chg="add mod modCrop">
          <ac:chgData name="Kate Coode" userId="e5a45405-9a7c-42fe-972f-cf9e071f7760" providerId="ADAL" clId="{97425C76-DF6B-1E40-8CE4-A7C8508A0F8F}" dt="2021-02-19T17:19:53.153" v="4801" actId="1076"/>
          <ac:picMkLst>
            <pc:docMk/>
            <pc:sldMk cId="1868496152" sldId="277"/>
            <ac:picMk id="10" creationId="{61CFAFFC-D2A0-0545-ABDD-F30990249F61}"/>
          </ac:picMkLst>
        </pc:picChg>
        <pc:picChg chg="add mod">
          <ac:chgData name="Kate Coode" userId="e5a45405-9a7c-42fe-972f-cf9e071f7760" providerId="ADAL" clId="{97425C76-DF6B-1E40-8CE4-A7C8508A0F8F}" dt="2021-02-19T17:19:53.153" v="4801" actId="1076"/>
          <ac:picMkLst>
            <pc:docMk/>
            <pc:sldMk cId="1868496152" sldId="277"/>
            <ac:picMk id="11" creationId="{E6FB0567-E275-0843-9039-6257BB8DAC8F}"/>
          </ac:picMkLst>
        </pc:picChg>
      </pc:sldChg>
      <pc:sldChg chg="addSp delSp modSp new mod">
        <pc:chgData name="Kate Coode" userId="e5a45405-9a7c-42fe-972f-cf9e071f7760" providerId="ADAL" clId="{97425C76-DF6B-1E40-8CE4-A7C8508A0F8F}" dt="2021-02-19T15:56:18.377" v="3817" actId="1076"/>
        <pc:sldMkLst>
          <pc:docMk/>
          <pc:sldMk cId="2055404427" sldId="278"/>
        </pc:sldMkLst>
        <pc:spChg chg="add mod">
          <ac:chgData name="Kate Coode" userId="e5a45405-9a7c-42fe-972f-cf9e071f7760" providerId="ADAL" clId="{97425C76-DF6B-1E40-8CE4-A7C8508A0F8F}" dt="2021-02-15T11:03:30.100" v="333"/>
          <ac:spMkLst>
            <pc:docMk/>
            <pc:sldMk cId="2055404427" sldId="278"/>
            <ac:spMk id="4" creationId="{9DCA479B-8260-FA44-B9A5-97C7D4EB69DE}"/>
          </ac:spMkLst>
        </pc:spChg>
        <pc:spChg chg="add mod">
          <ac:chgData name="Kate Coode" userId="e5a45405-9a7c-42fe-972f-cf9e071f7760" providerId="ADAL" clId="{97425C76-DF6B-1E40-8CE4-A7C8508A0F8F}" dt="2021-02-19T11:59:57.442" v="1393" actId="14100"/>
          <ac:spMkLst>
            <pc:docMk/>
            <pc:sldMk cId="2055404427" sldId="278"/>
            <ac:spMk id="6" creationId="{74C8BBBC-C751-5248-BC2E-067E7E3C015D}"/>
          </ac:spMkLst>
        </pc:spChg>
        <pc:picChg chg="add mod">
          <ac:chgData name="Kate Coode" userId="e5a45405-9a7c-42fe-972f-cf9e071f7760" providerId="ADAL" clId="{97425C76-DF6B-1E40-8CE4-A7C8508A0F8F}" dt="2021-02-15T11:03:30.100" v="333"/>
          <ac:picMkLst>
            <pc:docMk/>
            <pc:sldMk cId="2055404427" sldId="278"/>
            <ac:picMk id="2" creationId="{6CC29F25-9ED8-A746-908C-90BC2E638F43}"/>
          </ac:picMkLst>
        </pc:picChg>
        <pc:picChg chg="add mod">
          <ac:chgData name="Kate Coode" userId="e5a45405-9a7c-42fe-972f-cf9e071f7760" providerId="ADAL" clId="{97425C76-DF6B-1E40-8CE4-A7C8508A0F8F}" dt="2021-02-15T11:03:30.100" v="333"/>
          <ac:picMkLst>
            <pc:docMk/>
            <pc:sldMk cId="2055404427" sldId="278"/>
            <ac:picMk id="3" creationId="{46A07D9E-5FA9-4F4B-AC2A-36C759283A0E}"/>
          </ac:picMkLst>
        </pc:picChg>
        <pc:picChg chg="add mod">
          <ac:chgData name="Kate Coode" userId="e5a45405-9a7c-42fe-972f-cf9e071f7760" providerId="ADAL" clId="{97425C76-DF6B-1E40-8CE4-A7C8508A0F8F}" dt="2021-02-15T14:25:03.620" v="934"/>
          <ac:picMkLst>
            <pc:docMk/>
            <pc:sldMk cId="2055404427" sldId="278"/>
            <ac:picMk id="5" creationId="{60BD669B-6043-4D49-8F58-3B653426CFDC}"/>
          </ac:picMkLst>
        </pc:picChg>
        <pc:picChg chg="add del mod">
          <ac:chgData name="Kate Coode" userId="e5a45405-9a7c-42fe-972f-cf9e071f7760" providerId="ADAL" clId="{97425C76-DF6B-1E40-8CE4-A7C8508A0F8F}" dt="2021-02-19T15:55:01.482" v="3809"/>
          <ac:picMkLst>
            <pc:docMk/>
            <pc:sldMk cId="2055404427" sldId="278"/>
            <ac:picMk id="7" creationId="{50F14AD8-EA40-C747-9B91-E9976053DBF9}"/>
          </ac:picMkLst>
        </pc:picChg>
        <pc:picChg chg="add del mod">
          <ac:chgData name="Kate Coode" userId="e5a45405-9a7c-42fe-972f-cf9e071f7760" providerId="ADAL" clId="{97425C76-DF6B-1E40-8CE4-A7C8508A0F8F}" dt="2021-02-19T15:55:00.816" v="3808"/>
          <ac:picMkLst>
            <pc:docMk/>
            <pc:sldMk cId="2055404427" sldId="278"/>
            <ac:picMk id="8" creationId="{BAF64A9E-D97C-9C4E-A5A9-585DDD1CC317}"/>
          </ac:picMkLst>
        </pc:picChg>
        <pc:picChg chg="add mod">
          <ac:chgData name="Kate Coode" userId="e5a45405-9a7c-42fe-972f-cf9e071f7760" providerId="ADAL" clId="{97425C76-DF6B-1E40-8CE4-A7C8508A0F8F}" dt="2021-02-19T15:55:40.968" v="3815" actId="29295"/>
          <ac:picMkLst>
            <pc:docMk/>
            <pc:sldMk cId="2055404427" sldId="278"/>
            <ac:picMk id="9" creationId="{D31B5048-73D9-6649-9AAD-D6C312B5BE96}"/>
          </ac:picMkLst>
        </pc:picChg>
        <pc:picChg chg="add mod">
          <ac:chgData name="Kate Coode" userId="e5a45405-9a7c-42fe-972f-cf9e071f7760" providerId="ADAL" clId="{97425C76-DF6B-1E40-8CE4-A7C8508A0F8F}" dt="2021-02-19T15:56:18.377" v="3817" actId="1076"/>
          <ac:picMkLst>
            <pc:docMk/>
            <pc:sldMk cId="2055404427" sldId="278"/>
            <ac:picMk id="10" creationId="{F01B80F1-037A-6541-9D71-E8DFB397F053}"/>
          </ac:picMkLst>
        </pc:picChg>
      </pc:sldChg>
      <pc:sldChg chg="new del">
        <pc:chgData name="Kate Coode" userId="e5a45405-9a7c-42fe-972f-cf9e071f7760" providerId="ADAL" clId="{97425C76-DF6B-1E40-8CE4-A7C8508A0F8F}" dt="2021-02-15T11:08:02.635" v="377" actId="2696"/>
        <pc:sldMkLst>
          <pc:docMk/>
          <pc:sldMk cId="1711141432" sldId="279"/>
        </pc:sldMkLst>
      </pc:sldChg>
      <pc:sldChg chg="addSp modSp add mod">
        <pc:chgData name="Kate Coode" userId="e5a45405-9a7c-42fe-972f-cf9e071f7760" providerId="ADAL" clId="{97425C76-DF6B-1E40-8CE4-A7C8508A0F8F}" dt="2021-02-19T16:11:19.613" v="3939" actId="1076"/>
        <pc:sldMkLst>
          <pc:docMk/>
          <pc:sldMk cId="1584345081" sldId="280"/>
        </pc:sldMkLst>
        <pc:spChg chg="mod">
          <ac:chgData name="Kate Coode" userId="e5a45405-9a7c-42fe-972f-cf9e071f7760" providerId="ADAL" clId="{97425C76-DF6B-1E40-8CE4-A7C8508A0F8F}" dt="2021-02-19T12:51:17.520" v="2917" actId="20577"/>
          <ac:spMkLst>
            <pc:docMk/>
            <pc:sldMk cId="1584345081" sldId="280"/>
            <ac:spMk id="5" creationId="{70072592-8BAF-BD4C-B0B8-1FD973E51422}"/>
          </ac:spMkLst>
        </pc:spChg>
        <pc:spChg chg="add mod">
          <ac:chgData name="Kate Coode" userId="e5a45405-9a7c-42fe-972f-cf9e071f7760" providerId="ADAL" clId="{97425C76-DF6B-1E40-8CE4-A7C8508A0F8F}" dt="2021-02-15T11:11:04.094" v="417" actId="1076"/>
          <ac:spMkLst>
            <pc:docMk/>
            <pc:sldMk cId="1584345081" sldId="280"/>
            <ac:spMk id="8" creationId="{583538B6-6E70-6B48-8F56-30D6D71BAF27}"/>
          </ac:spMkLst>
        </pc:spChg>
        <pc:picChg chg="mod">
          <ac:chgData name="Kate Coode" userId="e5a45405-9a7c-42fe-972f-cf9e071f7760" providerId="ADAL" clId="{97425C76-DF6B-1E40-8CE4-A7C8508A0F8F}" dt="2021-02-15T11:08:16.640" v="384" actId="688"/>
          <ac:picMkLst>
            <pc:docMk/>
            <pc:sldMk cId="1584345081" sldId="280"/>
            <ac:picMk id="3" creationId="{4093E109-2499-1D45-A453-A1622AC9E97C}"/>
          </ac:picMkLst>
        </pc:picChg>
        <pc:picChg chg="add mod">
          <ac:chgData name="Kate Coode" userId="e5a45405-9a7c-42fe-972f-cf9e071f7760" providerId="ADAL" clId="{97425C76-DF6B-1E40-8CE4-A7C8508A0F8F}" dt="2021-02-15T11:08:55.342" v="395" actId="1037"/>
          <ac:picMkLst>
            <pc:docMk/>
            <pc:sldMk cId="1584345081" sldId="280"/>
            <ac:picMk id="4" creationId="{BF9A9AD9-7F20-A348-93D0-0B38E533EB2F}"/>
          </ac:picMkLst>
        </pc:picChg>
        <pc:picChg chg="add mod">
          <ac:chgData name="Kate Coode" userId="e5a45405-9a7c-42fe-972f-cf9e071f7760" providerId="ADAL" clId="{97425C76-DF6B-1E40-8CE4-A7C8508A0F8F}" dt="2021-02-15T11:10:28.172" v="403" actId="14100"/>
          <ac:picMkLst>
            <pc:docMk/>
            <pc:sldMk cId="1584345081" sldId="280"/>
            <ac:picMk id="7" creationId="{6130327C-54DF-9148-A69A-684F90236B4A}"/>
          </ac:picMkLst>
        </pc:picChg>
        <pc:picChg chg="add mod">
          <ac:chgData name="Kate Coode" userId="e5a45405-9a7c-42fe-972f-cf9e071f7760" providerId="ADAL" clId="{97425C76-DF6B-1E40-8CE4-A7C8508A0F8F}" dt="2021-02-19T16:11:19.613" v="3939" actId="1076"/>
          <ac:picMkLst>
            <pc:docMk/>
            <pc:sldMk cId="1584345081" sldId="280"/>
            <ac:picMk id="9" creationId="{556E5F00-F012-AF4A-8515-42883A7CBB35}"/>
          </ac:picMkLst>
        </pc:picChg>
      </pc:sldChg>
      <pc:sldChg chg="addSp delSp modSp add mod">
        <pc:chgData name="Kate Coode" userId="e5a45405-9a7c-42fe-972f-cf9e071f7760" providerId="ADAL" clId="{97425C76-DF6B-1E40-8CE4-A7C8508A0F8F}" dt="2021-02-19T16:14:03.359" v="3968" actId="9405"/>
        <pc:sldMkLst>
          <pc:docMk/>
          <pc:sldMk cId="3771514823" sldId="281"/>
        </pc:sldMkLst>
        <pc:spChg chg="del mod">
          <ac:chgData name="Kate Coode" userId="e5a45405-9a7c-42fe-972f-cf9e071f7760" providerId="ADAL" clId="{97425C76-DF6B-1E40-8CE4-A7C8508A0F8F}" dt="2021-02-15T12:50:38.350" v="753" actId="478"/>
          <ac:spMkLst>
            <pc:docMk/>
            <pc:sldMk cId="3771514823" sldId="281"/>
            <ac:spMk id="5" creationId="{DE14F7FD-BF8C-6440-B950-4B72D9E54613}"/>
          </ac:spMkLst>
        </pc:spChg>
        <pc:spChg chg="del mod">
          <ac:chgData name="Kate Coode" userId="e5a45405-9a7c-42fe-972f-cf9e071f7760" providerId="ADAL" clId="{97425C76-DF6B-1E40-8CE4-A7C8508A0F8F}" dt="2021-02-15T12:45:18.494" v="686" actId="478"/>
          <ac:spMkLst>
            <pc:docMk/>
            <pc:sldMk cId="3771514823" sldId="281"/>
            <ac:spMk id="14" creationId="{5442F99E-EB68-0043-8557-53D11726EE07}"/>
          </ac:spMkLst>
        </pc:spChg>
        <pc:spChg chg="del">
          <ac:chgData name="Kate Coode" userId="e5a45405-9a7c-42fe-972f-cf9e071f7760" providerId="ADAL" clId="{97425C76-DF6B-1E40-8CE4-A7C8508A0F8F}" dt="2021-02-15T12:45:16.915" v="685" actId="478"/>
          <ac:spMkLst>
            <pc:docMk/>
            <pc:sldMk cId="3771514823" sldId="281"/>
            <ac:spMk id="15" creationId="{20F3D703-756E-5043-96A9-E31AED018E4F}"/>
          </ac:spMkLst>
        </pc:spChg>
        <pc:spChg chg="add del mod">
          <ac:chgData name="Kate Coode" userId="e5a45405-9a7c-42fe-972f-cf9e071f7760" providerId="ADAL" clId="{97425C76-DF6B-1E40-8CE4-A7C8508A0F8F}" dt="2021-02-15T12:50:30.112" v="748" actId="478"/>
          <ac:spMkLst>
            <pc:docMk/>
            <pc:sldMk cId="3771514823" sldId="281"/>
            <ac:spMk id="16" creationId="{A20E3B7C-C99D-014D-92E4-C65B3AD27336}"/>
          </ac:spMkLst>
        </pc:spChg>
        <pc:spChg chg="add del mod">
          <ac:chgData name="Kate Coode" userId="e5a45405-9a7c-42fe-972f-cf9e071f7760" providerId="ADAL" clId="{97425C76-DF6B-1E40-8CE4-A7C8508A0F8F}" dt="2021-02-15T12:50:35.808" v="751"/>
          <ac:spMkLst>
            <pc:docMk/>
            <pc:sldMk cId="3771514823" sldId="281"/>
            <ac:spMk id="17" creationId="{4A5FAFCA-0CAE-4C46-89F5-28D0C50EA08A}"/>
          </ac:spMkLst>
        </pc:spChg>
        <pc:spChg chg="add mod">
          <ac:chgData name="Kate Coode" userId="e5a45405-9a7c-42fe-972f-cf9e071f7760" providerId="ADAL" clId="{97425C76-DF6B-1E40-8CE4-A7C8508A0F8F}" dt="2021-02-19T12:55:05.034" v="3164" actId="20577"/>
          <ac:spMkLst>
            <pc:docMk/>
            <pc:sldMk cId="3771514823" sldId="281"/>
            <ac:spMk id="18" creationId="{AF2C41D4-FC25-FD42-9118-72E60FA7DB32}"/>
          </ac:spMkLst>
        </pc:spChg>
        <pc:spChg chg="add mod">
          <ac:chgData name="Kate Coode" userId="e5a45405-9a7c-42fe-972f-cf9e071f7760" providerId="ADAL" clId="{97425C76-DF6B-1E40-8CE4-A7C8508A0F8F}" dt="2021-02-15T12:51:12.996" v="786" actId="1076"/>
          <ac:spMkLst>
            <pc:docMk/>
            <pc:sldMk cId="3771514823" sldId="281"/>
            <ac:spMk id="19" creationId="{05E6D28B-2D9A-1C43-9531-7BB16E588F34}"/>
          </ac:spMkLst>
        </pc:spChg>
        <pc:picChg chg="del">
          <ac:chgData name="Kate Coode" userId="e5a45405-9a7c-42fe-972f-cf9e071f7760" providerId="ADAL" clId="{97425C76-DF6B-1E40-8CE4-A7C8508A0F8F}" dt="2021-02-15T12:45:10.717" v="680" actId="478"/>
          <ac:picMkLst>
            <pc:docMk/>
            <pc:sldMk cId="3771514823" sldId="281"/>
            <ac:picMk id="4" creationId="{9302C8D6-59F9-6A4F-B3A8-B99B5A16FAF1}"/>
          </ac:picMkLst>
        </pc:picChg>
        <pc:picChg chg="add del mod">
          <ac:chgData name="Kate Coode" userId="e5a45405-9a7c-42fe-972f-cf9e071f7760" providerId="ADAL" clId="{97425C76-DF6B-1E40-8CE4-A7C8508A0F8F}" dt="2021-02-15T12:48:57.739" v="719" actId="478"/>
          <ac:picMkLst>
            <pc:docMk/>
            <pc:sldMk cId="3771514823" sldId="281"/>
            <ac:picMk id="6" creationId="{B1AE1858-429D-8F4D-A376-57B4D36D3FF3}"/>
          </ac:picMkLst>
        </pc:picChg>
        <pc:picChg chg="add mod">
          <ac:chgData name="Kate Coode" userId="e5a45405-9a7c-42fe-972f-cf9e071f7760" providerId="ADAL" clId="{97425C76-DF6B-1E40-8CE4-A7C8508A0F8F}" dt="2021-02-19T16:12:36.783" v="3954" actId="14100"/>
          <ac:picMkLst>
            <pc:docMk/>
            <pc:sldMk cId="3771514823" sldId="281"/>
            <ac:picMk id="7" creationId="{3DCEC112-BACD-9D46-AECA-93C77F8585DB}"/>
          </ac:picMkLst>
        </pc:picChg>
        <pc:picChg chg="add mod">
          <ac:chgData name="Kate Coode" userId="e5a45405-9a7c-42fe-972f-cf9e071f7760" providerId="ADAL" clId="{97425C76-DF6B-1E40-8CE4-A7C8508A0F8F}" dt="2021-02-15T12:49:14.922" v="728" actId="14100"/>
          <ac:picMkLst>
            <pc:docMk/>
            <pc:sldMk cId="3771514823" sldId="281"/>
            <ac:picMk id="8" creationId="{79566529-63C1-D94B-BD82-EC1ECAD18E2E}"/>
          </ac:picMkLst>
        </pc:picChg>
        <pc:picChg chg="add del mod">
          <ac:chgData name="Kate Coode" userId="e5a45405-9a7c-42fe-972f-cf9e071f7760" providerId="ADAL" clId="{97425C76-DF6B-1E40-8CE4-A7C8508A0F8F}" dt="2021-02-19T16:13:14.552" v="3962" actId="478"/>
          <ac:picMkLst>
            <pc:docMk/>
            <pc:sldMk cId="3771514823" sldId="281"/>
            <ac:picMk id="9" creationId="{07B6DA20-E9BB-864E-B6FB-E7AC49C6B60D}"/>
          </ac:picMkLst>
        </pc:picChg>
        <pc:picChg chg="del">
          <ac:chgData name="Kate Coode" userId="e5a45405-9a7c-42fe-972f-cf9e071f7760" providerId="ADAL" clId="{97425C76-DF6B-1E40-8CE4-A7C8508A0F8F}" dt="2021-02-15T12:45:13.128" v="682" actId="478"/>
          <ac:picMkLst>
            <pc:docMk/>
            <pc:sldMk cId="3771514823" sldId="281"/>
            <ac:picMk id="9" creationId="{73AEB23E-3FD2-3346-A3B0-43BC0E6E5CAC}"/>
          </ac:picMkLst>
        </pc:picChg>
        <pc:picChg chg="add del mod">
          <ac:chgData name="Kate Coode" userId="e5a45405-9a7c-42fe-972f-cf9e071f7760" providerId="ADAL" clId="{97425C76-DF6B-1E40-8CE4-A7C8508A0F8F}" dt="2021-02-19T16:13:09.843" v="3960" actId="478"/>
          <ac:picMkLst>
            <pc:docMk/>
            <pc:sldMk cId="3771514823" sldId="281"/>
            <ac:picMk id="10" creationId="{53E06168-2393-9D49-A0AF-8C5A0F7B1024}"/>
          </ac:picMkLst>
        </pc:picChg>
        <pc:picChg chg="del">
          <ac:chgData name="Kate Coode" userId="e5a45405-9a7c-42fe-972f-cf9e071f7760" providerId="ADAL" clId="{97425C76-DF6B-1E40-8CE4-A7C8508A0F8F}" dt="2021-02-15T12:45:12.379" v="681" actId="478"/>
          <ac:picMkLst>
            <pc:docMk/>
            <pc:sldMk cId="3771514823" sldId="281"/>
            <ac:picMk id="11" creationId="{98C27657-9E63-7042-B0D3-0B5B56B64883}"/>
          </ac:picMkLst>
        </pc:picChg>
        <pc:picChg chg="add mod">
          <ac:chgData name="Kate Coode" userId="e5a45405-9a7c-42fe-972f-cf9e071f7760" providerId="ADAL" clId="{97425C76-DF6B-1E40-8CE4-A7C8508A0F8F}" dt="2021-02-15T12:49:11.034" v="726" actId="1076"/>
          <ac:picMkLst>
            <pc:docMk/>
            <pc:sldMk cId="3771514823" sldId="281"/>
            <ac:picMk id="12" creationId="{B970F5CB-AB51-AA41-B483-120B700EA998}"/>
          </ac:picMkLst>
        </pc:picChg>
        <pc:picChg chg="del">
          <ac:chgData name="Kate Coode" userId="e5a45405-9a7c-42fe-972f-cf9e071f7760" providerId="ADAL" clId="{97425C76-DF6B-1E40-8CE4-A7C8508A0F8F}" dt="2021-02-15T12:45:13.666" v="683" actId="478"/>
          <ac:picMkLst>
            <pc:docMk/>
            <pc:sldMk cId="3771514823" sldId="281"/>
            <ac:picMk id="13" creationId="{1FFCFFC0-526A-E44B-A349-39AD4F13DCC7}"/>
          </ac:picMkLst>
        </pc:picChg>
        <pc:inkChg chg="add del">
          <ac:chgData name="Kate Coode" userId="e5a45405-9a7c-42fe-972f-cf9e071f7760" providerId="ADAL" clId="{97425C76-DF6B-1E40-8CE4-A7C8508A0F8F}" dt="2021-02-19T16:13:56.068" v="3966" actId="9405"/>
          <ac:inkMkLst>
            <pc:docMk/>
            <pc:sldMk cId="3771514823" sldId="281"/>
            <ac:inkMk id="2" creationId="{9863A912-0F66-4748-88EF-7C66494B46FA}"/>
          </ac:inkMkLst>
        </pc:inkChg>
        <pc:inkChg chg="add del">
          <ac:chgData name="Kate Coode" userId="e5a45405-9a7c-42fe-972f-cf9e071f7760" providerId="ADAL" clId="{97425C76-DF6B-1E40-8CE4-A7C8508A0F8F}" dt="2021-02-19T16:13:55.529" v="3965" actId="9405"/>
          <ac:inkMkLst>
            <pc:docMk/>
            <pc:sldMk cId="3771514823" sldId="281"/>
            <ac:inkMk id="4" creationId="{BDF83068-556A-7341-8097-2B8E00EC88AE}"/>
          </ac:inkMkLst>
        </pc:inkChg>
        <pc:inkChg chg="add">
          <ac:chgData name="Kate Coode" userId="e5a45405-9a7c-42fe-972f-cf9e071f7760" providerId="ADAL" clId="{97425C76-DF6B-1E40-8CE4-A7C8508A0F8F}" dt="2021-02-19T16:14:00.905" v="3967" actId="9405"/>
          <ac:inkMkLst>
            <pc:docMk/>
            <pc:sldMk cId="3771514823" sldId="281"/>
            <ac:inkMk id="5" creationId="{E3BCE39A-3205-7844-B52B-290308C607F8}"/>
          </ac:inkMkLst>
        </pc:inkChg>
        <pc:inkChg chg="add">
          <ac:chgData name="Kate Coode" userId="e5a45405-9a7c-42fe-972f-cf9e071f7760" providerId="ADAL" clId="{97425C76-DF6B-1E40-8CE4-A7C8508A0F8F}" dt="2021-02-19T16:14:03.359" v="3968" actId="9405"/>
          <ac:inkMkLst>
            <pc:docMk/>
            <pc:sldMk cId="3771514823" sldId="281"/>
            <ac:inkMk id="6" creationId="{4721969B-481C-A146-97A8-E36A0390021C}"/>
          </ac:inkMkLst>
        </pc:inkChg>
      </pc:sldChg>
      <pc:sldChg chg="new del">
        <pc:chgData name="Kate Coode" userId="e5a45405-9a7c-42fe-972f-cf9e071f7760" providerId="ADAL" clId="{97425C76-DF6B-1E40-8CE4-A7C8508A0F8F}" dt="2021-02-15T18:47:46.752" v="937" actId="2696"/>
        <pc:sldMkLst>
          <pc:docMk/>
          <pc:sldMk cId="159131509" sldId="282"/>
        </pc:sldMkLst>
      </pc:sldChg>
      <pc:sldChg chg="addSp delSp modSp add mod">
        <pc:chgData name="Kate Coode" userId="e5a45405-9a7c-42fe-972f-cf9e071f7760" providerId="ADAL" clId="{97425C76-DF6B-1E40-8CE4-A7C8508A0F8F}" dt="2021-02-19T16:06:58.364" v="3889" actId="1076"/>
        <pc:sldMkLst>
          <pc:docMk/>
          <pc:sldMk cId="4215494186" sldId="282"/>
        </pc:sldMkLst>
        <pc:spChg chg="mod">
          <ac:chgData name="Kate Coode" userId="e5a45405-9a7c-42fe-972f-cf9e071f7760" providerId="ADAL" clId="{97425C76-DF6B-1E40-8CE4-A7C8508A0F8F}" dt="2021-02-19T12:43:58.777" v="2441" actId="255"/>
          <ac:spMkLst>
            <pc:docMk/>
            <pc:sldMk cId="4215494186" sldId="282"/>
            <ac:spMk id="5" creationId="{D9C9D506-2562-1B47-975C-882119FA066E}"/>
          </ac:spMkLst>
        </pc:spChg>
        <pc:spChg chg="del">
          <ac:chgData name="Kate Coode" userId="e5a45405-9a7c-42fe-972f-cf9e071f7760" providerId="ADAL" clId="{97425C76-DF6B-1E40-8CE4-A7C8508A0F8F}" dt="2021-02-15T18:47:59.755" v="944" actId="478"/>
          <ac:spMkLst>
            <pc:docMk/>
            <pc:sldMk cId="4215494186" sldId="282"/>
            <ac:spMk id="7" creationId="{CCD6E08C-6DA2-7449-96CF-C7D656B0AC4F}"/>
          </ac:spMkLst>
        </pc:spChg>
        <pc:spChg chg="del">
          <ac:chgData name="Kate Coode" userId="e5a45405-9a7c-42fe-972f-cf9e071f7760" providerId="ADAL" clId="{97425C76-DF6B-1E40-8CE4-A7C8508A0F8F}" dt="2021-02-15T18:47:57.501" v="943" actId="478"/>
          <ac:spMkLst>
            <pc:docMk/>
            <pc:sldMk cId="4215494186" sldId="282"/>
            <ac:spMk id="12" creationId="{C1BC4F45-0164-C345-9007-A83492317DD0}"/>
          </ac:spMkLst>
        </pc:spChg>
        <pc:spChg chg="add mod">
          <ac:chgData name="Kate Coode" userId="e5a45405-9a7c-42fe-972f-cf9e071f7760" providerId="ADAL" clId="{97425C76-DF6B-1E40-8CE4-A7C8508A0F8F}" dt="2021-02-15T18:54:15.702" v="996" actId="1076"/>
          <ac:spMkLst>
            <pc:docMk/>
            <pc:sldMk cId="4215494186" sldId="282"/>
            <ac:spMk id="15" creationId="{86BE14D4-8657-8643-9697-9880ED88B143}"/>
          </ac:spMkLst>
        </pc:spChg>
        <pc:picChg chg="del">
          <ac:chgData name="Kate Coode" userId="e5a45405-9a7c-42fe-972f-cf9e071f7760" providerId="ADAL" clId="{97425C76-DF6B-1E40-8CE4-A7C8508A0F8F}" dt="2021-02-15T18:47:53.761" v="939" actId="478"/>
          <ac:picMkLst>
            <pc:docMk/>
            <pc:sldMk cId="4215494186" sldId="282"/>
            <ac:picMk id="4" creationId="{A4D50A10-AB57-124F-9733-6F55BAC562FF}"/>
          </ac:picMkLst>
        </pc:picChg>
        <pc:picChg chg="del">
          <ac:chgData name="Kate Coode" userId="e5a45405-9a7c-42fe-972f-cf9e071f7760" providerId="ADAL" clId="{97425C76-DF6B-1E40-8CE4-A7C8508A0F8F}" dt="2021-02-15T18:47:55.413" v="941" actId="478"/>
          <ac:picMkLst>
            <pc:docMk/>
            <pc:sldMk cId="4215494186" sldId="282"/>
            <ac:picMk id="6" creationId="{E8EFDE7B-636A-3041-8DBC-73ADD7E4218B}"/>
          </ac:picMkLst>
        </pc:picChg>
        <pc:picChg chg="add mod">
          <ac:chgData name="Kate Coode" userId="e5a45405-9a7c-42fe-972f-cf9e071f7760" providerId="ADAL" clId="{97425C76-DF6B-1E40-8CE4-A7C8508A0F8F}" dt="2021-02-19T16:06:58.364" v="3889" actId="1076"/>
          <ac:picMkLst>
            <pc:docMk/>
            <pc:sldMk cId="4215494186" sldId="282"/>
            <ac:picMk id="7" creationId="{E36D042A-6582-7E46-A5DC-08CD4BFB80C9}"/>
          </ac:picMkLst>
        </pc:picChg>
        <pc:picChg chg="add mod">
          <ac:chgData name="Kate Coode" userId="e5a45405-9a7c-42fe-972f-cf9e071f7760" providerId="ADAL" clId="{97425C76-DF6B-1E40-8CE4-A7C8508A0F8F}" dt="2021-02-15T18:48:49.186" v="952" actId="14100"/>
          <ac:picMkLst>
            <pc:docMk/>
            <pc:sldMk cId="4215494186" sldId="282"/>
            <ac:picMk id="8" creationId="{8E3916FD-3CF5-E145-B167-D0592DE1EEDE}"/>
          </ac:picMkLst>
        </pc:picChg>
        <pc:picChg chg="del">
          <ac:chgData name="Kate Coode" userId="e5a45405-9a7c-42fe-972f-cf9e071f7760" providerId="ADAL" clId="{97425C76-DF6B-1E40-8CE4-A7C8508A0F8F}" dt="2021-02-15T18:47:54.673" v="940" actId="478"/>
          <ac:picMkLst>
            <pc:docMk/>
            <pc:sldMk cId="4215494186" sldId="282"/>
            <ac:picMk id="9" creationId="{7A9AB4B0-1033-8541-AFA8-13E4BB3ADFCC}"/>
          </ac:picMkLst>
        </pc:picChg>
        <pc:picChg chg="del">
          <ac:chgData name="Kate Coode" userId="e5a45405-9a7c-42fe-972f-cf9e071f7760" providerId="ADAL" clId="{97425C76-DF6B-1E40-8CE4-A7C8508A0F8F}" dt="2021-02-15T18:47:55.956" v="942" actId="478"/>
          <ac:picMkLst>
            <pc:docMk/>
            <pc:sldMk cId="4215494186" sldId="282"/>
            <ac:picMk id="11" creationId="{3BFEA764-1F84-B14E-8910-822E7B5B5642}"/>
          </ac:picMkLst>
        </pc:picChg>
        <pc:picChg chg="add mod">
          <ac:chgData name="Kate Coode" userId="e5a45405-9a7c-42fe-972f-cf9e071f7760" providerId="ADAL" clId="{97425C76-DF6B-1E40-8CE4-A7C8508A0F8F}" dt="2021-02-19T16:06:25.028" v="3880" actId="1076"/>
          <ac:picMkLst>
            <pc:docMk/>
            <pc:sldMk cId="4215494186" sldId="282"/>
            <ac:picMk id="13" creationId="{CB5FA599-B7CE-8240-B2C4-4BD08793C56D}"/>
          </ac:picMkLst>
        </pc:picChg>
        <pc:picChg chg="add del mod modCrop">
          <ac:chgData name="Kate Coode" userId="e5a45405-9a7c-42fe-972f-cf9e071f7760" providerId="ADAL" clId="{97425C76-DF6B-1E40-8CE4-A7C8508A0F8F}" dt="2021-02-15T18:52:33.267" v="967" actId="478"/>
          <ac:picMkLst>
            <pc:docMk/>
            <pc:sldMk cId="4215494186" sldId="282"/>
            <ac:picMk id="14" creationId="{1DA1143F-1F60-B140-A42F-380278C65122}"/>
          </ac:picMkLst>
        </pc:picChg>
      </pc:sldChg>
      <pc:sldChg chg="addSp delSp modSp add mod">
        <pc:chgData name="Kate Coode" userId="e5a45405-9a7c-42fe-972f-cf9e071f7760" providerId="ADAL" clId="{97425C76-DF6B-1E40-8CE4-A7C8508A0F8F}" dt="2021-02-19T16:47:05.102" v="4158" actId="9405"/>
        <pc:sldMkLst>
          <pc:docMk/>
          <pc:sldMk cId="641020188" sldId="283"/>
        </pc:sldMkLst>
        <pc:spChg chg="add del mod">
          <ac:chgData name="Kate Coode" userId="e5a45405-9a7c-42fe-972f-cf9e071f7760" providerId="ADAL" clId="{97425C76-DF6B-1E40-8CE4-A7C8508A0F8F}" dt="2021-02-19T12:33:45.284" v="1963" actId="478"/>
          <ac:spMkLst>
            <pc:docMk/>
            <pc:sldMk cId="641020188" sldId="283"/>
            <ac:spMk id="2" creationId="{C1C8699F-6612-C042-A3A4-9F6B4AB8CF16}"/>
          </ac:spMkLst>
        </pc:spChg>
        <pc:spChg chg="mod">
          <ac:chgData name="Kate Coode" userId="e5a45405-9a7c-42fe-972f-cf9e071f7760" providerId="ADAL" clId="{97425C76-DF6B-1E40-8CE4-A7C8508A0F8F}" dt="2021-02-19T12:59:40.577" v="3392" actId="14100"/>
          <ac:spMkLst>
            <pc:docMk/>
            <pc:sldMk cId="641020188" sldId="283"/>
            <ac:spMk id="3" creationId="{3DFFA369-DAB5-5E40-A9D1-DE3091034FF5}"/>
          </ac:spMkLst>
        </pc:spChg>
        <pc:spChg chg="add mod">
          <ac:chgData name="Kate Coode" userId="e5a45405-9a7c-42fe-972f-cf9e071f7760" providerId="ADAL" clId="{97425C76-DF6B-1E40-8CE4-A7C8508A0F8F}" dt="2021-02-19T12:34:11.325" v="1992" actId="207"/>
          <ac:spMkLst>
            <pc:docMk/>
            <pc:sldMk cId="641020188" sldId="283"/>
            <ac:spMk id="5" creationId="{A6CAD67A-4056-4F4F-8290-D4D26D26EAA4}"/>
          </ac:spMkLst>
        </pc:spChg>
        <pc:spChg chg="add del mod">
          <ac:chgData name="Kate Coode" userId="e5a45405-9a7c-42fe-972f-cf9e071f7760" providerId="ADAL" clId="{97425C76-DF6B-1E40-8CE4-A7C8508A0F8F}" dt="2021-02-19T16:40:31.811" v="4061"/>
          <ac:spMkLst>
            <pc:docMk/>
            <pc:sldMk cId="641020188" sldId="283"/>
            <ac:spMk id="7" creationId="{B7DFF17E-026A-D84C-9DBF-CDC313659EFA}"/>
          </ac:spMkLst>
        </pc:spChg>
        <pc:spChg chg="add del mod">
          <ac:chgData name="Kate Coode" userId="e5a45405-9a7c-42fe-972f-cf9e071f7760" providerId="ADAL" clId="{97425C76-DF6B-1E40-8CE4-A7C8508A0F8F}" dt="2021-02-19T16:42:35.845" v="4087"/>
          <ac:spMkLst>
            <pc:docMk/>
            <pc:sldMk cId="641020188" sldId="283"/>
            <ac:spMk id="10" creationId="{5AD36ADF-C60E-D748-890E-5BD9CFBD6043}"/>
          </ac:spMkLst>
        </pc:spChg>
        <pc:spChg chg="add del mod">
          <ac:chgData name="Kate Coode" userId="e5a45405-9a7c-42fe-972f-cf9e071f7760" providerId="ADAL" clId="{97425C76-DF6B-1E40-8CE4-A7C8508A0F8F}" dt="2021-02-19T16:44:06.397" v="4103" actId="478"/>
          <ac:spMkLst>
            <pc:docMk/>
            <pc:sldMk cId="641020188" sldId="283"/>
            <ac:spMk id="12" creationId="{F7394CA8-6C38-E242-A87B-AD1449F63D07}"/>
          </ac:spMkLst>
        </pc:spChg>
        <pc:picChg chg="mod">
          <ac:chgData name="Kate Coode" userId="e5a45405-9a7c-42fe-972f-cf9e071f7760" providerId="ADAL" clId="{97425C76-DF6B-1E40-8CE4-A7C8508A0F8F}" dt="2021-02-19T16:45:53.319" v="4130" actId="14100"/>
          <ac:picMkLst>
            <pc:docMk/>
            <pc:sldMk cId="641020188" sldId="283"/>
            <ac:picMk id="6" creationId="{9F3E4DBD-F4E9-AB47-BDE1-6CB9A995DA78}"/>
          </ac:picMkLst>
        </pc:picChg>
        <pc:picChg chg="add del mod">
          <ac:chgData name="Kate Coode" userId="e5a45405-9a7c-42fe-972f-cf9e071f7760" providerId="ADAL" clId="{97425C76-DF6B-1E40-8CE4-A7C8508A0F8F}" dt="2021-02-19T16:40:42.022" v="4065"/>
          <ac:picMkLst>
            <pc:docMk/>
            <pc:sldMk cId="641020188" sldId="283"/>
            <ac:picMk id="8" creationId="{1521A453-5075-E342-88CA-EE7605E1F206}"/>
          </ac:picMkLst>
        </pc:picChg>
        <pc:picChg chg="add del mod">
          <ac:chgData name="Kate Coode" userId="e5a45405-9a7c-42fe-972f-cf9e071f7760" providerId="ADAL" clId="{97425C76-DF6B-1E40-8CE4-A7C8508A0F8F}" dt="2021-02-19T16:42:35.845" v="4087"/>
          <ac:picMkLst>
            <pc:docMk/>
            <pc:sldMk cId="641020188" sldId="283"/>
            <ac:picMk id="9" creationId="{16B13694-1CA1-E34C-84BD-BA9BEBE69824}"/>
          </ac:picMkLst>
        </pc:picChg>
        <pc:picChg chg="add mod modCrop">
          <ac:chgData name="Kate Coode" userId="e5a45405-9a7c-42fe-972f-cf9e071f7760" providerId="ADAL" clId="{97425C76-DF6B-1E40-8CE4-A7C8508A0F8F}" dt="2021-02-19T16:45:59.680" v="4131" actId="1076"/>
          <ac:picMkLst>
            <pc:docMk/>
            <pc:sldMk cId="641020188" sldId="283"/>
            <ac:picMk id="11" creationId="{DC9486D5-A057-CC4C-B717-7022CA406019}"/>
          </ac:picMkLst>
        </pc:picChg>
        <pc:picChg chg="add del mod">
          <ac:chgData name="Kate Coode" userId="e5a45405-9a7c-42fe-972f-cf9e071f7760" providerId="ADAL" clId="{97425C76-DF6B-1E40-8CE4-A7C8508A0F8F}" dt="2021-02-19T16:44:59.110" v="4119" actId="478"/>
          <ac:picMkLst>
            <pc:docMk/>
            <pc:sldMk cId="641020188" sldId="283"/>
            <ac:picMk id="13" creationId="{E9643903-D8E4-1249-A05F-4975F32022A0}"/>
          </ac:picMkLst>
        </pc:picChg>
        <pc:picChg chg="add del mod">
          <ac:chgData name="Kate Coode" userId="e5a45405-9a7c-42fe-972f-cf9e071f7760" providerId="ADAL" clId="{97425C76-DF6B-1E40-8CE4-A7C8508A0F8F}" dt="2021-02-19T16:44:52.701" v="4118" actId="478"/>
          <ac:picMkLst>
            <pc:docMk/>
            <pc:sldMk cId="641020188" sldId="283"/>
            <ac:picMk id="14" creationId="{2DB25068-A652-2040-850C-0C09D6A278E2}"/>
          </ac:picMkLst>
        </pc:picChg>
        <pc:picChg chg="add del mod">
          <ac:chgData name="Kate Coode" userId="e5a45405-9a7c-42fe-972f-cf9e071f7760" providerId="ADAL" clId="{97425C76-DF6B-1E40-8CE4-A7C8508A0F8F}" dt="2021-02-19T16:44:51.326" v="4117" actId="478"/>
          <ac:picMkLst>
            <pc:docMk/>
            <pc:sldMk cId="641020188" sldId="283"/>
            <ac:picMk id="15" creationId="{C84569FD-CEB5-EF41-B0D7-3DD085E0FDFA}"/>
          </ac:picMkLst>
        </pc:picChg>
        <pc:picChg chg="add mod">
          <ac:chgData name="Kate Coode" userId="e5a45405-9a7c-42fe-972f-cf9e071f7760" providerId="ADAL" clId="{97425C76-DF6B-1E40-8CE4-A7C8508A0F8F}" dt="2021-02-19T16:46:27.944" v="4157" actId="1037"/>
          <ac:picMkLst>
            <pc:docMk/>
            <pc:sldMk cId="641020188" sldId="283"/>
            <ac:picMk id="16" creationId="{C56D106E-4946-A840-9FF9-09583788660D}"/>
          </ac:picMkLst>
        </pc:picChg>
        <pc:inkChg chg="add">
          <ac:chgData name="Kate Coode" userId="e5a45405-9a7c-42fe-972f-cf9e071f7760" providerId="ADAL" clId="{97425C76-DF6B-1E40-8CE4-A7C8508A0F8F}" dt="2021-02-19T16:47:05.102" v="4158" actId="9405"/>
          <ac:inkMkLst>
            <pc:docMk/>
            <pc:sldMk cId="641020188" sldId="283"/>
            <ac:inkMk id="17" creationId="{B044F300-5934-7445-B474-ABAF1C94A63F}"/>
          </ac:inkMkLst>
        </pc:inkChg>
      </pc:sldChg>
      <pc:sldChg chg="addSp delSp modSp add mod">
        <pc:chgData name="Kate Coode" userId="e5a45405-9a7c-42fe-972f-cf9e071f7760" providerId="ADAL" clId="{97425C76-DF6B-1E40-8CE4-A7C8508A0F8F}" dt="2021-02-19T15:53:05.680" v="3799" actId="1076"/>
        <pc:sldMkLst>
          <pc:docMk/>
          <pc:sldMk cId="383240729" sldId="284"/>
        </pc:sldMkLst>
        <pc:spChg chg="mod">
          <ac:chgData name="Kate Coode" userId="e5a45405-9a7c-42fe-972f-cf9e071f7760" providerId="ADAL" clId="{97425C76-DF6B-1E40-8CE4-A7C8508A0F8F}" dt="2021-02-19T11:59:49.149" v="1392" actId="14100"/>
          <ac:spMkLst>
            <pc:docMk/>
            <pc:sldMk cId="383240729" sldId="284"/>
            <ac:spMk id="5" creationId="{2F11DDCC-CF98-C44C-BF4E-548E7A0BEAF7}"/>
          </ac:spMkLst>
        </pc:spChg>
        <pc:picChg chg="del">
          <ac:chgData name="Kate Coode" userId="e5a45405-9a7c-42fe-972f-cf9e071f7760" providerId="ADAL" clId="{97425C76-DF6B-1E40-8CE4-A7C8508A0F8F}" dt="2021-02-19T15:52:18.156" v="3792" actId="478"/>
          <ac:picMkLst>
            <pc:docMk/>
            <pc:sldMk cId="383240729" sldId="284"/>
            <ac:picMk id="3" creationId="{2C586B25-A4F2-5A4E-A89E-8ED6B4E323EF}"/>
          </ac:picMkLst>
        </pc:picChg>
        <pc:picChg chg="add del mod">
          <ac:chgData name="Kate Coode" userId="e5a45405-9a7c-42fe-972f-cf9e071f7760" providerId="ADAL" clId="{97425C76-DF6B-1E40-8CE4-A7C8508A0F8F}" dt="2021-02-19T15:53:05.680" v="3799" actId="1076"/>
          <ac:picMkLst>
            <pc:docMk/>
            <pc:sldMk cId="383240729" sldId="284"/>
            <ac:picMk id="7" creationId="{1CEF7D55-425F-AB45-88F9-F0AD17B6CAC9}"/>
          </ac:picMkLst>
        </pc:picChg>
        <pc:picChg chg="add del mod">
          <ac:chgData name="Kate Coode" userId="e5a45405-9a7c-42fe-972f-cf9e071f7760" providerId="ADAL" clId="{97425C76-DF6B-1E40-8CE4-A7C8508A0F8F}" dt="2021-02-19T15:52:02.612" v="3791" actId="478"/>
          <ac:picMkLst>
            <pc:docMk/>
            <pc:sldMk cId="383240729" sldId="284"/>
            <ac:picMk id="8" creationId="{63F00AD7-8249-2E45-8674-992F3139AD5C}"/>
          </ac:picMkLst>
        </pc:picChg>
        <pc:picChg chg="add mod">
          <ac:chgData name="Kate Coode" userId="e5a45405-9a7c-42fe-972f-cf9e071f7760" providerId="ADAL" clId="{97425C76-DF6B-1E40-8CE4-A7C8508A0F8F}" dt="2021-02-19T15:53:02.442" v="3798" actId="167"/>
          <ac:picMkLst>
            <pc:docMk/>
            <pc:sldMk cId="383240729" sldId="284"/>
            <ac:picMk id="10" creationId="{F3EFAE44-66A9-1948-B2A1-1B6D0E21A0E0}"/>
          </ac:picMkLst>
        </pc:picChg>
      </pc:sldChg>
      <pc:sldChg chg="addSp delSp modSp add mod">
        <pc:chgData name="Kate Coode" userId="e5a45405-9a7c-42fe-972f-cf9e071f7760" providerId="ADAL" clId="{97425C76-DF6B-1E40-8CE4-A7C8508A0F8F}" dt="2021-02-19T15:48:03.560" v="3756" actId="29295"/>
        <pc:sldMkLst>
          <pc:docMk/>
          <pc:sldMk cId="3641085406" sldId="285"/>
        </pc:sldMkLst>
        <pc:spChg chg="mod">
          <ac:chgData name="Kate Coode" userId="e5a45405-9a7c-42fe-972f-cf9e071f7760" providerId="ADAL" clId="{97425C76-DF6B-1E40-8CE4-A7C8508A0F8F}" dt="2021-02-19T12:11:33.190" v="1716" actId="20577"/>
          <ac:spMkLst>
            <pc:docMk/>
            <pc:sldMk cId="3641085406" sldId="285"/>
            <ac:spMk id="5" creationId="{92EF6696-6D44-654C-8D71-E052F6E32AD0}"/>
          </ac:spMkLst>
        </pc:spChg>
        <pc:spChg chg="del">
          <ac:chgData name="Kate Coode" userId="e5a45405-9a7c-42fe-972f-cf9e071f7760" providerId="ADAL" clId="{97425C76-DF6B-1E40-8CE4-A7C8508A0F8F}" dt="2021-02-19T12:12:02.893" v="1722" actId="478"/>
          <ac:spMkLst>
            <pc:docMk/>
            <pc:sldMk cId="3641085406" sldId="285"/>
            <ac:spMk id="10" creationId="{B09CF539-CB70-C945-85C2-2CD4229D0C58}"/>
          </ac:spMkLst>
        </pc:spChg>
        <pc:spChg chg="add mod">
          <ac:chgData name="Kate Coode" userId="e5a45405-9a7c-42fe-972f-cf9e071f7760" providerId="ADAL" clId="{97425C76-DF6B-1E40-8CE4-A7C8508A0F8F}" dt="2021-02-19T12:25:55.455" v="1800" actId="207"/>
          <ac:spMkLst>
            <pc:docMk/>
            <pc:sldMk cId="3641085406" sldId="285"/>
            <ac:spMk id="11" creationId="{1FA502CD-9633-B34C-AA59-6EB5F4C4700D}"/>
          </ac:spMkLst>
        </pc:spChg>
        <pc:picChg chg="add mod">
          <ac:chgData name="Kate Coode" userId="e5a45405-9a7c-42fe-972f-cf9e071f7760" providerId="ADAL" clId="{97425C76-DF6B-1E40-8CE4-A7C8508A0F8F}" dt="2021-02-19T12:13:20.334" v="1730" actId="1076"/>
          <ac:picMkLst>
            <pc:docMk/>
            <pc:sldMk cId="3641085406" sldId="285"/>
            <ac:picMk id="4" creationId="{BE940D76-F937-BF4F-AD6D-CF673444EBAA}"/>
          </ac:picMkLst>
        </pc:picChg>
        <pc:picChg chg="del">
          <ac:chgData name="Kate Coode" userId="e5a45405-9a7c-42fe-972f-cf9e071f7760" providerId="ADAL" clId="{97425C76-DF6B-1E40-8CE4-A7C8508A0F8F}" dt="2021-02-19T12:11:58.990" v="1721" actId="478"/>
          <ac:picMkLst>
            <pc:docMk/>
            <pc:sldMk cId="3641085406" sldId="285"/>
            <ac:picMk id="7" creationId="{82DCB3C8-E4A3-9049-8EE1-77C2AE49AB78}"/>
          </ac:picMkLst>
        </pc:picChg>
        <pc:picChg chg="add mod modCrop">
          <ac:chgData name="Kate Coode" userId="e5a45405-9a7c-42fe-972f-cf9e071f7760" providerId="ADAL" clId="{97425C76-DF6B-1E40-8CE4-A7C8508A0F8F}" dt="2021-02-19T12:13:53.535" v="1738" actId="1076"/>
          <ac:picMkLst>
            <pc:docMk/>
            <pc:sldMk cId="3641085406" sldId="285"/>
            <ac:picMk id="8" creationId="{C9E0976D-3A0B-EF45-9901-F0535BB688E1}"/>
          </ac:picMkLst>
        </pc:picChg>
        <pc:picChg chg="del">
          <ac:chgData name="Kate Coode" userId="e5a45405-9a7c-42fe-972f-cf9e071f7760" providerId="ADAL" clId="{97425C76-DF6B-1E40-8CE4-A7C8508A0F8F}" dt="2021-02-19T12:12:03.511" v="1723" actId="478"/>
          <ac:picMkLst>
            <pc:docMk/>
            <pc:sldMk cId="3641085406" sldId="285"/>
            <ac:picMk id="9" creationId="{AB3D32A7-49F3-E64A-8461-1C01BCE819B7}"/>
          </ac:picMkLst>
        </pc:picChg>
        <pc:picChg chg="add mod">
          <ac:chgData name="Kate Coode" userId="e5a45405-9a7c-42fe-972f-cf9e071f7760" providerId="ADAL" clId="{97425C76-DF6B-1E40-8CE4-A7C8508A0F8F}" dt="2021-02-19T15:48:03.560" v="3756" actId="29295"/>
          <ac:picMkLst>
            <pc:docMk/>
            <pc:sldMk cId="3641085406" sldId="285"/>
            <ac:picMk id="12" creationId="{DB52DD71-B862-7C48-B3A3-080E6EDAA344}"/>
          </ac:picMkLst>
        </pc:picChg>
      </pc:sldChg>
      <pc:sldChg chg="addSp delSp modSp add mod">
        <pc:chgData name="Kate Coode" userId="e5a45405-9a7c-42fe-972f-cf9e071f7760" providerId="ADAL" clId="{97425C76-DF6B-1E40-8CE4-A7C8508A0F8F}" dt="2021-02-19T16:38:17.823" v="4037" actId="1076"/>
        <pc:sldMkLst>
          <pc:docMk/>
          <pc:sldMk cId="1101423838" sldId="286"/>
        </pc:sldMkLst>
        <pc:spChg chg="mod">
          <ac:chgData name="Kate Coode" userId="e5a45405-9a7c-42fe-972f-cf9e071f7760" providerId="ADAL" clId="{97425C76-DF6B-1E40-8CE4-A7C8508A0F8F}" dt="2021-02-19T12:59:30.585" v="3391" actId="255"/>
          <ac:spMkLst>
            <pc:docMk/>
            <pc:sldMk cId="1101423838" sldId="286"/>
            <ac:spMk id="3" creationId="{3DFFA369-DAB5-5E40-A9D1-DE3091034FF5}"/>
          </ac:spMkLst>
        </pc:spChg>
        <pc:spChg chg="del">
          <ac:chgData name="Kate Coode" userId="e5a45405-9a7c-42fe-972f-cf9e071f7760" providerId="ADAL" clId="{97425C76-DF6B-1E40-8CE4-A7C8508A0F8F}" dt="2021-02-19T12:23:11.688" v="1756" actId="478"/>
          <ac:spMkLst>
            <pc:docMk/>
            <pc:sldMk cId="1101423838" sldId="286"/>
            <ac:spMk id="7" creationId="{554DE6D8-9FAE-D34E-A95E-EDAB66FE4C60}"/>
          </ac:spMkLst>
        </pc:spChg>
        <pc:spChg chg="add mod">
          <ac:chgData name="Kate Coode" userId="e5a45405-9a7c-42fe-972f-cf9e071f7760" providerId="ADAL" clId="{97425C76-DF6B-1E40-8CE4-A7C8508A0F8F}" dt="2021-02-19T12:25:09.177" v="1796" actId="1076"/>
          <ac:spMkLst>
            <pc:docMk/>
            <pc:sldMk cId="1101423838" sldId="286"/>
            <ac:spMk id="12" creationId="{96FA6BAB-969D-9F4A-BCD6-E2323AB8110B}"/>
          </ac:spMkLst>
        </pc:spChg>
        <pc:picChg chg="del">
          <ac:chgData name="Kate Coode" userId="e5a45405-9a7c-42fe-972f-cf9e071f7760" providerId="ADAL" clId="{97425C76-DF6B-1E40-8CE4-A7C8508A0F8F}" dt="2021-02-19T12:23:09.277" v="1755" actId="478"/>
          <ac:picMkLst>
            <pc:docMk/>
            <pc:sldMk cId="1101423838" sldId="286"/>
            <ac:picMk id="5" creationId="{0C876DAD-2987-D543-81A7-62F5339270D0}"/>
          </ac:picMkLst>
        </pc:picChg>
        <pc:picChg chg="add mod">
          <ac:chgData name="Kate Coode" userId="e5a45405-9a7c-42fe-972f-cf9e071f7760" providerId="ADAL" clId="{97425C76-DF6B-1E40-8CE4-A7C8508A0F8F}" dt="2021-02-19T12:23:48.991" v="1770" actId="1076"/>
          <ac:picMkLst>
            <pc:docMk/>
            <pc:sldMk cId="1101423838" sldId="286"/>
            <ac:picMk id="8" creationId="{99C22BDE-37B9-1C47-8B70-7D954E20C4E7}"/>
          </ac:picMkLst>
        </pc:picChg>
        <pc:picChg chg="del">
          <ac:chgData name="Kate Coode" userId="e5a45405-9a7c-42fe-972f-cf9e071f7760" providerId="ADAL" clId="{97425C76-DF6B-1E40-8CE4-A7C8508A0F8F}" dt="2021-02-19T12:23:12.321" v="1757" actId="478"/>
          <ac:picMkLst>
            <pc:docMk/>
            <pc:sldMk cId="1101423838" sldId="286"/>
            <ac:picMk id="9" creationId="{4A3899D4-0A9C-4A40-85CC-B085FC557D13}"/>
          </ac:picMkLst>
        </pc:picChg>
        <pc:picChg chg="add mod">
          <ac:chgData name="Kate Coode" userId="e5a45405-9a7c-42fe-972f-cf9e071f7760" providerId="ADAL" clId="{97425C76-DF6B-1E40-8CE4-A7C8508A0F8F}" dt="2021-02-19T12:23:54.521" v="1772" actId="1076"/>
          <ac:picMkLst>
            <pc:docMk/>
            <pc:sldMk cId="1101423838" sldId="286"/>
            <ac:picMk id="11" creationId="{E0ECAC96-2C37-8C43-9EF1-5C07E5C728FB}"/>
          </ac:picMkLst>
        </pc:picChg>
        <pc:picChg chg="add mod">
          <ac:chgData name="Kate Coode" userId="e5a45405-9a7c-42fe-972f-cf9e071f7760" providerId="ADAL" clId="{97425C76-DF6B-1E40-8CE4-A7C8508A0F8F}" dt="2021-02-19T16:37:56.782" v="4033" actId="29295"/>
          <ac:picMkLst>
            <pc:docMk/>
            <pc:sldMk cId="1101423838" sldId="286"/>
            <ac:picMk id="13" creationId="{8B1015A8-1024-084E-9FD8-AE2CEBA9C309}"/>
          </ac:picMkLst>
        </pc:picChg>
        <pc:picChg chg="add del mod">
          <ac:chgData name="Kate Coode" userId="e5a45405-9a7c-42fe-972f-cf9e071f7760" providerId="ADAL" clId="{97425C76-DF6B-1E40-8CE4-A7C8508A0F8F}" dt="2021-02-19T16:37:47.457" v="4030" actId="478"/>
          <ac:picMkLst>
            <pc:docMk/>
            <pc:sldMk cId="1101423838" sldId="286"/>
            <ac:picMk id="14" creationId="{0392EDA6-4A77-2241-A82F-9E3A708D57F4}"/>
          </ac:picMkLst>
        </pc:picChg>
        <pc:picChg chg="add del mod">
          <ac:chgData name="Kate Coode" userId="e5a45405-9a7c-42fe-972f-cf9e071f7760" providerId="ADAL" clId="{97425C76-DF6B-1E40-8CE4-A7C8508A0F8F}" dt="2021-02-19T16:37:49.247" v="4031" actId="478"/>
          <ac:picMkLst>
            <pc:docMk/>
            <pc:sldMk cId="1101423838" sldId="286"/>
            <ac:picMk id="15" creationId="{A4EE7003-7FF0-B647-A15E-C95A80683D51}"/>
          </ac:picMkLst>
        </pc:picChg>
        <pc:picChg chg="add mod">
          <ac:chgData name="Kate Coode" userId="e5a45405-9a7c-42fe-972f-cf9e071f7760" providerId="ADAL" clId="{97425C76-DF6B-1E40-8CE4-A7C8508A0F8F}" dt="2021-02-19T16:38:17.823" v="4037" actId="1076"/>
          <ac:picMkLst>
            <pc:docMk/>
            <pc:sldMk cId="1101423838" sldId="286"/>
            <ac:picMk id="16" creationId="{4FB14B5D-A18D-CC48-9918-216BC63A0C44}"/>
          </ac:picMkLst>
        </pc:picChg>
      </pc:sldChg>
      <pc:sldChg chg="addSp delSp modSp add mod">
        <pc:chgData name="Kate Coode" userId="e5a45405-9a7c-42fe-972f-cf9e071f7760" providerId="ADAL" clId="{97425C76-DF6B-1E40-8CE4-A7C8508A0F8F}" dt="2021-02-19T17:02:20.412" v="4384" actId="20577"/>
        <pc:sldMkLst>
          <pc:docMk/>
          <pc:sldMk cId="644170248" sldId="287"/>
        </pc:sldMkLst>
        <pc:spChg chg="mod">
          <ac:chgData name="Kate Coode" userId="e5a45405-9a7c-42fe-972f-cf9e071f7760" providerId="ADAL" clId="{97425C76-DF6B-1E40-8CE4-A7C8508A0F8F}" dt="2021-02-19T17:02:20.412" v="4384" actId="20577"/>
          <ac:spMkLst>
            <pc:docMk/>
            <pc:sldMk cId="644170248" sldId="287"/>
            <ac:spMk id="3" creationId="{3DFFA369-DAB5-5E40-A9D1-DE3091034FF5}"/>
          </ac:spMkLst>
        </pc:spChg>
        <pc:spChg chg="del mod">
          <ac:chgData name="Kate Coode" userId="e5a45405-9a7c-42fe-972f-cf9e071f7760" providerId="ADAL" clId="{97425C76-DF6B-1E40-8CE4-A7C8508A0F8F}" dt="2021-02-19T16:58:00.685" v="4213"/>
          <ac:spMkLst>
            <pc:docMk/>
            <pc:sldMk cId="644170248" sldId="287"/>
            <ac:spMk id="4" creationId="{4AE47056-4312-AB4E-B42D-24EC282F89A6}"/>
          </ac:spMkLst>
        </pc:spChg>
        <pc:spChg chg="add del mod">
          <ac:chgData name="Kate Coode" userId="e5a45405-9a7c-42fe-972f-cf9e071f7760" providerId="ADAL" clId="{97425C76-DF6B-1E40-8CE4-A7C8508A0F8F}" dt="2021-02-19T17:00:13.435" v="4296"/>
          <ac:spMkLst>
            <pc:docMk/>
            <pc:sldMk cId="644170248" sldId="287"/>
            <ac:spMk id="11" creationId="{A9C8B45B-8D93-7241-8AEF-767A7ACCEE63}"/>
          </ac:spMkLst>
        </pc:spChg>
        <pc:spChg chg="add mod">
          <ac:chgData name="Kate Coode" userId="e5a45405-9a7c-42fe-972f-cf9e071f7760" providerId="ADAL" clId="{97425C76-DF6B-1E40-8CE4-A7C8508A0F8F}" dt="2021-02-19T17:01:56.416" v="4356" actId="1076"/>
          <ac:spMkLst>
            <pc:docMk/>
            <pc:sldMk cId="644170248" sldId="287"/>
            <ac:spMk id="12" creationId="{AA4949BB-0122-A340-8567-17C227985071}"/>
          </ac:spMkLst>
        </pc:spChg>
        <pc:spChg chg="add del mod">
          <ac:chgData name="Kate Coode" userId="e5a45405-9a7c-42fe-972f-cf9e071f7760" providerId="ADAL" clId="{97425C76-DF6B-1E40-8CE4-A7C8508A0F8F}" dt="2021-02-19T17:01:47.308" v="4354" actId="478"/>
          <ac:spMkLst>
            <pc:docMk/>
            <pc:sldMk cId="644170248" sldId="287"/>
            <ac:spMk id="13" creationId="{229A84BB-3B94-2C41-9DEE-15473E456DF2}"/>
          </ac:spMkLst>
        </pc:spChg>
        <pc:picChg chg="add del mod">
          <ac:chgData name="Kate Coode" userId="e5a45405-9a7c-42fe-972f-cf9e071f7760" providerId="ADAL" clId="{97425C76-DF6B-1E40-8CE4-A7C8508A0F8F}" dt="2021-02-19T16:58:22.467" v="4217" actId="478"/>
          <ac:picMkLst>
            <pc:docMk/>
            <pc:sldMk cId="644170248" sldId="287"/>
            <ac:picMk id="5" creationId="{DFC705CE-04FA-8946-BE65-5B2908C2F0C2}"/>
          </ac:picMkLst>
        </pc:picChg>
        <pc:picChg chg="add mod">
          <ac:chgData name="Kate Coode" userId="e5a45405-9a7c-42fe-972f-cf9e071f7760" providerId="ADAL" clId="{97425C76-DF6B-1E40-8CE4-A7C8508A0F8F}" dt="2021-02-19T17:01:52.336" v="4355" actId="1076"/>
          <ac:picMkLst>
            <pc:docMk/>
            <pc:sldMk cId="644170248" sldId="287"/>
            <ac:picMk id="8" creationId="{5D13EBF0-2425-8C48-A593-7462B38B7430}"/>
          </ac:picMkLst>
        </pc:picChg>
        <pc:picChg chg="add mod">
          <ac:chgData name="Kate Coode" userId="e5a45405-9a7c-42fe-972f-cf9e071f7760" providerId="ADAL" clId="{97425C76-DF6B-1E40-8CE4-A7C8508A0F8F}" dt="2021-02-19T17:01:59.767" v="4359" actId="1076"/>
          <ac:picMkLst>
            <pc:docMk/>
            <pc:sldMk cId="644170248" sldId="287"/>
            <ac:picMk id="10" creationId="{840B4F54-7ECD-3F4D-87AA-A32409A3A94F}"/>
          </ac:picMkLst>
        </pc:picChg>
      </pc:sldChg>
      <pc:sldChg chg="addSp delSp modSp add mod ord">
        <pc:chgData name="Kate Coode" userId="e5a45405-9a7c-42fe-972f-cf9e071f7760" providerId="ADAL" clId="{97425C76-DF6B-1E40-8CE4-A7C8508A0F8F}" dt="2021-02-19T17:10:14.086" v="4674" actId="1076"/>
        <pc:sldMkLst>
          <pc:docMk/>
          <pc:sldMk cId="4218313212" sldId="288"/>
        </pc:sldMkLst>
        <pc:spChg chg="mod">
          <ac:chgData name="Kate Coode" userId="e5a45405-9a7c-42fe-972f-cf9e071f7760" providerId="ADAL" clId="{97425C76-DF6B-1E40-8CE4-A7C8508A0F8F}" dt="2021-02-19T17:09:54.665" v="4671" actId="20577"/>
          <ac:spMkLst>
            <pc:docMk/>
            <pc:sldMk cId="4218313212" sldId="288"/>
            <ac:spMk id="3" creationId="{3DFFA369-DAB5-5E40-A9D1-DE3091034FF5}"/>
          </ac:spMkLst>
        </pc:spChg>
        <pc:spChg chg="del">
          <ac:chgData name="Kate Coode" userId="e5a45405-9a7c-42fe-972f-cf9e071f7760" providerId="ADAL" clId="{97425C76-DF6B-1E40-8CE4-A7C8508A0F8F}" dt="2021-02-19T17:02:53.310" v="4388" actId="478"/>
          <ac:spMkLst>
            <pc:docMk/>
            <pc:sldMk cId="4218313212" sldId="288"/>
            <ac:spMk id="5" creationId="{A6CAD67A-4056-4F4F-8290-D4D26D26EAA4}"/>
          </ac:spMkLst>
        </pc:spChg>
        <pc:spChg chg="add mod">
          <ac:chgData name="Kate Coode" userId="e5a45405-9a7c-42fe-972f-cf9e071f7760" providerId="ADAL" clId="{97425C76-DF6B-1E40-8CE4-A7C8508A0F8F}" dt="2021-02-19T17:10:14.086" v="4674" actId="1076"/>
          <ac:spMkLst>
            <pc:docMk/>
            <pc:sldMk cId="4218313212" sldId="288"/>
            <ac:spMk id="8" creationId="{C1496498-083A-4B4E-AD61-DEB56D60916C}"/>
          </ac:spMkLst>
        </pc:spChg>
        <pc:picChg chg="del">
          <ac:chgData name="Kate Coode" userId="e5a45405-9a7c-42fe-972f-cf9e071f7760" providerId="ADAL" clId="{97425C76-DF6B-1E40-8CE4-A7C8508A0F8F}" dt="2021-02-19T17:02:53.979" v="4389" actId="478"/>
          <ac:picMkLst>
            <pc:docMk/>
            <pc:sldMk cId="4218313212" sldId="288"/>
            <ac:picMk id="4" creationId="{63EC0AB2-525B-354E-821A-F5BDA54972D2}"/>
          </ac:picMkLst>
        </pc:picChg>
        <pc:picChg chg="del">
          <ac:chgData name="Kate Coode" userId="e5a45405-9a7c-42fe-972f-cf9e071f7760" providerId="ADAL" clId="{97425C76-DF6B-1E40-8CE4-A7C8508A0F8F}" dt="2021-02-19T17:02:55.386" v="4391" actId="478"/>
          <ac:picMkLst>
            <pc:docMk/>
            <pc:sldMk cId="4218313212" sldId="288"/>
            <ac:picMk id="6" creationId="{9F3E4DBD-F4E9-AB47-BDE1-6CB9A995DA78}"/>
          </ac:picMkLst>
        </pc:picChg>
        <pc:picChg chg="add mod">
          <ac:chgData name="Kate Coode" userId="e5a45405-9a7c-42fe-972f-cf9e071f7760" providerId="ADAL" clId="{97425C76-DF6B-1E40-8CE4-A7C8508A0F8F}" dt="2021-02-19T17:09:59.918" v="4672" actId="14100"/>
          <ac:picMkLst>
            <pc:docMk/>
            <pc:sldMk cId="4218313212" sldId="288"/>
            <ac:picMk id="7" creationId="{46E4862C-154C-F44B-8F8B-07EE8BE9B2C9}"/>
          </ac:picMkLst>
        </pc:picChg>
        <pc:picChg chg="add mod">
          <ac:chgData name="Kate Coode" userId="e5a45405-9a7c-42fe-972f-cf9e071f7760" providerId="ADAL" clId="{97425C76-DF6B-1E40-8CE4-A7C8508A0F8F}" dt="2021-02-19T17:10:02.865" v="4673" actId="1076"/>
          <ac:picMkLst>
            <pc:docMk/>
            <pc:sldMk cId="4218313212" sldId="288"/>
            <ac:picMk id="10" creationId="{210774F2-7409-F94D-BA62-64831ED582D9}"/>
          </ac:picMkLst>
        </pc:picChg>
        <pc:picChg chg="del">
          <ac:chgData name="Kate Coode" userId="e5a45405-9a7c-42fe-972f-cf9e071f7760" providerId="ADAL" clId="{97425C76-DF6B-1E40-8CE4-A7C8508A0F8F}" dt="2021-02-19T17:02:56.522" v="4392" actId="478"/>
          <ac:picMkLst>
            <pc:docMk/>
            <pc:sldMk cId="4218313212" sldId="288"/>
            <ac:picMk id="11" creationId="{DC9486D5-A057-CC4C-B717-7022CA406019}"/>
          </ac:picMkLst>
        </pc:picChg>
        <pc:picChg chg="del">
          <ac:chgData name="Kate Coode" userId="e5a45405-9a7c-42fe-972f-cf9e071f7760" providerId="ADAL" clId="{97425C76-DF6B-1E40-8CE4-A7C8508A0F8F}" dt="2021-02-19T17:02:54.701" v="4390" actId="478"/>
          <ac:picMkLst>
            <pc:docMk/>
            <pc:sldMk cId="4218313212" sldId="288"/>
            <ac:picMk id="16" creationId="{C56D106E-4946-A840-9FF9-09583788660D}"/>
          </ac:picMkLst>
        </pc:picChg>
        <pc:inkChg chg="del">
          <ac:chgData name="Kate Coode" userId="e5a45405-9a7c-42fe-972f-cf9e071f7760" providerId="ADAL" clId="{97425C76-DF6B-1E40-8CE4-A7C8508A0F8F}" dt="2021-02-19T17:02:57.195" v="4393" actId="478"/>
          <ac:inkMkLst>
            <pc:docMk/>
            <pc:sldMk cId="4218313212" sldId="288"/>
            <ac:inkMk id="17" creationId="{B044F300-5934-7445-B474-ABAF1C94A63F}"/>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14:00.90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 16383,'35'14'0,"-5"0"0,-24-13 0,6 7 0,7-1 0,-4 3 0,6-1 0,-11-3 0,6 4 0,1-3 0,0 3 0,-4-4 0,0 1 0,0-1 0,1 1 0,2 0 0,0-1 0,-5 1 0,11 2 0,-14-2 0,11 3 0,-3-1 0,-4-1 0,6 1 0,-8-2 0,10 6 0,-5-5 0,5 8 0,-7-9 0,4 3 0,-2-3 0,2 2 0,-4-1 0,0 4 0,4-4 0,-2 2 0,2 0 0,-1-3 0,-1 6 0,2-6 0,0 3 0,-3 0 0,3-2 0,0 5 0,-3-6 0,3 6 0,-4-5 0,4 5 0,-5-6 0,4 3 0,-6-1 0,3-1 0,1 1 0,2 1 0,-5 0 0,5 1 0,-6 1 0,3-2 0,-1 3 0,-2-3 0,2 2 0,-2 1 0,4-2 0,-4 5 0,2-3 0,-4-2 0,1 4 0,4 1 0,-5-1 0,7 5 0,-4-3 0,3-3 0,0 6 0,-4-5 0,4 5 0,-4-5 0,4 1 0,-1-2 0,-2-1 0,-2-2 0,1 7 0,-3-7 0,2 11 0,-5-12 0,1 6 0,2-1 0,0 0 0,-1 4 0,0-6 0,-2 0 0,2 3 0,0-3 0,1 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14:03.35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1383 20 16383,'-46'-7'0,"10"1"0,23 6 0,-1 0 0,-12-3 0,9 2 0,-8-2 0,15 3 0,-3 0 0,-10 0 0,7 0 0,-7 0 0,6 0 0,2 0 0,-5 0 0,5 3 0,-5-2 0,6 5 0,-6-5 0,5 1 0,-1 1 0,0 1 0,3 5 0,-3-5 0,2 5 0,-2-6 0,2 1 0,-5 5 0,8-8 0,-4 10 0,2-6 0,-1 4 0,-2-3 0,3 1 0,-3-1 0,2 1 0,-2-3 0,2 2 0,1-3 0,-4 4 0,3-1 0,-2 1 0,2 0 0,-2-1 0,2 3 0,-2-1 0,0 1 0,-19 9 0,14-9 0,-10 9 0,18-11 0,6-1 0,-11 6 0,9-1 0,-10 6 0,12-7 0,-6 3 0,0 3 0,1-1 0,-3 1 0,7-3 0,-5-6 0,3 9 0,0-5 0,-3 5 0,6-6 0,-6 6 0,5-1 0,-5 3 0,2 2 0,0-2 0,-2 4 0,2-1 0,-4 0 0,1 1 0,-1 3 0,1 1 0,-1 0 0,3 4 0,-1-8 0,4 3 0,-1-7 0,3 2 0,0-5 0,0 2 0,-2-1 0,-2-2 0,1 2 0,1-6 0,-1 6 0,3-6 0,-2 6 0,2-1 0,1-1 0,2 4 0,-1-5 0,1 2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49:48.13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2280 16383,'13'-35'0,"-3"8"0,-8 21 0,3-5 0,3-6 0,-1 2 0,1-4 0,-3 9 0,3-4 0,0 0 0,1 1 0,0-2 0,1 4 0,-2-3 0,1 1 0,-3 0 0,3-1 0,-1 2 0,0-3 0,1 2 0,-2 0 0,3-3 0,-3 6 0,3-5 0,-3 3 0,2 0 0,2-2 0,-2 3 0,0-3 0,1 0 0,-4 3 0,4-4 0,0 3 0,-2-1 0,2 0 0,-2 1 0,0 0 0,3-2 0,-4 1 0,3 0 0,-4 0 0,3 0 0,-1-1 0,1 0 0,0 1 0,0 0 0,0 0 0,0-1 0,0 2 0,0-2 0,-1 1 0,1 0 0,-1-1 0,1 0 0,-1 0 0,0 0 0,1 2 0,0 0 0,2-1 0,-1 2 0,0-1 0,0 2 0,0-3 0,1 3 0,0-2 0,2 2 0,-2 1 0,5 0 0,-3 4 0,2 0 0,0 0 0,-2 3 0,5-2 0,-4 3 0,2-1 0,1 0 0,-2-1 0,1 0 0,1 0 0,-5 1 0,7 0 0,-6 0 0,2-1 0,3-1 0,-7 0 0,7-2 0,-5 1 0,2-1 0,1-1 0,-3-1 0,0 0 0,0-3 0,0 3 0,-1-3 0,2 0 0,-3 1 0,2-1 0,0 0 0,-2 2 0,1-2 0,-2-1 0,1 2 0,2-4 0,-2 6 0,1-4 0,-1 4 0,1-5 0,0 2 0,-1-1 0,1 1 0,-2-1 0,1 1 0,-1 0 0,2-1 0,-1 1 0,-2 0 0,3-1 0,-4 1 0,2-3 0,0 3 0,-2-3 0,2 3 0,-2-3 0,3 3 0,-2-3 0,2 2 0,-2 0 0,2-1 0,-2 2 0,1-2 0,-2 0 0,1 0 0,1-1 0,-1 1 0,2-1 0,-1 1 0,-1 0 0,1 1 0,-1-1 0,1 0 0,-2 1 0,1-1 0,-1-1 0,1 2 0,-1-2 0,2 3 0,-2-4 0,1 1 0,0 2 0,0-4 0,-1 4 0,0-2 0,2-2 0,-4 4 0,4-4 0,-3 2 0,1 1 0,0-3 0,-1 2 0,1 1 0,-2-3 0,2 3 0,-2-1 0,1-2 0,0 1 0,-2 1 0,3-3 0,-3 6 0,2-5 0,-1 3 0,-1-1 0,1-2 0,-2 1 0,2-2 0,-1 4 0,0-3 0,1 4 0,-3-4 0,2 1 0,-2-2 0,0 4 0,2-4 0,-2 3 0,3-1 0,-2-1 0,0 3 0,0-5 0,-1 5 0,2-2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49:55.15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2135 2570 16383,'-9'-37'0,"4"8"0,2 23 0,1-4 0,-3-12 0,3 5 0,-2-3 0,0 4 0,2 6 0,-4-12 0,2 8 0,-1-3 0,-2 4 0,2-2 0,-1 0 0,0-2 0,0 3 0,-2-3 0,2 2 0,-2-2 0,4 5 0,-4-7 0,4 6 0,-4-4 0,4 3 0,-4-1 0,2 2 0,-1-3 0,0 1 0,1 2 0,-2-6 0,1 8 0,0-6 0,-1 2 0,2 4 0,-4-10 0,5 13 0,-3-10 0,-2 2 0,4 2 0,-3-3 0,4 4 0,-3-1 0,1-2 0,-1 2 0,1-2 0,-1 4 0,1-2 0,-2-1 0,2 1 0,0 0 0,-2-1 0,1 5 0,-3-5 0,2 5 0,-1-1 0,-2-1 0,0 4 0,-2 0 0,1 2 0,-1-2 0,-1 3 0,0-1 0,-1 2 0,3-1 0,-3-1 0,2-2 0,0 3 0,-2-3 0,4 3 0,-3-4 0,3 1 0,-1 0 0,-2-1 0,3 1 0,-2-2 0,2 1 0,-1-1 0,0-1 0,1 2 0,-1-2 0,2 1 0,-2 1 0,1-2 0,0 2 0,-3-1 0,4 2 0,-2-1 0,0 0 0,2 0 0,-3-1 0,2 1 0,0 0 0,-2 0 0,3 0 0,-4-1 0,6 0 0,-4 0 0,1 0 0,1 0 0,-2 0 0,1 0 0,1 1 0,-2-3 0,2 2 0,0 0 0,-2 0 0,3 0 0,-4-2 0,3 1 0,0 0 0,0-2 0,2 2 0,0-1 0,-2-1 0,1 2 0,-3-2 0,4 2 0,-3-1 0,4 0 0,-1 1 0,0-3 0,-2 2 0,2 2 0,-4-2 0,1 1 0,2 2 0,-5-3 0,5 3 0,-3-2 0,0-1 0,2 2 0,-1-1 0,2 0 0,-2 1 0,-2-3 0,3 3 0,-1-2 0,-1 1 0,2 1 0,-2-1 0,-1 1 0,2 1 0,-2-1 0,2 2 0,0-1 0,0-1 0,-2 0 0,4-1 0,-6 1 0,4-1 0,-1 2 0,0-1 0,-1-1 0,4 3 0,-4-3 0,0 0 0,0 1 0,-1-2 0,3 3 0,1 0 0,-6-3 0,5 1 0,-5-1 0,7 1 0,0 4 0,-5-6 0,5 5 0,-8-8 0,11 9 0,-7-9 0,4 6 0,0-2 0,-4-3 0,7 7 0,-5-6 0,2 2 0,0-1 0,-1 0 0,2 0 0,-1 4 0,-1-6 0,1 4 0,-1-4 0,2 5 0,1-2 0,-3-2 0,4 3 0,-5-8 0,5 11 0,-4-11 0,4 7 0,1 1 0,-2-6 0,1 4 0,0-2 0,-2-1 0,3 5 0,-2-6 0,0 3 0,3-1 0,-4-1 0,5 5 0,-4-6 0,3 3 0,0 0 0,-2-3 0,2 7 0,-1-8 0,1 4 0,1-1 0,-1 1 0,1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50:00.27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 16383,'20'31'0,"-5"-5"0,-13-21 0,3 5 0,8 4 0,-4-3 0,9 2 0,-7-7 0,1 0 0,4 4 0,-6-2 0,4 2 0,-3 0 0,-1 0 0,3 0 0,-2 1 0,1-1 0,-1 2 0,0-2 0,2 0 0,0-1 0,1-2 0,-1 1 0,1-1 0,0 1 0,-2 1 0,3 0 0,-4-1 0,2 1 0,1 1 0,-1-3 0,-1 2 0,1-1 0,-1 2 0,4-1 0,-4-1 0,3 2 0,-4-3 0,6 2 0,-3 0 0,2-1 0,-4 0 0,1 0 0,1-1 0,0 2 0,1-1 0,-3 3 0,-1-2 0,2 3 0,-1-2 0,-1 0 0,2 1 0,-5-2 0,5 5 0,-4-5 0,3 4 0,-3-2 0,2 0 0,1 2 0,-2-3 0,3 2 0,-1-1 0,0 0 0,0-1 0,2 1 0,-2-1 0,1-2 0,0 3 0,-2-3 0,3 0 0,0 2 0,-1-2 0,1 3 0,-1-2 0,-1-1 0,1 2 0,0-2 0,-1 1 0,1-1 0,-1 1 0,1-1 0,0 2 0,0-2 0,-1 1 0,4-1 0,-6 0 0,6 2 0,-6-3 0,4 4 0,2-3 0,-4 1 0,5-1 0,-4 1 0,0-3 0,6 4 0,-9-6 0,9 5 0,-9-2 0,5-2 0,-1 5 0,-3-2 0,1 2 0,5 1 0,-5-3 0,2 1 0,0 1 0,-4-3 0,9 6 0,-8-6 0,2 1 0,1 2 0,-5-4 0,9 4 0,-5 0 0,-1-3 0,6 7 0,-10-8 0,7 4 0,-1 2 0,-3-3 0,2 3 0,0-1 0,-4-4 0,7 7 0,-5-6 0,2 5 0,-3-4 0,3 2 0,-2 1 0,4 0 0,-2 1 0,0-2 0,0 0 0,-3-1 0,3 1 0,-2 0 0,1 0 0,-1 0 0,2-1 0,-2 1 0,-1 0 0,1 1 0,-1 3 0,2 1 0,-2-1 0,-2-3 0,-1 0 0,2 1 0,0 1 0,1 1 0,-1 1 0,0-1 0,-1 2 0,0-3 0,0 2 0,-1-1 0,0 1 0,0 0 0,1 1 0,-3 0 0,2 1 0,-1-1 0,2 1 0,-3 1 0,2 0 0,-1-1 0,0 1 0,1 0 0,-1-3 0,-1 3 0,1-5 0,-1 1 0,2 5 0,-2-8 0,2 8 0,-2-7 0,0 1 0,1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50:05.17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2176 37 16383,'-38'-12'0,"4"1"0,24 10 0,-1-2 0,-13-1 0,10 2 0,-10-2 0,13 4 0,-5 0 0,-1 0 0,-1 0 0,1 2 0,3-2 0,-5 3 0,5-1 0,-4 2 0,2 1 0,4-2 0,-11 4 0,12-5 0,-6 3 0,3-2 0,0 3 0,-1 0 0,-1 1 0,1-3 0,-1 1 0,1 0 0,2 2 0,1 2 0,0 2 0,1-1 0,0 2 0,0-2 0,-1-2 0,-2 2 0,0-4 0,0 1 0,0 1 0,1-2 0,0 3 0,-1-2 0,-1 0 0,-1 1 0,4-2 0,-7 1 0,8 0 0,-4-2 0,2 5 0,1-4 0,-2 4 0,2 0 0,0 0 0,1 1 0,-2-1 0,2 0 0,0 2 0,-1 1 0,3 0 0,-4-1 0,4 0 0,-3-2 0,2 3 0,-1-2 0,0 4 0,2-5 0,-3 3 0,2-1 0,0-2 0,-2 4 0,1-4 0,0-1 0,-2 3 0,1 0 0,2 0 0,-5 4 0,8-7 0,-4 7 0,1-6 0,1 1 0,-5 4 0,6-7 0,-9 7 0,6-5 0,-3-2 0,-2 4 0,5-6 0,-4 5 0,-1-1 0,2-1 0,0-1 0,-1 0 0,4-3 0,-8 5 0,8-3 0,-4 0 0,1 2 0,0-2 0,-1 3 0,2-2 0,0 2 0,2-3 0,-5 5 0,5-4 0,-2 1 0,0 1 0,1-2 0,-2 1 0,0 1 0,3-3 0,-6 6 0,4-6 0,-2 3 0,1-5 0,1 2 0,-9 2 0,6-3 0,-9 4 0,10-4 0,-1 1 0,2 0 0,2 0 0,-3 2 0,-1 1 0,-1 2 0,0 0 0,3-3 0,3 1 0,-3 1 0,3 0 0,-2 4 0,2-2 0,0 2 0,0-2 0,-1 3 0,1-3 0,0 6 0,0-2 0,0 0 0,-1 3 0,1-2 0,1 3 0,-1 0 0,1 0 0,0 0 0,-1 3 0,3-5 0,-4 4 0,4-2 0,-1 3 0,-1-3 0,2 2 0,-1-3 0,-1 3 0,2-2 0,-2 0 0,3 3 0,-1-3 0,0 0 0,0 2 0,1-3 0,1 3 0,-2-2 0,4 1 0,-3-2 0,3 1 0,-4-1 0,6 0 0,-3-3 0,3 1 0,0 3 0,0-6 0,2 2 0,2-3 0,-1 3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8F54-2E79-A342-B69F-B90AF8957F4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6381718-6D1C-8F46-9178-4E5DF4887F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9F2FA84-0B52-A643-BE13-379C23DD8A63}"/>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5" name="Footer Placeholder 4">
            <a:extLst>
              <a:ext uri="{FF2B5EF4-FFF2-40B4-BE49-F238E27FC236}">
                <a16:creationId xmlns:a16="http://schemas.microsoft.com/office/drawing/2014/main" id="{826357E3-CA8E-9E4B-9D88-3A7812805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F45DE8-97F9-6B44-95E5-D36F74A0941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67190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0B8A-1F76-D544-8801-0317EA4520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297850-384D-994A-B4B0-C30AECFEF4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537EA8-3800-9B46-8196-360F209169C7}"/>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5" name="Footer Placeholder 4">
            <a:extLst>
              <a:ext uri="{FF2B5EF4-FFF2-40B4-BE49-F238E27FC236}">
                <a16:creationId xmlns:a16="http://schemas.microsoft.com/office/drawing/2014/main" id="{6ABC301E-CFEF-B844-B487-85E32D55A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993BA-5462-DD40-A97B-6A2C963A7BC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554791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5E09-1663-C848-8042-F6723970AB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AD51758-8325-9648-B615-5AD3E12F4C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A9BCAF-EBC4-6D4F-A14B-F17553B62817}"/>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5" name="Footer Placeholder 4">
            <a:extLst>
              <a:ext uri="{FF2B5EF4-FFF2-40B4-BE49-F238E27FC236}">
                <a16:creationId xmlns:a16="http://schemas.microsoft.com/office/drawing/2014/main" id="{EC62462D-0C73-6740-83E4-28BF4E949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503AF4-0CE6-894A-B89B-E4FFC59C0156}"/>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20929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2A3D-024F-5549-BB4A-721E9A021C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D5B3BD-25B7-4447-BCF1-F3ACD159BE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F7A217-4303-2D44-8AFA-5DED91812C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C86A09-628C-7246-857A-5685F610D6DB}"/>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6" name="Footer Placeholder 5">
            <a:extLst>
              <a:ext uri="{FF2B5EF4-FFF2-40B4-BE49-F238E27FC236}">
                <a16:creationId xmlns:a16="http://schemas.microsoft.com/office/drawing/2014/main" id="{4D266EB2-7338-294A-A17F-1D731E8D6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C1D8B-A533-E348-86E9-5281C9412C75}"/>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2620116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B884D-529F-2E4F-AB20-D7D7D2BD84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800A2AF-2530-2D41-915C-ED672E2E92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37A45D-2BA2-B04A-8C6C-56CC0624C5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9596115-1BB4-A540-89D0-5B31DD0FB8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9F09F7-0F8E-214C-872E-CB39C4F430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BE67EB-D8EC-3C4E-BE14-C04429522DBA}"/>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8" name="Footer Placeholder 7">
            <a:extLst>
              <a:ext uri="{FF2B5EF4-FFF2-40B4-BE49-F238E27FC236}">
                <a16:creationId xmlns:a16="http://schemas.microsoft.com/office/drawing/2014/main" id="{F4987EEC-C353-DE4B-BEBE-DF3D90964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868FC7-0949-164D-85DC-ECD784B040D5}"/>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43737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883C-A726-654A-A603-AAC73BE2583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6E4831-0E88-D646-8968-251DDA313948}"/>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4" name="Footer Placeholder 3">
            <a:extLst>
              <a:ext uri="{FF2B5EF4-FFF2-40B4-BE49-F238E27FC236}">
                <a16:creationId xmlns:a16="http://schemas.microsoft.com/office/drawing/2014/main" id="{73477521-00E4-C14B-9B32-1432F31B0B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559E4D-4F6A-CF44-BF75-974FCFE845C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812181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0B4984-2CF3-E448-A725-8E3530D58D49}"/>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3" name="Footer Placeholder 2">
            <a:extLst>
              <a:ext uri="{FF2B5EF4-FFF2-40B4-BE49-F238E27FC236}">
                <a16:creationId xmlns:a16="http://schemas.microsoft.com/office/drawing/2014/main" id="{242A22AD-9A1B-3548-B91F-6FB658F643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CFBFBA-5B2A-9040-9B53-2225C08747E0}"/>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384016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39AE9-0EA8-BF49-90BD-8602DD7A74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D6D9CF-D376-C241-855A-83DBFC842A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39CAC7D-5540-8E42-97C0-DFFE21DB1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1606C5-5293-0749-BA8B-4C321CA7D351}"/>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6" name="Footer Placeholder 5">
            <a:extLst>
              <a:ext uri="{FF2B5EF4-FFF2-40B4-BE49-F238E27FC236}">
                <a16:creationId xmlns:a16="http://schemas.microsoft.com/office/drawing/2014/main" id="{C4E289A8-EBEB-2D4B-8B5D-62122B80DB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824D2D-2114-9A4F-A8B5-6E8AC627202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493221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E03A-07EE-6F41-A8DE-F93EE5C05A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1BA0FE6-2454-7440-B063-10B61F0808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0FB8B9-B9AE-304D-A02F-46ABDC388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4A3FA3-C8A3-7A40-BC70-1493C8E3545A}"/>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6" name="Footer Placeholder 5">
            <a:extLst>
              <a:ext uri="{FF2B5EF4-FFF2-40B4-BE49-F238E27FC236}">
                <a16:creationId xmlns:a16="http://schemas.microsoft.com/office/drawing/2014/main" id="{22CDFE62-2EB1-EB4B-9B7C-512733CE76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B4C1D-4AAE-2C4B-9C4C-F48A1384B843}"/>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4111379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6E8C9-1762-0F4E-9B58-13C300B0A4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2ABEDE3-0CFF-B74E-96BB-EBB78F658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F07D70-AE96-DC42-9EF9-97DAF3268AFA}"/>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5" name="Footer Placeholder 4">
            <a:extLst>
              <a:ext uri="{FF2B5EF4-FFF2-40B4-BE49-F238E27FC236}">
                <a16:creationId xmlns:a16="http://schemas.microsoft.com/office/drawing/2014/main" id="{E1B611AD-DF1F-5146-801A-90AF43F6C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1B956F-8B42-B742-9353-42B4A7B1420B}"/>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28416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7BD208-6DEE-4F43-8E92-8F0F3DDC74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DF9F4B-54C0-6148-AC89-7FEAB0C55B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575A1-6B26-CC4F-9CC4-235C17398D2D}"/>
              </a:ext>
            </a:extLst>
          </p:cNvPr>
          <p:cNvSpPr>
            <a:spLocks noGrp="1"/>
          </p:cNvSpPr>
          <p:nvPr>
            <p:ph type="dt" sz="half" idx="10"/>
          </p:nvPr>
        </p:nvSpPr>
        <p:spPr/>
        <p:txBody>
          <a:bodyPr/>
          <a:lstStyle/>
          <a:p>
            <a:fld id="{ECB45C8B-DE43-B14F-A959-C3AF14F332EE}" type="datetimeFigureOut">
              <a:rPr lang="en-GB" smtClean="0"/>
              <a:t>13/02/2024</a:t>
            </a:fld>
            <a:endParaRPr lang="en-GB"/>
          </a:p>
        </p:txBody>
      </p:sp>
      <p:sp>
        <p:nvSpPr>
          <p:cNvPr id="5" name="Footer Placeholder 4">
            <a:extLst>
              <a:ext uri="{FF2B5EF4-FFF2-40B4-BE49-F238E27FC236}">
                <a16:creationId xmlns:a16="http://schemas.microsoft.com/office/drawing/2014/main" id="{11CAF71D-C78B-E749-BE82-C2F60F67C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86D7E0-AB74-8649-A66D-23F1C255FCBA}"/>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384648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8DDDCC-B75E-2D46-B8D3-663D4EF5C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7FCA1A-723F-0348-A09A-FD951BA376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F6DA1E-EE3A-104E-96A0-B4BA2F45C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B45C8B-DE43-B14F-A959-C3AF14F332EE}" type="datetimeFigureOut">
              <a:rPr lang="en-GB" smtClean="0"/>
              <a:t>13/02/2024</a:t>
            </a:fld>
            <a:endParaRPr lang="en-GB"/>
          </a:p>
        </p:txBody>
      </p:sp>
      <p:sp>
        <p:nvSpPr>
          <p:cNvPr id="5" name="Footer Placeholder 4">
            <a:extLst>
              <a:ext uri="{FF2B5EF4-FFF2-40B4-BE49-F238E27FC236}">
                <a16:creationId xmlns:a16="http://schemas.microsoft.com/office/drawing/2014/main" id="{47318C9B-945F-C645-9F6C-59BB4647C0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0E58A9-68A6-284E-96A9-521E4941D0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543C7-BCCB-4D47-88D3-2BB02F3AC1E8}" type="slidenum">
              <a:rPr lang="en-GB" smtClean="0"/>
              <a:t>‹#›</a:t>
            </a:fld>
            <a:endParaRPr lang="en-GB"/>
          </a:p>
        </p:txBody>
      </p:sp>
    </p:spTree>
    <p:extLst>
      <p:ext uri="{BB962C8B-B14F-4D97-AF65-F5344CB8AC3E}">
        <p14:creationId xmlns:p14="http://schemas.microsoft.com/office/powerpoint/2010/main" val="3491903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4.jpeg"/><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image" Target="../media/image56.png"/><Relationship Id="rId7" Type="http://schemas.openxmlformats.org/officeDocument/2006/relationships/image" Target="../media/image59.png"/><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customXml" Target="../ink/ink1.xml"/><Relationship Id="rId5" Type="http://schemas.openxmlformats.org/officeDocument/2006/relationships/image" Target="../media/image58.png"/><Relationship Id="rId4" Type="http://schemas.openxmlformats.org/officeDocument/2006/relationships/image" Target="../media/image57.jpeg"/><Relationship Id="rId9" Type="http://schemas.openxmlformats.org/officeDocument/2006/relationships/image" Target="../media/image60.png"/></Relationships>
</file>

<file path=ppt/slides/_rels/slide20.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2.png"/><Relationship Id="rId7" Type="http://schemas.openxmlformats.org/officeDocument/2006/relationships/customXml" Target="../ink/ink4.xml"/><Relationship Id="rId12" Type="http://schemas.openxmlformats.org/officeDocument/2006/relationships/image" Target="../media/image67.png"/><Relationship Id="rId2" Type="http://schemas.openxmlformats.org/officeDocument/2006/relationships/image" Target="../media/image61.jpeg"/><Relationship Id="rId1" Type="http://schemas.openxmlformats.org/officeDocument/2006/relationships/slideLayout" Target="../slideLayouts/slideLayout7.xml"/><Relationship Id="rId6" Type="http://schemas.openxmlformats.org/officeDocument/2006/relationships/image" Target="../media/image64.png"/><Relationship Id="rId11" Type="http://schemas.openxmlformats.org/officeDocument/2006/relationships/customXml" Target="../ink/ink6.xml"/><Relationship Id="rId5" Type="http://schemas.openxmlformats.org/officeDocument/2006/relationships/customXml" Target="../ink/ink3.xml"/><Relationship Id="rId10" Type="http://schemas.openxmlformats.org/officeDocument/2006/relationships/image" Target="../media/image66.png"/><Relationship Id="rId4" Type="http://schemas.openxmlformats.org/officeDocument/2006/relationships/image" Target="../media/image63.png"/><Relationship Id="rId9" Type="http://schemas.openxmlformats.org/officeDocument/2006/relationships/customXml" Target="../ink/ink5.xml"/></Relationships>
</file>

<file path=ppt/slides/_rels/slide2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jpeg"/><Relationship Id="rId1" Type="http://schemas.openxmlformats.org/officeDocument/2006/relationships/slideLayout" Target="../slideLayouts/slideLayout7.xml"/><Relationship Id="rId5" Type="http://schemas.openxmlformats.org/officeDocument/2006/relationships/image" Target="../media/image71.png"/><Relationship Id="rId4" Type="http://schemas.openxmlformats.org/officeDocument/2006/relationships/image" Target="../media/image70.png"/></Relationships>
</file>

<file path=ppt/slides/_rels/slide2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68.jpeg"/><Relationship Id="rId1" Type="http://schemas.openxmlformats.org/officeDocument/2006/relationships/slideLayout" Target="../slideLayouts/slideLayout7.xml"/><Relationship Id="rId5" Type="http://schemas.openxmlformats.org/officeDocument/2006/relationships/image" Target="../media/image74.png"/><Relationship Id="rId4" Type="http://schemas.openxmlformats.org/officeDocument/2006/relationships/image" Target="../media/image73.png"/></Relationships>
</file>

<file path=ppt/slides/_rels/slide2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7.xml"/><Relationship Id="rId5" Type="http://schemas.openxmlformats.org/officeDocument/2006/relationships/image" Target="../media/image80.png"/><Relationship Id="rId4" Type="http://schemas.openxmlformats.org/officeDocument/2006/relationships/image" Target="../media/image7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743D-506F-D547-B3F9-E3AAD31B1E35}"/>
              </a:ext>
            </a:extLst>
          </p:cNvPr>
          <p:cNvSpPr>
            <a:spLocks noGrp="1"/>
          </p:cNvSpPr>
          <p:nvPr>
            <p:ph type="ctrTitle"/>
          </p:nvPr>
        </p:nvSpPr>
        <p:spPr>
          <a:xfrm>
            <a:off x="1524000" y="372979"/>
            <a:ext cx="9144000" cy="1655762"/>
          </a:xfrm>
        </p:spPr>
        <p:txBody>
          <a:bodyPr>
            <a:normAutofit fontScale="90000"/>
          </a:bodyPr>
          <a:lstStyle/>
          <a:p>
            <a:r>
              <a:rPr lang="en-GB">
                <a:solidFill>
                  <a:schemeClr val="tx1">
                    <a:lumMod val="65000"/>
                    <a:lumOff val="35000"/>
                  </a:schemeClr>
                </a:solidFill>
              </a:rPr>
              <a:t>Quick guide to repeat networks </a:t>
            </a:r>
          </a:p>
        </p:txBody>
      </p:sp>
      <p:sp>
        <p:nvSpPr>
          <p:cNvPr id="3" name="Subtitle 2">
            <a:extLst>
              <a:ext uri="{FF2B5EF4-FFF2-40B4-BE49-F238E27FC236}">
                <a16:creationId xmlns:a16="http://schemas.microsoft.com/office/drawing/2014/main" id="{C16831BE-C539-7B48-A931-C20C8DDFA76C}"/>
              </a:ext>
            </a:extLst>
          </p:cNvPr>
          <p:cNvSpPr>
            <a:spLocks noGrp="1"/>
          </p:cNvSpPr>
          <p:nvPr>
            <p:ph type="subTitle" idx="1"/>
          </p:nvPr>
        </p:nvSpPr>
        <p:spPr>
          <a:xfrm>
            <a:off x="1524000" y="2117558"/>
            <a:ext cx="9144000" cy="3140242"/>
          </a:xfrm>
        </p:spPr>
        <p:txBody>
          <a:bodyPr>
            <a:noAutofit/>
          </a:bodyPr>
          <a:lstStyle/>
          <a:p>
            <a:pPr algn="l"/>
            <a:r>
              <a:rPr lang="en-GB" sz="1800">
                <a:solidFill>
                  <a:schemeClr val="tx1">
                    <a:lumMod val="65000"/>
                    <a:lumOff val="35000"/>
                  </a:schemeClr>
                </a:solidFill>
              </a:rPr>
              <a:t>Most repeat networks consist of a tile that repeats out and when placed next to another, it works with it to create a repeat pattern.  </a:t>
            </a:r>
          </a:p>
          <a:p>
            <a:pPr algn="l"/>
            <a:r>
              <a:rPr lang="en-GB" sz="1800">
                <a:solidFill>
                  <a:schemeClr val="tx1">
                    <a:lumMod val="65000"/>
                    <a:lumOff val="35000"/>
                  </a:schemeClr>
                </a:solidFill>
              </a:rPr>
              <a:t>On the following slides I have given examples of the main repeat networks, whilst showing how the one tile, repeats within the design. </a:t>
            </a:r>
          </a:p>
          <a:p>
            <a:pPr algn="l"/>
            <a:r>
              <a:rPr lang="en-GB" sz="1800">
                <a:solidFill>
                  <a:schemeClr val="tx1">
                    <a:lumMod val="65000"/>
                    <a:lumOff val="35000"/>
                  </a:schemeClr>
                </a:solidFill>
              </a:rPr>
              <a:t>Some tiles are designed to be viewed in one direction, while others may be designed in such a way that they that can be viewed in multi directions. </a:t>
            </a:r>
          </a:p>
          <a:p>
            <a:pPr algn="l"/>
            <a:r>
              <a:rPr lang="en-GB" sz="1800">
                <a:solidFill>
                  <a:schemeClr val="tx1">
                    <a:lumMod val="65000"/>
                    <a:lumOff val="35000"/>
                  </a:schemeClr>
                </a:solidFill>
              </a:rPr>
              <a:t>To further illustrate the repeat units I have drawn (worked/measured) my tiles/units into grids so that when repeated out they fit into a square.</a:t>
            </a:r>
          </a:p>
          <a:p>
            <a:pPr algn="l"/>
            <a:r>
              <a:rPr lang="en-GB" sz="1800">
                <a:solidFill>
                  <a:schemeClr val="tx1">
                    <a:lumMod val="65000"/>
                    <a:lumOff val="35000"/>
                  </a:schemeClr>
                </a:solidFill>
              </a:rPr>
              <a:t>The size of your tile/ unit of repeat often depends on the output, industry needs and production methods.  </a:t>
            </a:r>
          </a:p>
          <a:p>
            <a:pPr algn="l"/>
            <a:r>
              <a:rPr lang="en-GB" sz="1800">
                <a:solidFill>
                  <a:schemeClr val="tx1">
                    <a:lumMod val="65000"/>
                    <a:lumOff val="35000"/>
                  </a:schemeClr>
                </a:solidFill>
              </a:rPr>
              <a:t>You will need to play around with your repeat units to find the best solution for your overall designs, sometimes simply rotating, flipping and mirroring can help, but not always, and never give up at the first sign of trouble, work through your ideas. </a:t>
            </a:r>
          </a:p>
        </p:txBody>
      </p:sp>
    </p:spTree>
    <p:extLst>
      <p:ext uri="{BB962C8B-B14F-4D97-AF65-F5344CB8AC3E}">
        <p14:creationId xmlns:p14="http://schemas.microsoft.com/office/powerpoint/2010/main" val="152914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AAAD3D65-6229-7B4B-96E4-991437E277A8}"/>
              </a:ext>
            </a:extLst>
          </p:cNvPr>
          <p:cNvPicPr>
            <a:picLocks noChangeAspect="1"/>
          </p:cNvPicPr>
          <p:nvPr/>
        </p:nvPicPr>
        <p:blipFill rotWithShape="1">
          <a:blip r:embed="rId2" cstate="screen">
            <a:alphaModFix amt="70000"/>
            <a:extLst>
              <a:ext uri="{28A0092B-C50C-407E-A947-70E740481C1C}">
                <a14:useLocalDpi xmlns:a14="http://schemas.microsoft.com/office/drawing/2010/main"/>
              </a:ext>
            </a:extLst>
          </a:blip>
          <a:srcRect/>
          <a:stretch/>
        </p:blipFill>
        <p:spPr>
          <a:xfrm>
            <a:off x="707039" y="2089003"/>
            <a:ext cx="3954608" cy="3954609"/>
          </a:xfrm>
          <a:prstGeom prst="rect">
            <a:avLst/>
          </a:prstGeom>
        </p:spPr>
      </p:pic>
      <p:sp>
        <p:nvSpPr>
          <p:cNvPr id="5" name="TextBox 4">
            <a:extLst>
              <a:ext uri="{FF2B5EF4-FFF2-40B4-BE49-F238E27FC236}">
                <a16:creationId xmlns:a16="http://schemas.microsoft.com/office/drawing/2014/main" id="{92EF6696-6D44-654C-8D71-E052F6E32AD0}"/>
              </a:ext>
            </a:extLst>
          </p:cNvPr>
          <p:cNvSpPr txBox="1"/>
          <p:nvPr/>
        </p:nvSpPr>
        <p:spPr>
          <a:xfrm>
            <a:off x="707039" y="814388"/>
            <a:ext cx="7972280" cy="369332"/>
          </a:xfrm>
          <a:prstGeom prst="rect">
            <a:avLst/>
          </a:prstGeom>
          <a:noFill/>
        </p:spPr>
        <p:txBody>
          <a:bodyPr wrap="square" rtlCol="0">
            <a:spAutoFit/>
          </a:bodyPr>
          <a:lstStyle/>
          <a:p>
            <a:r>
              <a:rPr lang="en-GB">
                <a:solidFill>
                  <a:schemeClr val="tx1">
                    <a:lumMod val="65000"/>
                    <a:lumOff val="35000"/>
                  </a:schemeClr>
                </a:solidFill>
              </a:rPr>
              <a:t>Block repeat:</a:t>
            </a:r>
            <a:r>
              <a:rPr lang="en-GB" i="1">
                <a:solidFill>
                  <a:schemeClr val="tx1">
                    <a:lumMod val="65000"/>
                    <a:lumOff val="35000"/>
                  </a:schemeClr>
                </a:solidFill>
              </a:rPr>
              <a:t> </a:t>
            </a:r>
            <a:r>
              <a:rPr lang="en-GB" sz="1400" i="1">
                <a:solidFill>
                  <a:schemeClr val="tx1">
                    <a:lumMod val="65000"/>
                    <a:lumOff val="35000"/>
                  </a:schemeClr>
                </a:solidFill>
              </a:rPr>
              <a:t>tile that repeats out across the width and length to form a repeated design</a:t>
            </a:r>
            <a:endParaRPr lang="en-GB" sz="1400">
              <a:solidFill>
                <a:schemeClr val="tx1">
                  <a:lumMod val="65000"/>
                  <a:lumOff val="35000"/>
                </a:schemeClr>
              </a:solidFill>
            </a:endParaRPr>
          </a:p>
        </p:txBody>
      </p:sp>
      <p:pic>
        <p:nvPicPr>
          <p:cNvPr id="7" name="Picture 6" descr="Background pattern&#10;&#10;Description automatically generated">
            <a:extLst>
              <a:ext uri="{FF2B5EF4-FFF2-40B4-BE49-F238E27FC236}">
                <a16:creationId xmlns:a16="http://schemas.microsoft.com/office/drawing/2014/main" id="{82DCB3C8-E4A3-9049-8EE1-77C2AE49AB78}"/>
              </a:ext>
            </a:extLst>
          </p:cNvPr>
          <p:cNvPicPr>
            <a:picLocks noChangeAspect="1"/>
          </p:cNvPicPr>
          <p:nvPr/>
        </p:nvPicPr>
        <p:blipFill>
          <a:blip r:embed="rId3"/>
          <a:stretch>
            <a:fillRect/>
          </a:stretch>
        </p:blipFill>
        <p:spPr>
          <a:xfrm>
            <a:off x="4835681" y="2089003"/>
            <a:ext cx="3843638" cy="3954609"/>
          </a:xfrm>
          <a:prstGeom prst="rect">
            <a:avLst/>
          </a:prstGeom>
        </p:spPr>
      </p:pic>
      <p:pic>
        <p:nvPicPr>
          <p:cNvPr id="9" name="Picture 8" descr="A picture containing text, brass knucks, weapon&#10;&#10;Description automatically generated">
            <a:extLst>
              <a:ext uri="{FF2B5EF4-FFF2-40B4-BE49-F238E27FC236}">
                <a16:creationId xmlns:a16="http://schemas.microsoft.com/office/drawing/2014/main" id="{AB3D32A7-49F3-E64A-8461-1C01BCE819B7}"/>
              </a:ext>
            </a:extLst>
          </p:cNvPr>
          <p:cNvPicPr>
            <a:picLocks noChangeAspect="1"/>
          </p:cNvPicPr>
          <p:nvPr/>
        </p:nvPicPr>
        <p:blipFill>
          <a:blip r:embed="rId4"/>
          <a:stretch>
            <a:fillRect/>
          </a:stretch>
        </p:blipFill>
        <p:spPr>
          <a:xfrm>
            <a:off x="8853353" y="5129212"/>
            <a:ext cx="901700" cy="914400"/>
          </a:xfrm>
          <a:prstGeom prst="rect">
            <a:avLst/>
          </a:prstGeom>
        </p:spPr>
      </p:pic>
      <p:sp>
        <p:nvSpPr>
          <p:cNvPr id="10" name="TextBox 9">
            <a:extLst>
              <a:ext uri="{FF2B5EF4-FFF2-40B4-BE49-F238E27FC236}">
                <a16:creationId xmlns:a16="http://schemas.microsoft.com/office/drawing/2014/main" id="{B09CF539-CB70-C945-85C2-2CD4229D0C58}"/>
              </a:ext>
            </a:extLst>
          </p:cNvPr>
          <p:cNvSpPr txBox="1"/>
          <p:nvPr/>
        </p:nvSpPr>
        <p:spPr>
          <a:xfrm>
            <a:off x="4835681" y="6043612"/>
            <a:ext cx="2678618" cy="369332"/>
          </a:xfrm>
          <a:prstGeom prst="rect">
            <a:avLst/>
          </a:prstGeom>
          <a:noFill/>
        </p:spPr>
        <p:txBody>
          <a:bodyPr wrap="none" rtlCol="0">
            <a:spAutoFit/>
          </a:bodyPr>
          <a:lstStyle/>
          <a:p>
            <a:r>
              <a:rPr lang="en-US">
                <a:solidFill>
                  <a:schemeClr val="tx1">
                    <a:lumMod val="65000"/>
                    <a:lumOff val="35000"/>
                  </a:schemeClr>
                </a:solidFill>
              </a:rPr>
              <a:t>Orla Kiely: Small acorn cup</a:t>
            </a:r>
          </a:p>
        </p:txBody>
      </p:sp>
      <p:pic>
        <p:nvPicPr>
          <p:cNvPr id="8" name="Picture 7" descr="A picture containing text, brass knucks, weapon&#10;&#10;Description automatically generated">
            <a:extLst>
              <a:ext uri="{FF2B5EF4-FFF2-40B4-BE49-F238E27FC236}">
                <a16:creationId xmlns:a16="http://schemas.microsoft.com/office/drawing/2014/main" id="{226EA001-8AC6-5647-A193-90B2A9EE9633}"/>
              </a:ext>
            </a:extLst>
          </p:cNvPr>
          <p:cNvPicPr>
            <a:picLocks noChangeAspect="1"/>
          </p:cNvPicPr>
          <p:nvPr/>
        </p:nvPicPr>
        <p:blipFill>
          <a:blip r:embed="rId4">
            <a:alphaModFix amt="70000"/>
          </a:blip>
          <a:stretch>
            <a:fillRect/>
          </a:stretch>
        </p:blipFill>
        <p:spPr>
          <a:xfrm>
            <a:off x="872972" y="2242066"/>
            <a:ext cx="878336" cy="890707"/>
          </a:xfrm>
          <a:prstGeom prst="rect">
            <a:avLst/>
          </a:prstGeom>
          <a:noFill/>
        </p:spPr>
      </p:pic>
    </p:spTree>
    <p:extLst>
      <p:ext uri="{BB962C8B-B14F-4D97-AF65-F5344CB8AC3E}">
        <p14:creationId xmlns:p14="http://schemas.microsoft.com/office/powerpoint/2010/main" val="968863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AAAD3D65-6229-7B4B-96E4-991437E277A8}"/>
              </a:ext>
            </a:extLst>
          </p:cNvPr>
          <p:cNvPicPr>
            <a:picLocks noChangeAspect="1"/>
          </p:cNvPicPr>
          <p:nvPr/>
        </p:nvPicPr>
        <p:blipFill rotWithShape="1">
          <a:blip r:embed="rId2" cstate="screen">
            <a:alphaModFix amt="70000"/>
            <a:extLst>
              <a:ext uri="{28A0092B-C50C-407E-A947-70E740481C1C}">
                <a14:useLocalDpi xmlns:a14="http://schemas.microsoft.com/office/drawing/2010/main"/>
              </a:ext>
            </a:extLst>
          </a:blip>
          <a:srcRect/>
          <a:stretch/>
        </p:blipFill>
        <p:spPr>
          <a:xfrm>
            <a:off x="707039" y="2089003"/>
            <a:ext cx="3954608" cy="3954609"/>
          </a:xfrm>
          <a:prstGeom prst="rect">
            <a:avLst/>
          </a:prstGeom>
        </p:spPr>
      </p:pic>
      <p:sp>
        <p:nvSpPr>
          <p:cNvPr id="5" name="TextBox 4">
            <a:extLst>
              <a:ext uri="{FF2B5EF4-FFF2-40B4-BE49-F238E27FC236}">
                <a16:creationId xmlns:a16="http://schemas.microsoft.com/office/drawing/2014/main" id="{92EF6696-6D44-654C-8D71-E052F6E32AD0}"/>
              </a:ext>
            </a:extLst>
          </p:cNvPr>
          <p:cNvSpPr txBox="1"/>
          <p:nvPr/>
        </p:nvSpPr>
        <p:spPr>
          <a:xfrm>
            <a:off x="707039" y="814388"/>
            <a:ext cx="7972280" cy="369332"/>
          </a:xfrm>
          <a:prstGeom prst="rect">
            <a:avLst/>
          </a:prstGeom>
          <a:noFill/>
        </p:spPr>
        <p:txBody>
          <a:bodyPr wrap="square" rtlCol="0">
            <a:spAutoFit/>
          </a:bodyPr>
          <a:lstStyle/>
          <a:p>
            <a:r>
              <a:rPr lang="en-GB">
                <a:solidFill>
                  <a:schemeClr val="tx1">
                    <a:lumMod val="65000"/>
                    <a:lumOff val="35000"/>
                  </a:schemeClr>
                </a:solidFill>
              </a:rPr>
              <a:t>Block repeat:</a:t>
            </a:r>
            <a:r>
              <a:rPr lang="en-GB" sz="1400" i="1">
                <a:solidFill>
                  <a:schemeClr val="tx1">
                    <a:lumMod val="65000"/>
                    <a:lumOff val="35000"/>
                  </a:schemeClr>
                </a:solidFill>
              </a:rPr>
              <a:t> tile that repeats out across the width and length to form a repeated design</a:t>
            </a:r>
            <a:endParaRPr lang="en-GB">
              <a:solidFill>
                <a:schemeClr val="tx1">
                  <a:lumMod val="65000"/>
                  <a:lumOff val="35000"/>
                </a:schemeClr>
              </a:solidFill>
            </a:endParaRPr>
          </a:p>
        </p:txBody>
      </p:sp>
      <p:pic>
        <p:nvPicPr>
          <p:cNvPr id="4" name="Picture 3" descr="A picture containing polygon&#10;&#10;Description automatically generated">
            <a:extLst>
              <a:ext uri="{FF2B5EF4-FFF2-40B4-BE49-F238E27FC236}">
                <a16:creationId xmlns:a16="http://schemas.microsoft.com/office/drawing/2014/main" id="{BE940D76-F937-BF4F-AD6D-CF673444EBAA}"/>
              </a:ext>
            </a:extLst>
          </p:cNvPr>
          <p:cNvPicPr>
            <a:picLocks noChangeAspect="1"/>
          </p:cNvPicPr>
          <p:nvPr/>
        </p:nvPicPr>
        <p:blipFill>
          <a:blip r:embed="rId3"/>
          <a:stretch>
            <a:fillRect/>
          </a:stretch>
        </p:blipFill>
        <p:spPr>
          <a:xfrm>
            <a:off x="4861284" y="2089002"/>
            <a:ext cx="4022792" cy="3954609"/>
          </a:xfrm>
          <a:prstGeom prst="rect">
            <a:avLst/>
          </a:prstGeom>
        </p:spPr>
      </p:pic>
      <p:pic>
        <p:nvPicPr>
          <p:cNvPr id="8" name="Picture 7" descr="A picture containing text, outdoor, street, old&#10;&#10;Description automatically generated">
            <a:extLst>
              <a:ext uri="{FF2B5EF4-FFF2-40B4-BE49-F238E27FC236}">
                <a16:creationId xmlns:a16="http://schemas.microsoft.com/office/drawing/2014/main" id="{C9E0976D-3A0B-EF45-9901-F0535BB688E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9083713" y="4107234"/>
            <a:ext cx="1932118" cy="1936377"/>
          </a:xfrm>
          <a:prstGeom prst="rect">
            <a:avLst/>
          </a:prstGeom>
        </p:spPr>
      </p:pic>
      <p:sp>
        <p:nvSpPr>
          <p:cNvPr id="11" name="TextBox 10">
            <a:extLst>
              <a:ext uri="{FF2B5EF4-FFF2-40B4-BE49-F238E27FC236}">
                <a16:creationId xmlns:a16="http://schemas.microsoft.com/office/drawing/2014/main" id="{1FA502CD-9633-B34C-AA59-6EB5F4C4700D}"/>
              </a:ext>
            </a:extLst>
          </p:cNvPr>
          <p:cNvSpPr txBox="1"/>
          <p:nvPr/>
        </p:nvSpPr>
        <p:spPr>
          <a:xfrm>
            <a:off x="4861284" y="6043611"/>
            <a:ext cx="1415772" cy="369332"/>
          </a:xfrm>
          <a:prstGeom prst="rect">
            <a:avLst/>
          </a:prstGeom>
          <a:noFill/>
        </p:spPr>
        <p:txBody>
          <a:bodyPr wrap="none" rtlCol="0">
            <a:spAutoFit/>
          </a:bodyPr>
          <a:lstStyle/>
          <a:p>
            <a:r>
              <a:rPr lang="en-US">
                <a:solidFill>
                  <a:schemeClr val="tx1">
                    <a:lumMod val="65000"/>
                    <a:lumOff val="35000"/>
                  </a:schemeClr>
                </a:solidFill>
              </a:rPr>
              <a:t>Scion: </a:t>
            </a:r>
            <a:r>
              <a:rPr lang="en-US" err="1">
                <a:solidFill>
                  <a:schemeClr val="tx1">
                    <a:lumMod val="65000"/>
                    <a:lumOff val="35000"/>
                  </a:schemeClr>
                </a:solidFill>
              </a:rPr>
              <a:t>Moqui</a:t>
            </a:r>
            <a:endParaRPr lang="en-US">
              <a:solidFill>
                <a:schemeClr val="tx1">
                  <a:lumMod val="65000"/>
                  <a:lumOff val="35000"/>
                </a:schemeClr>
              </a:solidFill>
            </a:endParaRPr>
          </a:p>
        </p:txBody>
      </p:sp>
      <p:pic>
        <p:nvPicPr>
          <p:cNvPr id="12" name="Picture 11" descr="A picture containing text, outdoor, street, old&#10;&#10;Description automatically generated">
            <a:extLst>
              <a:ext uri="{FF2B5EF4-FFF2-40B4-BE49-F238E27FC236}">
                <a16:creationId xmlns:a16="http://schemas.microsoft.com/office/drawing/2014/main" id="{DB52DD71-B862-7C48-B3A3-080E6EDAA344}"/>
              </a:ext>
            </a:extLst>
          </p:cNvPr>
          <p:cNvPicPr>
            <a:picLocks noChangeAspect="1"/>
          </p:cNvPicPr>
          <p:nvPr/>
        </p:nvPicPr>
        <p:blipFill rotWithShape="1">
          <a:blip r:embed="rId5" cstate="screen">
            <a:alphaModFix amt="70000"/>
            <a:extLst>
              <a:ext uri="{28A0092B-C50C-407E-A947-70E740481C1C}">
                <a14:useLocalDpi xmlns:a14="http://schemas.microsoft.com/office/drawing/2010/main"/>
              </a:ext>
            </a:extLst>
          </a:blip>
          <a:srcRect/>
          <a:stretch/>
        </p:blipFill>
        <p:spPr>
          <a:xfrm>
            <a:off x="882526" y="2238831"/>
            <a:ext cx="876532" cy="878464"/>
          </a:xfrm>
          <a:prstGeom prst="rect">
            <a:avLst/>
          </a:prstGeom>
        </p:spPr>
      </p:pic>
    </p:spTree>
    <p:extLst>
      <p:ext uri="{BB962C8B-B14F-4D97-AF65-F5344CB8AC3E}">
        <p14:creationId xmlns:p14="http://schemas.microsoft.com/office/powerpoint/2010/main" val="3641085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2C586B25-A4F2-5A4E-A89E-8ED6B4E323EF}"/>
              </a:ext>
            </a:extLst>
          </p:cNvPr>
          <p:cNvPicPr>
            <a:picLocks noChangeAspect="1"/>
          </p:cNvPicPr>
          <p:nvPr/>
        </p:nvPicPr>
        <p:blipFill rotWithShape="1">
          <a:blip r:embed="rId2" cstate="screen">
            <a:alphaModFix amt="70000"/>
            <a:extLst>
              <a:ext uri="{28A0092B-C50C-407E-A947-70E740481C1C}">
                <a14:useLocalDpi xmlns:a14="http://schemas.microsoft.com/office/drawing/2010/main"/>
              </a:ext>
            </a:extLst>
          </a:blip>
          <a:srcRect/>
          <a:stretch/>
        </p:blipFill>
        <p:spPr>
          <a:xfrm>
            <a:off x="707039" y="2184310"/>
            <a:ext cx="3898186" cy="3859301"/>
          </a:xfrm>
          <a:prstGeom prst="rect">
            <a:avLst/>
          </a:prstGeom>
        </p:spPr>
      </p:pic>
      <p:sp>
        <p:nvSpPr>
          <p:cNvPr id="5" name="TextBox 4">
            <a:extLst>
              <a:ext uri="{FF2B5EF4-FFF2-40B4-BE49-F238E27FC236}">
                <a16:creationId xmlns:a16="http://schemas.microsoft.com/office/drawing/2014/main" id="{2F11DDCC-CF98-C44C-BF4E-548E7A0BEAF7}"/>
              </a:ext>
            </a:extLst>
          </p:cNvPr>
          <p:cNvSpPr txBox="1"/>
          <p:nvPr/>
        </p:nvSpPr>
        <p:spPr>
          <a:xfrm>
            <a:off x="707039" y="814388"/>
            <a:ext cx="4841145" cy="369332"/>
          </a:xfrm>
          <a:prstGeom prst="rect">
            <a:avLst/>
          </a:prstGeom>
          <a:noFill/>
        </p:spPr>
        <p:txBody>
          <a:bodyPr wrap="square" rtlCol="0">
            <a:spAutoFit/>
          </a:bodyPr>
          <a:lstStyle/>
          <a:p>
            <a:r>
              <a:rPr lang="en-GB">
                <a:solidFill>
                  <a:schemeClr val="tx1">
                    <a:lumMod val="65000"/>
                    <a:lumOff val="35000"/>
                  </a:schemeClr>
                </a:solidFill>
              </a:rPr>
              <a:t>½ drop repeat: </a:t>
            </a:r>
            <a:r>
              <a:rPr lang="en-GB" sz="1400" i="1">
                <a:solidFill>
                  <a:schemeClr val="tx1">
                    <a:lumMod val="65000"/>
                    <a:lumOff val="35000"/>
                  </a:schemeClr>
                </a:solidFill>
              </a:rPr>
              <a:t>tile/design drops by half  </a:t>
            </a:r>
          </a:p>
        </p:txBody>
      </p:sp>
      <p:sp>
        <p:nvSpPr>
          <p:cNvPr id="12" name="TextBox 11">
            <a:extLst>
              <a:ext uri="{FF2B5EF4-FFF2-40B4-BE49-F238E27FC236}">
                <a16:creationId xmlns:a16="http://schemas.microsoft.com/office/drawing/2014/main" id="{FA29E392-C8FF-E348-95EF-58863EFCC65E}"/>
              </a:ext>
            </a:extLst>
          </p:cNvPr>
          <p:cNvSpPr txBox="1"/>
          <p:nvPr/>
        </p:nvSpPr>
        <p:spPr>
          <a:xfrm>
            <a:off x="4837429" y="6043612"/>
            <a:ext cx="2908077" cy="369332"/>
          </a:xfrm>
          <a:prstGeom prst="rect">
            <a:avLst/>
          </a:prstGeom>
          <a:noFill/>
        </p:spPr>
        <p:txBody>
          <a:bodyPr wrap="square" rtlCol="0">
            <a:spAutoFit/>
          </a:bodyPr>
          <a:lstStyle/>
          <a:p>
            <a:r>
              <a:rPr lang="en-US">
                <a:solidFill>
                  <a:schemeClr val="tx1">
                    <a:lumMod val="65000"/>
                    <a:lumOff val="35000"/>
                  </a:schemeClr>
                </a:solidFill>
              </a:rPr>
              <a:t>Scion: Zanzibar</a:t>
            </a:r>
          </a:p>
        </p:txBody>
      </p:sp>
      <p:pic>
        <p:nvPicPr>
          <p:cNvPr id="4" name="Picture 3" descr="A picture containing kite, flying, sky, outdoor&#10;&#10;Description automatically generated">
            <a:extLst>
              <a:ext uri="{FF2B5EF4-FFF2-40B4-BE49-F238E27FC236}">
                <a16:creationId xmlns:a16="http://schemas.microsoft.com/office/drawing/2014/main" id="{3066BA3C-4E2A-1E40-A722-4ADB2698F70F}"/>
              </a:ext>
            </a:extLst>
          </p:cNvPr>
          <p:cNvPicPr>
            <a:picLocks noChangeAspect="1"/>
          </p:cNvPicPr>
          <p:nvPr/>
        </p:nvPicPr>
        <p:blipFill>
          <a:blip r:embed="rId3"/>
          <a:stretch>
            <a:fillRect/>
          </a:stretch>
        </p:blipFill>
        <p:spPr>
          <a:xfrm>
            <a:off x="4837430" y="2184310"/>
            <a:ext cx="3622020" cy="3859301"/>
          </a:xfrm>
          <a:prstGeom prst="rect">
            <a:avLst/>
          </a:prstGeom>
        </p:spPr>
      </p:pic>
      <p:pic>
        <p:nvPicPr>
          <p:cNvPr id="7" name="Picture 6">
            <a:extLst>
              <a:ext uri="{FF2B5EF4-FFF2-40B4-BE49-F238E27FC236}">
                <a16:creationId xmlns:a16="http://schemas.microsoft.com/office/drawing/2014/main" id="{838AA2FD-2EBD-B24F-AE81-E4A392D86BF2}"/>
              </a:ext>
            </a:extLst>
          </p:cNvPr>
          <p:cNvPicPr>
            <a:picLocks noChangeAspect="1"/>
          </p:cNvPicPr>
          <p:nvPr/>
        </p:nvPicPr>
        <p:blipFill>
          <a:blip r:embed="rId4"/>
          <a:stretch>
            <a:fillRect/>
          </a:stretch>
        </p:blipFill>
        <p:spPr>
          <a:xfrm>
            <a:off x="8691655" y="3033711"/>
            <a:ext cx="2298700" cy="3009900"/>
          </a:xfrm>
          <a:prstGeom prst="rect">
            <a:avLst/>
          </a:prstGeom>
        </p:spPr>
      </p:pic>
      <p:pic>
        <p:nvPicPr>
          <p:cNvPr id="14" name="Picture 13">
            <a:extLst>
              <a:ext uri="{FF2B5EF4-FFF2-40B4-BE49-F238E27FC236}">
                <a16:creationId xmlns:a16="http://schemas.microsoft.com/office/drawing/2014/main" id="{E345A032-3562-754C-89E7-EFC811C37D0F}"/>
              </a:ext>
            </a:extLst>
          </p:cNvPr>
          <p:cNvPicPr>
            <a:picLocks noChangeAspect="1"/>
          </p:cNvPicPr>
          <p:nvPr/>
        </p:nvPicPr>
        <p:blipFill rotWithShape="1">
          <a:blip r:embed="rId5" cstate="screen">
            <a:alphaModFix amt="70000"/>
            <a:extLst>
              <a:ext uri="{28A0092B-C50C-407E-A947-70E740481C1C}">
                <a14:useLocalDpi xmlns:a14="http://schemas.microsoft.com/office/drawing/2010/main"/>
              </a:ext>
            </a:extLst>
          </a:blip>
          <a:srcRect/>
          <a:stretch/>
        </p:blipFill>
        <p:spPr>
          <a:xfrm>
            <a:off x="872359" y="2355743"/>
            <a:ext cx="904823" cy="889164"/>
          </a:xfrm>
          <a:prstGeom prst="rect">
            <a:avLst/>
          </a:prstGeom>
        </p:spPr>
      </p:pic>
      <p:pic>
        <p:nvPicPr>
          <p:cNvPr id="15" name="Picture 14">
            <a:extLst>
              <a:ext uri="{FF2B5EF4-FFF2-40B4-BE49-F238E27FC236}">
                <a16:creationId xmlns:a16="http://schemas.microsoft.com/office/drawing/2014/main" id="{667929F8-99EF-9347-8C74-097B8D350F3F}"/>
              </a:ext>
            </a:extLst>
          </p:cNvPr>
          <p:cNvPicPr>
            <a:picLocks noChangeAspect="1"/>
          </p:cNvPicPr>
          <p:nvPr/>
        </p:nvPicPr>
        <p:blipFill rotWithShape="1">
          <a:blip r:embed="rId5" cstate="screen">
            <a:alphaModFix amt="70000"/>
            <a:extLst>
              <a:ext uri="{28A0092B-C50C-407E-A947-70E740481C1C}">
                <a14:useLocalDpi xmlns:a14="http://schemas.microsoft.com/office/drawing/2010/main"/>
              </a:ext>
            </a:extLst>
          </a:blip>
          <a:srcRect/>
          <a:stretch/>
        </p:blipFill>
        <p:spPr>
          <a:xfrm flipH="1">
            <a:off x="1777182" y="2800325"/>
            <a:ext cx="878950" cy="889164"/>
          </a:xfrm>
          <a:prstGeom prst="rect">
            <a:avLst/>
          </a:prstGeom>
        </p:spPr>
      </p:pic>
    </p:spTree>
    <p:extLst>
      <p:ext uri="{BB962C8B-B14F-4D97-AF65-F5344CB8AC3E}">
        <p14:creationId xmlns:p14="http://schemas.microsoft.com/office/powerpoint/2010/main" val="790633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hart&#10;&#10;Description automatically generated">
            <a:extLst>
              <a:ext uri="{FF2B5EF4-FFF2-40B4-BE49-F238E27FC236}">
                <a16:creationId xmlns:a16="http://schemas.microsoft.com/office/drawing/2014/main" id="{F3EFAE44-66A9-1948-B2A1-1B6D0E21A0E0}"/>
              </a:ext>
            </a:extLst>
          </p:cNvPr>
          <p:cNvPicPr>
            <a:picLocks noChangeAspect="1"/>
          </p:cNvPicPr>
          <p:nvPr/>
        </p:nvPicPr>
        <p:blipFill rotWithShape="1">
          <a:blip r:embed="rId2" cstate="screen">
            <a:alphaModFix amt="70000"/>
            <a:extLst>
              <a:ext uri="{28A0092B-C50C-407E-A947-70E740481C1C}">
                <a14:useLocalDpi xmlns:a14="http://schemas.microsoft.com/office/drawing/2010/main"/>
              </a:ext>
            </a:extLst>
          </a:blip>
          <a:srcRect/>
          <a:stretch/>
        </p:blipFill>
        <p:spPr>
          <a:xfrm>
            <a:off x="707039" y="2089003"/>
            <a:ext cx="3954608" cy="3954609"/>
          </a:xfrm>
          <a:prstGeom prst="rect">
            <a:avLst/>
          </a:prstGeom>
        </p:spPr>
      </p:pic>
      <p:sp>
        <p:nvSpPr>
          <p:cNvPr id="5" name="TextBox 4">
            <a:extLst>
              <a:ext uri="{FF2B5EF4-FFF2-40B4-BE49-F238E27FC236}">
                <a16:creationId xmlns:a16="http://schemas.microsoft.com/office/drawing/2014/main" id="{2F11DDCC-CF98-C44C-BF4E-548E7A0BEAF7}"/>
              </a:ext>
            </a:extLst>
          </p:cNvPr>
          <p:cNvSpPr txBox="1"/>
          <p:nvPr/>
        </p:nvSpPr>
        <p:spPr>
          <a:xfrm>
            <a:off x="707039" y="814388"/>
            <a:ext cx="8233761" cy="584775"/>
          </a:xfrm>
          <a:prstGeom prst="rect">
            <a:avLst/>
          </a:prstGeom>
          <a:noFill/>
        </p:spPr>
        <p:txBody>
          <a:bodyPr wrap="square" rtlCol="0">
            <a:spAutoFit/>
          </a:bodyPr>
          <a:lstStyle/>
          <a:p>
            <a:r>
              <a:rPr lang="en-GB">
                <a:solidFill>
                  <a:schemeClr val="tx1">
                    <a:lumMod val="65000"/>
                    <a:lumOff val="35000"/>
                  </a:schemeClr>
                </a:solidFill>
              </a:rPr>
              <a:t>½ drop repeat: </a:t>
            </a:r>
            <a:r>
              <a:rPr lang="en-GB" sz="1400" i="1">
                <a:solidFill>
                  <a:schemeClr val="tx1">
                    <a:lumMod val="65000"/>
                    <a:lumOff val="35000"/>
                  </a:schemeClr>
                </a:solidFill>
              </a:rPr>
              <a:t>the individual motifs is drop by half and flipped, but the design has been made as a tile so that it repeats as a block (53cm x 53cm).  </a:t>
            </a:r>
          </a:p>
        </p:txBody>
      </p:sp>
      <p:pic>
        <p:nvPicPr>
          <p:cNvPr id="9" name="Picture 8" descr="Timeline&#10;&#10;Description automatically generated">
            <a:extLst>
              <a:ext uri="{FF2B5EF4-FFF2-40B4-BE49-F238E27FC236}">
                <a16:creationId xmlns:a16="http://schemas.microsoft.com/office/drawing/2014/main" id="{EA146C9E-74F5-3043-8A74-D5572486632C}"/>
              </a:ext>
            </a:extLst>
          </p:cNvPr>
          <p:cNvPicPr>
            <a:picLocks noChangeAspect="1"/>
          </p:cNvPicPr>
          <p:nvPr/>
        </p:nvPicPr>
        <p:blipFill>
          <a:blip r:embed="rId3"/>
          <a:stretch>
            <a:fillRect/>
          </a:stretch>
        </p:blipFill>
        <p:spPr>
          <a:xfrm>
            <a:off x="4837430" y="2184643"/>
            <a:ext cx="4103370" cy="3858969"/>
          </a:xfrm>
          <a:prstGeom prst="rect">
            <a:avLst/>
          </a:prstGeom>
        </p:spPr>
      </p:pic>
      <p:pic>
        <p:nvPicPr>
          <p:cNvPr id="11" name="Picture 10" descr="A picture containing timeline&#10;&#10;Description automatically generated">
            <a:extLst>
              <a:ext uri="{FF2B5EF4-FFF2-40B4-BE49-F238E27FC236}">
                <a16:creationId xmlns:a16="http://schemas.microsoft.com/office/drawing/2014/main" id="{3D8B31A7-58A5-3848-855A-2488B497FB9F}"/>
              </a:ext>
            </a:extLst>
          </p:cNvPr>
          <p:cNvPicPr>
            <a:picLocks noChangeAspect="1"/>
          </p:cNvPicPr>
          <p:nvPr/>
        </p:nvPicPr>
        <p:blipFill>
          <a:blip r:embed="rId4"/>
          <a:stretch>
            <a:fillRect/>
          </a:stretch>
        </p:blipFill>
        <p:spPr>
          <a:xfrm>
            <a:off x="9173005" y="3699208"/>
            <a:ext cx="2311956" cy="2344404"/>
          </a:xfrm>
          <a:prstGeom prst="rect">
            <a:avLst/>
          </a:prstGeom>
        </p:spPr>
      </p:pic>
      <p:sp>
        <p:nvSpPr>
          <p:cNvPr id="12" name="TextBox 11">
            <a:extLst>
              <a:ext uri="{FF2B5EF4-FFF2-40B4-BE49-F238E27FC236}">
                <a16:creationId xmlns:a16="http://schemas.microsoft.com/office/drawing/2014/main" id="{FA29E392-C8FF-E348-95EF-58863EFCC65E}"/>
              </a:ext>
            </a:extLst>
          </p:cNvPr>
          <p:cNvSpPr txBox="1"/>
          <p:nvPr/>
        </p:nvSpPr>
        <p:spPr>
          <a:xfrm>
            <a:off x="4837430" y="6043612"/>
            <a:ext cx="1473200" cy="646331"/>
          </a:xfrm>
          <a:prstGeom prst="rect">
            <a:avLst/>
          </a:prstGeom>
          <a:noFill/>
        </p:spPr>
        <p:txBody>
          <a:bodyPr wrap="square" rtlCol="0">
            <a:spAutoFit/>
          </a:bodyPr>
          <a:lstStyle/>
          <a:p>
            <a:r>
              <a:rPr lang="en-US">
                <a:solidFill>
                  <a:schemeClr val="tx1">
                    <a:lumMod val="65000"/>
                    <a:lumOff val="35000"/>
                  </a:schemeClr>
                </a:solidFill>
              </a:rPr>
              <a:t>Scion: Pepino</a:t>
            </a:r>
          </a:p>
          <a:p>
            <a:endParaRPr lang="en-US">
              <a:solidFill>
                <a:schemeClr val="tx1">
                  <a:lumMod val="65000"/>
                  <a:lumOff val="35000"/>
                </a:schemeClr>
              </a:solidFill>
            </a:endParaRPr>
          </a:p>
        </p:txBody>
      </p:sp>
      <p:pic>
        <p:nvPicPr>
          <p:cNvPr id="7" name="Picture 6" descr="A picture containing timeline&#10;&#10;Description automatically generated">
            <a:extLst>
              <a:ext uri="{FF2B5EF4-FFF2-40B4-BE49-F238E27FC236}">
                <a16:creationId xmlns:a16="http://schemas.microsoft.com/office/drawing/2014/main" id="{1CEF7D55-425F-AB45-88F9-F0AD17B6CAC9}"/>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894328" y="2244503"/>
            <a:ext cx="864731" cy="876867"/>
          </a:xfrm>
          <a:prstGeom prst="rect">
            <a:avLst/>
          </a:prstGeom>
        </p:spPr>
      </p:pic>
    </p:spTree>
    <p:extLst>
      <p:ext uri="{BB962C8B-B14F-4D97-AF65-F5344CB8AC3E}">
        <p14:creationId xmlns:p14="http://schemas.microsoft.com/office/powerpoint/2010/main" val="383240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indoor, green, decorated, furniture&#10;&#10;Description automatically generated">
            <a:extLst>
              <a:ext uri="{FF2B5EF4-FFF2-40B4-BE49-F238E27FC236}">
                <a16:creationId xmlns:a16="http://schemas.microsoft.com/office/drawing/2014/main" id="{6CC29F25-9ED8-A746-908C-90BC2E638F43}"/>
              </a:ext>
            </a:extLst>
          </p:cNvPr>
          <p:cNvPicPr>
            <a:picLocks noChangeAspect="1"/>
          </p:cNvPicPr>
          <p:nvPr/>
        </p:nvPicPr>
        <p:blipFill>
          <a:blip r:embed="rId2"/>
          <a:stretch>
            <a:fillRect/>
          </a:stretch>
        </p:blipFill>
        <p:spPr>
          <a:xfrm>
            <a:off x="4835984" y="2184311"/>
            <a:ext cx="4071803" cy="3859301"/>
          </a:xfrm>
          <a:prstGeom prst="rect">
            <a:avLst/>
          </a:prstGeom>
        </p:spPr>
      </p:pic>
      <p:pic>
        <p:nvPicPr>
          <p:cNvPr id="3" name="Picture 2" descr="Icon&#10;&#10;Description automatically generated with low confidence">
            <a:extLst>
              <a:ext uri="{FF2B5EF4-FFF2-40B4-BE49-F238E27FC236}">
                <a16:creationId xmlns:a16="http://schemas.microsoft.com/office/drawing/2014/main" id="{46A07D9E-5FA9-4F4B-AC2A-36C759283A0E}"/>
              </a:ext>
            </a:extLst>
          </p:cNvPr>
          <p:cNvPicPr>
            <a:picLocks noChangeAspect="1"/>
          </p:cNvPicPr>
          <p:nvPr/>
        </p:nvPicPr>
        <p:blipFill>
          <a:blip r:embed="rId3"/>
          <a:stretch>
            <a:fillRect/>
          </a:stretch>
        </p:blipFill>
        <p:spPr>
          <a:xfrm>
            <a:off x="9138546" y="3126447"/>
            <a:ext cx="2346415" cy="2917165"/>
          </a:xfrm>
          <a:prstGeom prst="rect">
            <a:avLst/>
          </a:prstGeom>
        </p:spPr>
      </p:pic>
      <p:sp>
        <p:nvSpPr>
          <p:cNvPr id="4" name="TextBox 3">
            <a:extLst>
              <a:ext uri="{FF2B5EF4-FFF2-40B4-BE49-F238E27FC236}">
                <a16:creationId xmlns:a16="http://schemas.microsoft.com/office/drawing/2014/main" id="{9DCA479B-8260-FA44-B9A5-97C7D4EB69DE}"/>
              </a:ext>
            </a:extLst>
          </p:cNvPr>
          <p:cNvSpPr txBox="1"/>
          <p:nvPr/>
        </p:nvSpPr>
        <p:spPr>
          <a:xfrm>
            <a:off x="4835984" y="6043612"/>
            <a:ext cx="1976695" cy="369332"/>
          </a:xfrm>
          <a:prstGeom prst="rect">
            <a:avLst/>
          </a:prstGeom>
          <a:noFill/>
        </p:spPr>
        <p:txBody>
          <a:bodyPr wrap="none" rtlCol="0">
            <a:spAutoFit/>
          </a:bodyPr>
          <a:lstStyle/>
          <a:p>
            <a:r>
              <a:rPr lang="en-US">
                <a:solidFill>
                  <a:schemeClr val="tx1">
                    <a:lumMod val="65000"/>
                    <a:lumOff val="35000"/>
                  </a:schemeClr>
                </a:solidFill>
              </a:rPr>
              <a:t>Mini Moderns: FAB</a:t>
            </a:r>
          </a:p>
        </p:txBody>
      </p:sp>
      <p:pic>
        <p:nvPicPr>
          <p:cNvPr id="5" name="Picture 4" descr="Chart&#10;&#10;Description automatically generated">
            <a:extLst>
              <a:ext uri="{FF2B5EF4-FFF2-40B4-BE49-F238E27FC236}">
                <a16:creationId xmlns:a16="http://schemas.microsoft.com/office/drawing/2014/main" id="{60BD669B-6043-4D49-8F58-3B653426CFDC}"/>
              </a:ext>
            </a:extLst>
          </p:cNvPr>
          <p:cNvPicPr>
            <a:picLocks noChangeAspect="1"/>
          </p:cNvPicPr>
          <p:nvPr/>
        </p:nvPicPr>
        <p:blipFill rotWithShape="1">
          <a:blip r:embed="rId4" cstate="screen">
            <a:alphaModFix amt="70000"/>
            <a:extLst>
              <a:ext uri="{28A0092B-C50C-407E-A947-70E740481C1C}">
                <a14:useLocalDpi xmlns:a14="http://schemas.microsoft.com/office/drawing/2010/main"/>
              </a:ext>
            </a:extLst>
          </a:blip>
          <a:srcRect/>
          <a:stretch/>
        </p:blipFill>
        <p:spPr>
          <a:xfrm>
            <a:off x="707039" y="2184311"/>
            <a:ext cx="3898186" cy="3859301"/>
          </a:xfrm>
          <a:prstGeom prst="rect">
            <a:avLst/>
          </a:prstGeom>
        </p:spPr>
      </p:pic>
      <p:sp>
        <p:nvSpPr>
          <p:cNvPr id="6" name="TextBox 5">
            <a:extLst>
              <a:ext uri="{FF2B5EF4-FFF2-40B4-BE49-F238E27FC236}">
                <a16:creationId xmlns:a16="http://schemas.microsoft.com/office/drawing/2014/main" id="{74C8BBBC-C751-5248-BC2E-067E7E3C015D}"/>
              </a:ext>
            </a:extLst>
          </p:cNvPr>
          <p:cNvSpPr txBox="1"/>
          <p:nvPr/>
        </p:nvSpPr>
        <p:spPr>
          <a:xfrm>
            <a:off x="707039" y="814388"/>
            <a:ext cx="8200748" cy="369332"/>
          </a:xfrm>
          <a:prstGeom prst="rect">
            <a:avLst/>
          </a:prstGeom>
          <a:noFill/>
        </p:spPr>
        <p:txBody>
          <a:bodyPr wrap="square" rtlCol="0">
            <a:spAutoFit/>
          </a:bodyPr>
          <a:lstStyle/>
          <a:p>
            <a:r>
              <a:rPr lang="en-GB">
                <a:solidFill>
                  <a:schemeClr val="tx1">
                    <a:lumMod val="65000"/>
                    <a:lumOff val="35000"/>
                  </a:schemeClr>
                </a:solidFill>
              </a:rPr>
              <a:t>½ drop repeat:</a:t>
            </a:r>
            <a:r>
              <a:rPr lang="en-GB" sz="1400" i="1">
                <a:solidFill>
                  <a:schemeClr val="tx1">
                    <a:lumMod val="65000"/>
                    <a:lumOff val="35000"/>
                  </a:schemeClr>
                </a:solidFill>
              </a:rPr>
              <a:t> tile has been designed in a unit of repeat, that has then been half dropped.  </a:t>
            </a:r>
            <a:endParaRPr lang="en-GB">
              <a:solidFill>
                <a:schemeClr val="tx1">
                  <a:lumMod val="65000"/>
                  <a:lumOff val="35000"/>
                </a:schemeClr>
              </a:solidFill>
            </a:endParaRPr>
          </a:p>
        </p:txBody>
      </p:sp>
      <p:pic>
        <p:nvPicPr>
          <p:cNvPr id="9" name="Picture 8" descr="Icon&#10;&#10;Description automatically generated with low confidence">
            <a:extLst>
              <a:ext uri="{FF2B5EF4-FFF2-40B4-BE49-F238E27FC236}">
                <a16:creationId xmlns:a16="http://schemas.microsoft.com/office/drawing/2014/main" id="{D31B5048-73D9-6649-9AAD-D6C312B5BE96}"/>
              </a:ext>
            </a:extLst>
          </p:cNvPr>
          <p:cNvPicPr>
            <a:picLocks noChangeAspect="1"/>
          </p:cNvPicPr>
          <p:nvPr/>
        </p:nvPicPr>
        <p:blipFill>
          <a:blip r:embed="rId3">
            <a:alphaModFix amt="50000"/>
          </a:blip>
          <a:stretch>
            <a:fillRect/>
          </a:stretch>
        </p:blipFill>
        <p:spPr>
          <a:xfrm>
            <a:off x="921861" y="2341200"/>
            <a:ext cx="1725775" cy="2145559"/>
          </a:xfrm>
          <a:prstGeom prst="rect">
            <a:avLst/>
          </a:prstGeom>
        </p:spPr>
      </p:pic>
      <p:pic>
        <p:nvPicPr>
          <p:cNvPr id="10" name="Picture 9" descr="Icon&#10;&#10;Description automatically generated with low confidence">
            <a:extLst>
              <a:ext uri="{FF2B5EF4-FFF2-40B4-BE49-F238E27FC236}">
                <a16:creationId xmlns:a16="http://schemas.microsoft.com/office/drawing/2014/main" id="{F01B80F1-037A-6541-9D71-E8DFB397F053}"/>
              </a:ext>
            </a:extLst>
          </p:cNvPr>
          <p:cNvPicPr>
            <a:picLocks noChangeAspect="1"/>
          </p:cNvPicPr>
          <p:nvPr/>
        </p:nvPicPr>
        <p:blipFill>
          <a:blip r:embed="rId3">
            <a:alphaModFix amt="50000"/>
          </a:blip>
          <a:stretch>
            <a:fillRect/>
          </a:stretch>
        </p:blipFill>
        <p:spPr>
          <a:xfrm>
            <a:off x="2656132" y="3284014"/>
            <a:ext cx="1725775" cy="2145559"/>
          </a:xfrm>
          <a:prstGeom prst="rect">
            <a:avLst/>
          </a:prstGeom>
        </p:spPr>
      </p:pic>
    </p:spTree>
    <p:extLst>
      <p:ext uri="{BB962C8B-B14F-4D97-AF65-F5344CB8AC3E}">
        <p14:creationId xmlns:p14="http://schemas.microsoft.com/office/powerpoint/2010/main" val="2055404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FC38B8D7-1C78-674F-BB66-888DD5951D80}"/>
              </a:ext>
            </a:extLst>
          </p:cNvPr>
          <p:cNvPicPr>
            <a:picLocks noChangeAspect="1"/>
          </p:cNvPicPr>
          <p:nvPr/>
        </p:nvPicPr>
        <p:blipFill rotWithShape="1">
          <a:blip r:embed="rId2" cstate="screen">
            <a:alphaModFix amt="70000"/>
            <a:extLst>
              <a:ext uri="{28A0092B-C50C-407E-A947-70E740481C1C}">
                <a14:useLocalDpi xmlns:a14="http://schemas.microsoft.com/office/drawing/2010/main"/>
              </a:ext>
            </a:extLst>
          </a:blip>
          <a:srcRect/>
          <a:stretch/>
        </p:blipFill>
        <p:spPr>
          <a:xfrm>
            <a:off x="707039" y="2110821"/>
            <a:ext cx="3913177" cy="3932791"/>
          </a:xfrm>
          <a:prstGeom prst="rect">
            <a:avLst/>
          </a:prstGeom>
        </p:spPr>
      </p:pic>
      <p:sp>
        <p:nvSpPr>
          <p:cNvPr id="5" name="TextBox 4">
            <a:extLst>
              <a:ext uri="{FF2B5EF4-FFF2-40B4-BE49-F238E27FC236}">
                <a16:creationId xmlns:a16="http://schemas.microsoft.com/office/drawing/2014/main" id="{0B714C2B-1481-0649-9031-DADE9052C933}"/>
              </a:ext>
            </a:extLst>
          </p:cNvPr>
          <p:cNvSpPr txBox="1"/>
          <p:nvPr/>
        </p:nvSpPr>
        <p:spPr>
          <a:xfrm>
            <a:off x="707039" y="814388"/>
            <a:ext cx="7930713" cy="800219"/>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½ drop repeat: </a:t>
            </a:r>
            <a:r>
              <a:rPr lang="en-GB" sz="1400" i="1">
                <a:solidFill>
                  <a:schemeClr val="tx1">
                    <a:lumMod val="65000"/>
                    <a:lumOff val="35000"/>
                  </a:schemeClr>
                </a:solidFill>
              </a:rPr>
              <a:t>notice the change of size and shape of the unit (from square to rectangle) you could also work a rectangle as a </a:t>
            </a:r>
            <a:r>
              <a:rPr lang="en-GB" sz="1400" i="1">
                <a:solidFill>
                  <a:schemeClr val="tx1">
                    <a:lumMod val="65000"/>
                    <a:lumOff val="35000"/>
                  </a:schemeClr>
                </a:solidFill>
                <a:ea typeface="+mn-lt"/>
                <a:cs typeface="+mn-lt"/>
              </a:rPr>
              <a:t>⅓ and ¼ drop.  Your designed tile would have to accommodate this so that your final repeated tiled flowed across the design.</a:t>
            </a:r>
            <a:endParaRPr lang="en-GB" sz="1400" i="1">
              <a:solidFill>
                <a:schemeClr val="tx1">
                  <a:lumMod val="65000"/>
                  <a:lumOff val="35000"/>
                </a:schemeClr>
              </a:solidFill>
            </a:endParaRPr>
          </a:p>
        </p:txBody>
      </p:sp>
      <p:pic>
        <p:nvPicPr>
          <p:cNvPr id="4" name="Picture 3" descr="Background pattern&#10;&#10;Description automatically generated">
            <a:extLst>
              <a:ext uri="{FF2B5EF4-FFF2-40B4-BE49-F238E27FC236}">
                <a16:creationId xmlns:a16="http://schemas.microsoft.com/office/drawing/2014/main" id="{7E46C466-0A35-1341-9046-5767D54AFD3D}"/>
              </a:ext>
            </a:extLst>
          </p:cNvPr>
          <p:cNvPicPr>
            <a:picLocks noChangeAspect="1"/>
          </p:cNvPicPr>
          <p:nvPr/>
        </p:nvPicPr>
        <p:blipFill>
          <a:blip r:embed="rId3"/>
          <a:stretch>
            <a:fillRect/>
          </a:stretch>
        </p:blipFill>
        <p:spPr>
          <a:xfrm>
            <a:off x="4856708" y="2110820"/>
            <a:ext cx="3781044" cy="3932791"/>
          </a:xfrm>
          <a:prstGeom prst="rect">
            <a:avLst/>
          </a:prstGeom>
        </p:spPr>
      </p:pic>
      <p:sp>
        <p:nvSpPr>
          <p:cNvPr id="8" name="TextBox 7">
            <a:extLst>
              <a:ext uri="{FF2B5EF4-FFF2-40B4-BE49-F238E27FC236}">
                <a16:creationId xmlns:a16="http://schemas.microsoft.com/office/drawing/2014/main" id="{970E87EB-66A5-5144-A1FD-62D3720D5328}"/>
              </a:ext>
            </a:extLst>
          </p:cNvPr>
          <p:cNvSpPr txBox="1"/>
          <p:nvPr/>
        </p:nvSpPr>
        <p:spPr>
          <a:xfrm>
            <a:off x="4856708" y="6043611"/>
            <a:ext cx="1470274" cy="369332"/>
          </a:xfrm>
          <a:prstGeom prst="rect">
            <a:avLst/>
          </a:prstGeom>
          <a:noFill/>
        </p:spPr>
        <p:txBody>
          <a:bodyPr wrap="none" rtlCol="0">
            <a:spAutoFit/>
          </a:bodyPr>
          <a:lstStyle/>
          <a:p>
            <a:r>
              <a:rPr lang="en-US" err="1">
                <a:solidFill>
                  <a:schemeClr val="tx1">
                    <a:lumMod val="65000"/>
                    <a:lumOff val="35000"/>
                  </a:schemeClr>
                </a:solidFill>
              </a:rPr>
              <a:t>Caselio</a:t>
            </a:r>
            <a:r>
              <a:rPr lang="en-US">
                <a:solidFill>
                  <a:schemeClr val="tx1">
                    <a:lumMod val="65000"/>
                    <a:lumOff val="35000"/>
                  </a:schemeClr>
                </a:solidFill>
              </a:rPr>
              <a:t>: Hope</a:t>
            </a:r>
          </a:p>
        </p:txBody>
      </p:sp>
      <p:pic>
        <p:nvPicPr>
          <p:cNvPr id="10" name="Picture 9" descr="Background pattern&#10;&#10;Description automatically generated">
            <a:extLst>
              <a:ext uri="{FF2B5EF4-FFF2-40B4-BE49-F238E27FC236}">
                <a16:creationId xmlns:a16="http://schemas.microsoft.com/office/drawing/2014/main" id="{D7EF9B7A-DE3B-034A-A881-2F6951080E4C}"/>
              </a:ext>
            </a:extLst>
          </p:cNvPr>
          <p:cNvPicPr>
            <a:picLocks noChangeAspect="1"/>
          </p:cNvPicPr>
          <p:nvPr/>
        </p:nvPicPr>
        <p:blipFill>
          <a:blip r:embed="rId4"/>
          <a:stretch>
            <a:fillRect/>
          </a:stretch>
        </p:blipFill>
        <p:spPr>
          <a:xfrm>
            <a:off x="8874243" y="3546405"/>
            <a:ext cx="2610717" cy="2497207"/>
          </a:xfrm>
          <a:prstGeom prst="rect">
            <a:avLst/>
          </a:prstGeom>
        </p:spPr>
      </p:pic>
      <p:pic>
        <p:nvPicPr>
          <p:cNvPr id="7" name="Picture 6" descr="Background pattern&#10;&#10;Description automatically generated">
            <a:extLst>
              <a:ext uri="{FF2B5EF4-FFF2-40B4-BE49-F238E27FC236}">
                <a16:creationId xmlns:a16="http://schemas.microsoft.com/office/drawing/2014/main" id="{7B116DC8-AF33-244B-B3E8-274246C1368F}"/>
              </a:ext>
            </a:extLst>
          </p:cNvPr>
          <p:cNvPicPr>
            <a:picLocks noChangeAspect="1"/>
          </p:cNvPicPr>
          <p:nvPr/>
        </p:nvPicPr>
        <p:blipFill>
          <a:blip r:embed="rId4">
            <a:alphaModFix amt="50000"/>
          </a:blip>
          <a:stretch>
            <a:fillRect/>
          </a:stretch>
        </p:blipFill>
        <p:spPr>
          <a:xfrm>
            <a:off x="932561" y="2393235"/>
            <a:ext cx="1694160" cy="1620501"/>
          </a:xfrm>
          <a:prstGeom prst="rect">
            <a:avLst/>
          </a:prstGeom>
        </p:spPr>
      </p:pic>
      <p:pic>
        <p:nvPicPr>
          <p:cNvPr id="9" name="Picture 8" descr="Background pattern&#10;&#10;Description automatically generated">
            <a:extLst>
              <a:ext uri="{FF2B5EF4-FFF2-40B4-BE49-F238E27FC236}">
                <a16:creationId xmlns:a16="http://schemas.microsoft.com/office/drawing/2014/main" id="{9993EC7D-2EC1-2545-8434-6F3422983C22}"/>
              </a:ext>
            </a:extLst>
          </p:cNvPr>
          <p:cNvPicPr>
            <a:picLocks noChangeAspect="1"/>
          </p:cNvPicPr>
          <p:nvPr/>
        </p:nvPicPr>
        <p:blipFill>
          <a:blip r:embed="rId4">
            <a:alphaModFix amt="50000"/>
          </a:blip>
          <a:stretch>
            <a:fillRect/>
          </a:stretch>
        </p:blipFill>
        <p:spPr>
          <a:xfrm>
            <a:off x="2735998" y="2393235"/>
            <a:ext cx="1694160" cy="1620501"/>
          </a:xfrm>
          <a:prstGeom prst="rect">
            <a:avLst/>
          </a:prstGeom>
        </p:spPr>
      </p:pic>
    </p:spTree>
    <p:extLst>
      <p:ext uri="{BB962C8B-B14F-4D97-AF65-F5344CB8AC3E}">
        <p14:creationId xmlns:p14="http://schemas.microsoft.com/office/powerpoint/2010/main" val="371754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outdoor, player, male&#10;&#10;Description automatically generated">
            <a:extLst>
              <a:ext uri="{FF2B5EF4-FFF2-40B4-BE49-F238E27FC236}">
                <a16:creationId xmlns:a16="http://schemas.microsoft.com/office/drawing/2014/main" id="{F2024685-890E-BF40-9984-E5B477985C7C}"/>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155118"/>
            <a:ext cx="3898120" cy="3888494"/>
          </a:xfrm>
          <a:prstGeom prst="rect">
            <a:avLst/>
          </a:prstGeom>
        </p:spPr>
      </p:pic>
      <p:sp>
        <p:nvSpPr>
          <p:cNvPr id="5" name="TextBox 4">
            <a:extLst>
              <a:ext uri="{FF2B5EF4-FFF2-40B4-BE49-F238E27FC236}">
                <a16:creationId xmlns:a16="http://schemas.microsoft.com/office/drawing/2014/main" id="{FD5A518A-9F89-5F44-BD6E-BCE45BDD8157}"/>
              </a:ext>
            </a:extLst>
          </p:cNvPr>
          <p:cNvSpPr txBox="1"/>
          <p:nvPr/>
        </p:nvSpPr>
        <p:spPr>
          <a:xfrm>
            <a:off x="707040" y="814388"/>
            <a:ext cx="3898120" cy="923330"/>
          </a:xfrm>
          <a:prstGeom prst="rect">
            <a:avLst/>
          </a:prstGeom>
          <a:noFill/>
        </p:spPr>
        <p:txBody>
          <a:bodyPr wrap="square" rtlCol="0">
            <a:spAutoFit/>
          </a:bodyPr>
          <a:lstStyle/>
          <a:p>
            <a:r>
              <a:rPr lang="en-GB">
                <a:solidFill>
                  <a:schemeClr val="tx1">
                    <a:lumMod val="65000"/>
                    <a:lumOff val="35000"/>
                  </a:schemeClr>
                </a:solidFill>
              </a:rPr>
              <a:t>¼ drop repeat: </a:t>
            </a:r>
            <a:r>
              <a:rPr lang="en-GB" sz="1400" i="1">
                <a:solidFill>
                  <a:schemeClr val="tx1">
                    <a:lumMod val="65000"/>
                    <a:lumOff val="35000"/>
                  </a:schemeClr>
                </a:solidFill>
              </a:rPr>
              <a:t>tile/design drops by a fourth </a:t>
            </a:r>
            <a:endParaRPr lang="en-GB" sz="1400">
              <a:solidFill>
                <a:schemeClr val="tx1">
                  <a:lumMod val="65000"/>
                  <a:lumOff val="35000"/>
                </a:schemeClr>
              </a:solidFill>
            </a:endParaRPr>
          </a:p>
          <a:p>
            <a:endParaRPr lang="en-GB">
              <a:solidFill>
                <a:schemeClr val="tx1">
                  <a:lumMod val="65000"/>
                  <a:lumOff val="35000"/>
                </a:schemeClr>
              </a:solidFill>
            </a:endParaRPr>
          </a:p>
        </p:txBody>
      </p:sp>
      <p:pic>
        <p:nvPicPr>
          <p:cNvPr id="6" name="Picture 5" descr="A picture containing text, player, net&#10;&#10;Description automatically generated">
            <a:extLst>
              <a:ext uri="{FF2B5EF4-FFF2-40B4-BE49-F238E27FC236}">
                <a16:creationId xmlns:a16="http://schemas.microsoft.com/office/drawing/2014/main" id="{B698382F-2511-7047-B39B-7E8E957864B4}"/>
              </a:ext>
            </a:extLst>
          </p:cNvPr>
          <p:cNvPicPr>
            <a:picLocks noChangeAspect="1"/>
          </p:cNvPicPr>
          <p:nvPr/>
        </p:nvPicPr>
        <p:blipFill rotWithShape="1">
          <a:blip r:embed="rId3" cstate="screen">
            <a:alphaModFix amt="70000"/>
            <a:extLst>
              <a:ext uri="{28A0092B-C50C-407E-A947-70E740481C1C}">
                <a14:useLocalDpi xmlns:a14="http://schemas.microsoft.com/office/drawing/2010/main"/>
              </a:ext>
            </a:extLst>
          </a:blip>
          <a:srcRect/>
          <a:stretch/>
        </p:blipFill>
        <p:spPr>
          <a:xfrm>
            <a:off x="4870248" y="2126664"/>
            <a:ext cx="3926788" cy="3916948"/>
          </a:xfrm>
          <a:prstGeom prst="rect">
            <a:avLst/>
          </a:prstGeom>
        </p:spPr>
      </p:pic>
      <p:sp>
        <p:nvSpPr>
          <p:cNvPr id="8" name="TextBox 7">
            <a:extLst>
              <a:ext uri="{FF2B5EF4-FFF2-40B4-BE49-F238E27FC236}">
                <a16:creationId xmlns:a16="http://schemas.microsoft.com/office/drawing/2014/main" id="{EFC0EB93-A1DE-FD46-9A24-3F7017D94B88}"/>
              </a:ext>
            </a:extLst>
          </p:cNvPr>
          <p:cNvSpPr txBox="1"/>
          <p:nvPr/>
        </p:nvSpPr>
        <p:spPr>
          <a:xfrm>
            <a:off x="4870247" y="823745"/>
            <a:ext cx="3898120" cy="646331"/>
          </a:xfrm>
          <a:prstGeom prst="rect">
            <a:avLst/>
          </a:prstGeom>
          <a:noFill/>
        </p:spPr>
        <p:txBody>
          <a:bodyPr wrap="square" rtlCol="0">
            <a:spAutoFit/>
          </a:bodyPr>
          <a:lstStyle/>
          <a:p>
            <a:r>
              <a:rPr lang="en-GB">
                <a:solidFill>
                  <a:schemeClr val="tx1">
                    <a:lumMod val="65000"/>
                    <a:lumOff val="35000"/>
                  </a:schemeClr>
                </a:solidFill>
              </a:rPr>
              <a:t>⅓ drop repeat: </a:t>
            </a:r>
            <a:r>
              <a:rPr lang="en-GB" sz="1400" i="1">
                <a:solidFill>
                  <a:schemeClr val="tx1">
                    <a:lumMod val="65000"/>
                    <a:lumOff val="35000"/>
                  </a:schemeClr>
                </a:solidFill>
              </a:rPr>
              <a:t>tile/design drops by a third </a:t>
            </a:r>
            <a:endParaRPr lang="en-GB" sz="1400">
              <a:solidFill>
                <a:schemeClr val="tx1">
                  <a:lumMod val="65000"/>
                  <a:lumOff val="35000"/>
                </a:schemeClr>
              </a:solidFill>
            </a:endParaRPr>
          </a:p>
          <a:p>
            <a:endParaRPr lang="en-GB">
              <a:solidFill>
                <a:schemeClr val="tx1">
                  <a:lumMod val="65000"/>
                  <a:lumOff val="35000"/>
                </a:schemeClr>
              </a:solidFill>
            </a:endParaRPr>
          </a:p>
        </p:txBody>
      </p:sp>
    </p:spTree>
    <p:extLst>
      <p:ext uri="{BB962C8B-B14F-4D97-AF65-F5344CB8AC3E}">
        <p14:creationId xmlns:p14="http://schemas.microsoft.com/office/powerpoint/2010/main" val="3435605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outdoor, player, green&#10;&#10;Description automatically generated">
            <a:extLst>
              <a:ext uri="{FF2B5EF4-FFF2-40B4-BE49-F238E27FC236}">
                <a16:creationId xmlns:a16="http://schemas.microsoft.com/office/drawing/2014/main" id="{194CC8CF-133E-444C-AE7A-6C838FF6ED90}"/>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098578"/>
            <a:ext cx="3858855" cy="3945034"/>
          </a:xfrm>
          <a:prstGeom prst="rect">
            <a:avLst/>
          </a:prstGeom>
        </p:spPr>
      </p:pic>
      <p:sp>
        <p:nvSpPr>
          <p:cNvPr id="5" name="TextBox 4">
            <a:extLst>
              <a:ext uri="{FF2B5EF4-FFF2-40B4-BE49-F238E27FC236}">
                <a16:creationId xmlns:a16="http://schemas.microsoft.com/office/drawing/2014/main" id="{993B44A6-0CE5-8342-898A-DAA2AD0329DB}"/>
              </a:ext>
            </a:extLst>
          </p:cNvPr>
          <p:cNvSpPr txBox="1"/>
          <p:nvPr/>
        </p:nvSpPr>
        <p:spPr>
          <a:xfrm>
            <a:off x="707039" y="814388"/>
            <a:ext cx="8132161" cy="369332"/>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Brick repeat: </a:t>
            </a:r>
            <a:r>
              <a:rPr lang="en-GB" sz="1400" i="1">
                <a:solidFill>
                  <a:schemeClr val="tx1">
                    <a:lumMod val="65000"/>
                    <a:lumOff val="35000"/>
                  </a:schemeClr>
                </a:solidFill>
              </a:rPr>
              <a:t>Tile works as a brick pattern, this would also work if you changed the square to a rectangle).</a:t>
            </a:r>
          </a:p>
        </p:txBody>
      </p:sp>
      <p:pic>
        <p:nvPicPr>
          <p:cNvPr id="11" name="Picture 10" descr="A picture containing orange&#10;&#10;Description automatically generated">
            <a:extLst>
              <a:ext uri="{FF2B5EF4-FFF2-40B4-BE49-F238E27FC236}">
                <a16:creationId xmlns:a16="http://schemas.microsoft.com/office/drawing/2014/main" id="{B3F48187-17C8-4146-96C8-8165A9CC3B05}"/>
              </a:ext>
            </a:extLst>
          </p:cNvPr>
          <p:cNvPicPr>
            <a:picLocks noChangeAspect="1"/>
          </p:cNvPicPr>
          <p:nvPr/>
        </p:nvPicPr>
        <p:blipFill>
          <a:blip r:embed="rId3"/>
          <a:stretch>
            <a:fillRect/>
          </a:stretch>
        </p:blipFill>
        <p:spPr>
          <a:xfrm>
            <a:off x="4793707" y="2098578"/>
            <a:ext cx="4045493" cy="3949780"/>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3466C857-EC26-5949-8407-197ECEEE928B}"/>
              </a:ext>
            </a:extLst>
          </p:cNvPr>
          <p:cNvPicPr>
            <a:picLocks noChangeAspect="1"/>
          </p:cNvPicPr>
          <p:nvPr/>
        </p:nvPicPr>
        <p:blipFill>
          <a:blip r:embed="rId4"/>
          <a:stretch>
            <a:fillRect/>
          </a:stretch>
        </p:blipFill>
        <p:spPr>
          <a:xfrm>
            <a:off x="9067012" y="4860911"/>
            <a:ext cx="2248687" cy="1182701"/>
          </a:xfrm>
          <a:prstGeom prst="rect">
            <a:avLst/>
          </a:prstGeom>
        </p:spPr>
      </p:pic>
      <p:sp>
        <p:nvSpPr>
          <p:cNvPr id="14" name="TextBox 13">
            <a:extLst>
              <a:ext uri="{FF2B5EF4-FFF2-40B4-BE49-F238E27FC236}">
                <a16:creationId xmlns:a16="http://schemas.microsoft.com/office/drawing/2014/main" id="{8FA67467-D699-354A-8F19-EC556C6DE625}"/>
              </a:ext>
            </a:extLst>
          </p:cNvPr>
          <p:cNvSpPr txBox="1"/>
          <p:nvPr/>
        </p:nvSpPr>
        <p:spPr>
          <a:xfrm>
            <a:off x="4793706" y="6043612"/>
            <a:ext cx="1449820" cy="369332"/>
          </a:xfrm>
          <a:prstGeom prst="rect">
            <a:avLst/>
          </a:prstGeom>
          <a:noFill/>
        </p:spPr>
        <p:txBody>
          <a:bodyPr wrap="none" rtlCol="0">
            <a:spAutoFit/>
          </a:bodyPr>
          <a:lstStyle/>
          <a:p>
            <a:r>
              <a:rPr lang="en-US">
                <a:solidFill>
                  <a:schemeClr val="tx1">
                    <a:lumMod val="65000"/>
                    <a:lumOff val="35000"/>
                  </a:schemeClr>
                </a:solidFill>
              </a:rPr>
              <a:t>Scion: </a:t>
            </a:r>
            <a:r>
              <a:rPr lang="en-US" err="1">
                <a:solidFill>
                  <a:schemeClr val="tx1">
                    <a:lumMod val="65000"/>
                    <a:lumOff val="35000"/>
                  </a:schemeClr>
                </a:solidFill>
              </a:rPr>
              <a:t>Mr</a:t>
            </a:r>
            <a:r>
              <a:rPr lang="en-US">
                <a:solidFill>
                  <a:schemeClr val="tx1">
                    <a:lumMod val="65000"/>
                    <a:lumOff val="35000"/>
                  </a:schemeClr>
                </a:solidFill>
              </a:rPr>
              <a:t> Fox</a:t>
            </a:r>
          </a:p>
        </p:txBody>
      </p:sp>
      <p:pic>
        <p:nvPicPr>
          <p:cNvPr id="7" name="Picture 6" descr="A picture containing text&#10;&#10;Description automatically generated">
            <a:extLst>
              <a:ext uri="{FF2B5EF4-FFF2-40B4-BE49-F238E27FC236}">
                <a16:creationId xmlns:a16="http://schemas.microsoft.com/office/drawing/2014/main" id="{26F7C890-5B60-5C49-9A2F-58F9B401B540}"/>
              </a:ext>
            </a:extLst>
          </p:cNvPr>
          <p:cNvPicPr>
            <a:picLocks noChangeAspect="1"/>
          </p:cNvPicPr>
          <p:nvPr/>
        </p:nvPicPr>
        <p:blipFill>
          <a:blip r:embed="rId5" cstate="screen">
            <a:alphaModFix amt="50000"/>
            <a:extLst>
              <a:ext uri="{28A0092B-C50C-407E-A947-70E740481C1C}">
                <a14:useLocalDpi xmlns:a14="http://schemas.microsoft.com/office/drawing/2010/main"/>
              </a:ext>
            </a:extLst>
          </a:blip>
          <a:stretch>
            <a:fillRect/>
          </a:stretch>
        </p:blipFill>
        <p:spPr>
          <a:xfrm>
            <a:off x="966348" y="2355392"/>
            <a:ext cx="1594916" cy="838849"/>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C1113742-57E7-034E-A7C6-3A3775A005CE}"/>
              </a:ext>
            </a:extLst>
          </p:cNvPr>
          <p:cNvPicPr>
            <a:picLocks noChangeAspect="1"/>
          </p:cNvPicPr>
          <p:nvPr/>
        </p:nvPicPr>
        <p:blipFill>
          <a:blip r:embed="rId5" cstate="screen">
            <a:alphaModFix amt="50000"/>
            <a:extLst>
              <a:ext uri="{28A0092B-C50C-407E-A947-70E740481C1C}">
                <a14:useLocalDpi xmlns:a14="http://schemas.microsoft.com/office/drawing/2010/main"/>
              </a:ext>
            </a:extLst>
          </a:blip>
          <a:stretch>
            <a:fillRect/>
          </a:stretch>
        </p:blipFill>
        <p:spPr>
          <a:xfrm>
            <a:off x="2401333" y="3240487"/>
            <a:ext cx="1594916" cy="838849"/>
          </a:xfrm>
          <a:prstGeom prst="rect">
            <a:avLst/>
          </a:prstGeom>
        </p:spPr>
      </p:pic>
    </p:spTree>
    <p:extLst>
      <p:ext uri="{BB962C8B-B14F-4D97-AF65-F5344CB8AC3E}">
        <p14:creationId xmlns:p14="http://schemas.microsoft.com/office/powerpoint/2010/main" val="3877144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player, net&#10;&#10;Description automatically generated">
            <a:extLst>
              <a:ext uri="{FF2B5EF4-FFF2-40B4-BE49-F238E27FC236}">
                <a16:creationId xmlns:a16="http://schemas.microsoft.com/office/drawing/2014/main" id="{ED24A0F0-F18D-3447-8A97-8799BD141701}"/>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101940"/>
            <a:ext cx="3931743" cy="3941672"/>
          </a:xfrm>
          <a:prstGeom prst="rect">
            <a:avLst/>
          </a:prstGeom>
        </p:spPr>
      </p:pic>
      <p:sp>
        <p:nvSpPr>
          <p:cNvPr id="5" name="TextBox 4">
            <a:extLst>
              <a:ext uri="{FF2B5EF4-FFF2-40B4-BE49-F238E27FC236}">
                <a16:creationId xmlns:a16="http://schemas.microsoft.com/office/drawing/2014/main" id="{D9C9D506-2562-1B47-975C-882119FA066E}"/>
              </a:ext>
            </a:extLst>
          </p:cNvPr>
          <p:cNvSpPr txBox="1"/>
          <p:nvPr/>
        </p:nvSpPr>
        <p:spPr>
          <a:xfrm>
            <a:off x="707039" y="814388"/>
            <a:ext cx="7814661" cy="369332"/>
          </a:xfrm>
          <a:prstGeom prst="rect">
            <a:avLst/>
          </a:prstGeom>
          <a:noFill/>
        </p:spPr>
        <p:txBody>
          <a:bodyPr wrap="square" rtlCol="0">
            <a:spAutoFit/>
          </a:bodyPr>
          <a:lstStyle/>
          <a:p>
            <a:r>
              <a:rPr lang="en-GB">
                <a:solidFill>
                  <a:schemeClr val="tx1">
                    <a:lumMod val="65000"/>
                    <a:lumOff val="35000"/>
                  </a:schemeClr>
                </a:solidFill>
              </a:rPr>
              <a:t>Diamond repeat: </a:t>
            </a:r>
            <a:r>
              <a:rPr lang="en-GB" sz="1400" i="1">
                <a:solidFill>
                  <a:schemeClr val="tx1">
                    <a:lumMod val="65000"/>
                    <a:lumOff val="35000"/>
                  </a:schemeClr>
                </a:solidFill>
              </a:rPr>
              <a:t>tile has been drawn within the diamond formation and repeated out.  </a:t>
            </a:r>
          </a:p>
        </p:txBody>
      </p:sp>
      <p:pic>
        <p:nvPicPr>
          <p:cNvPr id="4" name="Picture 3">
            <a:extLst>
              <a:ext uri="{FF2B5EF4-FFF2-40B4-BE49-F238E27FC236}">
                <a16:creationId xmlns:a16="http://schemas.microsoft.com/office/drawing/2014/main" id="{A4D50A10-AB57-124F-9733-6F55BAC562FF}"/>
              </a:ext>
            </a:extLst>
          </p:cNvPr>
          <p:cNvPicPr>
            <a:picLocks noChangeAspect="1"/>
          </p:cNvPicPr>
          <p:nvPr/>
        </p:nvPicPr>
        <p:blipFill>
          <a:blip r:embed="rId3"/>
          <a:stretch>
            <a:fillRect/>
          </a:stretch>
        </p:blipFill>
        <p:spPr>
          <a:xfrm>
            <a:off x="4806950" y="2101940"/>
            <a:ext cx="3714750" cy="3942504"/>
          </a:xfrm>
          <a:prstGeom prst="rect">
            <a:avLst/>
          </a:prstGeom>
        </p:spPr>
      </p:pic>
      <p:pic>
        <p:nvPicPr>
          <p:cNvPr id="6" name="Picture 5" descr="A white and black flower&#10;&#10;Description automatically generated with medium confidence">
            <a:extLst>
              <a:ext uri="{FF2B5EF4-FFF2-40B4-BE49-F238E27FC236}">
                <a16:creationId xmlns:a16="http://schemas.microsoft.com/office/drawing/2014/main" id="{E8EFDE7B-636A-3041-8DBC-73ADD7E4218B}"/>
              </a:ext>
            </a:extLst>
          </p:cNvPr>
          <p:cNvPicPr>
            <a:picLocks noChangeAspect="1"/>
          </p:cNvPicPr>
          <p:nvPr/>
        </p:nvPicPr>
        <p:blipFill>
          <a:blip r:embed="rId4"/>
          <a:stretch>
            <a:fillRect/>
          </a:stretch>
        </p:blipFill>
        <p:spPr>
          <a:xfrm>
            <a:off x="8689868" y="4913312"/>
            <a:ext cx="1143000" cy="1130300"/>
          </a:xfrm>
          <a:prstGeom prst="rect">
            <a:avLst/>
          </a:prstGeom>
        </p:spPr>
      </p:pic>
      <p:sp>
        <p:nvSpPr>
          <p:cNvPr id="7" name="TextBox 6">
            <a:extLst>
              <a:ext uri="{FF2B5EF4-FFF2-40B4-BE49-F238E27FC236}">
                <a16:creationId xmlns:a16="http://schemas.microsoft.com/office/drawing/2014/main" id="{CCD6E08C-6DA2-7449-96CF-C7D656B0AC4F}"/>
              </a:ext>
            </a:extLst>
          </p:cNvPr>
          <p:cNvSpPr txBox="1"/>
          <p:nvPr/>
        </p:nvSpPr>
        <p:spPr>
          <a:xfrm>
            <a:off x="4806950" y="6043612"/>
            <a:ext cx="2224520" cy="369332"/>
          </a:xfrm>
          <a:prstGeom prst="rect">
            <a:avLst/>
          </a:prstGeom>
          <a:noFill/>
        </p:spPr>
        <p:txBody>
          <a:bodyPr wrap="none" rtlCol="0">
            <a:spAutoFit/>
          </a:bodyPr>
          <a:lstStyle/>
          <a:p>
            <a:r>
              <a:rPr lang="en-US" err="1">
                <a:solidFill>
                  <a:schemeClr val="tx1">
                    <a:lumMod val="65000"/>
                    <a:lumOff val="35000"/>
                  </a:schemeClr>
                </a:solidFill>
              </a:rPr>
              <a:t>Caselio</a:t>
            </a:r>
            <a:r>
              <a:rPr lang="en-US">
                <a:solidFill>
                  <a:schemeClr val="tx1">
                    <a:lumMod val="65000"/>
                    <a:lumOff val="35000"/>
                  </a:schemeClr>
                </a:solidFill>
              </a:rPr>
              <a:t>: </a:t>
            </a:r>
            <a:r>
              <a:rPr lang="en-US" err="1">
                <a:solidFill>
                  <a:schemeClr val="tx1">
                    <a:lumMod val="65000"/>
                    <a:lumOff val="35000"/>
                  </a:schemeClr>
                </a:solidFill>
              </a:rPr>
              <a:t>Traveller</a:t>
            </a:r>
            <a:r>
              <a:rPr lang="en-US">
                <a:solidFill>
                  <a:schemeClr val="tx1">
                    <a:lumMod val="65000"/>
                    <a:lumOff val="35000"/>
                  </a:schemeClr>
                </a:solidFill>
              </a:rPr>
              <a:t> Tree</a:t>
            </a:r>
          </a:p>
        </p:txBody>
      </p:sp>
      <p:pic>
        <p:nvPicPr>
          <p:cNvPr id="9" name="Picture 8" descr="A picture containing sofa, wall, indoor, living&#10;&#10;Description automatically generated">
            <a:extLst>
              <a:ext uri="{FF2B5EF4-FFF2-40B4-BE49-F238E27FC236}">
                <a16:creationId xmlns:a16="http://schemas.microsoft.com/office/drawing/2014/main" id="{7A9AB4B0-1033-8541-AFA8-13E4BB3ADFC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89868" y="2101940"/>
            <a:ext cx="2585231" cy="2609759"/>
          </a:xfrm>
          <a:prstGeom prst="rect">
            <a:avLst/>
          </a:prstGeom>
        </p:spPr>
      </p:pic>
      <p:pic>
        <p:nvPicPr>
          <p:cNvPr id="11" name="Picture 10" descr="Background pattern&#10;&#10;Description automatically generated">
            <a:extLst>
              <a:ext uri="{FF2B5EF4-FFF2-40B4-BE49-F238E27FC236}">
                <a16:creationId xmlns:a16="http://schemas.microsoft.com/office/drawing/2014/main" id="{3BFEA764-1F84-B14E-8910-822E7B5B564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flipV="1">
            <a:off x="10001036" y="4913312"/>
            <a:ext cx="1065544" cy="1130300"/>
          </a:xfrm>
          <a:prstGeom prst="rect">
            <a:avLst/>
          </a:prstGeom>
        </p:spPr>
      </p:pic>
      <p:sp>
        <p:nvSpPr>
          <p:cNvPr id="12" name="TextBox 11">
            <a:extLst>
              <a:ext uri="{FF2B5EF4-FFF2-40B4-BE49-F238E27FC236}">
                <a16:creationId xmlns:a16="http://schemas.microsoft.com/office/drawing/2014/main" id="{C1BC4F45-0164-C345-9007-A83492317DD0}"/>
              </a:ext>
            </a:extLst>
          </p:cNvPr>
          <p:cNvSpPr txBox="1"/>
          <p:nvPr/>
        </p:nvSpPr>
        <p:spPr>
          <a:xfrm>
            <a:off x="8689868" y="1715661"/>
            <a:ext cx="2761782" cy="369332"/>
          </a:xfrm>
          <a:prstGeom prst="rect">
            <a:avLst/>
          </a:prstGeom>
          <a:noFill/>
        </p:spPr>
        <p:txBody>
          <a:bodyPr wrap="none" rtlCol="0">
            <a:spAutoFit/>
          </a:bodyPr>
          <a:lstStyle/>
          <a:p>
            <a:r>
              <a:rPr lang="en-US">
                <a:solidFill>
                  <a:schemeClr val="tx1">
                    <a:lumMod val="65000"/>
                    <a:lumOff val="35000"/>
                  </a:schemeClr>
                </a:solidFill>
              </a:rPr>
              <a:t>1838 Wallcoverings: Metro </a:t>
            </a:r>
          </a:p>
        </p:txBody>
      </p:sp>
      <p:pic>
        <p:nvPicPr>
          <p:cNvPr id="10" name="Picture 9" descr="A white and black flower&#10;&#10;Description automatically generated with medium confidence">
            <a:extLst>
              <a:ext uri="{FF2B5EF4-FFF2-40B4-BE49-F238E27FC236}">
                <a16:creationId xmlns:a16="http://schemas.microsoft.com/office/drawing/2014/main" id="{984B62F3-87DA-4042-A267-B28EBB17749C}"/>
              </a:ext>
            </a:extLst>
          </p:cNvPr>
          <p:cNvPicPr>
            <a:picLocks noChangeAspect="1"/>
          </p:cNvPicPr>
          <p:nvPr/>
        </p:nvPicPr>
        <p:blipFill>
          <a:blip r:embed="rId4">
            <a:alphaModFix amt="50000"/>
          </a:blip>
          <a:stretch>
            <a:fillRect/>
          </a:stretch>
        </p:blipFill>
        <p:spPr>
          <a:xfrm>
            <a:off x="1885251" y="3346011"/>
            <a:ext cx="1668813" cy="1650271"/>
          </a:xfrm>
          <a:prstGeom prst="rect">
            <a:avLst/>
          </a:prstGeom>
        </p:spPr>
      </p:pic>
    </p:spTree>
    <p:extLst>
      <p:ext uri="{BB962C8B-B14F-4D97-AF65-F5344CB8AC3E}">
        <p14:creationId xmlns:p14="http://schemas.microsoft.com/office/powerpoint/2010/main" val="1354143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player&#10;&#10;Description automatically generated">
            <a:extLst>
              <a:ext uri="{FF2B5EF4-FFF2-40B4-BE49-F238E27FC236}">
                <a16:creationId xmlns:a16="http://schemas.microsoft.com/office/drawing/2014/main" id="{7C644147-839F-B94C-AA2F-4DD6C5C77530}"/>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086499"/>
            <a:ext cx="3907773" cy="3957113"/>
          </a:xfrm>
          <a:prstGeom prst="rect">
            <a:avLst/>
          </a:prstGeom>
        </p:spPr>
      </p:pic>
      <p:sp>
        <p:nvSpPr>
          <p:cNvPr id="5" name="TextBox 4">
            <a:extLst>
              <a:ext uri="{FF2B5EF4-FFF2-40B4-BE49-F238E27FC236}">
                <a16:creationId xmlns:a16="http://schemas.microsoft.com/office/drawing/2014/main" id="{2820D70F-1FDF-AF49-AAE1-1E2A706BABC2}"/>
              </a:ext>
            </a:extLst>
          </p:cNvPr>
          <p:cNvSpPr txBox="1"/>
          <p:nvPr/>
        </p:nvSpPr>
        <p:spPr>
          <a:xfrm>
            <a:off x="707039" y="814388"/>
            <a:ext cx="8048320" cy="584775"/>
          </a:xfrm>
          <a:prstGeom prst="rect">
            <a:avLst/>
          </a:prstGeom>
          <a:noFill/>
        </p:spPr>
        <p:txBody>
          <a:bodyPr wrap="square" rtlCol="0">
            <a:spAutoFit/>
          </a:bodyPr>
          <a:lstStyle/>
          <a:p>
            <a:r>
              <a:rPr lang="en-GB">
                <a:solidFill>
                  <a:schemeClr val="tx1">
                    <a:lumMod val="65000"/>
                    <a:lumOff val="35000"/>
                  </a:schemeClr>
                </a:solidFill>
              </a:rPr>
              <a:t>Diamond repeat:</a:t>
            </a:r>
            <a:r>
              <a:rPr lang="en-GB" i="1">
                <a:solidFill>
                  <a:schemeClr val="tx1">
                    <a:lumMod val="65000"/>
                    <a:lumOff val="35000"/>
                  </a:schemeClr>
                </a:solidFill>
              </a:rPr>
              <a:t> </a:t>
            </a:r>
            <a:r>
              <a:rPr lang="en-GB" sz="1400" i="1">
                <a:solidFill>
                  <a:schemeClr val="tx1">
                    <a:lumMod val="65000"/>
                    <a:lumOff val="35000"/>
                  </a:schemeClr>
                </a:solidFill>
              </a:rPr>
              <a:t>tile has been worked as a block containing a series of irregular diamond  shapes or could also be a scale repeat. </a:t>
            </a:r>
            <a:endParaRPr lang="en-GB" sz="1400">
              <a:solidFill>
                <a:schemeClr val="tx1">
                  <a:lumMod val="65000"/>
                  <a:lumOff val="35000"/>
                </a:schemeClr>
              </a:solidFill>
            </a:endParaRPr>
          </a:p>
        </p:txBody>
      </p:sp>
      <p:pic>
        <p:nvPicPr>
          <p:cNvPr id="4" name="Picture 3" descr="Background pattern&#10;&#10;Description automatically generated">
            <a:extLst>
              <a:ext uri="{FF2B5EF4-FFF2-40B4-BE49-F238E27FC236}">
                <a16:creationId xmlns:a16="http://schemas.microsoft.com/office/drawing/2014/main" id="{30EF4073-68D6-774F-AC75-092C78414714}"/>
              </a:ext>
            </a:extLst>
          </p:cNvPr>
          <p:cNvPicPr>
            <a:picLocks noChangeAspect="1"/>
          </p:cNvPicPr>
          <p:nvPr/>
        </p:nvPicPr>
        <p:blipFill>
          <a:blip r:embed="rId3"/>
          <a:stretch>
            <a:fillRect/>
          </a:stretch>
        </p:blipFill>
        <p:spPr>
          <a:xfrm>
            <a:off x="4838352" y="2086499"/>
            <a:ext cx="3917007" cy="3957113"/>
          </a:xfrm>
          <a:prstGeom prst="rect">
            <a:avLst/>
          </a:prstGeom>
        </p:spPr>
      </p:pic>
      <p:pic>
        <p:nvPicPr>
          <p:cNvPr id="7" name="Picture 6" descr="Background pattern&#10;&#10;Description automatically generated with medium confidence">
            <a:extLst>
              <a:ext uri="{FF2B5EF4-FFF2-40B4-BE49-F238E27FC236}">
                <a16:creationId xmlns:a16="http://schemas.microsoft.com/office/drawing/2014/main" id="{06773B95-0148-E94F-9098-36AA63BF9052}"/>
              </a:ext>
            </a:extLst>
          </p:cNvPr>
          <p:cNvPicPr>
            <a:picLocks noChangeAspect="1"/>
          </p:cNvPicPr>
          <p:nvPr/>
        </p:nvPicPr>
        <p:blipFill>
          <a:blip r:embed="rId4"/>
          <a:stretch>
            <a:fillRect/>
          </a:stretch>
        </p:blipFill>
        <p:spPr>
          <a:xfrm>
            <a:off x="8978899" y="3904981"/>
            <a:ext cx="2506062" cy="2138631"/>
          </a:xfrm>
          <a:prstGeom prst="rect">
            <a:avLst/>
          </a:prstGeom>
        </p:spPr>
      </p:pic>
      <p:sp>
        <p:nvSpPr>
          <p:cNvPr id="8" name="TextBox 7">
            <a:extLst>
              <a:ext uri="{FF2B5EF4-FFF2-40B4-BE49-F238E27FC236}">
                <a16:creationId xmlns:a16="http://schemas.microsoft.com/office/drawing/2014/main" id="{D077115E-4623-DE46-AEE0-616DF022F5C8}"/>
              </a:ext>
            </a:extLst>
          </p:cNvPr>
          <p:cNvSpPr txBox="1"/>
          <p:nvPr/>
        </p:nvSpPr>
        <p:spPr>
          <a:xfrm>
            <a:off x="4838352" y="6043612"/>
            <a:ext cx="2543132" cy="369332"/>
          </a:xfrm>
          <a:prstGeom prst="rect">
            <a:avLst/>
          </a:prstGeom>
          <a:noFill/>
        </p:spPr>
        <p:txBody>
          <a:bodyPr wrap="none" rtlCol="0">
            <a:spAutoFit/>
          </a:bodyPr>
          <a:lstStyle/>
          <a:p>
            <a:r>
              <a:rPr lang="en-US">
                <a:solidFill>
                  <a:schemeClr val="tx1">
                    <a:lumMod val="65000"/>
                    <a:lumOff val="35000"/>
                  </a:schemeClr>
                </a:solidFill>
              </a:rPr>
              <a:t>Farrow and Ball: </a:t>
            </a:r>
            <a:r>
              <a:rPr lang="en-US" err="1">
                <a:solidFill>
                  <a:schemeClr val="tx1">
                    <a:lumMod val="65000"/>
                    <a:lumOff val="35000"/>
                  </a:schemeClr>
                </a:solidFill>
              </a:rPr>
              <a:t>Aranami</a:t>
            </a:r>
            <a:endParaRPr lang="en-US">
              <a:solidFill>
                <a:schemeClr val="tx1">
                  <a:lumMod val="65000"/>
                  <a:lumOff val="35000"/>
                </a:schemeClr>
              </a:solidFill>
            </a:endParaRPr>
          </a:p>
        </p:txBody>
      </p:sp>
      <p:pic>
        <p:nvPicPr>
          <p:cNvPr id="9" name="Picture 8" descr="Background pattern&#10;&#10;Description automatically generated with medium confidence">
            <a:extLst>
              <a:ext uri="{FF2B5EF4-FFF2-40B4-BE49-F238E27FC236}">
                <a16:creationId xmlns:a16="http://schemas.microsoft.com/office/drawing/2014/main" id="{232C3AE8-0C33-CB4C-B7E8-7ACEEAB5D364}"/>
              </a:ext>
            </a:extLst>
          </p:cNvPr>
          <p:cNvPicPr>
            <a:picLocks noChangeAspect="1"/>
          </p:cNvPicPr>
          <p:nvPr/>
        </p:nvPicPr>
        <p:blipFill>
          <a:blip r:embed="rId4">
            <a:alphaModFix amt="35000"/>
          </a:blip>
          <a:stretch>
            <a:fillRect/>
          </a:stretch>
        </p:blipFill>
        <p:spPr>
          <a:xfrm>
            <a:off x="897262" y="2559974"/>
            <a:ext cx="3527326" cy="3010161"/>
          </a:xfrm>
          <a:prstGeom prst="rect">
            <a:avLst/>
          </a:prstGeom>
        </p:spPr>
      </p:pic>
    </p:spTree>
    <p:extLst>
      <p:ext uri="{BB962C8B-B14F-4D97-AF65-F5344CB8AC3E}">
        <p14:creationId xmlns:p14="http://schemas.microsoft.com/office/powerpoint/2010/main" val="2251820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player, net&#10;&#10;Description automatically generated">
            <a:extLst>
              <a:ext uri="{FF2B5EF4-FFF2-40B4-BE49-F238E27FC236}">
                <a16:creationId xmlns:a16="http://schemas.microsoft.com/office/drawing/2014/main" id="{ED24A0F0-F18D-3447-8A97-8799BD141701}"/>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101940"/>
            <a:ext cx="3931743" cy="3941672"/>
          </a:xfrm>
          <a:prstGeom prst="rect">
            <a:avLst/>
          </a:prstGeom>
        </p:spPr>
      </p:pic>
      <p:sp>
        <p:nvSpPr>
          <p:cNvPr id="5" name="TextBox 4">
            <a:extLst>
              <a:ext uri="{FF2B5EF4-FFF2-40B4-BE49-F238E27FC236}">
                <a16:creationId xmlns:a16="http://schemas.microsoft.com/office/drawing/2014/main" id="{D9C9D506-2562-1B47-975C-882119FA066E}"/>
              </a:ext>
            </a:extLst>
          </p:cNvPr>
          <p:cNvSpPr txBox="1"/>
          <p:nvPr/>
        </p:nvSpPr>
        <p:spPr>
          <a:xfrm>
            <a:off x="707039" y="814388"/>
            <a:ext cx="7967214" cy="646331"/>
          </a:xfrm>
          <a:prstGeom prst="rect">
            <a:avLst/>
          </a:prstGeom>
          <a:noFill/>
        </p:spPr>
        <p:txBody>
          <a:bodyPr wrap="square" rtlCol="0">
            <a:spAutoFit/>
          </a:bodyPr>
          <a:lstStyle/>
          <a:p>
            <a:r>
              <a:rPr lang="en-GB">
                <a:solidFill>
                  <a:schemeClr val="tx1">
                    <a:lumMod val="65000"/>
                    <a:lumOff val="35000"/>
                  </a:schemeClr>
                </a:solidFill>
              </a:rPr>
              <a:t>Diamond repeat: </a:t>
            </a:r>
            <a:r>
              <a:rPr lang="en-GB" sz="1400" i="1">
                <a:solidFill>
                  <a:schemeClr val="tx1">
                    <a:lumMod val="65000"/>
                    <a:lumOff val="35000"/>
                  </a:schemeClr>
                </a:solidFill>
              </a:rPr>
              <a:t>tile has been drawn within the diamond formation to allow for symmetry and to be repeated out. </a:t>
            </a:r>
            <a:endParaRPr lang="en-GB" sz="1400">
              <a:solidFill>
                <a:schemeClr val="tx1">
                  <a:lumMod val="65000"/>
                  <a:lumOff val="35000"/>
                </a:schemeClr>
              </a:solidFill>
            </a:endParaRPr>
          </a:p>
        </p:txBody>
      </p:sp>
      <p:pic>
        <p:nvPicPr>
          <p:cNvPr id="8" name="Picture 7" descr="Background pattern&#10;&#10;Description automatically generated">
            <a:extLst>
              <a:ext uri="{FF2B5EF4-FFF2-40B4-BE49-F238E27FC236}">
                <a16:creationId xmlns:a16="http://schemas.microsoft.com/office/drawing/2014/main" id="{8E3916FD-3CF5-E145-B167-D0592DE1EEDE}"/>
              </a:ext>
            </a:extLst>
          </p:cNvPr>
          <p:cNvPicPr>
            <a:picLocks noChangeAspect="1"/>
          </p:cNvPicPr>
          <p:nvPr/>
        </p:nvPicPr>
        <p:blipFill>
          <a:blip r:embed="rId3"/>
          <a:stretch>
            <a:fillRect/>
          </a:stretch>
        </p:blipFill>
        <p:spPr>
          <a:xfrm>
            <a:off x="4844515" y="2101939"/>
            <a:ext cx="3829738" cy="3941671"/>
          </a:xfrm>
          <a:prstGeom prst="rect">
            <a:avLst/>
          </a:prstGeom>
        </p:spPr>
      </p:pic>
      <p:pic>
        <p:nvPicPr>
          <p:cNvPr id="13" name="Picture 12" descr="Background pattern&#10;&#10;Description automatically generated">
            <a:extLst>
              <a:ext uri="{FF2B5EF4-FFF2-40B4-BE49-F238E27FC236}">
                <a16:creationId xmlns:a16="http://schemas.microsoft.com/office/drawing/2014/main" id="{CB5FA599-B7CE-8240-B2C4-4BD08793C56D}"/>
              </a:ext>
            </a:extLst>
          </p:cNvPr>
          <p:cNvPicPr>
            <a:picLocks noChangeAspect="1"/>
          </p:cNvPicPr>
          <p:nvPr/>
        </p:nvPicPr>
        <p:blipFill>
          <a:blip r:embed="rId4"/>
          <a:stretch>
            <a:fillRect/>
          </a:stretch>
        </p:blipFill>
        <p:spPr>
          <a:xfrm>
            <a:off x="8872671" y="3287710"/>
            <a:ext cx="1701800" cy="2755900"/>
          </a:xfrm>
          <a:prstGeom prst="rect">
            <a:avLst/>
          </a:prstGeom>
        </p:spPr>
      </p:pic>
      <p:sp>
        <p:nvSpPr>
          <p:cNvPr id="15" name="TextBox 14">
            <a:extLst>
              <a:ext uri="{FF2B5EF4-FFF2-40B4-BE49-F238E27FC236}">
                <a16:creationId xmlns:a16="http://schemas.microsoft.com/office/drawing/2014/main" id="{86BE14D4-8657-8643-9697-9880ED88B143}"/>
              </a:ext>
            </a:extLst>
          </p:cNvPr>
          <p:cNvSpPr txBox="1"/>
          <p:nvPr/>
        </p:nvSpPr>
        <p:spPr>
          <a:xfrm>
            <a:off x="4844515" y="6043610"/>
            <a:ext cx="2463944" cy="369332"/>
          </a:xfrm>
          <a:prstGeom prst="rect">
            <a:avLst/>
          </a:prstGeom>
          <a:noFill/>
        </p:spPr>
        <p:txBody>
          <a:bodyPr wrap="none" rtlCol="0">
            <a:spAutoFit/>
          </a:bodyPr>
          <a:lstStyle/>
          <a:p>
            <a:r>
              <a:rPr lang="en-US">
                <a:solidFill>
                  <a:schemeClr val="tx1">
                    <a:lumMod val="65000"/>
                    <a:lumOff val="35000"/>
                  </a:schemeClr>
                </a:solidFill>
              </a:rPr>
              <a:t>Liberty: Tapestry Hearts</a:t>
            </a:r>
          </a:p>
        </p:txBody>
      </p:sp>
      <p:pic>
        <p:nvPicPr>
          <p:cNvPr id="7" name="Picture 6" descr="Background pattern&#10;&#10;Description automatically generated">
            <a:extLst>
              <a:ext uri="{FF2B5EF4-FFF2-40B4-BE49-F238E27FC236}">
                <a16:creationId xmlns:a16="http://schemas.microsoft.com/office/drawing/2014/main" id="{E36D042A-6582-7E46-A5DC-08CD4BFB80C9}"/>
              </a:ext>
            </a:extLst>
          </p:cNvPr>
          <p:cNvPicPr>
            <a:picLocks noChangeAspect="1"/>
          </p:cNvPicPr>
          <p:nvPr/>
        </p:nvPicPr>
        <p:blipFill>
          <a:blip r:embed="rId4">
            <a:alphaModFix amt="35000"/>
          </a:blip>
          <a:stretch>
            <a:fillRect/>
          </a:stretch>
        </p:blipFill>
        <p:spPr>
          <a:xfrm>
            <a:off x="2156097" y="3191289"/>
            <a:ext cx="1121111" cy="1815530"/>
          </a:xfrm>
          <a:prstGeom prst="rect">
            <a:avLst/>
          </a:prstGeom>
        </p:spPr>
      </p:pic>
    </p:spTree>
    <p:extLst>
      <p:ext uri="{BB962C8B-B14F-4D97-AF65-F5344CB8AC3E}">
        <p14:creationId xmlns:p14="http://schemas.microsoft.com/office/powerpoint/2010/main" val="4215494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10;&#10;Description automatically generated">
            <a:extLst>
              <a:ext uri="{FF2B5EF4-FFF2-40B4-BE49-F238E27FC236}">
                <a16:creationId xmlns:a16="http://schemas.microsoft.com/office/drawing/2014/main" id="{CEADBC5D-84D8-7949-AA3D-EE3C4EFBD4BF}"/>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145088"/>
            <a:ext cx="3911520" cy="3898524"/>
          </a:xfrm>
          <a:prstGeom prst="rect">
            <a:avLst/>
          </a:prstGeom>
        </p:spPr>
      </p:pic>
      <p:sp>
        <p:nvSpPr>
          <p:cNvPr id="5" name="TextBox 4">
            <a:extLst>
              <a:ext uri="{FF2B5EF4-FFF2-40B4-BE49-F238E27FC236}">
                <a16:creationId xmlns:a16="http://schemas.microsoft.com/office/drawing/2014/main" id="{669DAC97-0825-4640-8D3D-9E8AE637CAA0}"/>
              </a:ext>
            </a:extLst>
          </p:cNvPr>
          <p:cNvSpPr txBox="1"/>
          <p:nvPr/>
        </p:nvSpPr>
        <p:spPr>
          <a:xfrm>
            <a:off x="707039" y="814388"/>
            <a:ext cx="8289606" cy="584775"/>
          </a:xfrm>
          <a:prstGeom prst="rect">
            <a:avLst/>
          </a:prstGeom>
          <a:noFill/>
        </p:spPr>
        <p:txBody>
          <a:bodyPr wrap="square" rtlCol="0">
            <a:spAutoFit/>
          </a:bodyPr>
          <a:lstStyle/>
          <a:p>
            <a:r>
              <a:rPr lang="en-GB">
                <a:solidFill>
                  <a:schemeClr val="tx1">
                    <a:lumMod val="65000"/>
                    <a:lumOff val="35000"/>
                  </a:schemeClr>
                </a:solidFill>
              </a:rPr>
              <a:t>Triangle repeat:</a:t>
            </a:r>
            <a:r>
              <a:rPr lang="en-GB" sz="1400" i="1">
                <a:solidFill>
                  <a:schemeClr val="tx1">
                    <a:lumMod val="65000"/>
                    <a:lumOff val="35000"/>
                  </a:schemeClr>
                </a:solidFill>
              </a:rPr>
              <a:t> the tile is a block that cleverly uses mathematics and tessellation to work this triangular based design.  The tile is finally repeated out to create a scattered repeat effect.  </a:t>
            </a:r>
            <a:endParaRPr lang="en-GB">
              <a:solidFill>
                <a:schemeClr val="tx1">
                  <a:lumMod val="65000"/>
                  <a:lumOff val="35000"/>
                </a:schemeClr>
              </a:solidFill>
            </a:endParaRPr>
          </a:p>
        </p:txBody>
      </p:sp>
      <p:pic>
        <p:nvPicPr>
          <p:cNvPr id="4" name="Picture 3" descr="A picture containing building&#10;&#10;Description automatically generated">
            <a:extLst>
              <a:ext uri="{FF2B5EF4-FFF2-40B4-BE49-F238E27FC236}">
                <a16:creationId xmlns:a16="http://schemas.microsoft.com/office/drawing/2014/main" id="{A4574762-98AB-654A-B18E-67B696CE49C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42212" y="2145088"/>
            <a:ext cx="4154433" cy="3898524"/>
          </a:xfrm>
          <a:prstGeom prst="rect">
            <a:avLst/>
          </a:prstGeom>
        </p:spPr>
      </p:pic>
      <p:sp>
        <p:nvSpPr>
          <p:cNvPr id="6" name="TextBox 5">
            <a:extLst>
              <a:ext uri="{FF2B5EF4-FFF2-40B4-BE49-F238E27FC236}">
                <a16:creationId xmlns:a16="http://schemas.microsoft.com/office/drawing/2014/main" id="{E3BA49D0-96A1-B34A-9B53-2F3401D7B0ED}"/>
              </a:ext>
            </a:extLst>
          </p:cNvPr>
          <p:cNvSpPr txBox="1"/>
          <p:nvPr/>
        </p:nvSpPr>
        <p:spPr>
          <a:xfrm>
            <a:off x="4940300" y="6159500"/>
            <a:ext cx="2315827" cy="369332"/>
          </a:xfrm>
          <a:prstGeom prst="rect">
            <a:avLst/>
          </a:prstGeom>
          <a:noFill/>
        </p:spPr>
        <p:txBody>
          <a:bodyPr wrap="none" rtlCol="0">
            <a:spAutoFit/>
          </a:bodyPr>
          <a:lstStyle/>
          <a:p>
            <a:r>
              <a:rPr lang="en-US" err="1">
                <a:solidFill>
                  <a:schemeClr val="tx1">
                    <a:lumMod val="65000"/>
                    <a:lumOff val="35000"/>
                  </a:schemeClr>
                </a:solidFill>
              </a:rPr>
              <a:t>Custhom</a:t>
            </a:r>
            <a:r>
              <a:rPr lang="en-US">
                <a:solidFill>
                  <a:schemeClr val="tx1">
                    <a:lumMod val="65000"/>
                    <a:lumOff val="35000"/>
                  </a:schemeClr>
                </a:solidFill>
              </a:rPr>
              <a:t>: </a:t>
            </a:r>
            <a:r>
              <a:rPr lang="en-US" err="1">
                <a:solidFill>
                  <a:schemeClr val="tx1">
                    <a:lumMod val="65000"/>
                    <a:lumOff val="35000"/>
                  </a:schemeClr>
                </a:solidFill>
              </a:rPr>
              <a:t>Bermondsey</a:t>
            </a:r>
            <a:endParaRPr lang="en-US">
              <a:solidFill>
                <a:schemeClr val="tx1">
                  <a:lumMod val="65000"/>
                  <a:lumOff val="35000"/>
                </a:schemeClr>
              </a:solidFill>
            </a:endParaRPr>
          </a:p>
        </p:txBody>
      </p:sp>
    </p:spTree>
    <p:extLst>
      <p:ext uri="{BB962C8B-B14F-4D97-AF65-F5344CB8AC3E}">
        <p14:creationId xmlns:p14="http://schemas.microsoft.com/office/powerpoint/2010/main" val="3972181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nnis, athletic game, outdoor, player&#10;&#10;Description automatically generated">
            <a:extLst>
              <a:ext uri="{FF2B5EF4-FFF2-40B4-BE49-F238E27FC236}">
                <a16:creationId xmlns:a16="http://schemas.microsoft.com/office/drawing/2014/main" id="{20881E11-A03B-8245-9AF0-621A776F4EE5}"/>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rot="5400000">
            <a:off x="707039" y="2073718"/>
            <a:ext cx="3940268" cy="3969894"/>
          </a:xfrm>
          <a:prstGeom prst="rect">
            <a:avLst/>
          </a:prstGeom>
        </p:spPr>
      </p:pic>
      <p:sp>
        <p:nvSpPr>
          <p:cNvPr id="5" name="TextBox 4">
            <a:extLst>
              <a:ext uri="{FF2B5EF4-FFF2-40B4-BE49-F238E27FC236}">
                <a16:creationId xmlns:a16="http://schemas.microsoft.com/office/drawing/2014/main" id="{FED074F0-76FE-CA45-9206-73697F6DBEAE}"/>
              </a:ext>
            </a:extLst>
          </p:cNvPr>
          <p:cNvSpPr txBox="1"/>
          <p:nvPr/>
        </p:nvSpPr>
        <p:spPr>
          <a:xfrm>
            <a:off x="707039" y="814388"/>
            <a:ext cx="8037301" cy="584775"/>
          </a:xfrm>
          <a:prstGeom prst="rect">
            <a:avLst/>
          </a:prstGeom>
          <a:noFill/>
        </p:spPr>
        <p:txBody>
          <a:bodyPr wrap="square" rtlCol="0">
            <a:spAutoFit/>
          </a:bodyPr>
          <a:lstStyle/>
          <a:p>
            <a:r>
              <a:rPr lang="en-GB">
                <a:solidFill>
                  <a:schemeClr val="tx1">
                    <a:lumMod val="65000"/>
                    <a:lumOff val="35000"/>
                  </a:schemeClr>
                </a:solidFill>
              </a:rPr>
              <a:t>Triangle repeat: </a:t>
            </a:r>
            <a:r>
              <a:rPr lang="en-GB" sz="1400" i="1">
                <a:solidFill>
                  <a:schemeClr val="tx1">
                    <a:lumMod val="65000"/>
                    <a:lumOff val="35000"/>
                  </a:schemeClr>
                </a:solidFill>
              </a:rPr>
              <a:t>clever tiling in this design means that two triangles have been worked as a tile that can be repeated out as a simple ½ drop block </a:t>
            </a:r>
            <a:endParaRPr lang="en-GB">
              <a:solidFill>
                <a:schemeClr val="tx1">
                  <a:lumMod val="65000"/>
                  <a:lumOff val="35000"/>
                </a:schemeClr>
              </a:solidFill>
            </a:endParaRPr>
          </a:p>
        </p:txBody>
      </p:sp>
      <p:pic>
        <p:nvPicPr>
          <p:cNvPr id="4" name="Picture 3" descr="Background pattern&#10;&#10;Description automatically generated">
            <a:extLst>
              <a:ext uri="{FF2B5EF4-FFF2-40B4-BE49-F238E27FC236}">
                <a16:creationId xmlns:a16="http://schemas.microsoft.com/office/drawing/2014/main" id="{D69ED525-6929-7D4F-9242-CA37680B1405}"/>
              </a:ext>
            </a:extLst>
          </p:cNvPr>
          <p:cNvPicPr>
            <a:picLocks noChangeAspect="1"/>
          </p:cNvPicPr>
          <p:nvPr/>
        </p:nvPicPr>
        <p:blipFill>
          <a:blip r:embed="rId3"/>
          <a:stretch>
            <a:fillRect/>
          </a:stretch>
        </p:blipFill>
        <p:spPr>
          <a:xfrm>
            <a:off x="4877892" y="2088529"/>
            <a:ext cx="3866448" cy="3940270"/>
          </a:xfrm>
          <a:prstGeom prst="rect">
            <a:avLst/>
          </a:prstGeom>
        </p:spPr>
      </p:pic>
      <p:pic>
        <p:nvPicPr>
          <p:cNvPr id="7" name="Picture 6" descr="Diagram&#10;&#10;Description automatically generated">
            <a:extLst>
              <a:ext uri="{FF2B5EF4-FFF2-40B4-BE49-F238E27FC236}">
                <a16:creationId xmlns:a16="http://schemas.microsoft.com/office/drawing/2014/main" id="{4BC51026-AC62-AD41-94C6-D8B37CE1B876}"/>
              </a:ext>
            </a:extLst>
          </p:cNvPr>
          <p:cNvPicPr>
            <a:picLocks noChangeAspect="1"/>
          </p:cNvPicPr>
          <p:nvPr/>
        </p:nvPicPr>
        <p:blipFill>
          <a:blip r:embed="rId4"/>
          <a:stretch>
            <a:fillRect/>
          </a:stretch>
        </p:blipFill>
        <p:spPr>
          <a:xfrm>
            <a:off x="8960112" y="4758799"/>
            <a:ext cx="1219200" cy="1270000"/>
          </a:xfrm>
          <a:prstGeom prst="rect">
            <a:avLst/>
          </a:prstGeom>
        </p:spPr>
      </p:pic>
      <p:sp>
        <p:nvSpPr>
          <p:cNvPr id="8" name="TextBox 7">
            <a:extLst>
              <a:ext uri="{FF2B5EF4-FFF2-40B4-BE49-F238E27FC236}">
                <a16:creationId xmlns:a16="http://schemas.microsoft.com/office/drawing/2014/main" id="{1FD4FA45-9FB5-C840-8033-53B92A8E1267}"/>
              </a:ext>
            </a:extLst>
          </p:cNvPr>
          <p:cNvSpPr txBox="1"/>
          <p:nvPr/>
        </p:nvSpPr>
        <p:spPr>
          <a:xfrm>
            <a:off x="4877892" y="6043612"/>
            <a:ext cx="2427268" cy="369332"/>
          </a:xfrm>
          <a:prstGeom prst="rect">
            <a:avLst/>
          </a:prstGeom>
          <a:noFill/>
        </p:spPr>
        <p:txBody>
          <a:bodyPr wrap="none" rtlCol="0">
            <a:spAutoFit/>
          </a:bodyPr>
          <a:lstStyle/>
          <a:p>
            <a:r>
              <a:rPr lang="en-US">
                <a:solidFill>
                  <a:schemeClr val="tx1">
                    <a:lumMod val="65000"/>
                    <a:lumOff val="35000"/>
                  </a:schemeClr>
                </a:solidFill>
              </a:rPr>
              <a:t>Mini Moderns: Bauhaus</a:t>
            </a:r>
          </a:p>
        </p:txBody>
      </p:sp>
    </p:spTree>
    <p:extLst>
      <p:ext uri="{BB962C8B-B14F-4D97-AF65-F5344CB8AC3E}">
        <p14:creationId xmlns:p14="http://schemas.microsoft.com/office/powerpoint/2010/main" val="4045808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F2EB5BD8-B519-064E-B60B-33029BFD1A9E}"/>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102337"/>
            <a:ext cx="3950912" cy="3941275"/>
          </a:xfrm>
          <a:prstGeom prst="rect">
            <a:avLst/>
          </a:prstGeom>
        </p:spPr>
      </p:pic>
      <p:sp>
        <p:nvSpPr>
          <p:cNvPr id="5" name="TextBox 4">
            <a:extLst>
              <a:ext uri="{FF2B5EF4-FFF2-40B4-BE49-F238E27FC236}">
                <a16:creationId xmlns:a16="http://schemas.microsoft.com/office/drawing/2014/main" id="{46302630-C5B2-9347-A924-A5B033ACFB1F}"/>
              </a:ext>
            </a:extLst>
          </p:cNvPr>
          <p:cNvSpPr txBox="1"/>
          <p:nvPr/>
        </p:nvSpPr>
        <p:spPr>
          <a:xfrm>
            <a:off x="707039" y="814388"/>
            <a:ext cx="4841145"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Circle/ spot repeat: </a:t>
            </a:r>
            <a:r>
              <a:rPr lang="en-GB" sz="1400" i="1">
                <a:solidFill>
                  <a:schemeClr val="tx1">
                    <a:lumMod val="65000"/>
                    <a:lumOff val="35000"/>
                  </a:schemeClr>
                </a:solidFill>
              </a:rPr>
              <a:t>another form of a block repeat using a circular shape to create a repeating tile.</a:t>
            </a:r>
            <a:endParaRPr lang="en-GB">
              <a:solidFill>
                <a:schemeClr val="tx1">
                  <a:lumMod val="65000"/>
                  <a:lumOff val="35000"/>
                </a:schemeClr>
              </a:solidFill>
            </a:endParaRPr>
          </a:p>
        </p:txBody>
      </p:sp>
      <p:pic>
        <p:nvPicPr>
          <p:cNvPr id="4" name="Picture 3" descr="A picture containing sofa, seat&#10;&#10;Description automatically generated">
            <a:extLst>
              <a:ext uri="{FF2B5EF4-FFF2-40B4-BE49-F238E27FC236}">
                <a16:creationId xmlns:a16="http://schemas.microsoft.com/office/drawing/2014/main" id="{19950E61-1AD6-554E-81BD-D1AE0652B710}"/>
              </a:ext>
            </a:extLst>
          </p:cNvPr>
          <p:cNvPicPr>
            <a:picLocks noChangeAspect="1"/>
          </p:cNvPicPr>
          <p:nvPr/>
        </p:nvPicPr>
        <p:blipFill>
          <a:blip r:embed="rId3"/>
          <a:stretch>
            <a:fillRect/>
          </a:stretch>
        </p:blipFill>
        <p:spPr>
          <a:xfrm>
            <a:off x="4896879" y="2102337"/>
            <a:ext cx="3926541" cy="3941275"/>
          </a:xfrm>
          <a:prstGeom prst="rect">
            <a:avLst/>
          </a:prstGeom>
        </p:spPr>
      </p:pic>
      <p:pic>
        <p:nvPicPr>
          <p:cNvPr id="7" name="Picture 6" descr="A picture containing black, outdoor object, manhole cover&#10;&#10;Description automatically generated">
            <a:extLst>
              <a:ext uri="{FF2B5EF4-FFF2-40B4-BE49-F238E27FC236}">
                <a16:creationId xmlns:a16="http://schemas.microsoft.com/office/drawing/2014/main" id="{447924AE-773E-3C45-B286-065556C70AE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062348" y="3610946"/>
            <a:ext cx="2422613" cy="2432665"/>
          </a:xfrm>
          <a:prstGeom prst="rect">
            <a:avLst/>
          </a:prstGeom>
        </p:spPr>
      </p:pic>
      <p:sp>
        <p:nvSpPr>
          <p:cNvPr id="8" name="TextBox 7">
            <a:extLst>
              <a:ext uri="{FF2B5EF4-FFF2-40B4-BE49-F238E27FC236}">
                <a16:creationId xmlns:a16="http://schemas.microsoft.com/office/drawing/2014/main" id="{B79D98BD-C867-6D47-BC6A-FA7B6898ED52}"/>
              </a:ext>
            </a:extLst>
          </p:cNvPr>
          <p:cNvSpPr txBox="1"/>
          <p:nvPr/>
        </p:nvSpPr>
        <p:spPr>
          <a:xfrm>
            <a:off x="4896879" y="6043611"/>
            <a:ext cx="3115533" cy="369332"/>
          </a:xfrm>
          <a:prstGeom prst="rect">
            <a:avLst/>
          </a:prstGeom>
          <a:noFill/>
        </p:spPr>
        <p:txBody>
          <a:bodyPr wrap="none" rtlCol="0">
            <a:spAutoFit/>
          </a:bodyPr>
          <a:lstStyle/>
          <a:p>
            <a:r>
              <a:rPr lang="en-US">
                <a:solidFill>
                  <a:schemeClr val="tx1">
                    <a:lumMod val="65000"/>
                    <a:lumOff val="35000"/>
                  </a:schemeClr>
                </a:solidFill>
              </a:rPr>
              <a:t>John Lewis and Partners: Persia</a:t>
            </a:r>
          </a:p>
        </p:txBody>
      </p:sp>
      <p:pic>
        <p:nvPicPr>
          <p:cNvPr id="9" name="Picture 8" descr="A picture containing black, outdoor object, manhole cover&#10;&#10;Description automatically generated">
            <a:extLst>
              <a:ext uri="{FF2B5EF4-FFF2-40B4-BE49-F238E27FC236}">
                <a16:creationId xmlns:a16="http://schemas.microsoft.com/office/drawing/2014/main" id="{1224F6A7-AF25-E643-841A-C9CE258ECC8D}"/>
              </a:ext>
            </a:extLst>
          </p:cNvPr>
          <p:cNvPicPr>
            <a:picLocks noChangeAspect="1"/>
          </p:cNvPicPr>
          <p:nvPr/>
        </p:nvPicPr>
        <p:blipFill>
          <a:blip r:embed="rId5" cstate="screen">
            <a:alphaModFix amt="50000"/>
            <a:extLst>
              <a:ext uri="{28A0092B-C50C-407E-A947-70E740481C1C}">
                <a14:useLocalDpi xmlns:a14="http://schemas.microsoft.com/office/drawing/2010/main"/>
              </a:ext>
            </a:extLst>
          </a:blip>
          <a:stretch>
            <a:fillRect/>
          </a:stretch>
        </p:blipFill>
        <p:spPr>
          <a:xfrm>
            <a:off x="1394800" y="2339034"/>
            <a:ext cx="854162" cy="857707"/>
          </a:xfrm>
          <a:prstGeom prst="rect">
            <a:avLst/>
          </a:prstGeom>
        </p:spPr>
      </p:pic>
    </p:spTree>
    <p:extLst>
      <p:ext uri="{BB962C8B-B14F-4D97-AF65-F5344CB8AC3E}">
        <p14:creationId xmlns:p14="http://schemas.microsoft.com/office/powerpoint/2010/main" val="269406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shoji, athletic game, building, cage&#10;&#10;Description automatically generated">
            <a:extLst>
              <a:ext uri="{FF2B5EF4-FFF2-40B4-BE49-F238E27FC236}">
                <a16:creationId xmlns:a16="http://schemas.microsoft.com/office/drawing/2014/main" id="{4093E109-2499-1D45-A453-A1622AC9E97C}"/>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144805"/>
            <a:ext cx="3918204" cy="3898807"/>
          </a:xfrm>
          <a:prstGeom prst="rect">
            <a:avLst/>
          </a:prstGeom>
        </p:spPr>
      </p:pic>
      <p:sp>
        <p:nvSpPr>
          <p:cNvPr id="5" name="TextBox 4">
            <a:extLst>
              <a:ext uri="{FF2B5EF4-FFF2-40B4-BE49-F238E27FC236}">
                <a16:creationId xmlns:a16="http://schemas.microsoft.com/office/drawing/2014/main" id="{70072592-8BAF-BD4C-B0B8-1FD973E51422}"/>
              </a:ext>
            </a:extLst>
          </p:cNvPr>
          <p:cNvSpPr txBox="1"/>
          <p:nvPr/>
        </p:nvSpPr>
        <p:spPr>
          <a:xfrm>
            <a:off x="707039" y="814388"/>
            <a:ext cx="8030468"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½ drop circle/ spot repeat: </a:t>
            </a:r>
            <a:r>
              <a:rPr lang="en-GB" sz="1400" i="1">
                <a:solidFill>
                  <a:schemeClr val="tx1">
                    <a:lumMod val="65000"/>
                    <a:lumOff val="35000"/>
                  </a:schemeClr>
                </a:solidFill>
              </a:rPr>
              <a:t>another form of a ½ drop repeat using a circular shape to create a repeating tile.</a:t>
            </a:r>
            <a:endParaRPr lang="en-GB" sz="1400">
              <a:solidFill>
                <a:schemeClr val="tx1">
                  <a:lumMod val="65000"/>
                  <a:lumOff val="35000"/>
                </a:schemeClr>
              </a:solidFill>
            </a:endParaRPr>
          </a:p>
        </p:txBody>
      </p:sp>
      <p:pic>
        <p:nvPicPr>
          <p:cNvPr id="8" name="Picture 7" descr="A picture containing indoor, several&#10;&#10;Description automatically generated">
            <a:extLst>
              <a:ext uri="{FF2B5EF4-FFF2-40B4-BE49-F238E27FC236}">
                <a16:creationId xmlns:a16="http://schemas.microsoft.com/office/drawing/2014/main" id="{AF4B5F1B-7E31-494A-97A0-35AADF3A2908}"/>
              </a:ext>
            </a:extLst>
          </p:cNvPr>
          <p:cNvPicPr>
            <a:picLocks noChangeAspect="1"/>
          </p:cNvPicPr>
          <p:nvPr/>
        </p:nvPicPr>
        <p:blipFill>
          <a:blip r:embed="rId3"/>
          <a:stretch>
            <a:fillRect/>
          </a:stretch>
        </p:blipFill>
        <p:spPr>
          <a:xfrm>
            <a:off x="4838700" y="2144804"/>
            <a:ext cx="3898807" cy="3898807"/>
          </a:xfrm>
          <a:prstGeom prst="rect">
            <a:avLst/>
          </a:prstGeom>
        </p:spPr>
      </p:pic>
      <p:pic>
        <p:nvPicPr>
          <p:cNvPr id="10" name="Picture 9" descr="A picture containing indoor, necklet, porcelain, close&#10;&#10;Description automatically generated">
            <a:extLst>
              <a:ext uri="{FF2B5EF4-FFF2-40B4-BE49-F238E27FC236}">
                <a16:creationId xmlns:a16="http://schemas.microsoft.com/office/drawing/2014/main" id="{2C4F4A91-AB2E-E543-848E-B95EC4E0399F}"/>
              </a:ext>
            </a:extLst>
          </p:cNvPr>
          <p:cNvPicPr>
            <a:picLocks noChangeAspect="1"/>
          </p:cNvPicPr>
          <p:nvPr/>
        </p:nvPicPr>
        <p:blipFill>
          <a:blip r:embed="rId4"/>
          <a:stretch>
            <a:fillRect/>
          </a:stretch>
        </p:blipFill>
        <p:spPr>
          <a:xfrm>
            <a:off x="8950963" y="3295474"/>
            <a:ext cx="2533997" cy="2748137"/>
          </a:xfrm>
          <a:prstGeom prst="rect">
            <a:avLst/>
          </a:prstGeom>
        </p:spPr>
      </p:pic>
      <p:sp>
        <p:nvSpPr>
          <p:cNvPr id="11" name="TextBox 10">
            <a:extLst>
              <a:ext uri="{FF2B5EF4-FFF2-40B4-BE49-F238E27FC236}">
                <a16:creationId xmlns:a16="http://schemas.microsoft.com/office/drawing/2014/main" id="{B539AB92-4BDA-5D49-8C07-54E59C56605F}"/>
              </a:ext>
            </a:extLst>
          </p:cNvPr>
          <p:cNvSpPr txBox="1"/>
          <p:nvPr/>
        </p:nvSpPr>
        <p:spPr>
          <a:xfrm>
            <a:off x="4961961" y="6043611"/>
            <a:ext cx="1826141" cy="369332"/>
          </a:xfrm>
          <a:prstGeom prst="rect">
            <a:avLst/>
          </a:prstGeom>
          <a:noFill/>
        </p:spPr>
        <p:txBody>
          <a:bodyPr wrap="none" rtlCol="0">
            <a:spAutoFit/>
          </a:bodyPr>
          <a:lstStyle/>
          <a:p>
            <a:r>
              <a:rPr lang="en-US">
                <a:solidFill>
                  <a:schemeClr val="tx1">
                    <a:lumMod val="65000"/>
                    <a:lumOff val="35000"/>
                  </a:schemeClr>
                </a:solidFill>
              </a:rPr>
              <a:t>Harlequin: </a:t>
            </a:r>
            <a:r>
              <a:rPr lang="en-US" err="1">
                <a:solidFill>
                  <a:schemeClr val="tx1">
                    <a:lumMod val="65000"/>
                    <a:lumOff val="35000"/>
                  </a:schemeClr>
                </a:solidFill>
              </a:rPr>
              <a:t>Elixity</a:t>
            </a:r>
            <a:r>
              <a:rPr lang="en-US">
                <a:solidFill>
                  <a:schemeClr val="tx1">
                    <a:lumMod val="65000"/>
                    <a:lumOff val="35000"/>
                  </a:schemeClr>
                </a:solidFill>
              </a:rPr>
              <a:t> </a:t>
            </a:r>
          </a:p>
        </p:txBody>
      </p:sp>
      <p:pic>
        <p:nvPicPr>
          <p:cNvPr id="7" name="Picture 6" descr="A picture containing indoor, necklet, porcelain, close&#10;&#10;Description automatically generated">
            <a:extLst>
              <a:ext uri="{FF2B5EF4-FFF2-40B4-BE49-F238E27FC236}">
                <a16:creationId xmlns:a16="http://schemas.microsoft.com/office/drawing/2014/main" id="{6B724EFA-2538-D142-B962-3D7975542BF3}"/>
              </a:ext>
            </a:extLst>
          </p:cNvPr>
          <p:cNvPicPr>
            <a:picLocks noChangeAspect="1"/>
          </p:cNvPicPr>
          <p:nvPr/>
        </p:nvPicPr>
        <p:blipFill>
          <a:blip r:embed="rId5" cstate="screen">
            <a:alphaModFix amt="35000"/>
            <a:extLst>
              <a:ext uri="{28A0092B-C50C-407E-A947-70E740481C1C}">
                <a14:useLocalDpi xmlns:a14="http://schemas.microsoft.com/office/drawing/2010/main"/>
              </a:ext>
            </a:extLst>
          </a:blip>
          <a:stretch>
            <a:fillRect/>
          </a:stretch>
        </p:blipFill>
        <p:spPr>
          <a:xfrm flipV="1">
            <a:off x="923659" y="2202776"/>
            <a:ext cx="1007553" cy="1092698"/>
          </a:xfrm>
          <a:prstGeom prst="rect">
            <a:avLst/>
          </a:prstGeom>
        </p:spPr>
      </p:pic>
    </p:spTree>
    <p:extLst>
      <p:ext uri="{BB962C8B-B14F-4D97-AF65-F5344CB8AC3E}">
        <p14:creationId xmlns:p14="http://schemas.microsoft.com/office/powerpoint/2010/main" val="4053886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shoji, athletic game, building, cage&#10;&#10;Description automatically generated">
            <a:extLst>
              <a:ext uri="{FF2B5EF4-FFF2-40B4-BE49-F238E27FC236}">
                <a16:creationId xmlns:a16="http://schemas.microsoft.com/office/drawing/2014/main" id="{4093E109-2499-1D45-A453-A1622AC9E97C}"/>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rot="5400000">
            <a:off x="707039" y="2144805"/>
            <a:ext cx="3918204" cy="3898807"/>
          </a:xfrm>
          <a:prstGeom prst="rect">
            <a:avLst/>
          </a:prstGeom>
        </p:spPr>
      </p:pic>
      <p:sp>
        <p:nvSpPr>
          <p:cNvPr id="5" name="TextBox 4">
            <a:extLst>
              <a:ext uri="{FF2B5EF4-FFF2-40B4-BE49-F238E27FC236}">
                <a16:creationId xmlns:a16="http://schemas.microsoft.com/office/drawing/2014/main" id="{70072592-8BAF-BD4C-B0B8-1FD973E51422}"/>
              </a:ext>
            </a:extLst>
          </p:cNvPr>
          <p:cNvSpPr txBox="1"/>
          <p:nvPr/>
        </p:nvSpPr>
        <p:spPr>
          <a:xfrm>
            <a:off x="707039" y="814388"/>
            <a:ext cx="7894008"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Brick circle/ spot repeat: </a:t>
            </a:r>
            <a:r>
              <a:rPr lang="en-GB" sz="1400" i="1">
                <a:solidFill>
                  <a:schemeClr val="tx1">
                    <a:lumMod val="65000"/>
                    <a:lumOff val="35000"/>
                  </a:schemeClr>
                </a:solidFill>
              </a:rPr>
              <a:t>another form of a brick repeat using a circular shape to create a repeating tile.</a:t>
            </a:r>
            <a:endParaRPr lang="en-GB" sz="1400">
              <a:solidFill>
                <a:schemeClr val="tx1">
                  <a:lumMod val="65000"/>
                  <a:lumOff val="35000"/>
                </a:schemeClr>
              </a:solidFill>
            </a:endParaRPr>
          </a:p>
        </p:txBody>
      </p:sp>
      <p:pic>
        <p:nvPicPr>
          <p:cNvPr id="4" name="Picture 3">
            <a:extLst>
              <a:ext uri="{FF2B5EF4-FFF2-40B4-BE49-F238E27FC236}">
                <a16:creationId xmlns:a16="http://schemas.microsoft.com/office/drawing/2014/main" id="{BF9A9AD9-7F20-A348-93D0-0B38E533EB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9686" y="2140741"/>
            <a:ext cx="3781361" cy="3910538"/>
          </a:xfrm>
          <a:prstGeom prst="rect">
            <a:avLst/>
          </a:prstGeom>
        </p:spPr>
      </p:pic>
      <p:pic>
        <p:nvPicPr>
          <p:cNvPr id="7" name="Picture 6" descr="A picture containing rug, gear&#10;&#10;Description automatically generated">
            <a:extLst>
              <a:ext uri="{FF2B5EF4-FFF2-40B4-BE49-F238E27FC236}">
                <a16:creationId xmlns:a16="http://schemas.microsoft.com/office/drawing/2014/main" id="{6130327C-54DF-9148-A69A-684F90236B4A}"/>
              </a:ext>
            </a:extLst>
          </p:cNvPr>
          <p:cNvPicPr>
            <a:picLocks noChangeAspect="1"/>
          </p:cNvPicPr>
          <p:nvPr/>
        </p:nvPicPr>
        <p:blipFill>
          <a:blip r:embed="rId4"/>
          <a:stretch>
            <a:fillRect/>
          </a:stretch>
        </p:blipFill>
        <p:spPr>
          <a:xfrm>
            <a:off x="8805187" y="3408824"/>
            <a:ext cx="2670076" cy="2642455"/>
          </a:xfrm>
          <a:prstGeom prst="rect">
            <a:avLst/>
          </a:prstGeom>
        </p:spPr>
      </p:pic>
      <p:sp>
        <p:nvSpPr>
          <p:cNvPr id="8" name="TextBox 7">
            <a:extLst>
              <a:ext uri="{FF2B5EF4-FFF2-40B4-BE49-F238E27FC236}">
                <a16:creationId xmlns:a16="http://schemas.microsoft.com/office/drawing/2014/main" id="{583538B6-6E70-6B48-8F56-30D6D71BAF27}"/>
              </a:ext>
            </a:extLst>
          </p:cNvPr>
          <p:cNvSpPr txBox="1"/>
          <p:nvPr/>
        </p:nvSpPr>
        <p:spPr>
          <a:xfrm>
            <a:off x="4819685" y="6051279"/>
            <a:ext cx="1210588" cy="369332"/>
          </a:xfrm>
          <a:prstGeom prst="rect">
            <a:avLst/>
          </a:prstGeom>
          <a:noFill/>
        </p:spPr>
        <p:txBody>
          <a:bodyPr wrap="none" rtlCol="0">
            <a:spAutoFit/>
          </a:bodyPr>
          <a:lstStyle/>
          <a:p>
            <a:r>
              <a:rPr lang="en-US">
                <a:solidFill>
                  <a:schemeClr val="tx1">
                    <a:lumMod val="65000"/>
                    <a:lumOff val="35000"/>
                  </a:schemeClr>
                </a:solidFill>
              </a:rPr>
              <a:t>Scion: Kimi</a:t>
            </a:r>
          </a:p>
        </p:txBody>
      </p:sp>
      <p:pic>
        <p:nvPicPr>
          <p:cNvPr id="9" name="Picture 8" descr="A picture containing rug, gear&#10;&#10;Description automatically generated">
            <a:extLst>
              <a:ext uri="{FF2B5EF4-FFF2-40B4-BE49-F238E27FC236}">
                <a16:creationId xmlns:a16="http://schemas.microsoft.com/office/drawing/2014/main" id="{556E5F00-F012-AF4A-8515-42883A7CBB35}"/>
              </a:ext>
            </a:extLst>
          </p:cNvPr>
          <p:cNvPicPr>
            <a:picLocks noChangeAspect="1"/>
          </p:cNvPicPr>
          <p:nvPr/>
        </p:nvPicPr>
        <p:blipFill>
          <a:blip r:embed="rId5" cstate="screen">
            <a:alphaModFix amt="35000"/>
            <a:extLst>
              <a:ext uri="{28A0092B-C50C-407E-A947-70E740481C1C}">
                <a14:useLocalDpi xmlns:a14="http://schemas.microsoft.com/office/drawing/2010/main"/>
              </a:ext>
            </a:extLst>
          </a:blip>
          <a:stretch>
            <a:fillRect/>
          </a:stretch>
        </p:blipFill>
        <p:spPr>
          <a:xfrm>
            <a:off x="953561" y="2427715"/>
            <a:ext cx="1737983" cy="1720003"/>
          </a:xfrm>
          <a:prstGeom prst="rect">
            <a:avLst/>
          </a:prstGeom>
        </p:spPr>
      </p:pic>
    </p:spTree>
    <p:extLst>
      <p:ext uri="{BB962C8B-B14F-4D97-AF65-F5344CB8AC3E}">
        <p14:creationId xmlns:p14="http://schemas.microsoft.com/office/powerpoint/2010/main" val="1584345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with medium confidence">
            <a:extLst>
              <a:ext uri="{FF2B5EF4-FFF2-40B4-BE49-F238E27FC236}">
                <a16:creationId xmlns:a16="http://schemas.microsoft.com/office/drawing/2014/main" id="{49B78D15-63DD-1D4D-BCA6-BE880FDBB2F2}"/>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094659"/>
            <a:ext cx="3978423" cy="3948953"/>
          </a:xfrm>
          <a:prstGeom prst="rect">
            <a:avLst/>
          </a:prstGeom>
        </p:spPr>
      </p:pic>
      <p:sp>
        <p:nvSpPr>
          <p:cNvPr id="5" name="TextBox 4">
            <a:extLst>
              <a:ext uri="{FF2B5EF4-FFF2-40B4-BE49-F238E27FC236}">
                <a16:creationId xmlns:a16="http://schemas.microsoft.com/office/drawing/2014/main" id="{DE14F7FD-BF8C-6440-B950-4B72D9E54613}"/>
              </a:ext>
            </a:extLst>
          </p:cNvPr>
          <p:cNvSpPr txBox="1"/>
          <p:nvPr/>
        </p:nvSpPr>
        <p:spPr>
          <a:xfrm>
            <a:off x="707039" y="814388"/>
            <a:ext cx="7679444" cy="584775"/>
          </a:xfrm>
          <a:prstGeom prst="rect">
            <a:avLst/>
          </a:prstGeom>
          <a:noFill/>
        </p:spPr>
        <p:txBody>
          <a:bodyPr wrap="square" rtlCol="0">
            <a:spAutoFit/>
          </a:bodyPr>
          <a:lstStyle/>
          <a:p>
            <a:r>
              <a:rPr lang="en-GB">
                <a:solidFill>
                  <a:schemeClr val="tx1">
                    <a:lumMod val="65000"/>
                    <a:lumOff val="35000"/>
                  </a:schemeClr>
                </a:solidFill>
              </a:rPr>
              <a:t>Scale repeat: </a:t>
            </a:r>
            <a:r>
              <a:rPr lang="en-GB" sz="1400" i="1">
                <a:solidFill>
                  <a:schemeClr val="tx1">
                    <a:lumMod val="65000"/>
                    <a:lumOff val="35000"/>
                  </a:schemeClr>
                </a:solidFill>
              </a:rPr>
              <a:t>the tile starts as a series of interlocking circles, that tesselate into each other as per the drawn out example below.</a:t>
            </a:r>
            <a:endParaRPr lang="en-GB" i="1">
              <a:solidFill>
                <a:schemeClr val="tx1">
                  <a:lumMod val="65000"/>
                  <a:lumOff val="35000"/>
                </a:schemeClr>
              </a:solidFill>
            </a:endParaRPr>
          </a:p>
        </p:txBody>
      </p:sp>
      <p:pic>
        <p:nvPicPr>
          <p:cNvPr id="4" name="Picture 3" descr="Background pattern&#10;&#10;Description automatically generated">
            <a:extLst>
              <a:ext uri="{FF2B5EF4-FFF2-40B4-BE49-F238E27FC236}">
                <a16:creationId xmlns:a16="http://schemas.microsoft.com/office/drawing/2014/main" id="{9302C8D6-59F9-6A4F-B3A8-B99B5A16FAF1}"/>
              </a:ext>
            </a:extLst>
          </p:cNvPr>
          <p:cNvPicPr>
            <a:picLocks noChangeAspect="1"/>
          </p:cNvPicPr>
          <p:nvPr/>
        </p:nvPicPr>
        <p:blipFill>
          <a:blip r:embed="rId3"/>
          <a:stretch>
            <a:fillRect/>
          </a:stretch>
        </p:blipFill>
        <p:spPr>
          <a:xfrm>
            <a:off x="4880085" y="2094659"/>
            <a:ext cx="3506398" cy="3948953"/>
          </a:xfrm>
          <a:prstGeom prst="rect">
            <a:avLst/>
          </a:prstGeom>
        </p:spPr>
      </p:pic>
      <p:pic>
        <p:nvPicPr>
          <p:cNvPr id="9" name="Picture 8" descr="A picture containing text, building, arch&#10;&#10;Description automatically generated">
            <a:extLst>
              <a:ext uri="{FF2B5EF4-FFF2-40B4-BE49-F238E27FC236}">
                <a16:creationId xmlns:a16="http://schemas.microsoft.com/office/drawing/2014/main" id="{73AEB23E-3FD2-3346-A3B0-43BC0E6E5CAC}"/>
              </a:ext>
            </a:extLst>
          </p:cNvPr>
          <p:cNvPicPr>
            <a:picLocks noChangeAspect="1"/>
          </p:cNvPicPr>
          <p:nvPr/>
        </p:nvPicPr>
        <p:blipFill>
          <a:blip r:embed="rId4"/>
          <a:stretch>
            <a:fillRect/>
          </a:stretch>
        </p:blipFill>
        <p:spPr>
          <a:xfrm>
            <a:off x="8581106" y="4887912"/>
            <a:ext cx="1143000" cy="1155700"/>
          </a:xfrm>
          <a:prstGeom prst="rect">
            <a:avLst/>
          </a:prstGeom>
        </p:spPr>
      </p:pic>
      <p:pic>
        <p:nvPicPr>
          <p:cNvPr id="11" name="Picture 10" descr="Background pattern&#10;&#10;Description automatically generated">
            <a:extLst>
              <a:ext uri="{FF2B5EF4-FFF2-40B4-BE49-F238E27FC236}">
                <a16:creationId xmlns:a16="http://schemas.microsoft.com/office/drawing/2014/main" id="{98C27657-9E63-7042-B0D3-0B5B56B6488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581106" y="2094659"/>
            <a:ext cx="2522047" cy="2617040"/>
          </a:xfrm>
          <a:prstGeom prst="rect">
            <a:avLst/>
          </a:prstGeom>
        </p:spPr>
      </p:pic>
      <p:pic>
        <p:nvPicPr>
          <p:cNvPr id="13" name="Picture 12" descr="Background pattern&#10;&#10;Description automatically generated">
            <a:extLst>
              <a:ext uri="{FF2B5EF4-FFF2-40B4-BE49-F238E27FC236}">
                <a16:creationId xmlns:a16="http://schemas.microsoft.com/office/drawing/2014/main" id="{1FFCFFC0-526A-E44B-A349-39AD4F13DCC7}"/>
              </a:ext>
            </a:extLst>
          </p:cNvPr>
          <p:cNvPicPr>
            <a:picLocks noChangeAspect="1"/>
          </p:cNvPicPr>
          <p:nvPr/>
        </p:nvPicPr>
        <p:blipFill>
          <a:blip r:embed="rId6"/>
          <a:stretch>
            <a:fillRect/>
          </a:stretch>
        </p:blipFill>
        <p:spPr>
          <a:xfrm>
            <a:off x="9918729" y="4887912"/>
            <a:ext cx="1812192" cy="1155700"/>
          </a:xfrm>
          <a:prstGeom prst="rect">
            <a:avLst/>
          </a:prstGeom>
        </p:spPr>
      </p:pic>
      <p:sp>
        <p:nvSpPr>
          <p:cNvPr id="14" name="TextBox 13">
            <a:extLst>
              <a:ext uri="{FF2B5EF4-FFF2-40B4-BE49-F238E27FC236}">
                <a16:creationId xmlns:a16="http://schemas.microsoft.com/office/drawing/2014/main" id="{5442F99E-EB68-0043-8557-53D11726EE07}"/>
              </a:ext>
            </a:extLst>
          </p:cNvPr>
          <p:cNvSpPr txBox="1"/>
          <p:nvPr/>
        </p:nvSpPr>
        <p:spPr>
          <a:xfrm>
            <a:off x="8604362" y="1684052"/>
            <a:ext cx="2628733" cy="369332"/>
          </a:xfrm>
          <a:prstGeom prst="rect">
            <a:avLst/>
          </a:prstGeom>
          <a:noFill/>
        </p:spPr>
        <p:txBody>
          <a:bodyPr wrap="none" rtlCol="0">
            <a:spAutoFit/>
          </a:bodyPr>
          <a:lstStyle/>
          <a:p>
            <a:r>
              <a:rPr lang="en-US">
                <a:solidFill>
                  <a:schemeClr val="tx1">
                    <a:lumMod val="65000"/>
                    <a:lumOff val="35000"/>
                  </a:schemeClr>
                </a:solidFill>
              </a:rPr>
              <a:t>Cole and Son: Feather Fan</a:t>
            </a:r>
          </a:p>
        </p:txBody>
      </p:sp>
      <p:sp>
        <p:nvSpPr>
          <p:cNvPr id="15" name="TextBox 14">
            <a:extLst>
              <a:ext uri="{FF2B5EF4-FFF2-40B4-BE49-F238E27FC236}">
                <a16:creationId xmlns:a16="http://schemas.microsoft.com/office/drawing/2014/main" id="{20F3D703-756E-5043-96A9-E31AED018E4F}"/>
              </a:ext>
            </a:extLst>
          </p:cNvPr>
          <p:cNvSpPr txBox="1"/>
          <p:nvPr/>
        </p:nvSpPr>
        <p:spPr>
          <a:xfrm>
            <a:off x="4880085" y="6043612"/>
            <a:ext cx="1898277" cy="369332"/>
          </a:xfrm>
          <a:prstGeom prst="rect">
            <a:avLst/>
          </a:prstGeom>
          <a:noFill/>
        </p:spPr>
        <p:txBody>
          <a:bodyPr wrap="none" rtlCol="0">
            <a:spAutoFit/>
          </a:bodyPr>
          <a:lstStyle/>
          <a:p>
            <a:r>
              <a:rPr lang="en-US">
                <a:solidFill>
                  <a:schemeClr val="tx1">
                    <a:lumMod val="65000"/>
                    <a:lumOff val="35000"/>
                  </a:schemeClr>
                </a:solidFill>
              </a:rPr>
              <a:t>Albany: Deco Arch</a:t>
            </a:r>
          </a:p>
        </p:txBody>
      </p:sp>
      <p:pic>
        <p:nvPicPr>
          <p:cNvPr id="10" name="Picture 9" descr="A picture containing text, building, arch&#10;&#10;Description automatically generated">
            <a:extLst>
              <a:ext uri="{FF2B5EF4-FFF2-40B4-BE49-F238E27FC236}">
                <a16:creationId xmlns:a16="http://schemas.microsoft.com/office/drawing/2014/main" id="{52DB4E88-78EE-EB47-8EA1-75F30DC2E2DA}"/>
              </a:ext>
            </a:extLst>
          </p:cNvPr>
          <p:cNvPicPr>
            <a:picLocks noChangeAspect="1"/>
          </p:cNvPicPr>
          <p:nvPr/>
        </p:nvPicPr>
        <p:blipFill>
          <a:blip r:embed="rId4">
            <a:alphaModFix amt="35000"/>
          </a:blip>
          <a:stretch>
            <a:fillRect/>
          </a:stretch>
        </p:blipFill>
        <p:spPr>
          <a:xfrm>
            <a:off x="996090" y="2207463"/>
            <a:ext cx="840026" cy="849359"/>
          </a:xfrm>
          <a:prstGeom prst="rect">
            <a:avLst/>
          </a:prstGeom>
        </p:spPr>
      </p:pic>
    </p:spTree>
    <p:extLst>
      <p:ext uri="{BB962C8B-B14F-4D97-AF65-F5344CB8AC3E}">
        <p14:creationId xmlns:p14="http://schemas.microsoft.com/office/powerpoint/2010/main" val="4204809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with medium confidence">
            <a:extLst>
              <a:ext uri="{FF2B5EF4-FFF2-40B4-BE49-F238E27FC236}">
                <a16:creationId xmlns:a16="http://schemas.microsoft.com/office/drawing/2014/main" id="{49B78D15-63DD-1D4D-BCA6-BE880FDBB2F2}"/>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094659"/>
            <a:ext cx="3978423" cy="3948953"/>
          </a:xfrm>
          <a:prstGeom prst="rect">
            <a:avLst/>
          </a:prstGeom>
        </p:spPr>
      </p:pic>
      <p:pic>
        <p:nvPicPr>
          <p:cNvPr id="8" name="Picture 7" descr="Background pattern&#10;&#10;Description automatically generated">
            <a:extLst>
              <a:ext uri="{FF2B5EF4-FFF2-40B4-BE49-F238E27FC236}">
                <a16:creationId xmlns:a16="http://schemas.microsoft.com/office/drawing/2014/main" id="{79566529-63C1-D94B-BD82-EC1ECAD18E2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63329" y="3565135"/>
            <a:ext cx="2421631" cy="2478477"/>
          </a:xfrm>
          <a:prstGeom prst="rect">
            <a:avLst/>
          </a:prstGeom>
        </p:spPr>
      </p:pic>
      <p:pic>
        <p:nvPicPr>
          <p:cNvPr id="12" name="Picture 11" descr="Background pattern&#10;&#10;Description automatically generated">
            <a:extLst>
              <a:ext uri="{FF2B5EF4-FFF2-40B4-BE49-F238E27FC236}">
                <a16:creationId xmlns:a16="http://schemas.microsoft.com/office/drawing/2014/main" id="{B970F5CB-AB51-AA41-B483-120B700EA998}"/>
              </a:ext>
            </a:extLst>
          </p:cNvPr>
          <p:cNvPicPr>
            <a:picLocks noChangeAspect="1"/>
          </p:cNvPicPr>
          <p:nvPr/>
        </p:nvPicPr>
        <p:blipFill>
          <a:blip r:embed="rId4"/>
          <a:stretch>
            <a:fillRect/>
          </a:stretch>
        </p:blipFill>
        <p:spPr>
          <a:xfrm>
            <a:off x="4899919" y="2094659"/>
            <a:ext cx="3948954" cy="3948954"/>
          </a:xfrm>
          <a:prstGeom prst="rect">
            <a:avLst/>
          </a:prstGeom>
        </p:spPr>
      </p:pic>
      <p:sp>
        <p:nvSpPr>
          <p:cNvPr id="18" name="TextBox 17">
            <a:extLst>
              <a:ext uri="{FF2B5EF4-FFF2-40B4-BE49-F238E27FC236}">
                <a16:creationId xmlns:a16="http://schemas.microsoft.com/office/drawing/2014/main" id="{AF2C41D4-FC25-FD42-9118-72E60FA7DB32}"/>
              </a:ext>
            </a:extLst>
          </p:cNvPr>
          <p:cNvSpPr txBox="1"/>
          <p:nvPr/>
        </p:nvSpPr>
        <p:spPr>
          <a:xfrm>
            <a:off x="707039" y="814388"/>
            <a:ext cx="8141834" cy="800219"/>
          </a:xfrm>
          <a:prstGeom prst="rect">
            <a:avLst/>
          </a:prstGeom>
          <a:noFill/>
        </p:spPr>
        <p:txBody>
          <a:bodyPr wrap="square" rtlCol="0">
            <a:spAutoFit/>
          </a:bodyPr>
          <a:lstStyle/>
          <a:p>
            <a:r>
              <a:rPr lang="en-GB">
                <a:solidFill>
                  <a:schemeClr val="tx1">
                    <a:lumMod val="65000"/>
                    <a:lumOff val="35000"/>
                  </a:schemeClr>
                </a:solidFill>
              </a:rPr>
              <a:t>Scale repeat:</a:t>
            </a:r>
            <a:r>
              <a:rPr lang="en-GB" i="1">
                <a:solidFill>
                  <a:schemeClr val="tx1">
                    <a:lumMod val="65000"/>
                    <a:lumOff val="35000"/>
                  </a:schemeClr>
                </a:solidFill>
              </a:rPr>
              <a:t> </a:t>
            </a:r>
            <a:r>
              <a:rPr lang="en-GB" sz="1400" i="1">
                <a:solidFill>
                  <a:schemeClr val="tx1">
                    <a:lumMod val="65000"/>
                    <a:lumOff val="35000"/>
                  </a:schemeClr>
                </a:solidFill>
              </a:rPr>
              <a:t>the tile starts as a series of interlocking circles, that tesselate into each other as per the drawn out example below.  The drawing in this design, draws your eye away from the scale and focusses on the circular motif.</a:t>
            </a:r>
            <a:endParaRPr lang="en-GB" sz="1400">
              <a:solidFill>
                <a:schemeClr val="tx1">
                  <a:lumMod val="65000"/>
                  <a:lumOff val="35000"/>
                </a:schemeClr>
              </a:solidFill>
            </a:endParaRPr>
          </a:p>
        </p:txBody>
      </p:sp>
      <p:sp>
        <p:nvSpPr>
          <p:cNvPr id="19" name="TextBox 18">
            <a:extLst>
              <a:ext uri="{FF2B5EF4-FFF2-40B4-BE49-F238E27FC236}">
                <a16:creationId xmlns:a16="http://schemas.microsoft.com/office/drawing/2014/main" id="{05E6D28B-2D9A-1C43-9531-7BB16E588F34}"/>
              </a:ext>
            </a:extLst>
          </p:cNvPr>
          <p:cNvSpPr txBox="1"/>
          <p:nvPr/>
        </p:nvSpPr>
        <p:spPr>
          <a:xfrm>
            <a:off x="4898454" y="6043612"/>
            <a:ext cx="2608086" cy="369332"/>
          </a:xfrm>
          <a:prstGeom prst="rect">
            <a:avLst/>
          </a:prstGeom>
          <a:noFill/>
        </p:spPr>
        <p:txBody>
          <a:bodyPr wrap="none" rtlCol="0">
            <a:spAutoFit/>
          </a:bodyPr>
          <a:lstStyle/>
          <a:p>
            <a:r>
              <a:rPr lang="en-US">
                <a:solidFill>
                  <a:schemeClr val="tx1">
                    <a:lumMod val="65000"/>
                    <a:lumOff val="35000"/>
                  </a:schemeClr>
                </a:solidFill>
              </a:rPr>
              <a:t>John Lewis: </a:t>
            </a:r>
            <a:r>
              <a:rPr lang="en-US" err="1">
                <a:solidFill>
                  <a:schemeClr val="tx1">
                    <a:lumMod val="65000"/>
                    <a:lumOff val="35000"/>
                  </a:schemeClr>
                </a:solidFill>
              </a:rPr>
              <a:t>Cummersdale</a:t>
            </a:r>
            <a:endParaRPr lang="en-US">
              <a:solidFill>
                <a:schemeClr val="tx1">
                  <a:lumMod val="65000"/>
                  <a:lumOff val="35000"/>
                </a:schemeClr>
              </a:solidFill>
            </a:endParaRPr>
          </a:p>
        </p:txBody>
      </p:sp>
      <p:pic>
        <p:nvPicPr>
          <p:cNvPr id="7" name="Picture 6" descr="Background pattern&#10;&#10;Description automatically generated">
            <a:extLst>
              <a:ext uri="{FF2B5EF4-FFF2-40B4-BE49-F238E27FC236}">
                <a16:creationId xmlns:a16="http://schemas.microsoft.com/office/drawing/2014/main" id="{3DCEC112-BACD-9D46-AECA-93C77F8585DB}"/>
              </a:ext>
            </a:extLst>
          </p:cNvPr>
          <p:cNvPicPr>
            <a:picLocks noChangeAspect="1"/>
          </p:cNvPicPr>
          <p:nvPr/>
        </p:nvPicPr>
        <p:blipFill>
          <a:blip r:embed="rId5" cstate="screen">
            <a:alphaModFix amt="35000"/>
            <a:extLst>
              <a:ext uri="{28A0092B-C50C-407E-A947-70E740481C1C}">
                <a14:useLocalDpi xmlns:a14="http://schemas.microsoft.com/office/drawing/2010/main"/>
              </a:ext>
            </a:extLst>
          </a:blip>
          <a:stretch>
            <a:fillRect/>
          </a:stretch>
        </p:blipFill>
        <p:spPr>
          <a:xfrm>
            <a:off x="973700" y="2250183"/>
            <a:ext cx="889112" cy="909983"/>
          </a:xfrm>
          <a:prstGeom prst="rect">
            <a:avLst/>
          </a:prstGeom>
        </p:spPr>
      </p:pic>
      <mc:AlternateContent xmlns:mc="http://schemas.openxmlformats.org/markup-compatibility/2006">
        <mc:Choice xmlns:p14="http://schemas.microsoft.com/office/powerpoint/2010/main" Requires="p14">
          <p:contentPart p14:bwMode="auto" r:id="rId6">
            <p14:nvContentPartPr>
              <p14:cNvPr id="5" name="Ink 4">
                <a:extLst>
                  <a:ext uri="{FF2B5EF4-FFF2-40B4-BE49-F238E27FC236}">
                    <a16:creationId xmlns:a16="http://schemas.microsoft.com/office/drawing/2014/main" id="{E3BCE39A-3205-7844-B52B-290308C607F8}"/>
                  </a:ext>
                </a:extLst>
              </p14:cNvPr>
              <p14:cNvContentPartPr/>
              <p14:nvPr/>
            </p14:nvContentPartPr>
            <p14:xfrm>
              <a:off x="904262" y="2821493"/>
              <a:ext cx="443880" cy="375120"/>
            </p14:xfrm>
          </p:contentPart>
        </mc:Choice>
        <mc:Fallback>
          <p:pic>
            <p:nvPicPr>
              <p:cNvPr id="5" name="Ink 4">
                <a:extLst>
                  <a:ext uri="{FF2B5EF4-FFF2-40B4-BE49-F238E27FC236}">
                    <a16:creationId xmlns:a16="http://schemas.microsoft.com/office/drawing/2014/main" id="{E3BCE39A-3205-7844-B52B-290308C607F8}"/>
                  </a:ext>
                </a:extLst>
              </p:cNvPr>
              <p:cNvPicPr/>
              <p:nvPr/>
            </p:nvPicPr>
            <p:blipFill>
              <a:blip r:embed="rId7"/>
              <a:stretch>
                <a:fillRect/>
              </a:stretch>
            </p:blipFill>
            <p:spPr>
              <a:xfrm>
                <a:off x="850306" y="2713493"/>
                <a:ext cx="551433" cy="59076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6" name="Ink 5">
                <a:extLst>
                  <a:ext uri="{FF2B5EF4-FFF2-40B4-BE49-F238E27FC236}">
                    <a16:creationId xmlns:a16="http://schemas.microsoft.com/office/drawing/2014/main" id="{4721969B-481C-A146-97A8-E36A0390021C}"/>
                  </a:ext>
                </a:extLst>
              </p14:cNvPr>
              <p14:cNvContentPartPr/>
              <p14:nvPr/>
            </p14:nvContentPartPr>
            <p14:xfrm>
              <a:off x="1429502" y="2861453"/>
              <a:ext cx="498240" cy="357840"/>
            </p14:xfrm>
          </p:contentPart>
        </mc:Choice>
        <mc:Fallback>
          <p:pic>
            <p:nvPicPr>
              <p:cNvPr id="6" name="Ink 5">
                <a:extLst>
                  <a:ext uri="{FF2B5EF4-FFF2-40B4-BE49-F238E27FC236}">
                    <a16:creationId xmlns:a16="http://schemas.microsoft.com/office/drawing/2014/main" id="{4721969B-481C-A146-97A8-E36A0390021C}"/>
                  </a:ext>
                </a:extLst>
              </p:cNvPr>
              <p:cNvPicPr/>
              <p:nvPr/>
            </p:nvPicPr>
            <p:blipFill>
              <a:blip r:embed="rId9"/>
              <a:stretch>
                <a:fillRect/>
              </a:stretch>
            </p:blipFill>
            <p:spPr>
              <a:xfrm>
                <a:off x="1375502" y="2753453"/>
                <a:ext cx="605880" cy="573480"/>
              </a:xfrm>
              <a:prstGeom prst="rect">
                <a:avLst/>
              </a:prstGeom>
            </p:spPr>
          </p:pic>
        </mc:Fallback>
      </mc:AlternateContent>
    </p:spTree>
    <p:extLst>
      <p:ext uri="{BB962C8B-B14F-4D97-AF65-F5344CB8AC3E}">
        <p14:creationId xmlns:p14="http://schemas.microsoft.com/office/powerpoint/2010/main" val="3771514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8192295"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Ogee repeat:</a:t>
            </a:r>
            <a:r>
              <a:rPr lang="en-GB">
                <a:solidFill>
                  <a:schemeClr val="tx1">
                    <a:lumMod val="65000"/>
                    <a:lumOff val="35000"/>
                  </a:schemeClr>
                </a:solidFill>
                <a:sym typeface="Wingdings" pitchFamily="2" charset="2"/>
              </a:rPr>
              <a:t> </a:t>
            </a:r>
            <a:r>
              <a:rPr lang="en-GB" sz="1400" i="1">
                <a:solidFill>
                  <a:schemeClr val="tx1">
                    <a:lumMod val="65000"/>
                    <a:lumOff val="35000"/>
                  </a:schemeClr>
                </a:solidFill>
                <a:sym typeface="Wingdings" pitchFamily="2" charset="2"/>
              </a:rPr>
              <a:t>closely related to a diamond and circle repeat a tile is created in the teardrop shape and repeated out. </a:t>
            </a:r>
            <a:endParaRPr lang="en-GB" sz="1400">
              <a:solidFill>
                <a:schemeClr val="tx1">
                  <a:lumMod val="65000"/>
                  <a:lumOff val="35000"/>
                </a:schemeClr>
              </a:solidFill>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369332"/>
          </a:xfrm>
          <a:prstGeom prst="rect">
            <a:avLst/>
          </a:prstGeom>
          <a:noFill/>
        </p:spPr>
        <p:txBody>
          <a:bodyPr wrap="none" lIns="91440" tIns="45720" rIns="91440" bIns="45720" rtlCol="0" anchor="t">
            <a:spAutoFit/>
          </a:bodyPr>
          <a:lstStyle/>
          <a:p>
            <a:endParaRPr lang="en-GB"/>
          </a:p>
        </p:txBody>
      </p:sp>
      <p:pic>
        <p:nvPicPr>
          <p:cNvPr id="5" name="Picture 4" descr="Chart&#10;&#10;Description automatically generated">
            <a:extLst>
              <a:ext uri="{FF2B5EF4-FFF2-40B4-BE49-F238E27FC236}">
                <a16:creationId xmlns:a16="http://schemas.microsoft.com/office/drawing/2014/main" id="{8DDC608D-F185-B84E-97C8-52870D6EC9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2049308"/>
            <a:ext cx="3900820" cy="3994304"/>
          </a:xfrm>
          <a:prstGeom prst="rect">
            <a:avLst/>
          </a:prstGeom>
        </p:spPr>
      </p:pic>
      <p:pic>
        <p:nvPicPr>
          <p:cNvPr id="7" name="Picture 6" descr="Background pattern&#10;&#10;Description automatically generated">
            <a:extLst>
              <a:ext uri="{FF2B5EF4-FFF2-40B4-BE49-F238E27FC236}">
                <a16:creationId xmlns:a16="http://schemas.microsoft.com/office/drawing/2014/main" id="{670E4A95-2B04-D643-877E-418626627478}"/>
              </a:ext>
            </a:extLst>
          </p:cNvPr>
          <p:cNvPicPr>
            <a:picLocks noChangeAspect="1"/>
          </p:cNvPicPr>
          <p:nvPr/>
        </p:nvPicPr>
        <p:blipFill>
          <a:blip r:embed="rId3"/>
          <a:stretch>
            <a:fillRect/>
          </a:stretch>
        </p:blipFill>
        <p:spPr>
          <a:xfrm>
            <a:off x="4842862" y="2049308"/>
            <a:ext cx="4056472" cy="3994304"/>
          </a:xfrm>
          <a:prstGeom prst="rect">
            <a:avLst/>
          </a:prstGeom>
        </p:spPr>
      </p:pic>
      <p:pic>
        <p:nvPicPr>
          <p:cNvPr id="9" name="Picture 8" descr="A picture containing indoor, bed, bedclothes&#10;&#10;Description automatically generated">
            <a:extLst>
              <a:ext uri="{FF2B5EF4-FFF2-40B4-BE49-F238E27FC236}">
                <a16:creationId xmlns:a16="http://schemas.microsoft.com/office/drawing/2014/main" id="{F984455F-7382-7C44-8061-145650055EB0}"/>
              </a:ext>
            </a:extLst>
          </p:cNvPr>
          <p:cNvPicPr>
            <a:picLocks noChangeAspect="1"/>
          </p:cNvPicPr>
          <p:nvPr/>
        </p:nvPicPr>
        <p:blipFill>
          <a:blip r:embed="rId4"/>
          <a:stretch>
            <a:fillRect/>
          </a:stretch>
        </p:blipFill>
        <p:spPr>
          <a:xfrm>
            <a:off x="9134337" y="3667014"/>
            <a:ext cx="2350624" cy="2376598"/>
          </a:xfrm>
          <a:prstGeom prst="rect">
            <a:avLst/>
          </a:prstGeom>
        </p:spPr>
      </p:pic>
      <p:pic>
        <p:nvPicPr>
          <p:cNvPr id="8" name="Picture 7" descr="A picture containing indoor, bed, bedclothes&#10;&#10;Description automatically generated">
            <a:extLst>
              <a:ext uri="{FF2B5EF4-FFF2-40B4-BE49-F238E27FC236}">
                <a16:creationId xmlns:a16="http://schemas.microsoft.com/office/drawing/2014/main" id="{55925DB7-6204-5A49-B977-98A8F9CA21E8}"/>
              </a:ext>
            </a:extLst>
          </p:cNvPr>
          <p:cNvPicPr>
            <a:picLocks noChangeAspect="1"/>
          </p:cNvPicPr>
          <p:nvPr/>
        </p:nvPicPr>
        <p:blipFill>
          <a:blip r:embed="rId4">
            <a:alphaModFix amt="70000"/>
          </a:blip>
          <a:stretch>
            <a:fillRect/>
          </a:stretch>
        </p:blipFill>
        <p:spPr>
          <a:xfrm>
            <a:off x="1099837" y="2381933"/>
            <a:ext cx="1456400" cy="1472493"/>
          </a:xfrm>
          <a:prstGeom prst="rect">
            <a:avLst/>
          </a:prstGeom>
        </p:spPr>
      </p:pic>
      <mc:AlternateContent xmlns:mc="http://schemas.openxmlformats.org/markup-compatibility/2006">
        <mc:Choice xmlns:p14="http://schemas.microsoft.com/office/powerpoint/2010/main" Requires="p14">
          <p:contentPart p14:bwMode="auto" r:id="rId5">
            <p14:nvContentPartPr>
              <p14:cNvPr id="19" name="Ink 18">
                <a:extLst>
                  <a:ext uri="{FF2B5EF4-FFF2-40B4-BE49-F238E27FC236}">
                    <a16:creationId xmlns:a16="http://schemas.microsoft.com/office/drawing/2014/main" id="{2C4AD1BB-2B96-7248-97F2-98BFC3F727A7}"/>
                  </a:ext>
                </a:extLst>
              </p14:cNvPr>
              <p14:cNvContentPartPr/>
              <p14:nvPr/>
            </p14:nvContentPartPr>
            <p14:xfrm>
              <a:off x="1083990" y="2246660"/>
              <a:ext cx="643320" cy="820800"/>
            </p14:xfrm>
          </p:contentPart>
        </mc:Choice>
        <mc:Fallback>
          <p:pic>
            <p:nvPicPr>
              <p:cNvPr id="19" name="Ink 18">
                <a:extLst>
                  <a:ext uri="{FF2B5EF4-FFF2-40B4-BE49-F238E27FC236}">
                    <a16:creationId xmlns:a16="http://schemas.microsoft.com/office/drawing/2014/main" id="{2C4AD1BB-2B96-7248-97F2-98BFC3F727A7}"/>
                  </a:ext>
                </a:extLst>
              </p:cNvPr>
              <p:cNvPicPr/>
              <p:nvPr/>
            </p:nvPicPr>
            <p:blipFill>
              <a:blip r:embed="rId6"/>
              <a:stretch>
                <a:fillRect/>
              </a:stretch>
            </p:blipFill>
            <p:spPr>
              <a:xfrm>
                <a:off x="1029990" y="2138660"/>
                <a:ext cx="750960" cy="10364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0" name="Ink 19">
                <a:extLst>
                  <a:ext uri="{FF2B5EF4-FFF2-40B4-BE49-F238E27FC236}">
                    <a16:creationId xmlns:a16="http://schemas.microsoft.com/office/drawing/2014/main" id="{3D5D831A-1BB5-AE4F-826C-2AABB35A6603}"/>
                  </a:ext>
                </a:extLst>
              </p14:cNvPr>
              <p14:cNvContentPartPr/>
              <p14:nvPr/>
            </p14:nvContentPartPr>
            <p14:xfrm>
              <a:off x="1828110" y="2261420"/>
              <a:ext cx="768600" cy="925560"/>
            </p14:xfrm>
          </p:contentPart>
        </mc:Choice>
        <mc:Fallback>
          <p:pic>
            <p:nvPicPr>
              <p:cNvPr id="20" name="Ink 19">
                <a:extLst>
                  <a:ext uri="{FF2B5EF4-FFF2-40B4-BE49-F238E27FC236}">
                    <a16:creationId xmlns:a16="http://schemas.microsoft.com/office/drawing/2014/main" id="{3D5D831A-1BB5-AE4F-826C-2AABB35A6603}"/>
                  </a:ext>
                </a:extLst>
              </p:cNvPr>
              <p:cNvPicPr/>
              <p:nvPr/>
            </p:nvPicPr>
            <p:blipFill>
              <a:blip r:embed="rId8"/>
              <a:stretch>
                <a:fillRect/>
              </a:stretch>
            </p:blipFill>
            <p:spPr>
              <a:xfrm>
                <a:off x="1774110" y="2153420"/>
                <a:ext cx="876240" cy="11412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21" name="Ink 20">
                <a:extLst>
                  <a:ext uri="{FF2B5EF4-FFF2-40B4-BE49-F238E27FC236}">
                    <a16:creationId xmlns:a16="http://schemas.microsoft.com/office/drawing/2014/main" id="{ECDD885D-AD2D-2942-997C-22C572BDE73F}"/>
                  </a:ext>
                </a:extLst>
              </p14:cNvPr>
              <p14:cNvContentPartPr/>
              <p14:nvPr/>
            </p14:nvContentPartPr>
            <p14:xfrm>
              <a:off x="1037910" y="3329900"/>
              <a:ext cx="743760" cy="705960"/>
            </p14:xfrm>
          </p:contentPart>
        </mc:Choice>
        <mc:Fallback>
          <p:pic>
            <p:nvPicPr>
              <p:cNvPr id="21" name="Ink 20">
                <a:extLst>
                  <a:ext uri="{FF2B5EF4-FFF2-40B4-BE49-F238E27FC236}">
                    <a16:creationId xmlns:a16="http://schemas.microsoft.com/office/drawing/2014/main" id="{ECDD885D-AD2D-2942-997C-22C572BDE73F}"/>
                  </a:ext>
                </a:extLst>
              </p:cNvPr>
              <p:cNvPicPr/>
              <p:nvPr/>
            </p:nvPicPr>
            <p:blipFill>
              <a:blip r:embed="rId10"/>
              <a:stretch>
                <a:fillRect/>
              </a:stretch>
            </p:blipFill>
            <p:spPr>
              <a:xfrm>
                <a:off x="983910" y="3221900"/>
                <a:ext cx="851400" cy="9216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22" name="Ink 21">
                <a:extLst>
                  <a:ext uri="{FF2B5EF4-FFF2-40B4-BE49-F238E27FC236}">
                    <a16:creationId xmlns:a16="http://schemas.microsoft.com/office/drawing/2014/main" id="{E1D74C3E-2536-3F4A-AFCC-4BDCCCA78DD8}"/>
                  </a:ext>
                </a:extLst>
              </p14:cNvPr>
              <p14:cNvContentPartPr/>
              <p14:nvPr/>
            </p14:nvContentPartPr>
            <p14:xfrm>
              <a:off x="1910190" y="3362300"/>
              <a:ext cx="783720" cy="690840"/>
            </p14:xfrm>
          </p:contentPart>
        </mc:Choice>
        <mc:Fallback>
          <p:pic>
            <p:nvPicPr>
              <p:cNvPr id="22" name="Ink 21">
                <a:extLst>
                  <a:ext uri="{FF2B5EF4-FFF2-40B4-BE49-F238E27FC236}">
                    <a16:creationId xmlns:a16="http://schemas.microsoft.com/office/drawing/2014/main" id="{E1D74C3E-2536-3F4A-AFCC-4BDCCCA78DD8}"/>
                  </a:ext>
                </a:extLst>
              </p:cNvPr>
              <p:cNvPicPr/>
              <p:nvPr/>
            </p:nvPicPr>
            <p:blipFill>
              <a:blip r:embed="rId12"/>
              <a:stretch>
                <a:fillRect/>
              </a:stretch>
            </p:blipFill>
            <p:spPr>
              <a:xfrm>
                <a:off x="1856190" y="3254356"/>
                <a:ext cx="891360" cy="906368"/>
              </a:xfrm>
              <a:prstGeom prst="rect">
                <a:avLst/>
              </a:prstGeom>
            </p:spPr>
          </p:pic>
        </mc:Fallback>
      </mc:AlternateContent>
    </p:spTree>
    <p:extLst>
      <p:ext uri="{BB962C8B-B14F-4D97-AF65-F5344CB8AC3E}">
        <p14:creationId xmlns:p14="http://schemas.microsoft.com/office/powerpoint/2010/main" val="2090252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8331027"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ea typeface="+mn-lt"/>
                <a:cs typeface="+mn-lt"/>
              </a:rPr>
              <a:t>Column/ stripe repeat:</a:t>
            </a:r>
            <a:r>
              <a:rPr lang="en-GB" sz="1400" i="1">
                <a:solidFill>
                  <a:schemeClr val="tx1">
                    <a:lumMod val="65000"/>
                    <a:lumOff val="35000"/>
                  </a:schemeClr>
                </a:solidFill>
                <a:ea typeface="+mn-lt"/>
                <a:cs typeface="+mn-lt"/>
              </a:rPr>
              <a:t> here the tile is worked in columns or rows, drops can be added into this design before repeating out the tile.</a:t>
            </a:r>
            <a:endParaRPr lang="en-US">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2" name="Picture 3" descr="Chart&#10;&#10;Description automatically generated">
            <a:extLst>
              <a:ext uri="{FF2B5EF4-FFF2-40B4-BE49-F238E27FC236}">
                <a16:creationId xmlns:a16="http://schemas.microsoft.com/office/drawing/2014/main" id="{6679C5D3-9ECE-424B-9F39-F50D497BB4F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28674" y="2073647"/>
            <a:ext cx="3925852" cy="3969964"/>
          </a:xfrm>
          <a:prstGeom prst="rect">
            <a:avLst/>
          </a:prstGeom>
        </p:spPr>
      </p:pic>
      <p:pic>
        <p:nvPicPr>
          <p:cNvPr id="5" name="Picture 4" descr="A picture containing decorated, flower&#10;&#10;Description automatically generated">
            <a:extLst>
              <a:ext uri="{FF2B5EF4-FFF2-40B4-BE49-F238E27FC236}">
                <a16:creationId xmlns:a16="http://schemas.microsoft.com/office/drawing/2014/main" id="{0C876DAD-2987-D543-81A7-62F5339270D0}"/>
              </a:ext>
            </a:extLst>
          </p:cNvPr>
          <p:cNvPicPr>
            <a:picLocks noChangeAspect="1"/>
          </p:cNvPicPr>
          <p:nvPr/>
        </p:nvPicPr>
        <p:blipFill>
          <a:blip r:embed="rId3"/>
          <a:stretch>
            <a:fillRect/>
          </a:stretch>
        </p:blipFill>
        <p:spPr>
          <a:xfrm>
            <a:off x="4946650" y="2073648"/>
            <a:ext cx="4091416" cy="3969964"/>
          </a:xfrm>
          <a:prstGeom prst="rect">
            <a:avLst/>
          </a:prstGeom>
        </p:spPr>
      </p:pic>
      <p:sp>
        <p:nvSpPr>
          <p:cNvPr id="7" name="TextBox 6">
            <a:extLst>
              <a:ext uri="{FF2B5EF4-FFF2-40B4-BE49-F238E27FC236}">
                <a16:creationId xmlns:a16="http://schemas.microsoft.com/office/drawing/2014/main" id="{554DE6D8-9FAE-D34E-A95E-EDAB66FE4C60}"/>
              </a:ext>
            </a:extLst>
          </p:cNvPr>
          <p:cNvSpPr txBox="1"/>
          <p:nvPr/>
        </p:nvSpPr>
        <p:spPr>
          <a:xfrm>
            <a:off x="4946650" y="6043611"/>
            <a:ext cx="3416000" cy="369332"/>
          </a:xfrm>
          <a:prstGeom prst="rect">
            <a:avLst/>
          </a:prstGeom>
          <a:noFill/>
        </p:spPr>
        <p:txBody>
          <a:bodyPr wrap="none" rtlCol="0">
            <a:spAutoFit/>
          </a:bodyPr>
          <a:lstStyle/>
          <a:p>
            <a:r>
              <a:rPr lang="en-US">
                <a:solidFill>
                  <a:schemeClr val="tx1">
                    <a:lumMod val="65000"/>
                    <a:lumOff val="35000"/>
                  </a:schemeClr>
                </a:solidFill>
              </a:rPr>
              <a:t>Harlequin: Standing Ovation </a:t>
            </a:r>
            <a:r>
              <a:rPr lang="en-US" err="1">
                <a:solidFill>
                  <a:schemeClr val="tx1">
                    <a:lumMod val="65000"/>
                    <a:lumOff val="35000"/>
                  </a:schemeClr>
                </a:solidFill>
              </a:rPr>
              <a:t>Salice</a:t>
            </a:r>
            <a:endParaRPr lang="en-US">
              <a:solidFill>
                <a:schemeClr val="tx1">
                  <a:lumMod val="65000"/>
                  <a:lumOff val="35000"/>
                </a:schemeClr>
              </a:solidFill>
            </a:endParaRPr>
          </a:p>
        </p:txBody>
      </p:sp>
      <p:pic>
        <p:nvPicPr>
          <p:cNvPr id="9" name="Picture 8" descr="A close - up of a plant&#10;&#10;Description automatically generated with low confidence">
            <a:extLst>
              <a:ext uri="{FF2B5EF4-FFF2-40B4-BE49-F238E27FC236}">
                <a16:creationId xmlns:a16="http://schemas.microsoft.com/office/drawing/2014/main" id="{4A3899D4-0A9C-4A40-85CC-B085FC557D13}"/>
              </a:ext>
            </a:extLst>
          </p:cNvPr>
          <p:cNvPicPr>
            <a:picLocks noChangeAspect="1"/>
          </p:cNvPicPr>
          <p:nvPr/>
        </p:nvPicPr>
        <p:blipFill>
          <a:blip r:embed="rId4"/>
          <a:stretch>
            <a:fillRect/>
          </a:stretch>
        </p:blipFill>
        <p:spPr>
          <a:xfrm>
            <a:off x="9230190" y="3416100"/>
            <a:ext cx="2133136" cy="2627511"/>
          </a:xfrm>
          <a:prstGeom prst="rect">
            <a:avLst/>
          </a:prstGeom>
        </p:spPr>
      </p:pic>
      <p:pic>
        <p:nvPicPr>
          <p:cNvPr id="8" name="Picture 7" descr="A close - up of a plant&#10;&#10;Description automatically generated with low confidence">
            <a:extLst>
              <a:ext uri="{FF2B5EF4-FFF2-40B4-BE49-F238E27FC236}">
                <a16:creationId xmlns:a16="http://schemas.microsoft.com/office/drawing/2014/main" id="{890688E6-B553-874B-BA18-D58983D63CF4}"/>
              </a:ext>
            </a:extLst>
          </p:cNvPr>
          <p:cNvPicPr>
            <a:picLocks noChangeAspect="1"/>
          </p:cNvPicPr>
          <p:nvPr/>
        </p:nvPicPr>
        <p:blipFill>
          <a:blip r:embed="rId5" cstate="screen">
            <a:alphaModFix amt="50000"/>
            <a:extLst>
              <a:ext uri="{28A0092B-C50C-407E-A947-70E740481C1C}">
                <a14:useLocalDpi xmlns:a14="http://schemas.microsoft.com/office/drawing/2010/main"/>
              </a:ext>
            </a:extLst>
          </a:blip>
          <a:stretch>
            <a:fillRect/>
          </a:stretch>
        </p:blipFill>
        <p:spPr>
          <a:xfrm>
            <a:off x="1070099" y="2289276"/>
            <a:ext cx="1099365" cy="1354154"/>
          </a:xfrm>
          <a:prstGeom prst="rect">
            <a:avLst/>
          </a:prstGeom>
        </p:spPr>
      </p:pic>
    </p:spTree>
    <p:extLst>
      <p:ext uri="{BB962C8B-B14F-4D97-AF65-F5344CB8AC3E}">
        <p14:creationId xmlns:p14="http://schemas.microsoft.com/office/powerpoint/2010/main" val="1396209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7877563" cy="646331"/>
          </a:xfrm>
          <a:prstGeom prst="rect">
            <a:avLst/>
          </a:prstGeom>
          <a:noFill/>
        </p:spPr>
        <p:txBody>
          <a:bodyPr wrap="square" lIns="91440" tIns="45720" rIns="91440" bIns="45720" rtlCol="0" anchor="t">
            <a:spAutoFit/>
          </a:bodyPr>
          <a:lstStyle/>
          <a:p>
            <a:r>
              <a:rPr lang="en-GB">
                <a:solidFill>
                  <a:schemeClr val="tx1">
                    <a:lumMod val="65000"/>
                    <a:lumOff val="35000"/>
                  </a:schemeClr>
                </a:solidFill>
                <a:ea typeface="+mn-lt"/>
                <a:cs typeface="+mn-lt"/>
              </a:rPr>
              <a:t>Column/ stripe repeat: </a:t>
            </a:r>
            <a:r>
              <a:rPr lang="en-GB" sz="1400" i="1">
                <a:solidFill>
                  <a:schemeClr val="tx1">
                    <a:lumMod val="65000"/>
                    <a:lumOff val="35000"/>
                  </a:schemeClr>
                </a:solidFill>
                <a:ea typeface="+mn-lt"/>
                <a:cs typeface="+mn-lt"/>
              </a:rPr>
              <a:t>here the tile is worked in 2 columns and a half drop added to the design.</a:t>
            </a:r>
            <a:endParaRPr lang="en-US" sz="140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2" name="Picture 3" descr="Chart&#10;&#10;Description automatically generated">
            <a:extLst>
              <a:ext uri="{FF2B5EF4-FFF2-40B4-BE49-F238E27FC236}">
                <a16:creationId xmlns:a16="http://schemas.microsoft.com/office/drawing/2014/main" id="{6679C5D3-9ECE-424B-9F39-F50D497BB4F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28675" y="2073648"/>
            <a:ext cx="3925852" cy="3969964"/>
          </a:xfrm>
          <a:prstGeom prst="rect">
            <a:avLst/>
          </a:prstGeom>
        </p:spPr>
      </p:pic>
      <p:pic>
        <p:nvPicPr>
          <p:cNvPr id="8" name="Picture 7" descr="Background pattern&#10;&#10;Description automatically generated">
            <a:extLst>
              <a:ext uri="{FF2B5EF4-FFF2-40B4-BE49-F238E27FC236}">
                <a16:creationId xmlns:a16="http://schemas.microsoft.com/office/drawing/2014/main" id="{99C22BDE-37B9-1C47-8B70-7D954E20C4E7}"/>
              </a:ext>
            </a:extLst>
          </p:cNvPr>
          <p:cNvPicPr>
            <a:picLocks noChangeAspect="1"/>
          </p:cNvPicPr>
          <p:nvPr/>
        </p:nvPicPr>
        <p:blipFill>
          <a:blip r:embed="rId3"/>
          <a:stretch>
            <a:fillRect/>
          </a:stretch>
        </p:blipFill>
        <p:spPr>
          <a:xfrm>
            <a:off x="4925398" y="2073648"/>
            <a:ext cx="3659204" cy="3969964"/>
          </a:xfrm>
          <a:prstGeom prst="rect">
            <a:avLst/>
          </a:prstGeom>
        </p:spPr>
      </p:pic>
      <p:pic>
        <p:nvPicPr>
          <p:cNvPr id="11" name="Picture 10" descr="A picture containing plant&#10;&#10;Description automatically generated">
            <a:extLst>
              <a:ext uri="{FF2B5EF4-FFF2-40B4-BE49-F238E27FC236}">
                <a16:creationId xmlns:a16="http://schemas.microsoft.com/office/drawing/2014/main" id="{E0ECAC96-2C37-8C43-9EF1-5C07E5C728FB}"/>
              </a:ext>
            </a:extLst>
          </p:cNvPr>
          <p:cNvPicPr>
            <a:picLocks noChangeAspect="1"/>
          </p:cNvPicPr>
          <p:nvPr/>
        </p:nvPicPr>
        <p:blipFill>
          <a:blip r:embed="rId4"/>
          <a:stretch>
            <a:fillRect/>
          </a:stretch>
        </p:blipFill>
        <p:spPr>
          <a:xfrm>
            <a:off x="8755473" y="3951764"/>
            <a:ext cx="2323158" cy="2091848"/>
          </a:xfrm>
          <a:prstGeom prst="rect">
            <a:avLst/>
          </a:prstGeom>
        </p:spPr>
      </p:pic>
      <p:sp>
        <p:nvSpPr>
          <p:cNvPr id="12" name="TextBox 11">
            <a:extLst>
              <a:ext uri="{FF2B5EF4-FFF2-40B4-BE49-F238E27FC236}">
                <a16:creationId xmlns:a16="http://schemas.microsoft.com/office/drawing/2014/main" id="{96FA6BAB-969D-9F4A-BCD6-E2323AB8110B}"/>
              </a:ext>
            </a:extLst>
          </p:cNvPr>
          <p:cNvSpPr txBox="1"/>
          <p:nvPr/>
        </p:nvSpPr>
        <p:spPr>
          <a:xfrm>
            <a:off x="4925398" y="6043612"/>
            <a:ext cx="1769908" cy="369332"/>
          </a:xfrm>
          <a:prstGeom prst="rect">
            <a:avLst/>
          </a:prstGeom>
          <a:noFill/>
        </p:spPr>
        <p:txBody>
          <a:bodyPr wrap="none" rtlCol="0">
            <a:spAutoFit/>
          </a:bodyPr>
          <a:lstStyle/>
          <a:p>
            <a:r>
              <a:rPr lang="en-US">
                <a:solidFill>
                  <a:schemeClr val="tx1">
                    <a:lumMod val="65000"/>
                    <a:lumOff val="35000"/>
                  </a:schemeClr>
                </a:solidFill>
              </a:rPr>
              <a:t>Scion: </a:t>
            </a:r>
            <a:r>
              <a:rPr lang="en-US" err="1">
                <a:solidFill>
                  <a:schemeClr val="tx1">
                    <a:lumMod val="65000"/>
                    <a:lumOff val="35000"/>
                  </a:schemeClr>
                </a:solidFill>
              </a:rPr>
              <a:t>Hikkadwa</a:t>
            </a:r>
            <a:r>
              <a:rPr lang="en-US">
                <a:solidFill>
                  <a:schemeClr val="tx1">
                    <a:lumMod val="65000"/>
                    <a:lumOff val="35000"/>
                  </a:schemeClr>
                </a:solidFill>
              </a:rPr>
              <a:t> </a:t>
            </a:r>
          </a:p>
        </p:txBody>
      </p:sp>
      <p:pic>
        <p:nvPicPr>
          <p:cNvPr id="13" name="Picture 12" descr="A picture containing plant&#10;&#10;Description automatically generated">
            <a:extLst>
              <a:ext uri="{FF2B5EF4-FFF2-40B4-BE49-F238E27FC236}">
                <a16:creationId xmlns:a16="http://schemas.microsoft.com/office/drawing/2014/main" id="{8B1015A8-1024-084E-9FD8-AE2CEBA9C309}"/>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1067235" y="2335287"/>
            <a:ext cx="1127320" cy="1015076"/>
          </a:xfrm>
          <a:prstGeom prst="rect">
            <a:avLst/>
          </a:prstGeom>
        </p:spPr>
      </p:pic>
      <p:pic>
        <p:nvPicPr>
          <p:cNvPr id="16" name="Picture 15" descr="A picture containing plant&#10;&#10;Description automatically generated">
            <a:extLst>
              <a:ext uri="{FF2B5EF4-FFF2-40B4-BE49-F238E27FC236}">
                <a16:creationId xmlns:a16="http://schemas.microsoft.com/office/drawing/2014/main" id="{4FB14B5D-A18D-CC48-9918-216BC63A0C44}"/>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1067235" y="3429000"/>
            <a:ext cx="1127320" cy="1015076"/>
          </a:xfrm>
          <a:prstGeom prst="rect">
            <a:avLst/>
          </a:prstGeom>
        </p:spPr>
      </p:pic>
    </p:spTree>
    <p:extLst>
      <p:ext uri="{BB962C8B-B14F-4D97-AF65-F5344CB8AC3E}">
        <p14:creationId xmlns:p14="http://schemas.microsoft.com/office/powerpoint/2010/main" val="1101423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163343" cy="369332"/>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5x spot repeat: is made up of 5 motifs that are placed and rotated in an order to create a repeating pattern</a:t>
            </a:r>
            <a:endParaRPr lang="en-GB">
              <a:solidFill>
                <a:schemeClr val="tx1">
                  <a:lumMod val="65000"/>
                  <a:lumOff val="35000"/>
                </a:schemeClr>
              </a:solidFill>
              <a:cs typeface="Calibri"/>
            </a:endParaRPr>
          </a:p>
        </p:txBody>
      </p:sp>
      <p:pic>
        <p:nvPicPr>
          <p:cNvPr id="7" name="Picture 6" descr="A picture containing text, tree, outdoor, fabric&#10;&#10;Description automatically generated">
            <a:extLst>
              <a:ext uri="{FF2B5EF4-FFF2-40B4-BE49-F238E27FC236}">
                <a16:creationId xmlns:a16="http://schemas.microsoft.com/office/drawing/2014/main" id="{46E4862C-154C-F44B-8F8B-07EE8BE9B2C9}"/>
              </a:ext>
            </a:extLst>
          </p:cNvPr>
          <p:cNvPicPr>
            <a:picLocks noChangeAspect="1"/>
          </p:cNvPicPr>
          <p:nvPr/>
        </p:nvPicPr>
        <p:blipFill>
          <a:blip r:embed="rId2"/>
          <a:stretch>
            <a:fillRect/>
          </a:stretch>
        </p:blipFill>
        <p:spPr>
          <a:xfrm>
            <a:off x="830885" y="1762463"/>
            <a:ext cx="4152272" cy="4296699"/>
          </a:xfrm>
          <a:prstGeom prst="rect">
            <a:avLst/>
          </a:prstGeom>
        </p:spPr>
      </p:pic>
      <p:sp>
        <p:nvSpPr>
          <p:cNvPr id="8" name="TextBox 7">
            <a:extLst>
              <a:ext uri="{FF2B5EF4-FFF2-40B4-BE49-F238E27FC236}">
                <a16:creationId xmlns:a16="http://schemas.microsoft.com/office/drawing/2014/main" id="{C1496498-083A-4B4E-AD61-DEB56D60916C}"/>
              </a:ext>
            </a:extLst>
          </p:cNvPr>
          <p:cNvSpPr txBox="1"/>
          <p:nvPr/>
        </p:nvSpPr>
        <p:spPr>
          <a:xfrm>
            <a:off x="784232" y="6043611"/>
            <a:ext cx="2901372" cy="369332"/>
          </a:xfrm>
          <a:prstGeom prst="rect">
            <a:avLst/>
          </a:prstGeom>
          <a:noFill/>
        </p:spPr>
        <p:txBody>
          <a:bodyPr wrap="none" rtlCol="0">
            <a:spAutoFit/>
          </a:bodyPr>
          <a:lstStyle/>
          <a:p>
            <a:r>
              <a:rPr lang="en-US">
                <a:solidFill>
                  <a:schemeClr val="tx1">
                    <a:lumMod val="65000"/>
                    <a:lumOff val="35000"/>
                  </a:schemeClr>
                </a:solidFill>
              </a:rPr>
              <a:t>Mathew Williamson: Zanskar</a:t>
            </a:r>
          </a:p>
        </p:txBody>
      </p:sp>
      <p:pic>
        <p:nvPicPr>
          <p:cNvPr id="10" name="Picture 9" descr="A picture containing ceramic ware, porcelain, old, fabric&#10;&#10;Description automatically generated">
            <a:extLst>
              <a:ext uri="{FF2B5EF4-FFF2-40B4-BE49-F238E27FC236}">
                <a16:creationId xmlns:a16="http://schemas.microsoft.com/office/drawing/2014/main" id="{210774F2-7409-F94D-BA62-64831ED582D9}"/>
              </a:ext>
            </a:extLst>
          </p:cNvPr>
          <p:cNvPicPr>
            <a:picLocks noChangeAspect="1"/>
          </p:cNvPicPr>
          <p:nvPr/>
        </p:nvPicPr>
        <p:blipFill>
          <a:blip r:embed="rId3"/>
          <a:stretch>
            <a:fillRect/>
          </a:stretch>
        </p:blipFill>
        <p:spPr>
          <a:xfrm>
            <a:off x="5226198" y="2923294"/>
            <a:ext cx="2335831" cy="3120317"/>
          </a:xfrm>
          <a:prstGeom prst="rect">
            <a:avLst/>
          </a:prstGeom>
        </p:spPr>
      </p:pic>
    </p:spTree>
    <p:extLst>
      <p:ext uri="{BB962C8B-B14F-4D97-AF65-F5344CB8AC3E}">
        <p14:creationId xmlns:p14="http://schemas.microsoft.com/office/powerpoint/2010/main" val="2820984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163343" cy="369332"/>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7x spot repeat: is made up of 7 motifs that are placed and rotated in an order to create a repeating pattern</a:t>
            </a:r>
            <a:endParaRPr lang="en-GB">
              <a:solidFill>
                <a:schemeClr val="tx1">
                  <a:lumMod val="65000"/>
                  <a:lumOff val="35000"/>
                </a:schemeClr>
              </a:solidFill>
              <a:cs typeface="Calibri"/>
            </a:endParaRPr>
          </a:p>
        </p:txBody>
      </p:sp>
      <p:pic>
        <p:nvPicPr>
          <p:cNvPr id="7" name="Picture 6" descr="A picture containing text, tree, outdoor, fabric&#10;&#10;Description automatically generated">
            <a:extLst>
              <a:ext uri="{FF2B5EF4-FFF2-40B4-BE49-F238E27FC236}">
                <a16:creationId xmlns:a16="http://schemas.microsoft.com/office/drawing/2014/main" id="{46E4862C-154C-F44B-8F8B-07EE8BE9B2C9}"/>
              </a:ext>
            </a:extLst>
          </p:cNvPr>
          <p:cNvPicPr>
            <a:picLocks noChangeAspect="1"/>
          </p:cNvPicPr>
          <p:nvPr/>
        </p:nvPicPr>
        <p:blipFill>
          <a:blip r:embed="rId2"/>
          <a:stretch>
            <a:fillRect/>
          </a:stretch>
        </p:blipFill>
        <p:spPr>
          <a:xfrm>
            <a:off x="830885" y="1762463"/>
            <a:ext cx="4152272" cy="4296699"/>
          </a:xfrm>
          <a:prstGeom prst="rect">
            <a:avLst/>
          </a:prstGeom>
        </p:spPr>
      </p:pic>
      <p:sp>
        <p:nvSpPr>
          <p:cNvPr id="8" name="TextBox 7">
            <a:extLst>
              <a:ext uri="{FF2B5EF4-FFF2-40B4-BE49-F238E27FC236}">
                <a16:creationId xmlns:a16="http://schemas.microsoft.com/office/drawing/2014/main" id="{C1496498-083A-4B4E-AD61-DEB56D60916C}"/>
              </a:ext>
            </a:extLst>
          </p:cNvPr>
          <p:cNvSpPr txBox="1"/>
          <p:nvPr/>
        </p:nvSpPr>
        <p:spPr>
          <a:xfrm>
            <a:off x="784232" y="6043611"/>
            <a:ext cx="2901372" cy="369332"/>
          </a:xfrm>
          <a:prstGeom prst="rect">
            <a:avLst/>
          </a:prstGeom>
          <a:noFill/>
        </p:spPr>
        <p:txBody>
          <a:bodyPr wrap="none" rtlCol="0">
            <a:spAutoFit/>
          </a:bodyPr>
          <a:lstStyle/>
          <a:p>
            <a:r>
              <a:rPr lang="en-US">
                <a:solidFill>
                  <a:schemeClr val="tx1">
                    <a:lumMod val="65000"/>
                    <a:lumOff val="35000"/>
                  </a:schemeClr>
                </a:solidFill>
              </a:rPr>
              <a:t>Mathew Williamson: Zanskar</a:t>
            </a:r>
          </a:p>
        </p:txBody>
      </p:sp>
      <p:pic>
        <p:nvPicPr>
          <p:cNvPr id="10" name="Picture 9" descr="A picture containing ceramic ware, porcelain, old, fabric&#10;&#10;Description automatically generated">
            <a:extLst>
              <a:ext uri="{FF2B5EF4-FFF2-40B4-BE49-F238E27FC236}">
                <a16:creationId xmlns:a16="http://schemas.microsoft.com/office/drawing/2014/main" id="{210774F2-7409-F94D-BA62-64831ED582D9}"/>
              </a:ext>
            </a:extLst>
          </p:cNvPr>
          <p:cNvPicPr>
            <a:picLocks noChangeAspect="1"/>
          </p:cNvPicPr>
          <p:nvPr/>
        </p:nvPicPr>
        <p:blipFill>
          <a:blip r:embed="rId3"/>
          <a:stretch>
            <a:fillRect/>
          </a:stretch>
        </p:blipFill>
        <p:spPr>
          <a:xfrm>
            <a:off x="5708280" y="2448987"/>
            <a:ext cx="2335831" cy="3120317"/>
          </a:xfrm>
          <a:prstGeom prst="rect">
            <a:avLst/>
          </a:prstGeom>
        </p:spPr>
      </p:pic>
    </p:spTree>
    <p:extLst>
      <p:ext uri="{BB962C8B-B14F-4D97-AF65-F5344CB8AC3E}">
        <p14:creationId xmlns:p14="http://schemas.microsoft.com/office/powerpoint/2010/main" val="218556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163343" cy="369332"/>
          </a:xfrm>
          <a:prstGeom prst="rect">
            <a:avLst/>
          </a:prstGeom>
          <a:noFill/>
        </p:spPr>
        <p:txBody>
          <a:bodyPr wrap="square" lIns="91440" tIns="45720" rIns="91440" bIns="45720" rtlCol="0" anchor="t">
            <a:spAutoFit/>
          </a:bodyPr>
          <a:lstStyle/>
          <a:p>
            <a:r>
              <a:rPr lang="en-GB">
                <a:solidFill>
                  <a:schemeClr val="tx1">
                    <a:lumMod val="65000"/>
                    <a:lumOff val="35000"/>
                  </a:schemeClr>
                </a:solidFill>
              </a:rPr>
              <a:t>9x spot repeat: is made up of 9  motifs that are placed and rotated in an order to create a repeating pattern</a:t>
            </a:r>
            <a:endParaRPr lang="en-GB">
              <a:solidFill>
                <a:schemeClr val="tx1">
                  <a:lumMod val="65000"/>
                  <a:lumOff val="35000"/>
                </a:schemeClr>
              </a:solidFill>
              <a:cs typeface="Calibri"/>
            </a:endParaRPr>
          </a:p>
        </p:txBody>
      </p:sp>
      <p:pic>
        <p:nvPicPr>
          <p:cNvPr id="7" name="Picture 6" descr="A picture containing text, tree, outdoor, fabric&#10;&#10;Description automatically generated">
            <a:extLst>
              <a:ext uri="{FF2B5EF4-FFF2-40B4-BE49-F238E27FC236}">
                <a16:creationId xmlns:a16="http://schemas.microsoft.com/office/drawing/2014/main" id="{46E4862C-154C-F44B-8F8B-07EE8BE9B2C9}"/>
              </a:ext>
            </a:extLst>
          </p:cNvPr>
          <p:cNvPicPr>
            <a:picLocks noChangeAspect="1"/>
          </p:cNvPicPr>
          <p:nvPr/>
        </p:nvPicPr>
        <p:blipFill>
          <a:blip r:embed="rId2"/>
          <a:stretch>
            <a:fillRect/>
          </a:stretch>
        </p:blipFill>
        <p:spPr>
          <a:xfrm>
            <a:off x="830885" y="1762463"/>
            <a:ext cx="4152272" cy="4296699"/>
          </a:xfrm>
          <a:prstGeom prst="rect">
            <a:avLst/>
          </a:prstGeom>
        </p:spPr>
      </p:pic>
      <p:sp>
        <p:nvSpPr>
          <p:cNvPr id="8" name="TextBox 7">
            <a:extLst>
              <a:ext uri="{FF2B5EF4-FFF2-40B4-BE49-F238E27FC236}">
                <a16:creationId xmlns:a16="http://schemas.microsoft.com/office/drawing/2014/main" id="{C1496498-083A-4B4E-AD61-DEB56D60916C}"/>
              </a:ext>
            </a:extLst>
          </p:cNvPr>
          <p:cNvSpPr txBox="1"/>
          <p:nvPr/>
        </p:nvSpPr>
        <p:spPr>
          <a:xfrm>
            <a:off x="784232" y="6043611"/>
            <a:ext cx="2901372" cy="369332"/>
          </a:xfrm>
          <a:prstGeom prst="rect">
            <a:avLst/>
          </a:prstGeom>
          <a:noFill/>
        </p:spPr>
        <p:txBody>
          <a:bodyPr wrap="none" rtlCol="0">
            <a:spAutoFit/>
          </a:bodyPr>
          <a:lstStyle/>
          <a:p>
            <a:r>
              <a:rPr lang="en-US">
                <a:solidFill>
                  <a:schemeClr val="tx1">
                    <a:lumMod val="65000"/>
                    <a:lumOff val="35000"/>
                  </a:schemeClr>
                </a:solidFill>
              </a:rPr>
              <a:t>Mathew Williamson: Zanskar</a:t>
            </a:r>
          </a:p>
        </p:txBody>
      </p:sp>
      <p:pic>
        <p:nvPicPr>
          <p:cNvPr id="10" name="Picture 9" descr="A picture containing ceramic ware, porcelain, old, fabric&#10;&#10;Description automatically generated">
            <a:extLst>
              <a:ext uri="{FF2B5EF4-FFF2-40B4-BE49-F238E27FC236}">
                <a16:creationId xmlns:a16="http://schemas.microsoft.com/office/drawing/2014/main" id="{210774F2-7409-F94D-BA62-64831ED582D9}"/>
              </a:ext>
            </a:extLst>
          </p:cNvPr>
          <p:cNvPicPr>
            <a:picLocks noChangeAspect="1"/>
          </p:cNvPicPr>
          <p:nvPr/>
        </p:nvPicPr>
        <p:blipFill>
          <a:blip r:embed="rId3"/>
          <a:stretch>
            <a:fillRect/>
          </a:stretch>
        </p:blipFill>
        <p:spPr>
          <a:xfrm>
            <a:off x="5226198" y="2923294"/>
            <a:ext cx="2335831" cy="3120317"/>
          </a:xfrm>
          <a:prstGeom prst="rect">
            <a:avLst/>
          </a:prstGeom>
        </p:spPr>
      </p:pic>
    </p:spTree>
    <p:extLst>
      <p:ext uri="{BB962C8B-B14F-4D97-AF65-F5344CB8AC3E}">
        <p14:creationId xmlns:p14="http://schemas.microsoft.com/office/powerpoint/2010/main" val="1491333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8221409" cy="584775"/>
          </a:xfrm>
          <a:prstGeom prst="rect">
            <a:avLst/>
          </a:prstGeom>
          <a:noFill/>
        </p:spPr>
        <p:txBody>
          <a:bodyPr wrap="square" rtlCol="0">
            <a:spAutoFit/>
          </a:bodyPr>
          <a:lstStyle/>
          <a:p>
            <a:r>
              <a:rPr lang="en-GB">
                <a:solidFill>
                  <a:schemeClr val="tx1">
                    <a:lumMod val="65000"/>
                    <a:lumOff val="35000"/>
                  </a:schemeClr>
                </a:solidFill>
              </a:rPr>
              <a:t>Tossed/ scattered repeat: </a:t>
            </a:r>
            <a:r>
              <a:rPr lang="en-GB" sz="1400" i="1">
                <a:solidFill>
                  <a:schemeClr val="tx1">
                    <a:lumMod val="65000"/>
                    <a:lumOff val="35000"/>
                  </a:schemeClr>
                </a:solidFill>
              </a:rPr>
              <a:t> motifs placed within a tile tile in a random pattern, the tile is sliced and reconfigured to form a repeating ½ drop tile.  </a:t>
            </a:r>
          </a:p>
        </p:txBody>
      </p:sp>
      <p:pic>
        <p:nvPicPr>
          <p:cNvPr id="6" name="Picture 5" descr="Chart&#10;&#10;Description automatically generated">
            <a:extLst>
              <a:ext uri="{FF2B5EF4-FFF2-40B4-BE49-F238E27FC236}">
                <a16:creationId xmlns:a16="http://schemas.microsoft.com/office/drawing/2014/main" id="{9F3E4DBD-F4E9-AB47-BDE1-6CB9A995DA7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1984004"/>
            <a:ext cx="4012353" cy="4059608"/>
          </a:xfrm>
          <a:prstGeom prst="rect">
            <a:avLst/>
          </a:prstGeom>
        </p:spPr>
      </p:pic>
      <p:pic>
        <p:nvPicPr>
          <p:cNvPr id="4" name="Picture 3" descr="Background pattern&#10;&#10;Description automatically generated">
            <a:extLst>
              <a:ext uri="{FF2B5EF4-FFF2-40B4-BE49-F238E27FC236}">
                <a16:creationId xmlns:a16="http://schemas.microsoft.com/office/drawing/2014/main" id="{06562740-1CCC-C142-B844-10ED0200D565}"/>
              </a:ext>
            </a:extLst>
          </p:cNvPr>
          <p:cNvPicPr>
            <a:picLocks noChangeAspect="1"/>
          </p:cNvPicPr>
          <p:nvPr/>
        </p:nvPicPr>
        <p:blipFill>
          <a:blip r:embed="rId3"/>
          <a:stretch>
            <a:fillRect/>
          </a:stretch>
        </p:blipFill>
        <p:spPr>
          <a:xfrm>
            <a:off x="4916095" y="1975752"/>
            <a:ext cx="4012353" cy="4067860"/>
          </a:xfrm>
          <a:prstGeom prst="rect">
            <a:avLst/>
          </a:prstGeom>
        </p:spPr>
      </p:pic>
      <p:sp>
        <p:nvSpPr>
          <p:cNvPr id="5" name="TextBox 4">
            <a:extLst>
              <a:ext uri="{FF2B5EF4-FFF2-40B4-BE49-F238E27FC236}">
                <a16:creationId xmlns:a16="http://schemas.microsoft.com/office/drawing/2014/main" id="{77859EF1-F8C0-0A46-80EB-D9B61453A980}"/>
              </a:ext>
            </a:extLst>
          </p:cNvPr>
          <p:cNvSpPr txBox="1"/>
          <p:nvPr/>
        </p:nvSpPr>
        <p:spPr>
          <a:xfrm>
            <a:off x="5077609" y="6271708"/>
            <a:ext cx="1269643" cy="369332"/>
          </a:xfrm>
          <a:prstGeom prst="rect">
            <a:avLst/>
          </a:prstGeom>
          <a:noFill/>
        </p:spPr>
        <p:txBody>
          <a:bodyPr wrap="none" rtlCol="0">
            <a:spAutoFit/>
          </a:bodyPr>
          <a:lstStyle/>
          <a:p>
            <a:r>
              <a:rPr lang="en-US">
                <a:solidFill>
                  <a:schemeClr val="tx1">
                    <a:lumMod val="65000"/>
                    <a:lumOff val="35000"/>
                  </a:schemeClr>
                </a:solidFill>
              </a:rPr>
              <a:t>Scion: Ester</a:t>
            </a:r>
          </a:p>
        </p:txBody>
      </p:sp>
      <p:pic>
        <p:nvPicPr>
          <p:cNvPr id="8" name="Picture 7" descr="Background pattern&#10;&#10;Description automatically generated">
            <a:extLst>
              <a:ext uri="{FF2B5EF4-FFF2-40B4-BE49-F238E27FC236}">
                <a16:creationId xmlns:a16="http://schemas.microsoft.com/office/drawing/2014/main" id="{E148FA5C-8D58-D046-B0EA-4327713EF932}"/>
              </a:ext>
            </a:extLst>
          </p:cNvPr>
          <p:cNvPicPr>
            <a:picLocks noChangeAspect="1"/>
          </p:cNvPicPr>
          <p:nvPr/>
        </p:nvPicPr>
        <p:blipFill>
          <a:blip r:embed="rId4"/>
          <a:stretch>
            <a:fillRect/>
          </a:stretch>
        </p:blipFill>
        <p:spPr>
          <a:xfrm>
            <a:off x="9125150" y="3818965"/>
            <a:ext cx="2390901" cy="2224647"/>
          </a:xfrm>
          <a:prstGeom prst="rect">
            <a:avLst/>
          </a:prstGeom>
        </p:spPr>
      </p:pic>
      <p:pic>
        <p:nvPicPr>
          <p:cNvPr id="9" name="Picture 8" descr="Background pattern&#10;&#10;Description automatically generated">
            <a:extLst>
              <a:ext uri="{FF2B5EF4-FFF2-40B4-BE49-F238E27FC236}">
                <a16:creationId xmlns:a16="http://schemas.microsoft.com/office/drawing/2014/main" id="{CC323EF8-DDA8-0A4C-923A-3D813E379BCD}"/>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946782" y="2186455"/>
            <a:ext cx="1754511" cy="1632509"/>
          </a:xfrm>
          <a:prstGeom prst="rect">
            <a:avLst/>
          </a:prstGeom>
        </p:spPr>
      </p:pic>
      <p:pic>
        <p:nvPicPr>
          <p:cNvPr id="11" name="Picture 10" descr="Background pattern&#10;&#10;Description automatically generated">
            <a:extLst>
              <a:ext uri="{FF2B5EF4-FFF2-40B4-BE49-F238E27FC236}">
                <a16:creationId xmlns:a16="http://schemas.microsoft.com/office/drawing/2014/main" id="{0CBD8C96-C8CD-D64B-9BC4-8AEE642A65BA}"/>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2713215" y="2956692"/>
            <a:ext cx="1754511" cy="1632509"/>
          </a:xfrm>
          <a:prstGeom prst="rect">
            <a:avLst/>
          </a:prstGeom>
        </p:spPr>
      </p:pic>
    </p:spTree>
    <p:extLst>
      <p:ext uri="{BB962C8B-B14F-4D97-AF65-F5344CB8AC3E}">
        <p14:creationId xmlns:p14="http://schemas.microsoft.com/office/powerpoint/2010/main" val="23859384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Quick guide to repeat networks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Quick guide to repeat networks </dc:title>
  <dc:creator>Kate Coode</dc:creator>
  <cp:revision>1</cp:revision>
  <dcterms:created xsi:type="dcterms:W3CDTF">2021-01-04T15:17:18Z</dcterms:created>
  <dcterms:modified xsi:type="dcterms:W3CDTF">2024-02-13T20:36:30Z</dcterms:modified>
</cp:coreProperties>
</file>