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</p:sldIdLst>
  <p:sldSz cx="9906000" cy="6858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4440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0" d="100"/>
          <a:sy n="70" d="100"/>
        </p:scale>
        <p:origin x="124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2950" y="1122363"/>
            <a:ext cx="84201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38250" y="3602038"/>
            <a:ext cx="74295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B85C2-F27D-4910-9403-B13EA5E6F3E6}" type="datetimeFigureOut">
              <a:rPr lang="en-GB" smtClean="0"/>
              <a:t>07/06/2023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9E6C2F-E638-4858-B5FF-C090F35F72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97345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B85C2-F27D-4910-9403-B13EA5E6F3E6}" type="datetimeFigureOut">
              <a:rPr lang="en-GB" smtClean="0"/>
              <a:t>07/06/2023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9E6C2F-E638-4858-B5FF-C090F35F72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72508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5879" y="1709740"/>
            <a:ext cx="8543925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879" y="4589465"/>
            <a:ext cx="8543925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B85C2-F27D-4910-9403-B13EA5E6F3E6}" type="datetimeFigureOut">
              <a:rPr lang="en-GB" smtClean="0"/>
              <a:t>07/06/2023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9E6C2F-E638-4858-B5FF-C090F35F72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77843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1038" y="1825625"/>
            <a:ext cx="42100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14913" y="1825625"/>
            <a:ext cx="42100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B85C2-F27D-4910-9403-B13EA5E6F3E6}" type="datetimeFigureOut">
              <a:rPr lang="en-GB" smtClean="0"/>
              <a:t>07/06/2023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9E6C2F-E638-4858-B5FF-C090F35F72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7995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365127"/>
            <a:ext cx="8543925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2329" y="1681163"/>
            <a:ext cx="419070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2329" y="2505075"/>
            <a:ext cx="4190702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4913" y="1681163"/>
            <a:ext cx="4211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14913" y="2505075"/>
            <a:ext cx="4211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B85C2-F27D-4910-9403-B13EA5E6F3E6}" type="datetimeFigureOut">
              <a:rPr lang="en-GB" smtClean="0"/>
              <a:t>07/06/2023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9E6C2F-E638-4858-B5FF-C090F35F72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27883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B85C2-F27D-4910-9403-B13EA5E6F3E6}" type="datetimeFigureOut">
              <a:rPr lang="en-GB" smtClean="0"/>
              <a:t>07/06/2023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9E6C2F-E638-4858-B5FF-C090F35F72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09159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B85C2-F27D-4910-9403-B13EA5E6F3E6}" type="datetimeFigureOut">
              <a:rPr lang="en-GB" smtClean="0"/>
              <a:t>07/06/2023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9E6C2F-E638-4858-B5FF-C090F35F72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0608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1340" y="987427"/>
            <a:ext cx="5014913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B85C2-F27D-4910-9403-B13EA5E6F3E6}" type="datetimeFigureOut">
              <a:rPr lang="en-GB" smtClean="0"/>
              <a:t>07/06/2023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9E6C2F-E638-4858-B5FF-C090F35F72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92653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11340" y="987427"/>
            <a:ext cx="5014913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B85C2-F27D-4910-9403-B13EA5E6F3E6}" type="datetimeFigureOut">
              <a:rPr lang="en-GB" smtClean="0"/>
              <a:t>07/06/2023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9E6C2F-E638-4858-B5FF-C090F35F72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5280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B85C2-F27D-4910-9403-B13EA5E6F3E6}" type="datetimeFigureOut">
              <a:rPr lang="en-GB" smtClean="0"/>
              <a:t>07/06/2023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9E6C2F-E638-4858-B5FF-C090F35F72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48122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8982" y="365125"/>
            <a:ext cx="2135981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1038" y="365125"/>
            <a:ext cx="6284119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B85C2-F27D-4910-9403-B13EA5E6F3E6}" type="datetimeFigureOut">
              <a:rPr lang="en-GB" smtClean="0"/>
              <a:t>07/06/2023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9E6C2F-E638-4858-B5FF-C090F35F72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55348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1038" y="365127"/>
            <a:ext cx="854392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1038" y="1825625"/>
            <a:ext cx="854392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0B85C2-F27D-4910-9403-B13EA5E6F3E6}" type="datetimeFigureOut">
              <a:rPr lang="en-GB" smtClean="0"/>
              <a:t>07/06/2023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9E6C2F-E638-4858-B5FF-C090F35F72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92345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6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07838F0F-4902-546E-666B-F69C5316042D}"/>
              </a:ext>
            </a:extLst>
          </p:cNvPr>
          <p:cNvGrpSpPr/>
          <p:nvPr/>
        </p:nvGrpSpPr>
        <p:grpSpPr>
          <a:xfrm>
            <a:off x="0" y="631206"/>
            <a:ext cx="9867460" cy="6226796"/>
            <a:chOff x="0" y="150124"/>
            <a:chExt cx="9906000" cy="6707875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9B13BD84-5E7C-EC4E-3988-36C63CB3CFCE}"/>
                </a:ext>
              </a:extLst>
            </p:cNvPr>
            <p:cNvSpPr/>
            <p:nvPr/>
          </p:nvSpPr>
          <p:spPr>
            <a:xfrm>
              <a:off x="0" y="150124"/>
              <a:ext cx="4953000" cy="6707875"/>
            </a:xfrm>
            <a:prstGeom prst="rect">
              <a:avLst/>
            </a:prstGeom>
            <a:blipFill>
              <a:blip r:embed="rId2"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E885E353-9844-D59D-089A-CDC0D6565D4B}"/>
                </a:ext>
              </a:extLst>
            </p:cNvPr>
            <p:cNvSpPr/>
            <p:nvPr/>
          </p:nvSpPr>
          <p:spPr>
            <a:xfrm>
              <a:off x="5117910" y="150124"/>
              <a:ext cx="4788090" cy="6707875"/>
            </a:xfrm>
            <a:prstGeom prst="rect">
              <a:avLst/>
            </a:prstGeom>
            <a:solidFill>
              <a:schemeClr val="tx1">
                <a:alpha val="96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042AD44D-ED90-437F-B67C-244F0DEF530B}"/>
              </a:ext>
            </a:extLst>
          </p:cNvPr>
          <p:cNvGrpSpPr/>
          <p:nvPr/>
        </p:nvGrpSpPr>
        <p:grpSpPr>
          <a:xfrm>
            <a:off x="340831" y="791779"/>
            <a:ext cx="9268577" cy="5979427"/>
            <a:chOff x="140630" y="188837"/>
            <a:chExt cx="9519657" cy="6274997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338795AA-ED24-5F61-6813-42320A45777B}"/>
                </a:ext>
              </a:extLst>
            </p:cNvPr>
            <p:cNvSpPr/>
            <p:nvPr/>
          </p:nvSpPr>
          <p:spPr>
            <a:xfrm>
              <a:off x="140630" y="227552"/>
              <a:ext cx="4682828" cy="6197569"/>
            </a:xfrm>
            <a:prstGeom prst="rect">
              <a:avLst/>
            </a:prstGeom>
            <a:blipFill>
              <a:blip r:embed="rId2"/>
              <a:stretch>
                <a:fillRect/>
              </a:stretch>
            </a:blip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D13E3DF-9D6D-49B5-434E-54866D25178E}"/>
                </a:ext>
              </a:extLst>
            </p:cNvPr>
            <p:cNvSpPr/>
            <p:nvPr/>
          </p:nvSpPr>
          <p:spPr>
            <a:xfrm>
              <a:off x="5073799" y="188837"/>
              <a:ext cx="4586488" cy="6274997"/>
            </a:xfrm>
            <a:prstGeom prst="rect">
              <a:avLst/>
            </a:prstGeom>
            <a:solidFill>
              <a:schemeClr val="tx1">
                <a:alpha val="96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4000" dirty="0">
                <a:solidFill>
                  <a:srgbClr val="FF0000"/>
                </a:solidFill>
                <a:latin typeface="Arial Rounded MT Bold" panose="020F0704030504030204" pitchFamily="34" charset="0"/>
              </a:endParaRPr>
            </a:p>
          </p:txBody>
        </p:sp>
      </p:grpSp>
      <p:sp>
        <p:nvSpPr>
          <p:cNvPr id="12" name="Rectangle 11">
            <a:extLst>
              <a:ext uri="{FF2B5EF4-FFF2-40B4-BE49-F238E27FC236}">
                <a16:creationId xmlns:a16="http://schemas.microsoft.com/office/drawing/2014/main" id="{6C55BD70-1C13-49E3-EE58-95A75EAA4FFC}"/>
              </a:ext>
            </a:extLst>
          </p:cNvPr>
          <p:cNvSpPr/>
          <p:nvPr/>
        </p:nvSpPr>
        <p:spPr>
          <a:xfrm>
            <a:off x="63117" y="2275341"/>
            <a:ext cx="4909155" cy="586854"/>
          </a:xfrm>
          <a:prstGeom prst="rect">
            <a:avLst/>
          </a:prstGeom>
          <a:solidFill>
            <a:srgbClr val="94440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Plaque 12">
            <a:extLst>
              <a:ext uri="{FF2B5EF4-FFF2-40B4-BE49-F238E27FC236}">
                <a16:creationId xmlns:a16="http://schemas.microsoft.com/office/drawing/2014/main" id="{3644B2B3-C9BE-CC45-2DFB-EFB21B5DEB21}"/>
              </a:ext>
            </a:extLst>
          </p:cNvPr>
          <p:cNvSpPr/>
          <p:nvPr/>
        </p:nvSpPr>
        <p:spPr>
          <a:xfrm>
            <a:off x="808368" y="1920071"/>
            <a:ext cx="3144671" cy="1340892"/>
          </a:xfrm>
          <a:prstGeom prst="plaque">
            <a:avLst>
              <a:gd name="adj" fmla="val 8730"/>
            </a:avLst>
          </a:prstGeo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1905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DD5A814E-95CE-E3A7-505C-72A75BDA189B}"/>
              </a:ext>
            </a:extLst>
          </p:cNvPr>
          <p:cNvSpPr/>
          <p:nvPr/>
        </p:nvSpPr>
        <p:spPr>
          <a:xfrm>
            <a:off x="1801504" y="354842"/>
            <a:ext cx="1160059" cy="1173707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14BB1AA5-741A-8F3A-8DCA-1638ED17D8F0}"/>
              </a:ext>
            </a:extLst>
          </p:cNvPr>
          <p:cNvSpPr/>
          <p:nvPr/>
        </p:nvSpPr>
        <p:spPr>
          <a:xfrm>
            <a:off x="469829" y="653868"/>
            <a:ext cx="1160059" cy="116006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8" name="Picture 17" descr="A logo for a hotel&#10;&#10;Description automatically generated with medium confidence">
            <a:extLst>
              <a:ext uri="{FF2B5EF4-FFF2-40B4-BE49-F238E27FC236}">
                <a16:creationId xmlns:a16="http://schemas.microsoft.com/office/drawing/2014/main" id="{0CA56117-F9F3-FB18-F6E6-C71764946B2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149" y="859395"/>
            <a:ext cx="700598" cy="866406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DF05616B-C1AA-54D7-5DAB-C024DE82F0AB}"/>
              </a:ext>
            </a:extLst>
          </p:cNvPr>
          <p:cNvSpPr txBox="1"/>
          <p:nvPr/>
        </p:nvSpPr>
        <p:spPr>
          <a:xfrm>
            <a:off x="1701688" y="969432"/>
            <a:ext cx="29193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>
                <a:solidFill>
                  <a:srgbClr val="FF0000"/>
                </a:solidFill>
                <a:latin typeface="Amasis MT Pro Black" panose="02040A04050005020304" pitchFamily="18" charset="0"/>
              </a:rPr>
              <a:t>Adeje Plaza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AF284A8-3416-AFB9-0109-D253410A223E}"/>
              </a:ext>
            </a:extLst>
          </p:cNvPr>
          <p:cNvSpPr/>
          <p:nvPr/>
        </p:nvSpPr>
        <p:spPr>
          <a:xfrm>
            <a:off x="595499" y="3338695"/>
            <a:ext cx="2029407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934C50F-61BF-AEC3-E591-99066A760B90}"/>
              </a:ext>
            </a:extLst>
          </p:cNvPr>
          <p:cNvSpPr txBox="1"/>
          <p:nvPr/>
        </p:nvSpPr>
        <p:spPr>
          <a:xfrm>
            <a:off x="852689" y="3367105"/>
            <a:ext cx="17895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rgbClr val="FF0000"/>
                </a:solidFill>
                <a:latin typeface="Amasis MT Pro Black" panose="02040A04050005020304" pitchFamily="18" charset="0"/>
              </a:rPr>
              <a:t>Desayunos</a:t>
            </a:r>
            <a:endParaRPr lang="en-GB" dirty="0">
              <a:solidFill>
                <a:srgbClr val="FF0000"/>
              </a:solidFill>
              <a:latin typeface="Amasis MT Pro Black" panose="02040A04050005020304" pitchFamily="18" charset="0"/>
            </a:endParaRPr>
          </a:p>
          <a:p>
            <a:r>
              <a:rPr lang="en-GB" dirty="0">
                <a:solidFill>
                  <a:srgbClr val="FF0000"/>
                </a:solidFill>
                <a:latin typeface="Amasis MT Pro Black" panose="02040A04050005020304" pitchFamily="18" charset="0"/>
              </a:rPr>
              <a:t>Breakfast 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EEBDB105-C225-41C0-B407-30380F46AA7E}"/>
              </a:ext>
            </a:extLst>
          </p:cNvPr>
          <p:cNvSpPr txBox="1"/>
          <p:nvPr/>
        </p:nvSpPr>
        <p:spPr>
          <a:xfrm>
            <a:off x="2978254" y="3283921"/>
            <a:ext cx="19914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rgbClr val="FF0000"/>
                </a:solidFill>
                <a:latin typeface="Amasis MT Pro Black" panose="02040A04050005020304" pitchFamily="18" charset="0"/>
              </a:rPr>
              <a:t>Desde</a:t>
            </a:r>
            <a:r>
              <a:rPr lang="en-GB" dirty="0">
                <a:solidFill>
                  <a:srgbClr val="FF0000"/>
                </a:solidFill>
                <a:latin typeface="Amasis MT Pro Black" panose="02040A04050005020304" pitchFamily="18" charset="0"/>
              </a:rPr>
              <a:t> la 7 am</a:t>
            </a:r>
          </a:p>
          <a:p>
            <a:r>
              <a:rPr lang="en-GB" dirty="0">
                <a:solidFill>
                  <a:srgbClr val="FF0000"/>
                </a:solidFill>
                <a:latin typeface="Amasis MT Pro Black" panose="02040A04050005020304" pitchFamily="18" charset="0"/>
              </a:rPr>
              <a:t>From 7 am</a:t>
            </a:r>
          </a:p>
        </p:txBody>
      </p:sp>
      <p:pic>
        <p:nvPicPr>
          <p:cNvPr id="32" name="Picture 31" descr="A picture containing food, fast food, cuisine, baked goods&#10;&#10;Description automatically generated">
            <a:extLst>
              <a:ext uri="{FF2B5EF4-FFF2-40B4-BE49-F238E27FC236}">
                <a16:creationId xmlns:a16="http://schemas.microsoft.com/office/drawing/2014/main" id="{E126071C-A87D-7E9A-51B2-E72281AA0BA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922" y="4138330"/>
            <a:ext cx="1460070" cy="2467186"/>
          </a:xfrm>
          <a:prstGeom prst="rect">
            <a:avLst/>
          </a:prstGeom>
        </p:spPr>
      </p:pic>
      <p:pic>
        <p:nvPicPr>
          <p:cNvPr id="34" name="Picture 33" descr="A cup of coffee on a saucer with coffee beans&#10;&#10;Description automatically generated with medium confidence">
            <a:extLst>
              <a:ext uri="{FF2B5EF4-FFF2-40B4-BE49-F238E27FC236}">
                <a16:creationId xmlns:a16="http://schemas.microsoft.com/office/drawing/2014/main" id="{C76A16AD-51CB-5FC5-7DE7-35670DC7A5E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0402" y="4127716"/>
            <a:ext cx="1394583" cy="2477799"/>
          </a:xfrm>
          <a:prstGeom prst="rect">
            <a:avLst/>
          </a:prstGeom>
        </p:spPr>
      </p:pic>
      <p:pic>
        <p:nvPicPr>
          <p:cNvPr id="36" name="Picture 35" descr="A bowl of chocolate sauce next to churros&#10;&#10;Description automatically generated with low confidence">
            <a:extLst>
              <a:ext uri="{FF2B5EF4-FFF2-40B4-BE49-F238E27FC236}">
                <a16:creationId xmlns:a16="http://schemas.microsoft.com/office/drawing/2014/main" id="{2D0B8205-E34B-B88C-B0C5-1D798B54269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4487" y="4105055"/>
            <a:ext cx="1460069" cy="2477799"/>
          </a:xfrm>
          <a:prstGeom prst="rect">
            <a:avLst/>
          </a:prstGeom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22814F32-6355-6194-4A1B-C84161BAD3F6}"/>
              </a:ext>
            </a:extLst>
          </p:cNvPr>
          <p:cNvSpPr txBox="1"/>
          <p:nvPr/>
        </p:nvSpPr>
        <p:spPr>
          <a:xfrm>
            <a:off x="5598285" y="910556"/>
            <a:ext cx="36195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FF0000"/>
                </a:solidFill>
              </a:rPr>
              <a:t>Special </a:t>
            </a:r>
            <a:r>
              <a:rPr lang="en-GB" sz="2000" b="1" dirty="0" err="1">
                <a:solidFill>
                  <a:srgbClr val="FF0000"/>
                </a:solidFill>
              </a:rPr>
              <a:t>Desayuno</a:t>
            </a:r>
            <a:endParaRPr lang="en-GB" sz="2000" b="1" dirty="0">
              <a:solidFill>
                <a:srgbClr val="FF0000"/>
              </a:solidFill>
            </a:endParaRPr>
          </a:p>
          <a:p>
            <a:r>
              <a:rPr lang="en-GB" sz="2000" b="1" dirty="0">
                <a:solidFill>
                  <a:srgbClr val="FF0000"/>
                </a:solidFill>
              </a:rPr>
              <a:t>Special Breakfast</a:t>
            </a:r>
          </a:p>
        </p:txBody>
      </p:sp>
      <p:sp>
        <p:nvSpPr>
          <p:cNvPr id="44" name="Rectangle: Rounded Corners 43">
            <a:extLst>
              <a:ext uri="{FF2B5EF4-FFF2-40B4-BE49-F238E27FC236}">
                <a16:creationId xmlns:a16="http://schemas.microsoft.com/office/drawing/2014/main" id="{0913E1E5-67C7-6F6D-CF79-A60BFAF4D242}"/>
              </a:ext>
            </a:extLst>
          </p:cNvPr>
          <p:cNvSpPr/>
          <p:nvPr/>
        </p:nvSpPr>
        <p:spPr>
          <a:xfrm>
            <a:off x="5268036" y="1804913"/>
            <a:ext cx="4231042" cy="4800602"/>
          </a:xfrm>
          <a:prstGeom prst="round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06D5F492-30F3-99D1-8E7F-840060936E13}"/>
              </a:ext>
            </a:extLst>
          </p:cNvPr>
          <p:cNvSpPr txBox="1"/>
          <p:nvPr/>
        </p:nvSpPr>
        <p:spPr>
          <a:xfrm>
            <a:off x="5535862" y="1706965"/>
            <a:ext cx="3681989" cy="47919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0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Tostada con marmalade y </a:t>
            </a:r>
            <a:r>
              <a:rPr lang="en-GB" sz="1000" kern="1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mentequilla</a:t>
            </a:r>
            <a:r>
              <a:rPr lang="en-GB" sz="10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</a:t>
            </a:r>
            <a:r>
              <a:rPr lang="en-GB" sz="1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€</a:t>
            </a:r>
            <a:r>
              <a:rPr lang="en-GB" sz="1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7,25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Spanish toasted bread with jam and butter</a:t>
            </a:r>
            <a:endParaRPr lang="en-GB" sz="10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0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Churros con chocolate                                             </a:t>
            </a:r>
            <a:r>
              <a:rPr lang="en-GB" sz="1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€</a:t>
            </a:r>
            <a:r>
              <a:rPr lang="en-GB" sz="1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9.50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Spanish Fried-Dough pastry with chocolate</a:t>
            </a:r>
            <a:endParaRPr lang="en-GB" sz="10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0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Tortilla </a:t>
            </a:r>
            <a:r>
              <a:rPr lang="en-GB" sz="1000" kern="1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espanola</a:t>
            </a:r>
            <a:r>
              <a:rPr lang="en-GB" sz="10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                          </a:t>
            </a:r>
            <a:r>
              <a:rPr lang="en-GB" sz="1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€</a:t>
            </a:r>
            <a:r>
              <a:rPr lang="en-GB" sz="1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12,75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Spanish Omelette</a:t>
            </a:r>
            <a:endParaRPr lang="en-GB" sz="10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0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Huevos Rottos                                                          </a:t>
            </a:r>
            <a:r>
              <a:rPr lang="en-GB" sz="1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€</a:t>
            </a:r>
            <a:r>
              <a:rPr lang="en-GB" sz="1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10,00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Broken eggs over fried potatoes</a:t>
            </a:r>
            <a:endParaRPr lang="en-GB" sz="10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0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Magdalenas</a:t>
            </a:r>
            <a:r>
              <a:rPr lang="en-GB" sz="10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                                 </a:t>
            </a:r>
            <a:r>
              <a:rPr lang="en-GB" sz="1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€</a:t>
            </a:r>
            <a:r>
              <a:rPr lang="en-GB" sz="1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7,00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Spanish Muffins</a:t>
            </a:r>
            <a:endParaRPr lang="en-GB" sz="10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0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Bocadillos                                                                  </a:t>
            </a:r>
            <a:r>
              <a:rPr lang="en-GB" sz="1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0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€</a:t>
            </a:r>
            <a:r>
              <a:rPr lang="en-GB" sz="1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11.00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Spanish Baguette Sandwiches</a:t>
            </a:r>
            <a:endParaRPr lang="en-GB" sz="10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47963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F3127E10D480A448750C80349128C1B" ma:contentTypeVersion="8" ma:contentTypeDescription="Create a new document." ma:contentTypeScope="" ma:versionID="0412b6d3570677d38bf21bbe3be32147">
  <xsd:schema xmlns:xsd="http://www.w3.org/2001/XMLSchema" xmlns:xs="http://www.w3.org/2001/XMLSchema" xmlns:p="http://schemas.microsoft.com/office/2006/metadata/properties" xmlns:ns3="88dc3e3e-6a5a-47f5-baa4-de851cdf642c" xmlns:ns4="e96181bd-7638-4872-b83c-8fd44324247a" targetNamespace="http://schemas.microsoft.com/office/2006/metadata/properties" ma:root="true" ma:fieldsID="34332a531442dc2ab388b13feddcaf31" ns3:_="" ns4:_="">
    <xsd:import namespace="88dc3e3e-6a5a-47f5-baa4-de851cdf642c"/>
    <xsd:import namespace="e96181bd-7638-4872-b83c-8fd44324247a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SearchProperties" minOccurs="0"/>
                <xsd:element ref="ns4:MediaServiceObjectDetectorVersions" minOccurs="0"/>
                <xsd:element ref="ns4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8dc3e3e-6a5a-47f5-baa4-de851cdf642c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96181bd-7638-4872-b83c-8fd44324247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5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e96181bd-7638-4872-b83c-8fd44324247a" xsi:nil="true"/>
  </documentManagement>
</p:properties>
</file>

<file path=customXml/itemProps1.xml><?xml version="1.0" encoding="utf-8"?>
<ds:datastoreItem xmlns:ds="http://schemas.openxmlformats.org/officeDocument/2006/customXml" ds:itemID="{12D6AED6-DC42-425F-AC48-CE63F696AFF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8dc3e3e-6a5a-47f5-baa4-de851cdf642c"/>
    <ds:schemaRef ds:uri="e96181bd-7638-4872-b83c-8fd44324247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4094FE6-469B-4BD7-909C-BD5D585CC62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986E54E-0553-4DD3-91BD-D4B54A6AC862}">
  <ds:schemaRefs>
    <ds:schemaRef ds:uri="http://schemas.openxmlformats.org/package/2006/metadata/core-properties"/>
    <ds:schemaRef ds:uri="http://purl.org/dc/dcmitype/"/>
    <ds:schemaRef ds:uri="http://purl.org/dc/terms/"/>
    <ds:schemaRef ds:uri="e96181bd-7638-4872-b83c-8fd44324247a"/>
    <ds:schemaRef ds:uri="http://schemas.microsoft.com/office/2006/documentManagement/types"/>
    <ds:schemaRef ds:uri="http://schemas.microsoft.com/office/2006/metadata/properties"/>
    <ds:schemaRef ds:uri="http://purl.org/dc/elements/1.1/"/>
    <ds:schemaRef ds:uri="http://www.w3.org/XML/1998/namespace"/>
    <ds:schemaRef ds:uri="http://schemas.microsoft.com/office/infopath/2007/PartnerControls"/>
    <ds:schemaRef ds:uri="88dc3e3e-6a5a-47f5-baa4-de851cdf642c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 2013 - 2022</Template>
  <TotalTime>120</TotalTime>
  <Words>71</Words>
  <Application>Microsoft Office PowerPoint</Application>
  <PresentationFormat>A4 Paper (210x297 mm)</PresentationFormat>
  <Paragraphs>25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Amasis MT Pro Black</vt:lpstr>
      <vt:lpstr>Arial</vt:lpstr>
      <vt:lpstr>Arial Rounded MT Bold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Oana Lavinia Puravet (2129004)</dc:creator>
  <cp:lastModifiedBy>Oana Lavinia Puravet (2129004)</cp:lastModifiedBy>
  <cp:revision>2</cp:revision>
  <dcterms:created xsi:type="dcterms:W3CDTF">2023-06-07T10:37:45Z</dcterms:created>
  <dcterms:modified xsi:type="dcterms:W3CDTF">2023-06-07T12:38:29Z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0x0101002F3127E10D480A448750C80349128C1B</vt:lpwstr>
  </property>
</Properties>
</file>