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6" r:id="rId4"/>
  </p:sldMasterIdLst>
  <p:notesMasterIdLst>
    <p:notesMasterId r:id="rId29"/>
  </p:notesMasterIdLst>
  <p:handoutMasterIdLst>
    <p:handoutMasterId r:id="rId30"/>
  </p:handoutMasterIdLst>
  <p:sldIdLst>
    <p:sldId id="256" r:id="rId5"/>
    <p:sldId id="257" r:id="rId6"/>
    <p:sldId id="258" r:id="rId7"/>
    <p:sldId id="273" r:id="rId8"/>
    <p:sldId id="259" r:id="rId9"/>
    <p:sldId id="260" r:id="rId10"/>
    <p:sldId id="261" r:id="rId11"/>
    <p:sldId id="270" r:id="rId12"/>
    <p:sldId id="271" r:id="rId13"/>
    <p:sldId id="272" r:id="rId14"/>
    <p:sldId id="286" r:id="rId15"/>
    <p:sldId id="288" r:id="rId16"/>
    <p:sldId id="289" r:id="rId17"/>
    <p:sldId id="275" r:id="rId18"/>
    <p:sldId id="284" r:id="rId19"/>
    <p:sldId id="276" r:id="rId20"/>
    <p:sldId id="277" r:id="rId21"/>
    <p:sldId id="278" r:id="rId22"/>
    <p:sldId id="279" r:id="rId23"/>
    <p:sldId id="280" r:id="rId24"/>
    <p:sldId id="282" r:id="rId25"/>
    <p:sldId id="283" r:id="rId26"/>
    <p:sldId id="285" r:id="rId27"/>
    <p:sldId id="274" r:id="rId28"/>
  </p:sldIdLst>
  <p:sldSz cx="12192000" cy="6858000"/>
  <p:notesSz cx="6858000" cy="9144000"/>
  <p:defaultTextStyle>
    <a:defPPr rtl="0">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CD753E-1A0F-FA54-744E-FF5285D27840}" v="1" dt="2022-06-10T11:00:21.510"/>
    <p1510:client id="{7AC6229C-ECDC-47CE-8F85-59765CDC6D86}" v="180" dt="2022-06-10T10:46:51.390"/>
    <p1510:client id="{98CE75BA-6F70-8E42-EBB2-EBD07633BFC9}" v="595" dt="2022-07-08T09:22:48.995"/>
    <p1510:client id="{995DBE5B-24DB-BDCB-1C46-C09EBC00CE1C}" v="214" dt="2022-07-09T20:30:16.760"/>
    <p1510:client id="{CB72DF41-A3ED-065B-81F3-4CA268935C4C}" v="11" dt="2022-07-11T10:20:29.645"/>
    <p1510:client id="{D428BA88-21B4-2482-83AB-91CD4ECE82E0}" v="1" dt="2022-06-10T10:57:15.347"/>
    <p1510:client id="{D823DD0F-EC29-E81B-429E-5088C942FFF9}" v="526" dt="2022-07-07T00:28:29.081"/>
    <p1510:client id="{DA34C9EB-15FC-A3EA-03AB-42BB84B402D3}" v="249" dt="2022-07-07T01:36:34.9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83" autoAdjust="0"/>
    <p:restoredTop sz="94660" autoAdjust="0"/>
  </p:normalViewPr>
  <p:slideViewPr>
    <p:cSldViewPr snapToGrid="0">
      <p:cViewPr varScale="1">
        <p:scale>
          <a:sx n="116" d="100"/>
          <a:sy n="116" d="100"/>
        </p:scale>
        <p:origin x="378" y="96"/>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88" d="100"/>
          <a:sy n="88" d="100"/>
        </p:scale>
        <p:origin x="3804" y="90"/>
      </p:cViewPr>
      <p:guideLst/>
    </p:cSldViewPr>
  </p:notes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9.xml" Id="rId13" /><Relationship Type="http://schemas.openxmlformats.org/officeDocument/2006/relationships/slide" Target="slides/slide14.xml" Id="rId18" /><Relationship Type="http://schemas.openxmlformats.org/officeDocument/2006/relationships/slide" Target="slides/slide22.xml" Id="rId26" /><Relationship Type="http://schemas.openxmlformats.org/officeDocument/2006/relationships/customXml" Target="../customXml/item3.xml" Id="rId3" /><Relationship Type="http://schemas.openxmlformats.org/officeDocument/2006/relationships/slide" Target="slides/slide17.xml" Id="rId21" /><Relationship Type="http://schemas.openxmlformats.org/officeDocument/2006/relationships/tableStyles" Target="tableStyles.xml" Id="rId34" /><Relationship Type="http://schemas.openxmlformats.org/officeDocument/2006/relationships/slide" Target="slides/slide3.xml" Id="rId7" /><Relationship Type="http://schemas.openxmlformats.org/officeDocument/2006/relationships/slide" Target="slides/slide8.xml" Id="rId12" /><Relationship Type="http://schemas.openxmlformats.org/officeDocument/2006/relationships/slide" Target="slides/slide13.xml" Id="rId17" /><Relationship Type="http://schemas.openxmlformats.org/officeDocument/2006/relationships/slide" Target="slides/slide21.xml" Id="rId25" /><Relationship Type="http://schemas.openxmlformats.org/officeDocument/2006/relationships/theme" Target="theme/theme1.xml" Id="rId33" /><Relationship Type="http://schemas.openxmlformats.org/officeDocument/2006/relationships/customXml" Target="../customXml/item2.xml" Id="rId2" /><Relationship Type="http://schemas.openxmlformats.org/officeDocument/2006/relationships/slide" Target="slides/slide12.xml" Id="rId16" /><Relationship Type="http://schemas.openxmlformats.org/officeDocument/2006/relationships/slide" Target="slides/slide16.xml" Id="rId20" /><Relationship Type="http://schemas.openxmlformats.org/officeDocument/2006/relationships/notesMaster" Target="notesMasters/notesMaster1.xml" Id="rId29" /><Relationship Type="http://schemas.openxmlformats.org/officeDocument/2006/relationships/customXml" Target="../customXml/item1.xml" Id="rId1" /><Relationship Type="http://schemas.openxmlformats.org/officeDocument/2006/relationships/slide" Target="slides/slide2.xml" Id="rId6" /><Relationship Type="http://schemas.openxmlformats.org/officeDocument/2006/relationships/slide" Target="slides/slide7.xml" Id="rId11" /><Relationship Type="http://schemas.openxmlformats.org/officeDocument/2006/relationships/slide" Target="slides/slide20.xml" Id="rId24" /><Relationship Type="http://schemas.openxmlformats.org/officeDocument/2006/relationships/viewProps" Target="viewProps.xml" Id="rId32" /><Relationship Type="http://schemas.openxmlformats.org/officeDocument/2006/relationships/slide" Target="slides/slide1.xml" Id="rId5" /><Relationship Type="http://schemas.openxmlformats.org/officeDocument/2006/relationships/slide" Target="slides/slide11.xml" Id="rId15" /><Relationship Type="http://schemas.openxmlformats.org/officeDocument/2006/relationships/slide" Target="slides/slide19.xml" Id="rId23" /><Relationship Type="http://schemas.openxmlformats.org/officeDocument/2006/relationships/slide" Target="slides/slide24.xml" Id="rId28" /><Relationship Type="http://schemas.microsoft.com/office/2015/10/relationships/revisionInfo" Target="revisionInfo.xml" Id="rId36" /><Relationship Type="http://schemas.openxmlformats.org/officeDocument/2006/relationships/slide" Target="slides/slide6.xml" Id="rId10" /><Relationship Type="http://schemas.openxmlformats.org/officeDocument/2006/relationships/slide" Target="slides/slide15.xml" Id="rId19" /><Relationship Type="http://schemas.openxmlformats.org/officeDocument/2006/relationships/presProps" Target="presProps.xml" Id="rId31" /><Relationship Type="http://schemas.openxmlformats.org/officeDocument/2006/relationships/slideMaster" Target="slideMasters/slideMaster1.xml" Id="rId4" /><Relationship Type="http://schemas.openxmlformats.org/officeDocument/2006/relationships/slide" Target="slides/slide5.xml" Id="rId9" /><Relationship Type="http://schemas.openxmlformats.org/officeDocument/2006/relationships/slide" Target="slides/slide10.xml" Id="rId14" /><Relationship Type="http://schemas.openxmlformats.org/officeDocument/2006/relationships/slide" Target="slides/slide18.xml" Id="rId22" /><Relationship Type="http://schemas.openxmlformats.org/officeDocument/2006/relationships/slide" Target="slides/slide23.xml" Id="rId27" /><Relationship Type="http://schemas.openxmlformats.org/officeDocument/2006/relationships/handoutMaster" Target="handoutMasters/handoutMaster1.xml" Id="rId30" /><Relationship Type="http://schemas.openxmlformats.org/officeDocument/2006/relationships/slide" Target="slides/slide4.xml" Id="rId8" /></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ata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ata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ata9.xml.rels><?xml version="1.0" encoding="UTF-8" standalone="yes"?>
<Relationships xmlns="http://schemas.openxmlformats.org/package/2006/relationships"><Relationship Id="rId8" Type="http://schemas.openxmlformats.org/officeDocument/2006/relationships/image" Target="../media/image50.svg"/><Relationship Id="rId13" Type="http://schemas.openxmlformats.org/officeDocument/2006/relationships/image" Target="../media/image55.png"/><Relationship Id="rId3" Type="http://schemas.openxmlformats.org/officeDocument/2006/relationships/image" Target="../media/image45.png"/><Relationship Id="rId7" Type="http://schemas.openxmlformats.org/officeDocument/2006/relationships/image" Target="../media/image49.png"/><Relationship Id="rId12" Type="http://schemas.openxmlformats.org/officeDocument/2006/relationships/image" Target="../media/image54.sv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11" Type="http://schemas.openxmlformats.org/officeDocument/2006/relationships/image" Target="../media/image53.png"/><Relationship Id="rId5" Type="http://schemas.openxmlformats.org/officeDocument/2006/relationships/image" Target="../media/image47.png"/><Relationship Id="rId10" Type="http://schemas.openxmlformats.org/officeDocument/2006/relationships/image" Target="../media/image52.svg"/><Relationship Id="rId4" Type="http://schemas.openxmlformats.org/officeDocument/2006/relationships/image" Target="../media/image46.svg"/><Relationship Id="rId9" Type="http://schemas.openxmlformats.org/officeDocument/2006/relationships/image" Target="../media/image51.png"/><Relationship Id="rId14" Type="http://schemas.openxmlformats.org/officeDocument/2006/relationships/image" Target="../media/image56.svg"/></Relationships>
</file>

<file path=ppt/diagrams/_rels/data10.xml.rels><?xml version="1.0" encoding="UTF-8" standalone="yes"?>
<Relationships xmlns="http://schemas.openxmlformats.org/package/2006/relationships"><Relationship Id="rId1" Type="http://schemas.openxmlformats.org/officeDocument/2006/relationships/hyperlink" Target="https://en.wikipedia.org/wiki/Task-oriented_and_relationship-oriented_leadership" TargetMode="External"/></Relationships>
</file>

<file path=ppt/diagrams/_rels/data11.xml.rels><?xml version="1.0" encoding="UTF-8" standalone="yes"?>
<Relationships xmlns="http://schemas.openxmlformats.org/package/2006/relationships"><Relationship Id="rId8" Type="http://schemas.openxmlformats.org/officeDocument/2006/relationships/image" Target="../media/image65.svg"/><Relationship Id="rId3" Type="http://schemas.openxmlformats.org/officeDocument/2006/relationships/image" Target="../media/image60.png"/><Relationship Id="rId7" Type="http://schemas.openxmlformats.org/officeDocument/2006/relationships/image" Target="../media/image64.png"/><Relationship Id="rId2" Type="http://schemas.openxmlformats.org/officeDocument/2006/relationships/image" Target="../media/image59.svg"/><Relationship Id="rId1" Type="http://schemas.openxmlformats.org/officeDocument/2006/relationships/image" Target="../media/image58.png"/><Relationship Id="rId6" Type="http://schemas.openxmlformats.org/officeDocument/2006/relationships/image" Target="../media/image63.svg"/><Relationship Id="rId5" Type="http://schemas.openxmlformats.org/officeDocument/2006/relationships/image" Target="../media/image62.png"/><Relationship Id="rId4" Type="http://schemas.openxmlformats.org/officeDocument/2006/relationships/image" Target="../media/image6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rawing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9.xml.rels><?xml version="1.0" encoding="UTF-8" standalone="yes"?>
<Relationships xmlns="http://schemas.openxmlformats.org/package/2006/relationships"><Relationship Id="rId8" Type="http://schemas.openxmlformats.org/officeDocument/2006/relationships/image" Target="../media/image50.svg"/><Relationship Id="rId13" Type="http://schemas.openxmlformats.org/officeDocument/2006/relationships/image" Target="../media/image55.png"/><Relationship Id="rId3" Type="http://schemas.openxmlformats.org/officeDocument/2006/relationships/image" Target="../media/image45.png"/><Relationship Id="rId7" Type="http://schemas.openxmlformats.org/officeDocument/2006/relationships/image" Target="../media/image49.png"/><Relationship Id="rId12" Type="http://schemas.openxmlformats.org/officeDocument/2006/relationships/image" Target="../media/image54.sv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11" Type="http://schemas.openxmlformats.org/officeDocument/2006/relationships/image" Target="../media/image53.png"/><Relationship Id="rId5" Type="http://schemas.openxmlformats.org/officeDocument/2006/relationships/image" Target="../media/image47.png"/><Relationship Id="rId10" Type="http://schemas.openxmlformats.org/officeDocument/2006/relationships/image" Target="../media/image52.svg"/><Relationship Id="rId4" Type="http://schemas.openxmlformats.org/officeDocument/2006/relationships/image" Target="../media/image46.svg"/><Relationship Id="rId9" Type="http://schemas.openxmlformats.org/officeDocument/2006/relationships/image" Target="../media/image51.png"/><Relationship Id="rId14" Type="http://schemas.openxmlformats.org/officeDocument/2006/relationships/image" Target="../media/image56.svg"/></Relationships>
</file>

<file path=ppt/diagrams/_rels/drawing10.xml.rels><?xml version="1.0" encoding="UTF-8" standalone="yes"?>
<Relationships xmlns="http://schemas.openxmlformats.org/package/2006/relationships"><Relationship Id="rId1" Type="http://schemas.openxmlformats.org/officeDocument/2006/relationships/hyperlink" Target="https://en.wikipedia.org/wiki/Task-oriented_and_relationship-oriented_leadership" TargetMode="External"/></Relationships>
</file>

<file path=ppt/diagrams/_rels/drawing11.xml.rels><?xml version="1.0" encoding="UTF-8" standalone="yes"?>
<Relationships xmlns="http://schemas.openxmlformats.org/package/2006/relationships"><Relationship Id="rId8" Type="http://schemas.openxmlformats.org/officeDocument/2006/relationships/image" Target="../media/image65.svg"/><Relationship Id="rId3" Type="http://schemas.openxmlformats.org/officeDocument/2006/relationships/image" Target="../media/image60.png"/><Relationship Id="rId7" Type="http://schemas.openxmlformats.org/officeDocument/2006/relationships/image" Target="../media/image64.png"/><Relationship Id="rId2" Type="http://schemas.openxmlformats.org/officeDocument/2006/relationships/image" Target="../media/image59.svg"/><Relationship Id="rId1" Type="http://schemas.openxmlformats.org/officeDocument/2006/relationships/image" Target="../media/image58.png"/><Relationship Id="rId6" Type="http://schemas.openxmlformats.org/officeDocument/2006/relationships/image" Target="../media/image63.svg"/><Relationship Id="rId5" Type="http://schemas.openxmlformats.org/officeDocument/2006/relationships/image" Target="../media/image62.png"/><Relationship Id="rId4" Type="http://schemas.openxmlformats.org/officeDocument/2006/relationships/image" Target="../media/image61.svg"/></Relationships>
</file>

<file path=ppt/diagrams/colors1.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CAD0C8-B988-4F93-9F8F-9BBCFC00FCC2}" type="doc">
      <dgm:prSet loTypeId="urn:microsoft.com/office/officeart/2018/2/layout/IconVerticalSolidList" loCatId="icon" qsTypeId="urn:microsoft.com/office/officeart/2005/8/quickstyle/simple1" qsCatId="simple" csTypeId="urn:microsoft.com/office/officeart/2018/5/colors/Iconchunking_neutralbg_accent3_2" csCatId="accent3" phldr="1"/>
      <dgm:spPr/>
      <dgm:t>
        <a:bodyPr/>
        <a:lstStyle/>
        <a:p>
          <a:endParaRPr lang="en-US"/>
        </a:p>
      </dgm:t>
    </dgm:pt>
    <dgm:pt modelId="{58389E74-5A49-4713-B12E-4EDD7F461500}">
      <dgm:prSet/>
      <dgm:spPr/>
      <dgm:t>
        <a:bodyPr/>
        <a:lstStyle/>
        <a:p>
          <a:pPr>
            <a:lnSpc>
              <a:spcPct val="100000"/>
            </a:lnSpc>
          </a:pPr>
          <a:r>
            <a:rPr lang="en-GB"/>
            <a:t>the key leadership styles. </a:t>
          </a:r>
          <a:endParaRPr lang="en-US"/>
        </a:p>
      </dgm:t>
    </dgm:pt>
    <dgm:pt modelId="{A4C9845D-68C2-4A6B-ACBB-559931420611}" type="parTrans" cxnId="{FC0B6C15-863C-45CD-883E-2B29EDEB9208}">
      <dgm:prSet/>
      <dgm:spPr/>
      <dgm:t>
        <a:bodyPr/>
        <a:lstStyle/>
        <a:p>
          <a:endParaRPr lang="en-US"/>
        </a:p>
      </dgm:t>
    </dgm:pt>
    <dgm:pt modelId="{0B1D16BD-73E6-42B5-904D-6AE277661E29}" type="sibTrans" cxnId="{FC0B6C15-863C-45CD-883E-2B29EDEB9208}">
      <dgm:prSet/>
      <dgm:spPr/>
      <dgm:t>
        <a:bodyPr/>
        <a:lstStyle/>
        <a:p>
          <a:endParaRPr lang="en-US"/>
        </a:p>
      </dgm:t>
    </dgm:pt>
    <dgm:pt modelId="{379E8796-82CF-4947-88C1-441A79A1A790}">
      <dgm:prSet/>
      <dgm:spPr/>
      <dgm:t>
        <a:bodyPr/>
        <a:lstStyle/>
        <a:p>
          <a:pPr>
            <a:lnSpc>
              <a:spcPct val="100000"/>
            </a:lnSpc>
          </a:pPr>
          <a:r>
            <a:rPr lang="en-GB"/>
            <a:t>indicate which leadership style aligns with your own leadership style</a:t>
          </a:r>
          <a:r>
            <a:rPr lang="en-GB">
              <a:latin typeface="Corbel" panose="020B0503020204020204"/>
            </a:rPr>
            <a:t>.</a:t>
          </a:r>
          <a:endParaRPr lang="en-US"/>
        </a:p>
      </dgm:t>
    </dgm:pt>
    <dgm:pt modelId="{71923961-B87C-4065-952D-1EE789FBC31D}" type="parTrans" cxnId="{DEC2E6AB-21DD-49C5-ACA1-FF264317606B}">
      <dgm:prSet/>
      <dgm:spPr/>
      <dgm:t>
        <a:bodyPr/>
        <a:lstStyle/>
        <a:p>
          <a:endParaRPr lang="en-US"/>
        </a:p>
      </dgm:t>
    </dgm:pt>
    <dgm:pt modelId="{60F95EFF-83E3-4648-8430-BEF1007B1BEF}" type="sibTrans" cxnId="{DEC2E6AB-21DD-49C5-ACA1-FF264317606B}">
      <dgm:prSet/>
      <dgm:spPr/>
      <dgm:t>
        <a:bodyPr/>
        <a:lstStyle/>
        <a:p>
          <a:endParaRPr lang="en-US"/>
        </a:p>
      </dgm:t>
    </dgm:pt>
    <dgm:pt modelId="{E3479717-AB3E-4F7D-BF06-0C1D3BCDFD21}">
      <dgm:prSet/>
      <dgm:spPr/>
      <dgm:t>
        <a:bodyPr/>
        <a:lstStyle/>
        <a:p>
          <a:pPr>
            <a:lnSpc>
              <a:spcPct val="100000"/>
            </a:lnSpc>
          </a:pPr>
          <a:r>
            <a:rPr lang="en-GB"/>
            <a:t>the advantages and disadvantages of your leadership style.</a:t>
          </a:r>
          <a:endParaRPr lang="en-US"/>
        </a:p>
      </dgm:t>
    </dgm:pt>
    <dgm:pt modelId="{BA37EDDC-8A84-4D8E-BE7C-C5C81B9E0248}" type="parTrans" cxnId="{0EDE43F9-A1DC-4D5E-AF25-A9DA9182510B}">
      <dgm:prSet/>
      <dgm:spPr/>
      <dgm:t>
        <a:bodyPr/>
        <a:lstStyle/>
        <a:p>
          <a:endParaRPr lang="en-US"/>
        </a:p>
      </dgm:t>
    </dgm:pt>
    <dgm:pt modelId="{9728A856-BC5B-4786-9E4B-66624588AAA7}" type="sibTrans" cxnId="{0EDE43F9-A1DC-4D5E-AF25-A9DA9182510B}">
      <dgm:prSet/>
      <dgm:spPr/>
      <dgm:t>
        <a:bodyPr/>
        <a:lstStyle/>
        <a:p>
          <a:endParaRPr lang="en-US"/>
        </a:p>
      </dgm:t>
    </dgm:pt>
    <dgm:pt modelId="{2EF69838-249C-41B8-BBF0-151FADA77934}" type="pres">
      <dgm:prSet presAssocID="{69CAD0C8-B988-4F93-9F8F-9BBCFC00FCC2}" presName="root" presStyleCnt="0">
        <dgm:presLayoutVars>
          <dgm:dir/>
          <dgm:resizeHandles val="exact"/>
        </dgm:presLayoutVars>
      </dgm:prSet>
      <dgm:spPr/>
    </dgm:pt>
    <dgm:pt modelId="{B9A133E4-6E3F-4116-B771-9DC6BB46AB45}" type="pres">
      <dgm:prSet presAssocID="{58389E74-5A49-4713-B12E-4EDD7F461500}" presName="compNode" presStyleCnt="0"/>
      <dgm:spPr/>
    </dgm:pt>
    <dgm:pt modelId="{829469FD-6100-4340-AF2A-BB3044AA81E8}" type="pres">
      <dgm:prSet presAssocID="{58389E74-5A49-4713-B12E-4EDD7F461500}" presName="bgRect" presStyleLbl="bgShp" presStyleIdx="0" presStyleCnt="3"/>
      <dgm:spPr/>
    </dgm:pt>
    <dgm:pt modelId="{FF905874-8EF5-4AF5-9009-EB771B001F88}" type="pres">
      <dgm:prSet presAssocID="{58389E74-5A49-4713-B12E-4EDD7F46150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ey"/>
        </a:ext>
      </dgm:extLst>
    </dgm:pt>
    <dgm:pt modelId="{2D1D54EF-5BF7-4FAB-AEC6-6A504585A193}" type="pres">
      <dgm:prSet presAssocID="{58389E74-5A49-4713-B12E-4EDD7F461500}" presName="spaceRect" presStyleCnt="0"/>
      <dgm:spPr/>
    </dgm:pt>
    <dgm:pt modelId="{FF8EA2B5-11E7-476A-A01B-A7C2DFEF8A44}" type="pres">
      <dgm:prSet presAssocID="{58389E74-5A49-4713-B12E-4EDD7F461500}" presName="parTx" presStyleLbl="revTx" presStyleIdx="0" presStyleCnt="3">
        <dgm:presLayoutVars>
          <dgm:chMax val="0"/>
          <dgm:chPref val="0"/>
        </dgm:presLayoutVars>
      </dgm:prSet>
      <dgm:spPr/>
    </dgm:pt>
    <dgm:pt modelId="{4A291E5F-890F-469C-BA1C-60C25698177A}" type="pres">
      <dgm:prSet presAssocID="{0B1D16BD-73E6-42B5-904D-6AE277661E29}" presName="sibTrans" presStyleCnt="0"/>
      <dgm:spPr/>
    </dgm:pt>
    <dgm:pt modelId="{04A4AC36-D093-4595-A310-1A0020152742}" type="pres">
      <dgm:prSet presAssocID="{379E8796-82CF-4947-88C1-441A79A1A790}" presName="compNode" presStyleCnt="0"/>
      <dgm:spPr/>
    </dgm:pt>
    <dgm:pt modelId="{A4ADAA9E-2958-462A-930D-CD67EDC4B629}" type="pres">
      <dgm:prSet presAssocID="{379E8796-82CF-4947-88C1-441A79A1A790}" presName="bgRect" presStyleLbl="bgShp" presStyleIdx="1" presStyleCnt="3"/>
      <dgm:spPr/>
    </dgm:pt>
    <dgm:pt modelId="{A6FAC870-34C4-4F87-8974-B6E8CA8F5F25}" type="pres">
      <dgm:prSet presAssocID="{379E8796-82CF-4947-88C1-441A79A1A79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ecturer"/>
        </a:ext>
      </dgm:extLst>
    </dgm:pt>
    <dgm:pt modelId="{FF3DDB2D-12C0-4468-BDE6-D01DED26F3E7}" type="pres">
      <dgm:prSet presAssocID="{379E8796-82CF-4947-88C1-441A79A1A790}" presName="spaceRect" presStyleCnt="0"/>
      <dgm:spPr/>
    </dgm:pt>
    <dgm:pt modelId="{B76A17C5-BB3F-4B34-90FF-EB08DB548952}" type="pres">
      <dgm:prSet presAssocID="{379E8796-82CF-4947-88C1-441A79A1A790}" presName="parTx" presStyleLbl="revTx" presStyleIdx="1" presStyleCnt="3">
        <dgm:presLayoutVars>
          <dgm:chMax val="0"/>
          <dgm:chPref val="0"/>
        </dgm:presLayoutVars>
      </dgm:prSet>
      <dgm:spPr/>
    </dgm:pt>
    <dgm:pt modelId="{F3F66CAE-1900-4DC8-8C69-316F0A30A0BF}" type="pres">
      <dgm:prSet presAssocID="{60F95EFF-83E3-4648-8430-BEF1007B1BEF}" presName="sibTrans" presStyleCnt="0"/>
      <dgm:spPr/>
    </dgm:pt>
    <dgm:pt modelId="{EA44A9E3-41EF-4224-B395-40B0AEC76236}" type="pres">
      <dgm:prSet presAssocID="{E3479717-AB3E-4F7D-BF06-0C1D3BCDFD21}" presName="compNode" presStyleCnt="0"/>
      <dgm:spPr/>
    </dgm:pt>
    <dgm:pt modelId="{FBE8E954-B682-4D72-8601-74394AF9A892}" type="pres">
      <dgm:prSet presAssocID="{E3479717-AB3E-4F7D-BF06-0C1D3BCDFD21}" presName="bgRect" presStyleLbl="bgShp" presStyleIdx="2" presStyleCnt="3"/>
      <dgm:spPr/>
    </dgm:pt>
    <dgm:pt modelId="{1D8897F9-FE38-4571-8C20-74F19CB87F6B}" type="pres">
      <dgm:prSet presAssocID="{E3479717-AB3E-4F7D-BF06-0C1D3BCDFD2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eting"/>
        </a:ext>
      </dgm:extLst>
    </dgm:pt>
    <dgm:pt modelId="{19CE2A28-D3A7-4098-A664-CA11AA883522}" type="pres">
      <dgm:prSet presAssocID="{E3479717-AB3E-4F7D-BF06-0C1D3BCDFD21}" presName="spaceRect" presStyleCnt="0"/>
      <dgm:spPr/>
    </dgm:pt>
    <dgm:pt modelId="{857DA6C6-036D-47DC-8341-A2448DB16C6A}" type="pres">
      <dgm:prSet presAssocID="{E3479717-AB3E-4F7D-BF06-0C1D3BCDFD21}" presName="parTx" presStyleLbl="revTx" presStyleIdx="2" presStyleCnt="3">
        <dgm:presLayoutVars>
          <dgm:chMax val="0"/>
          <dgm:chPref val="0"/>
        </dgm:presLayoutVars>
      </dgm:prSet>
      <dgm:spPr/>
    </dgm:pt>
  </dgm:ptLst>
  <dgm:cxnLst>
    <dgm:cxn modelId="{26E05D04-BAA2-412D-9F97-CC9810411081}" type="presOf" srcId="{58389E74-5A49-4713-B12E-4EDD7F461500}" destId="{FF8EA2B5-11E7-476A-A01B-A7C2DFEF8A44}" srcOrd="0" destOrd="0" presId="urn:microsoft.com/office/officeart/2018/2/layout/IconVerticalSolidList"/>
    <dgm:cxn modelId="{29DD7B07-00A6-4E82-BCA2-4FF1E0CDBCD6}" type="presOf" srcId="{69CAD0C8-B988-4F93-9F8F-9BBCFC00FCC2}" destId="{2EF69838-249C-41B8-BBF0-151FADA77934}" srcOrd="0" destOrd="0" presId="urn:microsoft.com/office/officeart/2018/2/layout/IconVerticalSolidList"/>
    <dgm:cxn modelId="{FC0B6C15-863C-45CD-883E-2B29EDEB9208}" srcId="{69CAD0C8-B988-4F93-9F8F-9BBCFC00FCC2}" destId="{58389E74-5A49-4713-B12E-4EDD7F461500}" srcOrd="0" destOrd="0" parTransId="{A4C9845D-68C2-4A6B-ACBB-559931420611}" sibTransId="{0B1D16BD-73E6-42B5-904D-6AE277661E29}"/>
    <dgm:cxn modelId="{DEC2E6AB-21DD-49C5-ACA1-FF264317606B}" srcId="{69CAD0C8-B988-4F93-9F8F-9BBCFC00FCC2}" destId="{379E8796-82CF-4947-88C1-441A79A1A790}" srcOrd="1" destOrd="0" parTransId="{71923961-B87C-4065-952D-1EE789FBC31D}" sibTransId="{60F95EFF-83E3-4648-8430-BEF1007B1BEF}"/>
    <dgm:cxn modelId="{6CACF6C4-2A5E-4C06-91B5-21969F76584B}" type="presOf" srcId="{379E8796-82CF-4947-88C1-441A79A1A790}" destId="{B76A17C5-BB3F-4B34-90FF-EB08DB548952}" srcOrd="0" destOrd="0" presId="urn:microsoft.com/office/officeart/2018/2/layout/IconVerticalSolidList"/>
    <dgm:cxn modelId="{0EDE43F9-A1DC-4D5E-AF25-A9DA9182510B}" srcId="{69CAD0C8-B988-4F93-9F8F-9BBCFC00FCC2}" destId="{E3479717-AB3E-4F7D-BF06-0C1D3BCDFD21}" srcOrd="2" destOrd="0" parTransId="{BA37EDDC-8A84-4D8E-BE7C-C5C81B9E0248}" sibTransId="{9728A856-BC5B-4786-9E4B-66624588AAA7}"/>
    <dgm:cxn modelId="{EF09E8FC-0EB9-4207-BE93-1A33435FA59E}" type="presOf" srcId="{E3479717-AB3E-4F7D-BF06-0C1D3BCDFD21}" destId="{857DA6C6-036D-47DC-8341-A2448DB16C6A}" srcOrd="0" destOrd="0" presId="urn:microsoft.com/office/officeart/2018/2/layout/IconVerticalSolidList"/>
    <dgm:cxn modelId="{B84B0DBA-3BA5-4267-945D-369A708269F6}" type="presParOf" srcId="{2EF69838-249C-41B8-BBF0-151FADA77934}" destId="{B9A133E4-6E3F-4116-B771-9DC6BB46AB45}" srcOrd="0" destOrd="0" presId="urn:microsoft.com/office/officeart/2018/2/layout/IconVerticalSolidList"/>
    <dgm:cxn modelId="{4CE6E361-DDCB-4A32-9B4F-A1670DBB3576}" type="presParOf" srcId="{B9A133E4-6E3F-4116-B771-9DC6BB46AB45}" destId="{829469FD-6100-4340-AF2A-BB3044AA81E8}" srcOrd="0" destOrd="0" presId="urn:microsoft.com/office/officeart/2018/2/layout/IconVerticalSolidList"/>
    <dgm:cxn modelId="{ABA6897B-ACC6-4A82-8956-1FE9F9988739}" type="presParOf" srcId="{B9A133E4-6E3F-4116-B771-9DC6BB46AB45}" destId="{FF905874-8EF5-4AF5-9009-EB771B001F88}" srcOrd="1" destOrd="0" presId="urn:microsoft.com/office/officeart/2018/2/layout/IconVerticalSolidList"/>
    <dgm:cxn modelId="{A718984C-CF63-4942-B6E1-20D08C90BB96}" type="presParOf" srcId="{B9A133E4-6E3F-4116-B771-9DC6BB46AB45}" destId="{2D1D54EF-5BF7-4FAB-AEC6-6A504585A193}" srcOrd="2" destOrd="0" presId="urn:microsoft.com/office/officeart/2018/2/layout/IconVerticalSolidList"/>
    <dgm:cxn modelId="{2775BFC3-240C-4E20-BD23-19D4C8460CE2}" type="presParOf" srcId="{B9A133E4-6E3F-4116-B771-9DC6BB46AB45}" destId="{FF8EA2B5-11E7-476A-A01B-A7C2DFEF8A44}" srcOrd="3" destOrd="0" presId="urn:microsoft.com/office/officeart/2018/2/layout/IconVerticalSolidList"/>
    <dgm:cxn modelId="{13EEC8A1-BCCA-4190-9002-13320B58B4EF}" type="presParOf" srcId="{2EF69838-249C-41B8-BBF0-151FADA77934}" destId="{4A291E5F-890F-469C-BA1C-60C25698177A}" srcOrd="1" destOrd="0" presId="urn:microsoft.com/office/officeart/2018/2/layout/IconVerticalSolidList"/>
    <dgm:cxn modelId="{FA7732B8-C033-42A3-AB4B-9CE7652AFC68}" type="presParOf" srcId="{2EF69838-249C-41B8-BBF0-151FADA77934}" destId="{04A4AC36-D093-4595-A310-1A0020152742}" srcOrd="2" destOrd="0" presId="urn:microsoft.com/office/officeart/2018/2/layout/IconVerticalSolidList"/>
    <dgm:cxn modelId="{CA4B8359-301B-4E06-A7F6-A5DF8AFD5237}" type="presParOf" srcId="{04A4AC36-D093-4595-A310-1A0020152742}" destId="{A4ADAA9E-2958-462A-930D-CD67EDC4B629}" srcOrd="0" destOrd="0" presId="urn:microsoft.com/office/officeart/2018/2/layout/IconVerticalSolidList"/>
    <dgm:cxn modelId="{71163DEC-86EC-4D9E-81F3-13F2971968AE}" type="presParOf" srcId="{04A4AC36-D093-4595-A310-1A0020152742}" destId="{A6FAC870-34C4-4F87-8974-B6E8CA8F5F25}" srcOrd="1" destOrd="0" presId="urn:microsoft.com/office/officeart/2018/2/layout/IconVerticalSolidList"/>
    <dgm:cxn modelId="{7BD988A3-9B21-4D47-99A7-2EF0F91F4AD5}" type="presParOf" srcId="{04A4AC36-D093-4595-A310-1A0020152742}" destId="{FF3DDB2D-12C0-4468-BDE6-D01DED26F3E7}" srcOrd="2" destOrd="0" presId="urn:microsoft.com/office/officeart/2018/2/layout/IconVerticalSolidList"/>
    <dgm:cxn modelId="{47A83DB7-7D08-4D9B-B425-D57FDBEB7CB3}" type="presParOf" srcId="{04A4AC36-D093-4595-A310-1A0020152742}" destId="{B76A17C5-BB3F-4B34-90FF-EB08DB548952}" srcOrd="3" destOrd="0" presId="urn:microsoft.com/office/officeart/2018/2/layout/IconVerticalSolidList"/>
    <dgm:cxn modelId="{62468A50-3BBF-493E-B8B2-138F21D5C8D8}" type="presParOf" srcId="{2EF69838-249C-41B8-BBF0-151FADA77934}" destId="{F3F66CAE-1900-4DC8-8C69-316F0A30A0BF}" srcOrd="3" destOrd="0" presId="urn:microsoft.com/office/officeart/2018/2/layout/IconVerticalSolidList"/>
    <dgm:cxn modelId="{4F0416BE-1634-4D3F-A76C-7C7238FE40CF}" type="presParOf" srcId="{2EF69838-249C-41B8-BBF0-151FADA77934}" destId="{EA44A9E3-41EF-4224-B395-40B0AEC76236}" srcOrd="4" destOrd="0" presId="urn:microsoft.com/office/officeart/2018/2/layout/IconVerticalSolidList"/>
    <dgm:cxn modelId="{C0DF5716-41AB-430A-80DE-3CEE312645EB}" type="presParOf" srcId="{EA44A9E3-41EF-4224-B395-40B0AEC76236}" destId="{FBE8E954-B682-4D72-8601-74394AF9A892}" srcOrd="0" destOrd="0" presId="urn:microsoft.com/office/officeart/2018/2/layout/IconVerticalSolidList"/>
    <dgm:cxn modelId="{69A7E37F-12D3-4C67-8CEE-0D74F725BB28}" type="presParOf" srcId="{EA44A9E3-41EF-4224-B395-40B0AEC76236}" destId="{1D8897F9-FE38-4571-8C20-74F19CB87F6B}" srcOrd="1" destOrd="0" presId="urn:microsoft.com/office/officeart/2018/2/layout/IconVerticalSolidList"/>
    <dgm:cxn modelId="{CAA741F8-3538-4135-9204-718F00C53946}" type="presParOf" srcId="{EA44A9E3-41EF-4224-B395-40B0AEC76236}" destId="{19CE2A28-D3A7-4098-A664-CA11AA883522}" srcOrd="2" destOrd="0" presId="urn:microsoft.com/office/officeart/2018/2/layout/IconVerticalSolidList"/>
    <dgm:cxn modelId="{9E917FC0-D7B8-44CA-9D30-6B1D97E34567}" type="presParOf" srcId="{EA44A9E3-41EF-4224-B395-40B0AEC76236}" destId="{857DA6C6-036D-47DC-8341-A2448DB16C6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432A781-E804-4A28-BAB6-38680FCDAA3B}" type="doc">
      <dgm:prSet loTypeId="urn:microsoft.com/office/officeart/2018/2/layout/IconVerticalSolidList" loCatId="icon" qsTypeId="urn:microsoft.com/office/officeart/2005/8/quickstyle/simple1" qsCatId="simple" csTypeId="urn:microsoft.com/office/officeart/2018/5/colors/Iconchunking_neutralicontext_colorful2" csCatId="colorful" phldr="1"/>
      <dgm:spPr/>
      <dgm:t>
        <a:bodyPr/>
        <a:lstStyle/>
        <a:p>
          <a:endParaRPr lang="en-US"/>
        </a:p>
      </dgm:t>
    </dgm:pt>
    <dgm:pt modelId="{8091829D-C4FB-4947-92FD-2B8DDDB843E9}">
      <dgm:prSet/>
      <dgm:spPr/>
      <dgm:t>
        <a:bodyPr/>
        <a:lstStyle/>
        <a:p>
          <a:pPr rtl="0"/>
          <a:r>
            <a:rPr lang="en-GB" dirty="0"/>
            <a:t>•</a:t>
          </a:r>
          <a:r>
            <a:rPr lang="en-GB" dirty="0">
              <a:latin typeface="Corbel" panose="020B0503020204020204"/>
            </a:rPr>
            <a:t>Demanding</a:t>
          </a:r>
          <a:r>
            <a:rPr lang="en-GB" dirty="0"/>
            <a:t> and rewarding</a:t>
          </a:r>
          <a:r>
            <a:rPr lang="en-GB" dirty="0">
              <a:latin typeface="Corbel" panose="020B0503020204020204"/>
            </a:rPr>
            <a:t> people is leadership</a:t>
          </a:r>
          <a:r>
            <a:rPr lang="en-GB" dirty="0"/>
            <a:t>.</a:t>
          </a:r>
          <a:endParaRPr lang="en-US" dirty="0"/>
        </a:p>
      </dgm:t>
    </dgm:pt>
    <dgm:pt modelId="{7DD9C2A7-59A4-479F-AF2A-26E446DD8F3F}" type="parTrans" cxnId="{E456D36F-3955-4863-A69B-9A5922CBC428}">
      <dgm:prSet/>
      <dgm:spPr/>
      <dgm:t>
        <a:bodyPr/>
        <a:lstStyle/>
        <a:p>
          <a:endParaRPr lang="en-US"/>
        </a:p>
      </dgm:t>
    </dgm:pt>
    <dgm:pt modelId="{60E71F2F-2C6B-43F7-AB82-DEC0D0DA846F}" type="sibTrans" cxnId="{E456D36F-3955-4863-A69B-9A5922CBC428}">
      <dgm:prSet/>
      <dgm:spPr/>
      <dgm:t>
        <a:bodyPr/>
        <a:lstStyle/>
        <a:p>
          <a:endParaRPr lang="en-US"/>
        </a:p>
      </dgm:t>
    </dgm:pt>
    <dgm:pt modelId="{A66CFA6A-F6C7-493E-BB43-C7062B7F1C5A}">
      <dgm:prSet/>
      <dgm:spPr/>
      <dgm:t>
        <a:bodyPr/>
        <a:lstStyle/>
        <a:p>
          <a:r>
            <a:rPr lang="en-GB" dirty="0"/>
            <a:t>•Leadership is complex and multidimensional.</a:t>
          </a:r>
          <a:endParaRPr lang="en-US" dirty="0"/>
        </a:p>
      </dgm:t>
    </dgm:pt>
    <dgm:pt modelId="{4D734F20-C2F2-4801-9E3E-175A9D12C4D5}" type="parTrans" cxnId="{82887CF1-5B01-46D0-B4AE-68B275308904}">
      <dgm:prSet/>
      <dgm:spPr/>
      <dgm:t>
        <a:bodyPr/>
        <a:lstStyle/>
        <a:p>
          <a:endParaRPr lang="en-US"/>
        </a:p>
      </dgm:t>
    </dgm:pt>
    <dgm:pt modelId="{FE699898-29BE-4CE0-9CE2-1D61A1F18BD6}" type="sibTrans" cxnId="{82887CF1-5B01-46D0-B4AE-68B275308904}">
      <dgm:prSet/>
      <dgm:spPr/>
      <dgm:t>
        <a:bodyPr/>
        <a:lstStyle/>
        <a:p>
          <a:endParaRPr lang="en-US"/>
        </a:p>
      </dgm:t>
    </dgm:pt>
    <dgm:pt modelId="{955C40CC-4929-4C70-9633-D7347554134C}">
      <dgm:prSet/>
      <dgm:spPr/>
      <dgm:t>
        <a:bodyPr/>
        <a:lstStyle/>
        <a:p>
          <a:pPr rtl="0"/>
          <a:r>
            <a:rPr lang="en-GB" dirty="0"/>
            <a:t>•Leadership is a trait, ability, skill, behaviour, relationship, and </a:t>
          </a:r>
          <a:r>
            <a:rPr lang="en-GB" dirty="0">
              <a:latin typeface="Corbel" panose="020B0503020204020204"/>
            </a:rPr>
            <a:t>having influence</a:t>
          </a:r>
          <a:r>
            <a:rPr lang="en-GB" dirty="0"/>
            <a:t> </a:t>
          </a:r>
          <a:r>
            <a:rPr lang="en-GB" dirty="0">
              <a:latin typeface="Corbel" panose="020B0503020204020204"/>
            </a:rPr>
            <a:t>on process and on others</a:t>
          </a:r>
          <a:r>
            <a:rPr lang="en-GB" dirty="0"/>
            <a:t>.</a:t>
          </a:r>
          <a:endParaRPr lang="en-US" dirty="0"/>
        </a:p>
      </dgm:t>
    </dgm:pt>
    <dgm:pt modelId="{E071CA61-E1C3-4BAC-B7B0-381853C70AF8}" type="parTrans" cxnId="{75D49A05-EDD5-4215-BBC1-1C781889FE51}">
      <dgm:prSet/>
      <dgm:spPr/>
      <dgm:t>
        <a:bodyPr/>
        <a:lstStyle/>
        <a:p>
          <a:endParaRPr lang="en-US"/>
        </a:p>
      </dgm:t>
    </dgm:pt>
    <dgm:pt modelId="{1A524110-1892-4B00-AD99-B30A78B2CF11}" type="sibTrans" cxnId="{75D49A05-EDD5-4215-BBC1-1C781889FE51}">
      <dgm:prSet/>
      <dgm:spPr/>
      <dgm:t>
        <a:bodyPr/>
        <a:lstStyle/>
        <a:p>
          <a:endParaRPr lang="en-US"/>
        </a:p>
      </dgm:t>
    </dgm:pt>
    <dgm:pt modelId="{41063559-0BCD-4D59-8B37-BA456C1687ED}">
      <dgm:prSet/>
      <dgm:spPr/>
      <dgm:t>
        <a:bodyPr/>
        <a:lstStyle/>
        <a:p>
          <a:r>
            <a:rPr lang="en-GB" dirty="0"/>
            <a:t>Leadership is the action of leading a group of people or an organization.</a:t>
          </a:r>
          <a:endParaRPr lang="en-US" dirty="0"/>
        </a:p>
      </dgm:t>
    </dgm:pt>
    <dgm:pt modelId="{A304E2B9-F7E7-4B04-A5CE-942A36D4C596}" type="parTrans" cxnId="{5C56C23F-195A-4CF3-8324-F5CF18C369A4}">
      <dgm:prSet/>
      <dgm:spPr/>
      <dgm:t>
        <a:bodyPr/>
        <a:lstStyle/>
        <a:p>
          <a:endParaRPr lang="en-US"/>
        </a:p>
      </dgm:t>
    </dgm:pt>
    <dgm:pt modelId="{3DD3349D-94CC-4F11-9011-4A151851EA22}" type="sibTrans" cxnId="{5C56C23F-195A-4CF3-8324-F5CF18C369A4}">
      <dgm:prSet/>
      <dgm:spPr/>
      <dgm:t>
        <a:bodyPr/>
        <a:lstStyle/>
        <a:p>
          <a:endParaRPr lang="en-US"/>
        </a:p>
      </dgm:t>
    </dgm:pt>
    <dgm:pt modelId="{86421436-7401-4FDB-A81D-313F27230BAC}">
      <dgm:prSet/>
      <dgm:spPr/>
      <dgm:t>
        <a:bodyPr/>
        <a:lstStyle/>
        <a:p>
          <a:r>
            <a:rPr lang="en-GB" dirty="0"/>
            <a:t>Great leaders have emerged with</a:t>
          </a:r>
          <a:r>
            <a:rPr lang="en-GB" dirty="0">
              <a:latin typeface="Sagona Book"/>
            </a:rPr>
            <a:t> 5 </a:t>
          </a:r>
          <a:r>
            <a:rPr lang="en-GB" dirty="0"/>
            <a:t>leadership styles in providing direction, implementing plans and motivating people.</a:t>
          </a:r>
          <a:endParaRPr lang="en-US" dirty="0">
            <a:latin typeface="Sagona Book"/>
          </a:endParaRPr>
        </a:p>
      </dgm:t>
    </dgm:pt>
    <dgm:pt modelId="{27C8D00E-A848-425F-A3A6-AF6FB6A59D23}" type="parTrans" cxnId="{151E6AF5-1296-42D2-BA93-94F113FF1537}">
      <dgm:prSet/>
      <dgm:spPr/>
      <dgm:t>
        <a:bodyPr/>
        <a:lstStyle/>
        <a:p>
          <a:endParaRPr lang="en-US"/>
        </a:p>
      </dgm:t>
    </dgm:pt>
    <dgm:pt modelId="{EE9A9D66-2C1C-401C-90E5-F46689CA7EE2}" type="sibTrans" cxnId="{151E6AF5-1296-42D2-BA93-94F113FF1537}">
      <dgm:prSet/>
      <dgm:spPr/>
      <dgm:t>
        <a:bodyPr/>
        <a:lstStyle/>
        <a:p>
          <a:endParaRPr lang="en-US"/>
        </a:p>
      </dgm:t>
    </dgm:pt>
    <dgm:pt modelId="{B252A7A7-D182-4424-A913-5888DEFC83CD}">
      <dgm:prSet/>
      <dgm:spPr/>
      <dgm:t>
        <a:bodyPr/>
        <a:lstStyle/>
        <a:p>
          <a:r>
            <a:rPr lang="en-GB" dirty="0"/>
            <a:t>Advantages and disadvantages of my leadership styles</a:t>
          </a:r>
          <a:r>
            <a:rPr lang="en-GB" dirty="0">
              <a:latin typeface="Corbel" panose="020B0503020204020204"/>
            </a:rPr>
            <a:t>.</a:t>
          </a:r>
          <a:r>
            <a:rPr lang="en-GB" dirty="0"/>
            <a:t> </a:t>
          </a:r>
          <a:endParaRPr lang="en-US" dirty="0"/>
        </a:p>
      </dgm:t>
    </dgm:pt>
    <dgm:pt modelId="{8ABAF248-A4BC-4C31-BDC7-D2708A614A41}" type="parTrans" cxnId="{12CFEC10-ADE0-4749-B951-46B339356866}">
      <dgm:prSet/>
      <dgm:spPr/>
      <dgm:t>
        <a:bodyPr/>
        <a:lstStyle/>
        <a:p>
          <a:endParaRPr lang="en-US"/>
        </a:p>
      </dgm:t>
    </dgm:pt>
    <dgm:pt modelId="{B0B28388-D665-48B8-8F04-0FE6F6E08566}" type="sibTrans" cxnId="{12CFEC10-ADE0-4749-B951-46B339356866}">
      <dgm:prSet/>
      <dgm:spPr/>
      <dgm:t>
        <a:bodyPr/>
        <a:lstStyle/>
        <a:p>
          <a:endParaRPr lang="en-US"/>
        </a:p>
      </dgm:t>
    </dgm:pt>
    <dgm:pt modelId="{F9161910-F427-41EF-B381-2BCE35CFF3D5}" type="pres">
      <dgm:prSet presAssocID="{0432A781-E804-4A28-BAB6-38680FCDAA3B}" presName="root" presStyleCnt="0">
        <dgm:presLayoutVars>
          <dgm:dir/>
          <dgm:resizeHandles val="exact"/>
        </dgm:presLayoutVars>
      </dgm:prSet>
      <dgm:spPr/>
    </dgm:pt>
    <dgm:pt modelId="{B20535F0-7CD5-46A7-8027-0E188F408A27}" type="pres">
      <dgm:prSet presAssocID="{8091829D-C4FB-4947-92FD-2B8DDDB843E9}" presName="compNode" presStyleCnt="0"/>
      <dgm:spPr/>
    </dgm:pt>
    <dgm:pt modelId="{6CCF01D2-B821-423E-AF99-5C28B9600110}" type="pres">
      <dgm:prSet presAssocID="{8091829D-C4FB-4947-92FD-2B8DDDB843E9}" presName="bgRect" presStyleLbl="bgShp" presStyleIdx="0" presStyleCnt="6"/>
      <dgm:spPr/>
    </dgm:pt>
    <dgm:pt modelId="{ABBF6EA9-506B-4161-8D78-BE24D9164A4E}" type="pres">
      <dgm:prSet presAssocID="{8091829D-C4FB-4947-92FD-2B8DDDB843E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ecturer"/>
        </a:ext>
      </dgm:extLst>
    </dgm:pt>
    <dgm:pt modelId="{298A822F-4192-40C4-BE50-8AD1C262EF32}" type="pres">
      <dgm:prSet presAssocID="{8091829D-C4FB-4947-92FD-2B8DDDB843E9}" presName="spaceRect" presStyleCnt="0"/>
      <dgm:spPr/>
    </dgm:pt>
    <dgm:pt modelId="{1D570B5F-F593-4B89-8FF8-01E4146D613C}" type="pres">
      <dgm:prSet presAssocID="{8091829D-C4FB-4947-92FD-2B8DDDB843E9}" presName="parTx" presStyleLbl="revTx" presStyleIdx="0" presStyleCnt="6">
        <dgm:presLayoutVars>
          <dgm:chMax val="0"/>
          <dgm:chPref val="0"/>
        </dgm:presLayoutVars>
      </dgm:prSet>
      <dgm:spPr/>
    </dgm:pt>
    <dgm:pt modelId="{C1936E03-9034-448D-97EB-22FD68B4A1AB}" type="pres">
      <dgm:prSet presAssocID="{60E71F2F-2C6B-43F7-AB82-DEC0D0DA846F}" presName="sibTrans" presStyleCnt="0"/>
      <dgm:spPr/>
    </dgm:pt>
    <dgm:pt modelId="{7D71F369-D6C7-4C5F-8DF9-E9A31AB6A651}" type="pres">
      <dgm:prSet presAssocID="{A66CFA6A-F6C7-493E-BB43-C7062B7F1C5A}" presName="compNode" presStyleCnt="0"/>
      <dgm:spPr/>
    </dgm:pt>
    <dgm:pt modelId="{D601FA5E-E40C-4A37-88B7-A60D65E14363}" type="pres">
      <dgm:prSet presAssocID="{A66CFA6A-F6C7-493E-BB43-C7062B7F1C5A}" presName="bgRect" presStyleLbl="bgShp" presStyleIdx="1" presStyleCnt="6"/>
      <dgm:spPr/>
    </dgm:pt>
    <dgm:pt modelId="{8D5771CC-0FCF-4D3B-A3B8-E17FB7AEA824}" type="pres">
      <dgm:prSet presAssocID="{A66CFA6A-F6C7-493E-BB43-C7062B7F1C5A}"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twork"/>
        </a:ext>
      </dgm:extLst>
    </dgm:pt>
    <dgm:pt modelId="{69EFBBC3-78EC-4531-A874-BDBCBBB74D41}" type="pres">
      <dgm:prSet presAssocID="{A66CFA6A-F6C7-493E-BB43-C7062B7F1C5A}" presName="spaceRect" presStyleCnt="0"/>
      <dgm:spPr/>
    </dgm:pt>
    <dgm:pt modelId="{A3BCFEBD-5F33-4081-A3A8-D43F3627D8D9}" type="pres">
      <dgm:prSet presAssocID="{A66CFA6A-F6C7-493E-BB43-C7062B7F1C5A}" presName="parTx" presStyleLbl="revTx" presStyleIdx="1" presStyleCnt="6">
        <dgm:presLayoutVars>
          <dgm:chMax val="0"/>
          <dgm:chPref val="0"/>
        </dgm:presLayoutVars>
      </dgm:prSet>
      <dgm:spPr/>
    </dgm:pt>
    <dgm:pt modelId="{E68FBF62-EC6F-4981-B7F1-ED4012E697BE}" type="pres">
      <dgm:prSet presAssocID="{FE699898-29BE-4CE0-9CE2-1D61A1F18BD6}" presName="sibTrans" presStyleCnt="0"/>
      <dgm:spPr/>
    </dgm:pt>
    <dgm:pt modelId="{DCEB8742-0FD3-490B-9717-BFBC3384C995}" type="pres">
      <dgm:prSet presAssocID="{955C40CC-4929-4C70-9633-D7347554134C}" presName="compNode" presStyleCnt="0"/>
      <dgm:spPr/>
    </dgm:pt>
    <dgm:pt modelId="{E042CB1A-9A0A-48C1-B495-24A1AB316C1D}" type="pres">
      <dgm:prSet presAssocID="{955C40CC-4929-4C70-9633-D7347554134C}" presName="bgRect" presStyleLbl="bgShp" presStyleIdx="2" presStyleCnt="6"/>
      <dgm:spPr/>
    </dgm:pt>
    <dgm:pt modelId="{C203718C-31AF-4E9E-B23B-F6236E439BEA}" type="pres">
      <dgm:prSet presAssocID="{955C40CC-4929-4C70-9633-D7347554134C}"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ocial Network"/>
        </a:ext>
      </dgm:extLst>
    </dgm:pt>
    <dgm:pt modelId="{C7CA3FAB-20EA-4EA7-B6FF-73FF6EB0B365}" type="pres">
      <dgm:prSet presAssocID="{955C40CC-4929-4C70-9633-D7347554134C}" presName="spaceRect" presStyleCnt="0"/>
      <dgm:spPr/>
    </dgm:pt>
    <dgm:pt modelId="{06B736D5-98AB-480E-88E9-D442238D0E74}" type="pres">
      <dgm:prSet presAssocID="{955C40CC-4929-4C70-9633-D7347554134C}" presName="parTx" presStyleLbl="revTx" presStyleIdx="2" presStyleCnt="6">
        <dgm:presLayoutVars>
          <dgm:chMax val="0"/>
          <dgm:chPref val="0"/>
        </dgm:presLayoutVars>
      </dgm:prSet>
      <dgm:spPr/>
    </dgm:pt>
    <dgm:pt modelId="{C5AA695B-039F-4B35-BAEB-7CB345D27C84}" type="pres">
      <dgm:prSet presAssocID="{1A524110-1892-4B00-AD99-B30A78B2CF11}" presName="sibTrans" presStyleCnt="0"/>
      <dgm:spPr/>
    </dgm:pt>
    <dgm:pt modelId="{AA997066-89B5-4BEA-A068-8B088016FC54}" type="pres">
      <dgm:prSet presAssocID="{41063559-0BCD-4D59-8B37-BA456C1687ED}" presName="compNode" presStyleCnt="0"/>
      <dgm:spPr/>
    </dgm:pt>
    <dgm:pt modelId="{F34FA2D6-200E-4106-AFFA-F7B0A854D1D6}" type="pres">
      <dgm:prSet presAssocID="{41063559-0BCD-4D59-8B37-BA456C1687ED}" presName="bgRect" presStyleLbl="bgShp" presStyleIdx="3" presStyleCnt="6"/>
      <dgm:spPr/>
    </dgm:pt>
    <dgm:pt modelId="{CEFC40D3-5F63-45C9-8514-40D88174EB33}" type="pres">
      <dgm:prSet presAssocID="{41063559-0BCD-4D59-8B37-BA456C1687ED}"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71A8CFA1-9E41-4909-8FE5-A7070550D1ED}" type="pres">
      <dgm:prSet presAssocID="{41063559-0BCD-4D59-8B37-BA456C1687ED}" presName="spaceRect" presStyleCnt="0"/>
      <dgm:spPr/>
    </dgm:pt>
    <dgm:pt modelId="{0AA2333A-B7A7-4F90-99D2-DD9CE3C2226F}" type="pres">
      <dgm:prSet presAssocID="{41063559-0BCD-4D59-8B37-BA456C1687ED}" presName="parTx" presStyleLbl="revTx" presStyleIdx="3" presStyleCnt="6">
        <dgm:presLayoutVars>
          <dgm:chMax val="0"/>
          <dgm:chPref val="0"/>
        </dgm:presLayoutVars>
      </dgm:prSet>
      <dgm:spPr/>
    </dgm:pt>
    <dgm:pt modelId="{1DC54229-65CD-473C-B85F-09AD9943DE8B}" type="pres">
      <dgm:prSet presAssocID="{3DD3349D-94CC-4F11-9011-4A151851EA22}" presName="sibTrans" presStyleCnt="0"/>
      <dgm:spPr/>
    </dgm:pt>
    <dgm:pt modelId="{A6FC198C-07CA-41A1-8364-8B40F7BC3B81}" type="pres">
      <dgm:prSet presAssocID="{86421436-7401-4FDB-A81D-313F27230BAC}" presName="compNode" presStyleCnt="0"/>
      <dgm:spPr/>
    </dgm:pt>
    <dgm:pt modelId="{A14E5607-0611-4FA5-8669-B52001CE7413}" type="pres">
      <dgm:prSet presAssocID="{86421436-7401-4FDB-A81D-313F27230BAC}" presName="bgRect" presStyleLbl="bgShp" presStyleIdx="4" presStyleCnt="6"/>
      <dgm:spPr/>
    </dgm:pt>
    <dgm:pt modelId="{C9787526-6E1B-405B-A34D-86FA5B35FBD0}" type="pres">
      <dgm:prSet presAssocID="{86421436-7401-4FDB-A81D-313F27230BA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aptain"/>
        </a:ext>
      </dgm:extLst>
    </dgm:pt>
    <dgm:pt modelId="{3A0E2D20-AF06-4C4B-B99D-459C12152578}" type="pres">
      <dgm:prSet presAssocID="{86421436-7401-4FDB-A81D-313F27230BAC}" presName="spaceRect" presStyleCnt="0"/>
      <dgm:spPr/>
    </dgm:pt>
    <dgm:pt modelId="{483BB71E-FE01-4DC4-B486-EA7B20E48EE7}" type="pres">
      <dgm:prSet presAssocID="{86421436-7401-4FDB-A81D-313F27230BAC}" presName="parTx" presStyleLbl="revTx" presStyleIdx="4" presStyleCnt="6">
        <dgm:presLayoutVars>
          <dgm:chMax val="0"/>
          <dgm:chPref val="0"/>
        </dgm:presLayoutVars>
      </dgm:prSet>
      <dgm:spPr/>
    </dgm:pt>
    <dgm:pt modelId="{2DAB4EF2-EB50-496B-8F6F-58C9CF3B2116}" type="pres">
      <dgm:prSet presAssocID="{EE9A9D66-2C1C-401C-90E5-F46689CA7EE2}" presName="sibTrans" presStyleCnt="0"/>
      <dgm:spPr/>
    </dgm:pt>
    <dgm:pt modelId="{670243BB-D3F0-48E3-B94A-4AF5DFFC1D34}" type="pres">
      <dgm:prSet presAssocID="{B252A7A7-D182-4424-A913-5888DEFC83CD}" presName="compNode" presStyleCnt="0"/>
      <dgm:spPr/>
    </dgm:pt>
    <dgm:pt modelId="{3141D4EE-677C-40E5-A93F-E10512C63EF8}" type="pres">
      <dgm:prSet presAssocID="{B252A7A7-D182-4424-A913-5888DEFC83CD}" presName="bgRect" presStyleLbl="bgShp" presStyleIdx="5" presStyleCnt="6"/>
      <dgm:spPr/>
    </dgm:pt>
    <dgm:pt modelId="{88BB2BA6-5F4F-47AC-BC6E-256CB4B5EFCA}" type="pres">
      <dgm:prSet presAssocID="{B252A7A7-D182-4424-A913-5888DEFC83CD}"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ad with Gears"/>
        </a:ext>
      </dgm:extLst>
    </dgm:pt>
    <dgm:pt modelId="{51E93D05-FEA6-41E3-9A82-5CC1C016C1EE}" type="pres">
      <dgm:prSet presAssocID="{B252A7A7-D182-4424-A913-5888DEFC83CD}" presName="spaceRect" presStyleCnt="0"/>
      <dgm:spPr/>
    </dgm:pt>
    <dgm:pt modelId="{C59D5D69-8360-4B86-AF9A-C86FF818329B}" type="pres">
      <dgm:prSet presAssocID="{B252A7A7-D182-4424-A913-5888DEFC83CD}" presName="parTx" presStyleLbl="revTx" presStyleIdx="5" presStyleCnt="6">
        <dgm:presLayoutVars>
          <dgm:chMax val="0"/>
          <dgm:chPref val="0"/>
        </dgm:presLayoutVars>
      </dgm:prSet>
      <dgm:spPr/>
    </dgm:pt>
  </dgm:ptLst>
  <dgm:cxnLst>
    <dgm:cxn modelId="{75D49A05-EDD5-4215-BBC1-1C781889FE51}" srcId="{0432A781-E804-4A28-BAB6-38680FCDAA3B}" destId="{955C40CC-4929-4C70-9633-D7347554134C}" srcOrd="2" destOrd="0" parTransId="{E071CA61-E1C3-4BAC-B7B0-381853C70AF8}" sibTransId="{1A524110-1892-4B00-AD99-B30A78B2CF11}"/>
    <dgm:cxn modelId="{12CFEC10-ADE0-4749-B951-46B339356866}" srcId="{0432A781-E804-4A28-BAB6-38680FCDAA3B}" destId="{B252A7A7-D182-4424-A913-5888DEFC83CD}" srcOrd="5" destOrd="0" parTransId="{8ABAF248-A4BC-4C31-BDC7-D2708A614A41}" sibTransId="{B0B28388-D665-48B8-8F04-0FE6F6E08566}"/>
    <dgm:cxn modelId="{5C56C23F-195A-4CF3-8324-F5CF18C369A4}" srcId="{0432A781-E804-4A28-BAB6-38680FCDAA3B}" destId="{41063559-0BCD-4D59-8B37-BA456C1687ED}" srcOrd="3" destOrd="0" parTransId="{A304E2B9-F7E7-4B04-A5CE-942A36D4C596}" sibTransId="{3DD3349D-94CC-4F11-9011-4A151851EA22}"/>
    <dgm:cxn modelId="{1C87B064-E918-4FE2-A83D-F5CFDC63741D}" type="presOf" srcId="{955C40CC-4929-4C70-9633-D7347554134C}" destId="{06B736D5-98AB-480E-88E9-D442238D0E74}" srcOrd="0" destOrd="0" presId="urn:microsoft.com/office/officeart/2018/2/layout/IconVerticalSolidList"/>
    <dgm:cxn modelId="{69FA5D4E-5F81-40A6-B936-7BF4FD3C65B3}" type="presOf" srcId="{86421436-7401-4FDB-A81D-313F27230BAC}" destId="{483BB71E-FE01-4DC4-B486-EA7B20E48EE7}" srcOrd="0" destOrd="0" presId="urn:microsoft.com/office/officeart/2018/2/layout/IconVerticalSolidList"/>
    <dgm:cxn modelId="{E456D36F-3955-4863-A69B-9A5922CBC428}" srcId="{0432A781-E804-4A28-BAB6-38680FCDAA3B}" destId="{8091829D-C4FB-4947-92FD-2B8DDDB843E9}" srcOrd="0" destOrd="0" parTransId="{7DD9C2A7-59A4-479F-AF2A-26E446DD8F3F}" sibTransId="{60E71F2F-2C6B-43F7-AB82-DEC0D0DA846F}"/>
    <dgm:cxn modelId="{C5A2B971-89A5-40BC-B8A6-F11933A2B91F}" type="presOf" srcId="{41063559-0BCD-4D59-8B37-BA456C1687ED}" destId="{0AA2333A-B7A7-4F90-99D2-DD9CE3C2226F}" srcOrd="0" destOrd="0" presId="urn:microsoft.com/office/officeart/2018/2/layout/IconVerticalSolidList"/>
    <dgm:cxn modelId="{7516F98F-D92A-4F1F-B81D-0EBA0EF7E8A6}" type="presOf" srcId="{8091829D-C4FB-4947-92FD-2B8DDDB843E9}" destId="{1D570B5F-F593-4B89-8FF8-01E4146D613C}" srcOrd="0" destOrd="0" presId="urn:microsoft.com/office/officeart/2018/2/layout/IconVerticalSolidList"/>
    <dgm:cxn modelId="{4F2A73A2-3C26-4627-9953-D31250D5EE0C}" type="presOf" srcId="{0432A781-E804-4A28-BAB6-38680FCDAA3B}" destId="{F9161910-F427-41EF-B381-2BCE35CFF3D5}" srcOrd="0" destOrd="0" presId="urn:microsoft.com/office/officeart/2018/2/layout/IconVerticalSolidList"/>
    <dgm:cxn modelId="{C02D17C2-66DE-471B-A223-4EFD24600C41}" type="presOf" srcId="{B252A7A7-D182-4424-A913-5888DEFC83CD}" destId="{C59D5D69-8360-4B86-AF9A-C86FF818329B}" srcOrd="0" destOrd="0" presId="urn:microsoft.com/office/officeart/2018/2/layout/IconVerticalSolidList"/>
    <dgm:cxn modelId="{82887CF1-5B01-46D0-B4AE-68B275308904}" srcId="{0432A781-E804-4A28-BAB6-38680FCDAA3B}" destId="{A66CFA6A-F6C7-493E-BB43-C7062B7F1C5A}" srcOrd="1" destOrd="0" parTransId="{4D734F20-C2F2-4801-9E3E-175A9D12C4D5}" sibTransId="{FE699898-29BE-4CE0-9CE2-1D61A1F18BD6}"/>
    <dgm:cxn modelId="{151E6AF5-1296-42D2-BA93-94F113FF1537}" srcId="{0432A781-E804-4A28-BAB6-38680FCDAA3B}" destId="{86421436-7401-4FDB-A81D-313F27230BAC}" srcOrd="4" destOrd="0" parTransId="{27C8D00E-A848-425F-A3A6-AF6FB6A59D23}" sibTransId="{EE9A9D66-2C1C-401C-90E5-F46689CA7EE2}"/>
    <dgm:cxn modelId="{463826FE-3426-41CA-9CC5-350D2F0AEE9A}" type="presOf" srcId="{A66CFA6A-F6C7-493E-BB43-C7062B7F1C5A}" destId="{A3BCFEBD-5F33-4081-A3A8-D43F3627D8D9}" srcOrd="0" destOrd="0" presId="urn:microsoft.com/office/officeart/2018/2/layout/IconVerticalSolidList"/>
    <dgm:cxn modelId="{C46C8093-5832-49B0-8161-0C19103FC180}" type="presParOf" srcId="{F9161910-F427-41EF-B381-2BCE35CFF3D5}" destId="{B20535F0-7CD5-46A7-8027-0E188F408A27}" srcOrd="0" destOrd="0" presId="urn:microsoft.com/office/officeart/2018/2/layout/IconVerticalSolidList"/>
    <dgm:cxn modelId="{584CF5AF-3AC2-45EE-828E-0AAF0F8C2D92}" type="presParOf" srcId="{B20535F0-7CD5-46A7-8027-0E188F408A27}" destId="{6CCF01D2-B821-423E-AF99-5C28B9600110}" srcOrd="0" destOrd="0" presId="urn:microsoft.com/office/officeart/2018/2/layout/IconVerticalSolidList"/>
    <dgm:cxn modelId="{78D57BD8-A98C-46A4-A8E8-377284E3C698}" type="presParOf" srcId="{B20535F0-7CD5-46A7-8027-0E188F408A27}" destId="{ABBF6EA9-506B-4161-8D78-BE24D9164A4E}" srcOrd="1" destOrd="0" presId="urn:microsoft.com/office/officeart/2018/2/layout/IconVerticalSolidList"/>
    <dgm:cxn modelId="{F119F3C2-6743-4825-B3BB-1C8F003A9F80}" type="presParOf" srcId="{B20535F0-7CD5-46A7-8027-0E188F408A27}" destId="{298A822F-4192-40C4-BE50-8AD1C262EF32}" srcOrd="2" destOrd="0" presId="urn:microsoft.com/office/officeart/2018/2/layout/IconVerticalSolidList"/>
    <dgm:cxn modelId="{5D8E1AEC-DB4F-4236-940E-187F393A478B}" type="presParOf" srcId="{B20535F0-7CD5-46A7-8027-0E188F408A27}" destId="{1D570B5F-F593-4B89-8FF8-01E4146D613C}" srcOrd="3" destOrd="0" presId="urn:microsoft.com/office/officeart/2018/2/layout/IconVerticalSolidList"/>
    <dgm:cxn modelId="{9205AF2A-C967-4339-8BE4-48E654CE4E34}" type="presParOf" srcId="{F9161910-F427-41EF-B381-2BCE35CFF3D5}" destId="{C1936E03-9034-448D-97EB-22FD68B4A1AB}" srcOrd="1" destOrd="0" presId="urn:microsoft.com/office/officeart/2018/2/layout/IconVerticalSolidList"/>
    <dgm:cxn modelId="{513FE17C-DB86-45F1-B101-5C26F2309A8F}" type="presParOf" srcId="{F9161910-F427-41EF-B381-2BCE35CFF3D5}" destId="{7D71F369-D6C7-4C5F-8DF9-E9A31AB6A651}" srcOrd="2" destOrd="0" presId="urn:microsoft.com/office/officeart/2018/2/layout/IconVerticalSolidList"/>
    <dgm:cxn modelId="{25A37681-496A-4C91-B188-5ECFD79186F6}" type="presParOf" srcId="{7D71F369-D6C7-4C5F-8DF9-E9A31AB6A651}" destId="{D601FA5E-E40C-4A37-88B7-A60D65E14363}" srcOrd="0" destOrd="0" presId="urn:microsoft.com/office/officeart/2018/2/layout/IconVerticalSolidList"/>
    <dgm:cxn modelId="{F9ECC06A-2040-4B34-AC77-AED80BABFCE8}" type="presParOf" srcId="{7D71F369-D6C7-4C5F-8DF9-E9A31AB6A651}" destId="{8D5771CC-0FCF-4D3B-A3B8-E17FB7AEA824}" srcOrd="1" destOrd="0" presId="urn:microsoft.com/office/officeart/2018/2/layout/IconVerticalSolidList"/>
    <dgm:cxn modelId="{A04F1FEE-9AE0-4BAA-82DB-93AD78556D70}" type="presParOf" srcId="{7D71F369-D6C7-4C5F-8DF9-E9A31AB6A651}" destId="{69EFBBC3-78EC-4531-A874-BDBCBBB74D41}" srcOrd="2" destOrd="0" presId="urn:microsoft.com/office/officeart/2018/2/layout/IconVerticalSolidList"/>
    <dgm:cxn modelId="{F4B26584-E578-49C3-ACB7-5C34C9977C62}" type="presParOf" srcId="{7D71F369-D6C7-4C5F-8DF9-E9A31AB6A651}" destId="{A3BCFEBD-5F33-4081-A3A8-D43F3627D8D9}" srcOrd="3" destOrd="0" presId="urn:microsoft.com/office/officeart/2018/2/layout/IconVerticalSolidList"/>
    <dgm:cxn modelId="{FD9C16CA-EDE1-4A75-B203-9759BEC68523}" type="presParOf" srcId="{F9161910-F427-41EF-B381-2BCE35CFF3D5}" destId="{E68FBF62-EC6F-4981-B7F1-ED4012E697BE}" srcOrd="3" destOrd="0" presId="urn:microsoft.com/office/officeart/2018/2/layout/IconVerticalSolidList"/>
    <dgm:cxn modelId="{9510BF1A-2350-4C6D-8A38-1782095AB093}" type="presParOf" srcId="{F9161910-F427-41EF-B381-2BCE35CFF3D5}" destId="{DCEB8742-0FD3-490B-9717-BFBC3384C995}" srcOrd="4" destOrd="0" presId="urn:microsoft.com/office/officeart/2018/2/layout/IconVerticalSolidList"/>
    <dgm:cxn modelId="{9099F4A6-0225-417E-AC3D-4E87C66A0C2B}" type="presParOf" srcId="{DCEB8742-0FD3-490B-9717-BFBC3384C995}" destId="{E042CB1A-9A0A-48C1-B495-24A1AB316C1D}" srcOrd="0" destOrd="0" presId="urn:microsoft.com/office/officeart/2018/2/layout/IconVerticalSolidList"/>
    <dgm:cxn modelId="{4880280A-3B06-49A4-A680-E4177F4776D0}" type="presParOf" srcId="{DCEB8742-0FD3-490B-9717-BFBC3384C995}" destId="{C203718C-31AF-4E9E-B23B-F6236E439BEA}" srcOrd="1" destOrd="0" presId="urn:microsoft.com/office/officeart/2018/2/layout/IconVerticalSolidList"/>
    <dgm:cxn modelId="{FC8DDB78-EF17-4989-886E-FE10A7D322E8}" type="presParOf" srcId="{DCEB8742-0FD3-490B-9717-BFBC3384C995}" destId="{C7CA3FAB-20EA-4EA7-B6FF-73FF6EB0B365}" srcOrd="2" destOrd="0" presId="urn:microsoft.com/office/officeart/2018/2/layout/IconVerticalSolidList"/>
    <dgm:cxn modelId="{8651C49F-CA8C-43E7-9399-795C6D212061}" type="presParOf" srcId="{DCEB8742-0FD3-490B-9717-BFBC3384C995}" destId="{06B736D5-98AB-480E-88E9-D442238D0E74}" srcOrd="3" destOrd="0" presId="urn:microsoft.com/office/officeart/2018/2/layout/IconVerticalSolidList"/>
    <dgm:cxn modelId="{57E2382D-0C62-4620-8C7C-64C0B44CFA55}" type="presParOf" srcId="{F9161910-F427-41EF-B381-2BCE35CFF3D5}" destId="{C5AA695B-039F-4B35-BAEB-7CB345D27C84}" srcOrd="5" destOrd="0" presId="urn:microsoft.com/office/officeart/2018/2/layout/IconVerticalSolidList"/>
    <dgm:cxn modelId="{6FD5D0BF-8551-4FEB-90E4-7AE720415EAF}" type="presParOf" srcId="{F9161910-F427-41EF-B381-2BCE35CFF3D5}" destId="{AA997066-89B5-4BEA-A068-8B088016FC54}" srcOrd="6" destOrd="0" presId="urn:microsoft.com/office/officeart/2018/2/layout/IconVerticalSolidList"/>
    <dgm:cxn modelId="{9D7AD890-08DD-46BB-889A-BC58C0284CAB}" type="presParOf" srcId="{AA997066-89B5-4BEA-A068-8B088016FC54}" destId="{F34FA2D6-200E-4106-AFFA-F7B0A854D1D6}" srcOrd="0" destOrd="0" presId="urn:microsoft.com/office/officeart/2018/2/layout/IconVerticalSolidList"/>
    <dgm:cxn modelId="{0B7E3CA4-2872-43FB-9175-F9929CB61137}" type="presParOf" srcId="{AA997066-89B5-4BEA-A068-8B088016FC54}" destId="{CEFC40D3-5F63-45C9-8514-40D88174EB33}" srcOrd="1" destOrd="0" presId="urn:microsoft.com/office/officeart/2018/2/layout/IconVerticalSolidList"/>
    <dgm:cxn modelId="{09FB965F-5A5F-48A7-9997-5025B3040C18}" type="presParOf" srcId="{AA997066-89B5-4BEA-A068-8B088016FC54}" destId="{71A8CFA1-9E41-4909-8FE5-A7070550D1ED}" srcOrd="2" destOrd="0" presId="urn:microsoft.com/office/officeart/2018/2/layout/IconVerticalSolidList"/>
    <dgm:cxn modelId="{F0913F31-7038-4B9D-90F5-4A08C58C788D}" type="presParOf" srcId="{AA997066-89B5-4BEA-A068-8B088016FC54}" destId="{0AA2333A-B7A7-4F90-99D2-DD9CE3C2226F}" srcOrd="3" destOrd="0" presId="urn:microsoft.com/office/officeart/2018/2/layout/IconVerticalSolidList"/>
    <dgm:cxn modelId="{A2F4ABA3-E788-4DFB-9D8D-EFC44DF0DA24}" type="presParOf" srcId="{F9161910-F427-41EF-B381-2BCE35CFF3D5}" destId="{1DC54229-65CD-473C-B85F-09AD9943DE8B}" srcOrd="7" destOrd="0" presId="urn:microsoft.com/office/officeart/2018/2/layout/IconVerticalSolidList"/>
    <dgm:cxn modelId="{2F7DD759-0FAB-4093-9EE5-B6C51BE01C21}" type="presParOf" srcId="{F9161910-F427-41EF-B381-2BCE35CFF3D5}" destId="{A6FC198C-07CA-41A1-8364-8B40F7BC3B81}" srcOrd="8" destOrd="0" presId="urn:microsoft.com/office/officeart/2018/2/layout/IconVerticalSolidList"/>
    <dgm:cxn modelId="{234FE41C-C89A-4172-A00E-09D0300C4A16}" type="presParOf" srcId="{A6FC198C-07CA-41A1-8364-8B40F7BC3B81}" destId="{A14E5607-0611-4FA5-8669-B52001CE7413}" srcOrd="0" destOrd="0" presId="urn:microsoft.com/office/officeart/2018/2/layout/IconVerticalSolidList"/>
    <dgm:cxn modelId="{914CCA48-416B-4211-A234-2CC6A7E907C1}" type="presParOf" srcId="{A6FC198C-07CA-41A1-8364-8B40F7BC3B81}" destId="{C9787526-6E1B-405B-A34D-86FA5B35FBD0}" srcOrd="1" destOrd="0" presId="urn:microsoft.com/office/officeart/2018/2/layout/IconVerticalSolidList"/>
    <dgm:cxn modelId="{69551DB9-5D67-4D7F-988E-580B18691D6F}" type="presParOf" srcId="{A6FC198C-07CA-41A1-8364-8B40F7BC3B81}" destId="{3A0E2D20-AF06-4C4B-B99D-459C12152578}" srcOrd="2" destOrd="0" presId="urn:microsoft.com/office/officeart/2018/2/layout/IconVerticalSolidList"/>
    <dgm:cxn modelId="{828B8010-D695-4416-9381-413FF509D96F}" type="presParOf" srcId="{A6FC198C-07CA-41A1-8364-8B40F7BC3B81}" destId="{483BB71E-FE01-4DC4-B486-EA7B20E48EE7}" srcOrd="3" destOrd="0" presId="urn:microsoft.com/office/officeart/2018/2/layout/IconVerticalSolidList"/>
    <dgm:cxn modelId="{8F1096B4-2536-4F1F-B4CB-2D435135B063}" type="presParOf" srcId="{F9161910-F427-41EF-B381-2BCE35CFF3D5}" destId="{2DAB4EF2-EB50-496B-8F6F-58C9CF3B2116}" srcOrd="9" destOrd="0" presId="urn:microsoft.com/office/officeart/2018/2/layout/IconVerticalSolidList"/>
    <dgm:cxn modelId="{3A499D07-DB8B-4A55-9512-EDB41448A367}" type="presParOf" srcId="{F9161910-F427-41EF-B381-2BCE35CFF3D5}" destId="{670243BB-D3F0-48E3-B94A-4AF5DFFC1D34}" srcOrd="10" destOrd="0" presId="urn:microsoft.com/office/officeart/2018/2/layout/IconVerticalSolidList"/>
    <dgm:cxn modelId="{C5254AF6-EA31-42FC-A51C-D1576D0FF8C5}" type="presParOf" srcId="{670243BB-D3F0-48E3-B94A-4AF5DFFC1D34}" destId="{3141D4EE-677C-40E5-A93F-E10512C63EF8}" srcOrd="0" destOrd="0" presId="urn:microsoft.com/office/officeart/2018/2/layout/IconVerticalSolidList"/>
    <dgm:cxn modelId="{F653F82B-C730-4CCA-AA37-E3D171CD4FC3}" type="presParOf" srcId="{670243BB-D3F0-48E3-B94A-4AF5DFFC1D34}" destId="{88BB2BA6-5F4F-47AC-BC6E-256CB4B5EFCA}" srcOrd="1" destOrd="0" presId="urn:microsoft.com/office/officeart/2018/2/layout/IconVerticalSolidList"/>
    <dgm:cxn modelId="{C3534D6E-27C2-4CEF-9740-DB5E26FD7C0C}" type="presParOf" srcId="{670243BB-D3F0-48E3-B94A-4AF5DFFC1D34}" destId="{51E93D05-FEA6-41E3-9A82-5CC1C016C1EE}" srcOrd="2" destOrd="0" presId="urn:microsoft.com/office/officeart/2018/2/layout/IconVerticalSolidList"/>
    <dgm:cxn modelId="{39D5812D-AC73-4FB8-B457-0451F6B4280D}" type="presParOf" srcId="{670243BB-D3F0-48E3-B94A-4AF5DFFC1D34}" destId="{C59D5D69-8360-4B86-AF9A-C86FF818329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264E3E9-F7AE-4CC6-AC14-28EBDCB017E5}" type="doc">
      <dgm:prSet loTypeId="urn:microsoft.com/office/officeart/2018/2/layout/IconVerticalSolidList" loCatId="icon" qsTypeId="urn:microsoft.com/office/officeart/2005/8/quickstyle/simple1" qsCatId="simple" csTypeId="urn:microsoft.com/office/officeart/2018/5/colors/Iconchunking_neutralbg_accent2_2" csCatId="accent2" phldr="1"/>
      <dgm:spPr/>
      <dgm:t>
        <a:bodyPr/>
        <a:lstStyle/>
        <a:p>
          <a:endParaRPr lang="en-US"/>
        </a:p>
      </dgm:t>
    </dgm:pt>
    <dgm:pt modelId="{54EF6436-F966-4948-B941-A02944A1AA15}">
      <dgm:prSet/>
      <dgm:spPr/>
      <dgm:t>
        <a:bodyPr/>
        <a:lstStyle/>
        <a:p>
          <a:pPr rtl="0">
            <a:lnSpc>
              <a:spcPct val="100000"/>
            </a:lnSpc>
          </a:pPr>
          <a:r>
            <a:rPr lang="en-GB" dirty="0"/>
            <a:t>Leaders help themselves and others to do the right things. They set </a:t>
          </a:r>
          <a:r>
            <a:rPr lang="en-GB" dirty="0">
              <a:latin typeface="Corbel" panose="020B0503020204020204"/>
            </a:rPr>
            <a:t>direction and build trust.</a:t>
          </a:r>
          <a:r>
            <a:rPr lang="en-GB" dirty="0"/>
            <a:t> Leadership is about mapping out where you need to go to "win" as a team or an organization; and it is dynamic, exciting, and inspiring.</a:t>
          </a:r>
          <a:endParaRPr lang="en-US" dirty="0"/>
        </a:p>
      </dgm:t>
    </dgm:pt>
    <dgm:pt modelId="{8BAF142C-E286-4A95-BEC4-88B5BBA8DB31}" type="parTrans" cxnId="{1BD977A4-7A2B-4C7B-92BA-636C66AE0BFC}">
      <dgm:prSet/>
      <dgm:spPr/>
      <dgm:t>
        <a:bodyPr/>
        <a:lstStyle/>
        <a:p>
          <a:endParaRPr lang="en-US"/>
        </a:p>
      </dgm:t>
    </dgm:pt>
    <dgm:pt modelId="{E8FDBD52-11A9-4B16-B935-3A6BA82CDAF3}" type="sibTrans" cxnId="{1BD977A4-7A2B-4C7B-92BA-636C66AE0BFC}">
      <dgm:prSet/>
      <dgm:spPr/>
      <dgm:t>
        <a:bodyPr/>
        <a:lstStyle/>
        <a:p>
          <a:endParaRPr lang="en-US"/>
        </a:p>
      </dgm:t>
    </dgm:pt>
    <dgm:pt modelId="{CF3EDE41-7F38-46CE-AB74-B4313C805824}">
      <dgm:prSet/>
      <dgm:spPr/>
      <dgm:t>
        <a:bodyPr/>
        <a:lstStyle/>
        <a:p>
          <a:pPr>
            <a:lnSpc>
              <a:spcPct val="100000"/>
            </a:lnSpc>
          </a:pPr>
          <a:r>
            <a:rPr lang="en-GB" dirty="0"/>
            <a:t>Leaders are people who do the right thing; managers are people who do things right.</a:t>
          </a:r>
          <a:endParaRPr lang="en-US" dirty="0"/>
        </a:p>
      </dgm:t>
    </dgm:pt>
    <dgm:pt modelId="{3C2AF508-7C78-484C-A1C4-E0A730CA9A36}" type="parTrans" cxnId="{6D9F6AA5-F2A7-43F0-A890-D65B16E0EFC1}">
      <dgm:prSet/>
      <dgm:spPr/>
      <dgm:t>
        <a:bodyPr/>
        <a:lstStyle/>
        <a:p>
          <a:endParaRPr lang="en-US"/>
        </a:p>
      </dgm:t>
    </dgm:pt>
    <dgm:pt modelId="{B84CF7A8-F9B6-4AAC-BE8C-0830983403AA}" type="sibTrans" cxnId="{6D9F6AA5-F2A7-43F0-A890-D65B16E0EFC1}">
      <dgm:prSet/>
      <dgm:spPr/>
      <dgm:t>
        <a:bodyPr/>
        <a:lstStyle/>
        <a:p>
          <a:endParaRPr lang="en-US"/>
        </a:p>
      </dgm:t>
    </dgm:pt>
    <dgm:pt modelId="{7E826FE0-ADC9-4C60-BB02-D0E9547D8199}">
      <dgm:prSet/>
      <dgm:spPr/>
      <dgm:t>
        <a:bodyPr/>
        <a:lstStyle/>
        <a:p>
          <a:pPr>
            <a:lnSpc>
              <a:spcPct val="100000"/>
            </a:lnSpc>
          </a:pPr>
          <a:r>
            <a:rPr lang="en-GB" dirty="0"/>
            <a:t>Leadership is the art of getting someone else to do something you want done because he wants to do it.</a:t>
          </a:r>
          <a:endParaRPr lang="en-US" dirty="0"/>
        </a:p>
      </dgm:t>
    </dgm:pt>
    <dgm:pt modelId="{A3143BAD-C59F-4F26-8EF5-10161BF0D365}" type="parTrans" cxnId="{2F80D898-1ED9-4205-9D93-897703809DA9}">
      <dgm:prSet/>
      <dgm:spPr/>
      <dgm:t>
        <a:bodyPr/>
        <a:lstStyle/>
        <a:p>
          <a:endParaRPr lang="en-US"/>
        </a:p>
      </dgm:t>
    </dgm:pt>
    <dgm:pt modelId="{30626458-E7DC-4AAA-A94B-99EA90AAAF7E}" type="sibTrans" cxnId="{2F80D898-1ED9-4205-9D93-897703809DA9}">
      <dgm:prSet/>
      <dgm:spPr/>
      <dgm:t>
        <a:bodyPr/>
        <a:lstStyle/>
        <a:p>
          <a:endParaRPr lang="en-US"/>
        </a:p>
      </dgm:t>
    </dgm:pt>
    <dgm:pt modelId="{211C1779-6BED-4AE4-B05F-F092DD763DB4}" type="pres">
      <dgm:prSet presAssocID="{A264E3E9-F7AE-4CC6-AC14-28EBDCB017E5}" presName="root" presStyleCnt="0">
        <dgm:presLayoutVars>
          <dgm:dir/>
          <dgm:resizeHandles val="exact"/>
        </dgm:presLayoutVars>
      </dgm:prSet>
      <dgm:spPr/>
    </dgm:pt>
    <dgm:pt modelId="{ABB063EE-A349-48DF-893C-4658F288FA5F}" type="pres">
      <dgm:prSet presAssocID="{54EF6436-F966-4948-B941-A02944A1AA15}" presName="compNode" presStyleCnt="0"/>
      <dgm:spPr/>
    </dgm:pt>
    <dgm:pt modelId="{B987F6DC-D73F-4FC4-B094-340FD2CA042F}" type="pres">
      <dgm:prSet presAssocID="{54EF6436-F966-4948-B941-A02944A1AA15}" presName="bgRect" presStyleLbl="bgShp" presStyleIdx="0" presStyleCnt="3"/>
      <dgm:spPr/>
    </dgm:pt>
    <dgm:pt modelId="{81E3249B-7420-4FA2-8005-02CC9504C9D0}" type="pres">
      <dgm:prSet presAssocID="{54EF6436-F966-4948-B941-A02944A1AA1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ptain"/>
        </a:ext>
      </dgm:extLst>
    </dgm:pt>
    <dgm:pt modelId="{399530E6-BFAA-4ACB-B2B0-7E54EBB0A322}" type="pres">
      <dgm:prSet presAssocID="{54EF6436-F966-4948-B941-A02944A1AA15}" presName="spaceRect" presStyleCnt="0"/>
      <dgm:spPr/>
    </dgm:pt>
    <dgm:pt modelId="{3F1BFBAB-AE05-4B8E-A8E8-AB7B1B1B0AB3}" type="pres">
      <dgm:prSet presAssocID="{54EF6436-F966-4948-B941-A02944A1AA15}" presName="parTx" presStyleLbl="revTx" presStyleIdx="0" presStyleCnt="3">
        <dgm:presLayoutVars>
          <dgm:chMax val="0"/>
          <dgm:chPref val="0"/>
        </dgm:presLayoutVars>
      </dgm:prSet>
      <dgm:spPr/>
    </dgm:pt>
    <dgm:pt modelId="{D76F248B-417A-4F09-BE03-2DD98B96EA3B}" type="pres">
      <dgm:prSet presAssocID="{E8FDBD52-11A9-4B16-B935-3A6BA82CDAF3}" presName="sibTrans" presStyleCnt="0"/>
      <dgm:spPr/>
    </dgm:pt>
    <dgm:pt modelId="{EF092642-AF1C-4EC5-9797-D349A616F05F}" type="pres">
      <dgm:prSet presAssocID="{CF3EDE41-7F38-46CE-AB74-B4313C805824}" presName="compNode" presStyleCnt="0"/>
      <dgm:spPr/>
    </dgm:pt>
    <dgm:pt modelId="{3E8BFD14-F91F-438F-8403-CBB2A9003F16}" type="pres">
      <dgm:prSet presAssocID="{CF3EDE41-7F38-46CE-AB74-B4313C805824}" presName="bgRect" presStyleLbl="bgShp" presStyleIdx="1" presStyleCnt="3"/>
      <dgm:spPr/>
    </dgm:pt>
    <dgm:pt modelId="{A8182DFC-D93D-4FCE-95DD-958D789A78AC}" type="pres">
      <dgm:prSet presAssocID="{CF3EDE41-7F38-46CE-AB74-B4313C80582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ycle with People"/>
        </a:ext>
      </dgm:extLst>
    </dgm:pt>
    <dgm:pt modelId="{3317F411-3BF9-4161-A208-3444060FC968}" type="pres">
      <dgm:prSet presAssocID="{CF3EDE41-7F38-46CE-AB74-B4313C805824}" presName="spaceRect" presStyleCnt="0"/>
      <dgm:spPr/>
    </dgm:pt>
    <dgm:pt modelId="{FF73E417-4685-4967-916D-1C40381D7DC5}" type="pres">
      <dgm:prSet presAssocID="{CF3EDE41-7F38-46CE-AB74-B4313C805824}" presName="parTx" presStyleLbl="revTx" presStyleIdx="1" presStyleCnt="3">
        <dgm:presLayoutVars>
          <dgm:chMax val="0"/>
          <dgm:chPref val="0"/>
        </dgm:presLayoutVars>
      </dgm:prSet>
      <dgm:spPr/>
    </dgm:pt>
    <dgm:pt modelId="{907D069C-B777-485B-A228-A9848B9A175B}" type="pres">
      <dgm:prSet presAssocID="{B84CF7A8-F9B6-4AAC-BE8C-0830983403AA}" presName="sibTrans" presStyleCnt="0"/>
      <dgm:spPr/>
    </dgm:pt>
    <dgm:pt modelId="{9DA8A28A-B32E-44F0-9C6E-EC85E97F5A76}" type="pres">
      <dgm:prSet presAssocID="{7E826FE0-ADC9-4C60-BB02-D0E9547D8199}" presName="compNode" presStyleCnt="0"/>
      <dgm:spPr/>
    </dgm:pt>
    <dgm:pt modelId="{51D842C2-F2D9-48D9-8374-BF02AC0DD503}" type="pres">
      <dgm:prSet presAssocID="{7E826FE0-ADC9-4C60-BB02-D0E9547D8199}" presName="bgRect" presStyleLbl="bgShp" presStyleIdx="2" presStyleCnt="3"/>
      <dgm:spPr/>
    </dgm:pt>
    <dgm:pt modelId="{2BC08CB0-8CC7-43E5-BB4D-1F3B6FECFC5E}" type="pres">
      <dgm:prSet presAssocID="{7E826FE0-ADC9-4C60-BB02-D0E9547D819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ecturer"/>
        </a:ext>
      </dgm:extLst>
    </dgm:pt>
    <dgm:pt modelId="{585B16E2-4F1C-444C-8726-1582DC2B8547}" type="pres">
      <dgm:prSet presAssocID="{7E826FE0-ADC9-4C60-BB02-D0E9547D8199}" presName="spaceRect" presStyleCnt="0"/>
      <dgm:spPr/>
    </dgm:pt>
    <dgm:pt modelId="{9571BB5C-6D27-4B1D-8389-BCA3BD8598E0}" type="pres">
      <dgm:prSet presAssocID="{7E826FE0-ADC9-4C60-BB02-D0E9547D8199}" presName="parTx" presStyleLbl="revTx" presStyleIdx="2" presStyleCnt="3">
        <dgm:presLayoutVars>
          <dgm:chMax val="0"/>
          <dgm:chPref val="0"/>
        </dgm:presLayoutVars>
      </dgm:prSet>
      <dgm:spPr/>
    </dgm:pt>
  </dgm:ptLst>
  <dgm:cxnLst>
    <dgm:cxn modelId="{169D8E15-82A5-4E7C-9591-AF5658CB8794}" type="presOf" srcId="{54EF6436-F966-4948-B941-A02944A1AA15}" destId="{3F1BFBAB-AE05-4B8E-A8E8-AB7B1B1B0AB3}" srcOrd="0" destOrd="0" presId="urn:microsoft.com/office/officeart/2018/2/layout/IconVerticalSolidList"/>
    <dgm:cxn modelId="{46880017-D398-44A5-B26B-90A87EC1E954}" type="presOf" srcId="{A264E3E9-F7AE-4CC6-AC14-28EBDCB017E5}" destId="{211C1779-6BED-4AE4-B05F-F092DD763DB4}" srcOrd="0" destOrd="0" presId="urn:microsoft.com/office/officeart/2018/2/layout/IconVerticalSolidList"/>
    <dgm:cxn modelId="{2F80D898-1ED9-4205-9D93-897703809DA9}" srcId="{A264E3E9-F7AE-4CC6-AC14-28EBDCB017E5}" destId="{7E826FE0-ADC9-4C60-BB02-D0E9547D8199}" srcOrd="2" destOrd="0" parTransId="{A3143BAD-C59F-4F26-8EF5-10161BF0D365}" sibTransId="{30626458-E7DC-4AAA-A94B-99EA90AAAF7E}"/>
    <dgm:cxn modelId="{1BD977A4-7A2B-4C7B-92BA-636C66AE0BFC}" srcId="{A264E3E9-F7AE-4CC6-AC14-28EBDCB017E5}" destId="{54EF6436-F966-4948-B941-A02944A1AA15}" srcOrd="0" destOrd="0" parTransId="{8BAF142C-E286-4A95-BEC4-88B5BBA8DB31}" sibTransId="{E8FDBD52-11A9-4B16-B935-3A6BA82CDAF3}"/>
    <dgm:cxn modelId="{6D9F6AA5-F2A7-43F0-A890-D65B16E0EFC1}" srcId="{A264E3E9-F7AE-4CC6-AC14-28EBDCB017E5}" destId="{CF3EDE41-7F38-46CE-AB74-B4313C805824}" srcOrd="1" destOrd="0" parTransId="{3C2AF508-7C78-484C-A1C4-E0A730CA9A36}" sibTransId="{B84CF7A8-F9B6-4AAC-BE8C-0830983403AA}"/>
    <dgm:cxn modelId="{2F2786D5-856A-4CCC-9A47-F29825E3AAB6}" type="presOf" srcId="{CF3EDE41-7F38-46CE-AB74-B4313C805824}" destId="{FF73E417-4685-4967-916D-1C40381D7DC5}" srcOrd="0" destOrd="0" presId="urn:microsoft.com/office/officeart/2018/2/layout/IconVerticalSolidList"/>
    <dgm:cxn modelId="{E1FE9FFE-2F9F-4606-91C1-A65DC9E7283A}" type="presOf" srcId="{7E826FE0-ADC9-4C60-BB02-D0E9547D8199}" destId="{9571BB5C-6D27-4B1D-8389-BCA3BD8598E0}" srcOrd="0" destOrd="0" presId="urn:microsoft.com/office/officeart/2018/2/layout/IconVerticalSolidList"/>
    <dgm:cxn modelId="{2C272B5B-75BB-4DA4-B0B0-DA561856CEF9}" type="presParOf" srcId="{211C1779-6BED-4AE4-B05F-F092DD763DB4}" destId="{ABB063EE-A349-48DF-893C-4658F288FA5F}" srcOrd="0" destOrd="0" presId="urn:microsoft.com/office/officeart/2018/2/layout/IconVerticalSolidList"/>
    <dgm:cxn modelId="{2F3CE259-2AAC-4E90-B724-85B7FFFF56B6}" type="presParOf" srcId="{ABB063EE-A349-48DF-893C-4658F288FA5F}" destId="{B987F6DC-D73F-4FC4-B094-340FD2CA042F}" srcOrd="0" destOrd="0" presId="urn:microsoft.com/office/officeart/2018/2/layout/IconVerticalSolidList"/>
    <dgm:cxn modelId="{A381A475-B4EB-4A78-BA60-48752A3C19F2}" type="presParOf" srcId="{ABB063EE-A349-48DF-893C-4658F288FA5F}" destId="{81E3249B-7420-4FA2-8005-02CC9504C9D0}" srcOrd="1" destOrd="0" presId="urn:microsoft.com/office/officeart/2018/2/layout/IconVerticalSolidList"/>
    <dgm:cxn modelId="{9D92D658-D6BA-4750-A130-51B42A459733}" type="presParOf" srcId="{ABB063EE-A349-48DF-893C-4658F288FA5F}" destId="{399530E6-BFAA-4ACB-B2B0-7E54EBB0A322}" srcOrd="2" destOrd="0" presId="urn:microsoft.com/office/officeart/2018/2/layout/IconVerticalSolidList"/>
    <dgm:cxn modelId="{5D3B84D4-A5C6-419B-9F75-50CE00BB4B41}" type="presParOf" srcId="{ABB063EE-A349-48DF-893C-4658F288FA5F}" destId="{3F1BFBAB-AE05-4B8E-A8E8-AB7B1B1B0AB3}" srcOrd="3" destOrd="0" presId="urn:microsoft.com/office/officeart/2018/2/layout/IconVerticalSolidList"/>
    <dgm:cxn modelId="{1384434D-A5C0-44A8-976D-D687597CABCF}" type="presParOf" srcId="{211C1779-6BED-4AE4-B05F-F092DD763DB4}" destId="{D76F248B-417A-4F09-BE03-2DD98B96EA3B}" srcOrd="1" destOrd="0" presId="urn:microsoft.com/office/officeart/2018/2/layout/IconVerticalSolidList"/>
    <dgm:cxn modelId="{99A6F3AB-74E9-4A5E-8E41-264112D4CE94}" type="presParOf" srcId="{211C1779-6BED-4AE4-B05F-F092DD763DB4}" destId="{EF092642-AF1C-4EC5-9797-D349A616F05F}" srcOrd="2" destOrd="0" presId="urn:microsoft.com/office/officeart/2018/2/layout/IconVerticalSolidList"/>
    <dgm:cxn modelId="{1B031BCD-3D3A-4BE9-AA39-AF6B28542F3D}" type="presParOf" srcId="{EF092642-AF1C-4EC5-9797-D349A616F05F}" destId="{3E8BFD14-F91F-438F-8403-CBB2A9003F16}" srcOrd="0" destOrd="0" presId="urn:microsoft.com/office/officeart/2018/2/layout/IconVerticalSolidList"/>
    <dgm:cxn modelId="{66A537C4-588A-482A-BADC-29B040D67896}" type="presParOf" srcId="{EF092642-AF1C-4EC5-9797-D349A616F05F}" destId="{A8182DFC-D93D-4FCE-95DD-958D789A78AC}" srcOrd="1" destOrd="0" presId="urn:microsoft.com/office/officeart/2018/2/layout/IconVerticalSolidList"/>
    <dgm:cxn modelId="{0C525AC7-9BE7-4AC0-9C9B-49318FC9859B}" type="presParOf" srcId="{EF092642-AF1C-4EC5-9797-D349A616F05F}" destId="{3317F411-3BF9-4161-A208-3444060FC968}" srcOrd="2" destOrd="0" presId="urn:microsoft.com/office/officeart/2018/2/layout/IconVerticalSolidList"/>
    <dgm:cxn modelId="{6339FB7B-14C5-47C6-B039-6E167C3D03C0}" type="presParOf" srcId="{EF092642-AF1C-4EC5-9797-D349A616F05F}" destId="{FF73E417-4685-4967-916D-1C40381D7DC5}" srcOrd="3" destOrd="0" presId="urn:microsoft.com/office/officeart/2018/2/layout/IconVerticalSolidList"/>
    <dgm:cxn modelId="{7498909E-8F82-4363-B6E1-4FE369CFCAFF}" type="presParOf" srcId="{211C1779-6BED-4AE4-B05F-F092DD763DB4}" destId="{907D069C-B777-485B-A228-A9848B9A175B}" srcOrd="3" destOrd="0" presId="urn:microsoft.com/office/officeart/2018/2/layout/IconVerticalSolidList"/>
    <dgm:cxn modelId="{40EB5A46-2413-41F2-94B9-DBB38FBD6A51}" type="presParOf" srcId="{211C1779-6BED-4AE4-B05F-F092DD763DB4}" destId="{9DA8A28A-B32E-44F0-9C6E-EC85E97F5A76}" srcOrd="4" destOrd="0" presId="urn:microsoft.com/office/officeart/2018/2/layout/IconVerticalSolidList"/>
    <dgm:cxn modelId="{BFC27DEB-BE22-4B45-8C07-C428246BEA1E}" type="presParOf" srcId="{9DA8A28A-B32E-44F0-9C6E-EC85E97F5A76}" destId="{51D842C2-F2D9-48D9-8374-BF02AC0DD503}" srcOrd="0" destOrd="0" presId="urn:microsoft.com/office/officeart/2018/2/layout/IconVerticalSolidList"/>
    <dgm:cxn modelId="{F7EB56EE-876E-417B-9132-4BDA0DC8AD10}" type="presParOf" srcId="{9DA8A28A-B32E-44F0-9C6E-EC85E97F5A76}" destId="{2BC08CB0-8CC7-43E5-BB4D-1F3B6FECFC5E}" srcOrd="1" destOrd="0" presId="urn:microsoft.com/office/officeart/2018/2/layout/IconVerticalSolidList"/>
    <dgm:cxn modelId="{60352192-0AD3-43D0-91B3-7444CF9BB3F9}" type="presParOf" srcId="{9DA8A28A-B32E-44F0-9C6E-EC85E97F5A76}" destId="{585B16E2-4F1C-444C-8726-1582DC2B8547}" srcOrd="2" destOrd="0" presId="urn:microsoft.com/office/officeart/2018/2/layout/IconVerticalSolidList"/>
    <dgm:cxn modelId="{4FFCC6D2-A25E-44CA-913E-1098914AB6E1}" type="presParOf" srcId="{9DA8A28A-B32E-44F0-9C6E-EC85E97F5A76}" destId="{9571BB5C-6D27-4B1D-8389-BCA3BD8598E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1B822AC-EFA0-47EE-85C2-F1B268EBAEC8}"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60F6D861-BA29-4A2C-AAD4-E94A8AF9B185}">
      <dgm:prSet/>
      <dgm:spPr/>
      <dgm:t>
        <a:bodyPr/>
        <a:lstStyle/>
        <a:p>
          <a:pPr>
            <a:lnSpc>
              <a:spcPct val="100000"/>
            </a:lnSpc>
          </a:pPr>
          <a:r>
            <a:rPr lang="en-GB" dirty="0"/>
            <a:t>Value-based authority is characterized by control, organization, and short-term arranging. </a:t>
          </a:r>
          <a:r>
            <a:rPr lang="en-GB" dirty="0">
              <a:latin typeface="Corbel" panose="020B0503020204020204"/>
            </a:rPr>
            <a:t>Leaders </a:t>
          </a:r>
          <a:r>
            <a:rPr lang="en-GB" dirty="0"/>
            <a:t>who receive this fashion depend on a framework of rewards and discipline to propel their devotees.</a:t>
          </a:r>
          <a:endParaRPr lang="en-US" dirty="0">
            <a:latin typeface="Corbel" panose="020B0503020204020204"/>
          </a:endParaRPr>
        </a:p>
      </dgm:t>
    </dgm:pt>
    <dgm:pt modelId="{1D29FA15-7AA5-4EE1-A56E-91B393A6A52A}" type="parTrans" cxnId="{71B6F86F-BD27-443F-BE23-054E91A42DF3}">
      <dgm:prSet/>
      <dgm:spPr/>
      <dgm:t>
        <a:bodyPr/>
        <a:lstStyle/>
        <a:p>
          <a:endParaRPr lang="en-US"/>
        </a:p>
      </dgm:t>
    </dgm:pt>
    <dgm:pt modelId="{8385FBE1-F5EB-4029-95C3-92C09D16374F}" type="sibTrans" cxnId="{71B6F86F-BD27-443F-BE23-054E91A42DF3}">
      <dgm:prSet/>
      <dgm:spPr/>
      <dgm:t>
        <a:bodyPr/>
        <a:lstStyle/>
        <a:p>
          <a:pPr>
            <a:lnSpc>
              <a:spcPct val="100000"/>
            </a:lnSpc>
          </a:pPr>
          <a:endParaRPr lang="en-US"/>
        </a:p>
      </dgm:t>
    </dgm:pt>
    <dgm:pt modelId="{FAF8727A-43D1-4676-BF8E-5FFE16FDD564}">
      <dgm:prSet/>
      <dgm:spPr/>
      <dgm:t>
        <a:bodyPr/>
        <a:lstStyle/>
        <a:p>
          <a:pPr>
            <a:lnSpc>
              <a:spcPct val="100000"/>
            </a:lnSpc>
          </a:pPr>
          <a:r>
            <a:rPr lang="en-GB" dirty="0"/>
            <a:t>Following to the informational of the </a:t>
          </a:r>
          <a:r>
            <a:rPr lang="en-GB" dirty="0">
              <a:latin typeface="Corbel" panose="020B0503020204020204"/>
            </a:rPr>
            <a:t>leader is</a:t>
          </a:r>
          <a:r>
            <a:rPr lang="en-GB" dirty="0"/>
            <a:t> the essential objective of adherents</a:t>
          </a:r>
          <a:r>
            <a:rPr lang="en-GB" dirty="0">
              <a:latin typeface="Corbel" panose="020B0503020204020204"/>
            </a:rPr>
            <a:t>.</a:t>
          </a:r>
          <a:endParaRPr lang="en-US" dirty="0"/>
        </a:p>
      </dgm:t>
    </dgm:pt>
    <dgm:pt modelId="{0DDF0899-5AE2-4955-A7B4-AA10796E5DFD}" type="parTrans" cxnId="{5ECC71A6-97FD-44B3-8F99-5B49AAC1B700}">
      <dgm:prSet/>
      <dgm:spPr/>
      <dgm:t>
        <a:bodyPr/>
        <a:lstStyle/>
        <a:p>
          <a:endParaRPr lang="en-US"/>
        </a:p>
      </dgm:t>
    </dgm:pt>
    <dgm:pt modelId="{0C715151-B815-4559-B138-BB30DCB3F9E5}" type="sibTrans" cxnId="{5ECC71A6-97FD-44B3-8F99-5B49AAC1B700}">
      <dgm:prSet/>
      <dgm:spPr/>
      <dgm:t>
        <a:bodyPr/>
        <a:lstStyle/>
        <a:p>
          <a:pPr>
            <a:lnSpc>
              <a:spcPct val="100000"/>
            </a:lnSpc>
          </a:pPr>
          <a:endParaRPr lang="en-US"/>
        </a:p>
      </dgm:t>
    </dgm:pt>
    <dgm:pt modelId="{A113E908-3B2C-40EC-A0DD-67C1078625C1}">
      <dgm:prSet/>
      <dgm:spPr/>
      <dgm:t>
        <a:bodyPr/>
        <a:lstStyle/>
        <a:p>
          <a:pPr>
            <a:lnSpc>
              <a:spcPct val="100000"/>
            </a:lnSpc>
          </a:pPr>
          <a:r>
            <a:rPr lang="en-GB" dirty="0"/>
            <a:t>Adherents</a:t>
          </a:r>
          <a:r>
            <a:rPr lang="en-GB" dirty="0">
              <a:latin typeface="Corbel" panose="020B0503020204020204"/>
            </a:rPr>
            <a:t> must observe</a:t>
          </a:r>
          <a:r>
            <a:rPr lang="en-GB" dirty="0"/>
            <a:t> to guarantee that execution measures are met</a:t>
          </a:r>
          <a:r>
            <a:rPr lang="en-GB" dirty="0">
              <a:latin typeface="Corbel" panose="020B0503020204020204"/>
            </a:rPr>
            <a:t>. </a:t>
          </a:r>
          <a:endParaRPr lang="en-US" dirty="0"/>
        </a:p>
      </dgm:t>
    </dgm:pt>
    <dgm:pt modelId="{021F8E9F-D867-47C9-AC97-5ADDB4B793F4}" type="parTrans" cxnId="{5B0522CA-F5E2-4C87-89E4-FB924C9787C2}">
      <dgm:prSet/>
      <dgm:spPr/>
      <dgm:t>
        <a:bodyPr/>
        <a:lstStyle/>
        <a:p>
          <a:endParaRPr lang="en-US"/>
        </a:p>
      </dgm:t>
    </dgm:pt>
    <dgm:pt modelId="{9C2AACBF-C2D1-4A2A-903B-9B75F765F2E4}" type="sibTrans" cxnId="{5B0522CA-F5E2-4C87-89E4-FB924C9787C2}">
      <dgm:prSet/>
      <dgm:spPr/>
      <dgm:t>
        <a:bodyPr/>
        <a:lstStyle/>
        <a:p>
          <a:endParaRPr lang="en-US"/>
        </a:p>
      </dgm:t>
    </dgm:pt>
    <dgm:pt modelId="{1121904D-B2C0-4665-82A5-DBD12E5BD25F}">
      <dgm:prSet phldr="0"/>
      <dgm:spPr/>
      <dgm:t>
        <a:bodyPr/>
        <a:lstStyle/>
        <a:p>
          <a:pPr>
            <a:lnSpc>
              <a:spcPct val="100000"/>
            </a:lnSpc>
          </a:pPr>
          <a:r>
            <a:rPr lang="en-GB" dirty="0"/>
            <a:t>There are also a few key assumptions associated with transactional leadership: Rewards and disciplines are persuading for followers</a:t>
          </a:r>
          <a:r>
            <a:rPr lang="en-GB" dirty="0">
              <a:latin typeface="Corbel" panose="020B0503020204020204"/>
            </a:rPr>
            <a:t>. </a:t>
          </a:r>
          <a:endParaRPr lang="en-GB" dirty="0"/>
        </a:p>
      </dgm:t>
    </dgm:pt>
    <dgm:pt modelId="{6D4945D1-1C99-44F2-8413-CEF5BD8C0F6A}" type="parTrans" cxnId="{B328600E-E8BE-4FBF-81CF-5408BD2FC074}">
      <dgm:prSet/>
      <dgm:spPr/>
    </dgm:pt>
    <dgm:pt modelId="{0EB4568C-5C79-4EA6-BBF3-739FD584876B}" type="sibTrans" cxnId="{B328600E-E8BE-4FBF-81CF-5408BD2FC074}">
      <dgm:prSet/>
      <dgm:spPr/>
      <dgm:t>
        <a:bodyPr/>
        <a:lstStyle/>
        <a:p>
          <a:pPr>
            <a:lnSpc>
              <a:spcPct val="100000"/>
            </a:lnSpc>
          </a:pPr>
          <a:endParaRPr lang="en-GB"/>
        </a:p>
      </dgm:t>
    </dgm:pt>
    <dgm:pt modelId="{DFD3EABA-51D1-4884-BEBC-5CB37B60F539}" type="pres">
      <dgm:prSet presAssocID="{31B822AC-EFA0-47EE-85C2-F1B268EBAEC8}" presName="root" presStyleCnt="0">
        <dgm:presLayoutVars>
          <dgm:dir/>
          <dgm:resizeHandles val="exact"/>
        </dgm:presLayoutVars>
      </dgm:prSet>
      <dgm:spPr/>
    </dgm:pt>
    <dgm:pt modelId="{2C8275B6-35F0-4372-A86A-11D79AF18867}" type="pres">
      <dgm:prSet presAssocID="{31B822AC-EFA0-47EE-85C2-F1B268EBAEC8}" presName="container" presStyleCnt="0">
        <dgm:presLayoutVars>
          <dgm:dir/>
          <dgm:resizeHandles val="exact"/>
        </dgm:presLayoutVars>
      </dgm:prSet>
      <dgm:spPr/>
    </dgm:pt>
    <dgm:pt modelId="{BAFB07E5-4FB8-45D4-BBD4-E28E5981CDA5}" type="pres">
      <dgm:prSet presAssocID="{60F6D861-BA29-4A2C-AAD4-E94A8AF9B185}" presName="compNode" presStyleCnt="0"/>
      <dgm:spPr/>
    </dgm:pt>
    <dgm:pt modelId="{6DF3731E-44BC-4035-B28E-5C02AF9DD72F}" type="pres">
      <dgm:prSet presAssocID="{60F6D861-BA29-4A2C-AAD4-E94A8AF9B185}" presName="iconBgRect" presStyleLbl="bgShp" presStyleIdx="0" presStyleCnt="4"/>
      <dgm:spPr/>
    </dgm:pt>
    <dgm:pt modelId="{B7AE4E5C-0089-465D-A203-8FB940F9C99F}" type="pres">
      <dgm:prSet presAssocID="{60F6D861-BA29-4A2C-AAD4-E94A8AF9B18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aptain"/>
        </a:ext>
      </dgm:extLst>
    </dgm:pt>
    <dgm:pt modelId="{8411AC6E-93F1-4DB6-AB79-8BEFE7C00394}" type="pres">
      <dgm:prSet presAssocID="{60F6D861-BA29-4A2C-AAD4-E94A8AF9B185}" presName="spaceRect" presStyleCnt="0"/>
      <dgm:spPr/>
    </dgm:pt>
    <dgm:pt modelId="{60B0B288-4B16-4CF9-B463-F15856972FF8}" type="pres">
      <dgm:prSet presAssocID="{60F6D861-BA29-4A2C-AAD4-E94A8AF9B185}" presName="textRect" presStyleLbl="revTx" presStyleIdx="0" presStyleCnt="4">
        <dgm:presLayoutVars>
          <dgm:chMax val="1"/>
          <dgm:chPref val="1"/>
        </dgm:presLayoutVars>
      </dgm:prSet>
      <dgm:spPr/>
    </dgm:pt>
    <dgm:pt modelId="{68AF422F-5AC3-43E5-97CE-4B25585C59B4}" type="pres">
      <dgm:prSet presAssocID="{8385FBE1-F5EB-4029-95C3-92C09D16374F}" presName="sibTrans" presStyleLbl="sibTrans2D1" presStyleIdx="0" presStyleCnt="0"/>
      <dgm:spPr/>
    </dgm:pt>
    <dgm:pt modelId="{64067F06-B23D-4C67-8101-DAD8AEDD4310}" type="pres">
      <dgm:prSet presAssocID="{1121904D-B2C0-4665-82A5-DBD12E5BD25F}" presName="compNode" presStyleCnt="0"/>
      <dgm:spPr/>
    </dgm:pt>
    <dgm:pt modelId="{116A5D3E-9087-4936-974B-8C7DE9B71EC9}" type="pres">
      <dgm:prSet presAssocID="{1121904D-B2C0-4665-82A5-DBD12E5BD25F}" presName="iconBgRect" presStyleLbl="bgShp" presStyleIdx="1" presStyleCnt="4"/>
      <dgm:spPr/>
    </dgm:pt>
    <dgm:pt modelId="{6CDD8189-5EA6-44CC-B903-1F666C6036E1}" type="pres">
      <dgm:prSet presAssocID="{1121904D-B2C0-4665-82A5-DBD12E5BD25F}" presName="iconRect" presStyleLbl="node1" presStyleIdx="1" presStyleCnt="4"/>
      <dgm:spPr/>
    </dgm:pt>
    <dgm:pt modelId="{52046F18-0E06-4A31-B4D2-806A7AB255A7}" type="pres">
      <dgm:prSet presAssocID="{1121904D-B2C0-4665-82A5-DBD12E5BD25F}" presName="spaceRect" presStyleCnt="0"/>
      <dgm:spPr/>
    </dgm:pt>
    <dgm:pt modelId="{5A4F2263-369B-4C52-A170-8F21811A7B4E}" type="pres">
      <dgm:prSet presAssocID="{1121904D-B2C0-4665-82A5-DBD12E5BD25F}" presName="textRect" presStyleLbl="revTx" presStyleIdx="1" presStyleCnt="4">
        <dgm:presLayoutVars>
          <dgm:chMax val="1"/>
          <dgm:chPref val="1"/>
        </dgm:presLayoutVars>
      </dgm:prSet>
      <dgm:spPr/>
    </dgm:pt>
    <dgm:pt modelId="{2032AE13-C3AC-4AD6-BD77-E38470BEACB7}" type="pres">
      <dgm:prSet presAssocID="{0EB4568C-5C79-4EA6-BBF3-739FD584876B}" presName="sibTrans" presStyleLbl="sibTrans2D1" presStyleIdx="0" presStyleCnt="0"/>
      <dgm:spPr/>
    </dgm:pt>
    <dgm:pt modelId="{540F2640-59FB-402A-88E2-21CEC73CD9F8}" type="pres">
      <dgm:prSet presAssocID="{FAF8727A-43D1-4676-BF8E-5FFE16FDD564}" presName="compNode" presStyleCnt="0"/>
      <dgm:spPr/>
    </dgm:pt>
    <dgm:pt modelId="{FD0D5F46-256C-40BB-B219-9F5560C60C74}" type="pres">
      <dgm:prSet presAssocID="{FAF8727A-43D1-4676-BF8E-5FFE16FDD564}" presName="iconBgRect" presStyleLbl="bgShp" presStyleIdx="2" presStyleCnt="4"/>
      <dgm:spPr/>
    </dgm:pt>
    <dgm:pt modelId="{1473F337-CCA6-4720-925F-C6CD6ABD4DB5}" type="pres">
      <dgm:prSet presAssocID="{FAF8727A-43D1-4676-BF8E-5FFE16FDD564}" presName="iconRect" presStyleLbl="node1" presStyleIdx="2"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llseye"/>
        </a:ext>
      </dgm:extLst>
    </dgm:pt>
    <dgm:pt modelId="{D0A6F2C0-F371-431F-9B38-05733F67BF1C}" type="pres">
      <dgm:prSet presAssocID="{FAF8727A-43D1-4676-BF8E-5FFE16FDD564}" presName="spaceRect" presStyleCnt="0"/>
      <dgm:spPr/>
    </dgm:pt>
    <dgm:pt modelId="{05674226-DFC1-4723-907F-4543636DB8D9}" type="pres">
      <dgm:prSet presAssocID="{FAF8727A-43D1-4676-BF8E-5FFE16FDD564}" presName="textRect" presStyleLbl="revTx" presStyleIdx="2" presStyleCnt="4">
        <dgm:presLayoutVars>
          <dgm:chMax val="1"/>
          <dgm:chPref val="1"/>
        </dgm:presLayoutVars>
      </dgm:prSet>
      <dgm:spPr/>
    </dgm:pt>
    <dgm:pt modelId="{7BE9AB27-C252-419E-A818-40515DEDA5BF}" type="pres">
      <dgm:prSet presAssocID="{0C715151-B815-4559-B138-BB30DCB3F9E5}" presName="sibTrans" presStyleLbl="sibTrans2D1" presStyleIdx="0" presStyleCnt="0"/>
      <dgm:spPr/>
    </dgm:pt>
    <dgm:pt modelId="{CCC56C0A-B257-4765-92A1-097A1885A673}" type="pres">
      <dgm:prSet presAssocID="{A113E908-3B2C-40EC-A0DD-67C1078625C1}" presName="compNode" presStyleCnt="0"/>
      <dgm:spPr/>
    </dgm:pt>
    <dgm:pt modelId="{1FD5F1DD-6E6F-4DF9-93AA-1B6D2354CF7D}" type="pres">
      <dgm:prSet presAssocID="{A113E908-3B2C-40EC-A0DD-67C1078625C1}" presName="iconBgRect" presStyleLbl="bgShp" presStyleIdx="3" presStyleCnt="4"/>
      <dgm:spPr/>
    </dgm:pt>
    <dgm:pt modelId="{06C4FA72-FC91-4065-8CF2-1B6F2C29242F}" type="pres">
      <dgm:prSet presAssocID="{A113E908-3B2C-40EC-A0DD-67C1078625C1}" presName="iconRect" presStyleLbl="node1" presStyleIdx="3"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nnections"/>
        </a:ext>
      </dgm:extLst>
    </dgm:pt>
    <dgm:pt modelId="{F880B55F-3F40-4945-98EF-1A0362C23260}" type="pres">
      <dgm:prSet presAssocID="{A113E908-3B2C-40EC-A0DD-67C1078625C1}" presName="spaceRect" presStyleCnt="0"/>
      <dgm:spPr/>
    </dgm:pt>
    <dgm:pt modelId="{044BCCA2-5E0C-4F81-ADCA-96757E9C2A3C}" type="pres">
      <dgm:prSet presAssocID="{A113E908-3B2C-40EC-A0DD-67C1078625C1}" presName="textRect" presStyleLbl="revTx" presStyleIdx="3" presStyleCnt="4">
        <dgm:presLayoutVars>
          <dgm:chMax val="1"/>
          <dgm:chPref val="1"/>
        </dgm:presLayoutVars>
      </dgm:prSet>
      <dgm:spPr/>
    </dgm:pt>
  </dgm:ptLst>
  <dgm:cxnLst>
    <dgm:cxn modelId="{B328600E-E8BE-4FBF-81CF-5408BD2FC074}" srcId="{31B822AC-EFA0-47EE-85C2-F1B268EBAEC8}" destId="{1121904D-B2C0-4665-82A5-DBD12E5BD25F}" srcOrd="1" destOrd="0" parTransId="{6D4945D1-1C99-44F2-8413-CEF5BD8C0F6A}" sibTransId="{0EB4568C-5C79-4EA6-BBF3-739FD584876B}"/>
    <dgm:cxn modelId="{92997C28-0C79-42A2-9F29-6A7857A11562}" type="presOf" srcId="{31B822AC-EFA0-47EE-85C2-F1B268EBAEC8}" destId="{DFD3EABA-51D1-4884-BEBC-5CB37B60F539}" srcOrd="0" destOrd="0" presId="urn:microsoft.com/office/officeart/2018/2/layout/IconCircleList"/>
    <dgm:cxn modelId="{887A1B2E-B3F4-4585-8A61-2B33D6887286}" type="presOf" srcId="{60F6D861-BA29-4A2C-AAD4-E94A8AF9B185}" destId="{60B0B288-4B16-4CF9-B463-F15856972FF8}" srcOrd="0" destOrd="0" presId="urn:microsoft.com/office/officeart/2018/2/layout/IconCircleList"/>
    <dgm:cxn modelId="{5BE63133-F5B9-48FA-BCBB-89625F6B4559}" type="presOf" srcId="{1121904D-B2C0-4665-82A5-DBD12E5BD25F}" destId="{5A4F2263-369B-4C52-A170-8F21811A7B4E}" srcOrd="0" destOrd="0" presId="urn:microsoft.com/office/officeart/2018/2/layout/IconCircleList"/>
    <dgm:cxn modelId="{71B6F86F-BD27-443F-BE23-054E91A42DF3}" srcId="{31B822AC-EFA0-47EE-85C2-F1B268EBAEC8}" destId="{60F6D861-BA29-4A2C-AAD4-E94A8AF9B185}" srcOrd="0" destOrd="0" parTransId="{1D29FA15-7AA5-4EE1-A56E-91B393A6A52A}" sibTransId="{8385FBE1-F5EB-4029-95C3-92C09D16374F}"/>
    <dgm:cxn modelId="{6F25A97D-4B18-4A2D-857E-A29F702513AF}" type="presOf" srcId="{8385FBE1-F5EB-4029-95C3-92C09D16374F}" destId="{68AF422F-5AC3-43E5-97CE-4B25585C59B4}" srcOrd="0" destOrd="0" presId="urn:microsoft.com/office/officeart/2018/2/layout/IconCircleList"/>
    <dgm:cxn modelId="{F96D6D8E-2C12-45F5-8BAA-D0C1A413F858}" type="presOf" srcId="{FAF8727A-43D1-4676-BF8E-5FFE16FDD564}" destId="{05674226-DFC1-4723-907F-4543636DB8D9}" srcOrd="0" destOrd="0" presId="urn:microsoft.com/office/officeart/2018/2/layout/IconCircleList"/>
    <dgm:cxn modelId="{5ECC71A6-97FD-44B3-8F99-5B49AAC1B700}" srcId="{31B822AC-EFA0-47EE-85C2-F1B268EBAEC8}" destId="{FAF8727A-43D1-4676-BF8E-5FFE16FDD564}" srcOrd="2" destOrd="0" parTransId="{0DDF0899-5AE2-4955-A7B4-AA10796E5DFD}" sibTransId="{0C715151-B815-4559-B138-BB30DCB3F9E5}"/>
    <dgm:cxn modelId="{5B0522CA-F5E2-4C87-89E4-FB924C9787C2}" srcId="{31B822AC-EFA0-47EE-85C2-F1B268EBAEC8}" destId="{A113E908-3B2C-40EC-A0DD-67C1078625C1}" srcOrd="3" destOrd="0" parTransId="{021F8E9F-D867-47C9-AC97-5ADDB4B793F4}" sibTransId="{9C2AACBF-C2D1-4A2A-903B-9B75F765F2E4}"/>
    <dgm:cxn modelId="{301F36D0-22EF-44E2-860B-1B3637868FC8}" type="presOf" srcId="{A113E908-3B2C-40EC-A0DD-67C1078625C1}" destId="{044BCCA2-5E0C-4F81-ADCA-96757E9C2A3C}" srcOrd="0" destOrd="0" presId="urn:microsoft.com/office/officeart/2018/2/layout/IconCircleList"/>
    <dgm:cxn modelId="{7625EADF-5E33-4174-AA7E-C6A2C156525A}" type="presOf" srcId="{0EB4568C-5C79-4EA6-BBF3-739FD584876B}" destId="{2032AE13-C3AC-4AD6-BD77-E38470BEACB7}" srcOrd="0" destOrd="0" presId="urn:microsoft.com/office/officeart/2018/2/layout/IconCircleList"/>
    <dgm:cxn modelId="{24BCB2F6-461A-47CE-8222-5F4010FA534F}" type="presOf" srcId="{0C715151-B815-4559-B138-BB30DCB3F9E5}" destId="{7BE9AB27-C252-419E-A818-40515DEDA5BF}" srcOrd="0" destOrd="0" presId="urn:microsoft.com/office/officeart/2018/2/layout/IconCircleList"/>
    <dgm:cxn modelId="{2110219A-EC9A-4625-9899-BA2ADD704D6B}" type="presParOf" srcId="{DFD3EABA-51D1-4884-BEBC-5CB37B60F539}" destId="{2C8275B6-35F0-4372-A86A-11D79AF18867}" srcOrd="0" destOrd="0" presId="urn:microsoft.com/office/officeart/2018/2/layout/IconCircleList"/>
    <dgm:cxn modelId="{50158183-0510-4F31-9341-80C9A8C8665E}" type="presParOf" srcId="{2C8275B6-35F0-4372-A86A-11D79AF18867}" destId="{BAFB07E5-4FB8-45D4-BBD4-E28E5981CDA5}" srcOrd="0" destOrd="0" presId="urn:microsoft.com/office/officeart/2018/2/layout/IconCircleList"/>
    <dgm:cxn modelId="{69A6FC37-E30D-426A-8E8F-441C1FFE2AA9}" type="presParOf" srcId="{BAFB07E5-4FB8-45D4-BBD4-E28E5981CDA5}" destId="{6DF3731E-44BC-4035-B28E-5C02AF9DD72F}" srcOrd="0" destOrd="0" presId="urn:microsoft.com/office/officeart/2018/2/layout/IconCircleList"/>
    <dgm:cxn modelId="{F8C06648-DA1B-439A-A4B1-6D0B8402283A}" type="presParOf" srcId="{BAFB07E5-4FB8-45D4-BBD4-E28E5981CDA5}" destId="{B7AE4E5C-0089-465D-A203-8FB940F9C99F}" srcOrd="1" destOrd="0" presId="urn:microsoft.com/office/officeart/2018/2/layout/IconCircleList"/>
    <dgm:cxn modelId="{3867EB3B-08FB-43C0-ACC6-2D95F80BA23B}" type="presParOf" srcId="{BAFB07E5-4FB8-45D4-BBD4-E28E5981CDA5}" destId="{8411AC6E-93F1-4DB6-AB79-8BEFE7C00394}" srcOrd="2" destOrd="0" presId="urn:microsoft.com/office/officeart/2018/2/layout/IconCircleList"/>
    <dgm:cxn modelId="{5C7E5C0A-9DC7-489E-B4B2-B88709F60131}" type="presParOf" srcId="{BAFB07E5-4FB8-45D4-BBD4-E28E5981CDA5}" destId="{60B0B288-4B16-4CF9-B463-F15856972FF8}" srcOrd="3" destOrd="0" presId="urn:microsoft.com/office/officeart/2018/2/layout/IconCircleList"/>
    <dgm:cxn modelId="{A20629C1-219C-4C83-A2AA-0665B4E8A0E1}" type="presParOf" srcId="{2C8275B6-35F0-4372-A86A-11D79AF18867}" destId="{68AF422F-5AC3-43E5-97CE-4B25585C59B4}" srcOrd="1" destOrd="0" presId="urn:microsoft.com/office/officeart/2018/2/layout/IconCircleList"/>
    <dgm:cxn modelId="{73BC2018-47DA-4B37-A229-ACCE1EB1F8F9}" type="presParOf" srcId="{2C8275B6-35F0-4372-A86A-11D79AF18867}" destId="{64067F06-B23D-4C67-8101-DAD8AEDD4310}" srcOrd="2" destOrd="0" presId="urn:microsoft.com/office/officeart/2018/2/layout/IconCircleList"/>
    <dgm:cxn modelId="{5711EA4E-3368-4B10-9046-E0F195D240AD}" type="presParOf" srcId="{64067F06-B23D-4C67-8101-DAD8AEDD4310}" destId="{116A5D3E-9087-4936-974B-8C7DE9B71EC9}" srcOrd="0" destOrd="0" presId="urn:microsoft.com/office/officeart/2018/2/layout/IconCircleList"/>
    <dgm:cxn modelId="{DDFB6E75-754E-47DD-BEC2-434517E5EF72}" type="presParOf" srcId="{64067F06-B23D-4C67-8101-DAD8AEDD4310}" destId="{6CDD8189-5EA6-44CC-B903-1F666C6036E1}" srcOrd="1" destOrd="0" presId="urn:microsoft.com/office/officeart/2018/2/layout/IconCircleList"/>
    <dgm:cxn modelId="{13D8B8BA-1F75-49B1-BEBF-BA1100BD1E33}" type="presParOf" srcId="{64067F06-B23D-4C67-8101-DAD8AEDD4310}" destId="{52046F18-0E06-4A31-B4D2-806A7AB255A7}" srcOrd="2" destOrd="0" presId="urn:microsoft.com/office/officeart/2018/2/layout/IconCircleList"/>
    <dgm:cxn modelId="{24AFEBAB-BAB8-4C9C-9C44-8933A7F254A3}" type="presParOf" srcId="{64067F06-B23D-4C67-8101-DAD8AEDD4310}" destId="{5A4F2263-369B-4C52-A170-8F21811A7B4E}" srcOrd="3" destOrd="0" presId="urn:microsoft.com/office/officeart/2018/2/layout/IconCircleList"/>
    <dgm:cxn modelId="{5DF8A1C4-7401-43EA-8440-55E2C919ED17}" type="presParOf" srcId="{2C8275B6-35F0-4372-A86A-11D79AF18867}" destId="{2032AE13-C3AC-4AD6-BD77-E38470BEACB7}" srcOrd="3" destOrd="0" presId="urn:microsoft.com/office/officeart/2018/2/layout/IconCircleList"/>
    <dgm:cxn modelId="{A5BF2B95-B983-488A-A2AB-44397FFB5DC7}" type="presParOf" srcId="{2C8275B6-35F0-4372-A86A-11D79AF18867}" destId="{540F2640-59FB-402A-88E2-21CEC73CD9F8}" srcOrd="4" destOrd="0" presId="urn:microsoft.com/office/officeart/2018/2/layout/IconCircleList"/>
    <dgm:cxn modelId="{282F29C1-0313-45D2-AFF3-44D0FBF2D3F2}" type="presParOf" srcId="{540F2640-59FB-402A-88E2-21CEC73CD9F8}" destId="{FD0D5F46-256C-40BB-B219-9F5560C60C74}" srcOrd="0" destOrd="0" presId="urn:microsoft.com/office/officeart/2018/2/layout/IconCircleList"/>
    <dgm:cxn modelId="{692BB246-B83C-4C75-A768-317D2852B2EA}" type="presParOf" srcId="{540F2640-59FB-402A-88E2-21CEC73CD9F8}" destId="{1473F337-CCA6-4720-925F-C6CD6ABD4DB5}" srcOrd="1" destOrd="0" presId="urn:microsoft.com/office/officeart/2018/2/layout/IconCircleList"/>
    <dgm:cxn modelId="{17C01F0F-2CA3-45F7-B4B2-88D21ACFF887}" type="presParOf" srcId="{540F2640-59FB-402A-88E2-21CEC73CD9F8}" destId="{D0A6F2C0-F371-431F-9B38-05733F67BF1C}" srcOrd="2" destOrd="0" presId="urn:microsoft.com/office/officeart/2018/2/layout/IconCircleList"/>
    <dgm:cxn modelId="{72558A12-2D9D-4211-8864-28E3B639EAFF}" type="presParOf" srcId="{540F2640-59FB-402A-88E2-21CEC73CD9F8}" destId="{05674226-DFC1-4723-907F-4543636DB8D9}" srcOrd="3" destOrd="0" presId="urn:microsoft.com/office/officeart/2018/2/layout/IconCircleList"/>
    <dgm:cxn modelId="{4E30E747-ED20-4E18-AE74-49F6526D3FBF}" type="presParOf" srcId="{2C8275B6-35F0-4372-A86A-11D79AF18867}" destId="{7BE9AB27-C252-419E-A818-40515DEDA5BF}" srcOrd="5" destOrd="0" presId="urn:microsoft.com/office/officeart/2018/2/layout/IconCircleList"/>
    <dgm:cxn modelId="{26290C95-890C-43AE-929E-4C120830139E}" type="presParOf" srcId="{2C8275B6-35F0-4372-A86A-11D79AF18867}" destId="{CCC56C0A-B257-4765-92A1-097A1885A673}" srcOrd="6" destOrd="0" presId="urn:microsoft.com/office/officeart/2018/2/layout/IconCircleList"/>
    <dgm:cxn modelId="{57696A35-85CB-4506-8E1E-780F15D8B259}" type="presParOf" srcId="{CCC56C0A-B257-4765-92A1-097A1885A673}" destId="{1FD5F1DD-6E6F-4DF9-93AA-1B6D2354CF7D}" srcOrd="0" destOrd="0" presId="urn:microsoft.com/office/officeart/2018/2/layout/IconCircleList"/>
    <dgm:cxn modelId="{6F161CED-E78E-479C-B3B0-7F54D6044EF5}" type="presParOf" srcId="{CCC56C0A-B257-4765-92A1-097A1885A673}" destId="{06C4FA72-FC91-4065-8CF2-1B6F2C29242F}" srcOrd="1" destOrd="0" presId="urn:microsoft.com/office/officeart/2018/2/layout/IconCircleList"/>
    <dgm:cxn modelId="{4F2AA2DE-3D36-4290-AD30-6345A28ACBDA}" type="presParOf" srcId="{CCC56C0A-B257-4765-92A1-097A1885A673}" destId="{F880B55F-3F40-4945-98EF-1A0362C23260}" srcOrd="2" destOrd="0" presId="urn:microsoft.com/office/officeart/2018/2/layout/IconCircleList"/>
    <dgm:cxn modelId="{1B597355-332B-4275-989B-8B251B2280E0}" type="presParOf" srcId="{CCC56C0A-B257-4765-92A1-097A1885A673}" destId="{044BCCA2-5E0C-4F81-ADCA-96757E9C2A3C}"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EC7A83F-DA7E-4CD7-9A91-76182B41DF58}" type="doc">
      <dgm:prSet loTypeId="urn:microsoft.com/office/officeart/2005/8/layout/chart3" loCatId="cycle" qsTypeId="urn:microsoft.com/office/officeart/2005/8/quickstyle/simple1" qsCatId="simple" csTypeId="urn:microsoft.com/office/officeart/2005/8/colors/accent1_2" csCatId="accent1"/>
      <dgm:spPr/>
      <dgm:t>
        <a:bodyPr/>
        <a:lstStyle/>
        <a:p>
          <a:endParaRPr lang="en-US"/>
        </a:p>
      </dgm:t>
    </dgm:pt>
    <dgm:pt modelId="{E4709BFD-107F-41D7-990E-E7B607604035}">
      <dgm:prSet/>
      <dgm:spPr/>
      <dgm:t>
        <a:bodyPr/>
        <a:lstStyle/>
        <a:p>
          <a:pPr rtl="0"/>
          <a:r>
            <a:rPr lang="en-GB" dirty="0">
              <a:latin typeface="Arial"/>
              <a:cs typeface="Arial"/>
            </a:rPr>
            <a:t>Transformational administration may be a </a:t>
          </a:r>
          <a:r>
            <a:rPr lang="en-GB" u="none" dirty="0">
              <a:latin typeface="Arial"/>
              <a:cs typeface="Arial"/>
            </a:rPr>
            <a:t>authority fashion </a:t>
          </a:r>
          <a:r>
            <a:rPr lang="en-GB" dirty="0">
              <a:latin typeface="Arial"/>
              <a:cs typeface="Arial"/>
            </a:rPr>
            <a:t>that can motivate positive changes in those who take after. Transformational pioneers are by and large enthusiastic, eager, and energetic. Not only are these pioneers concerned and included within the handle; they are moreover centred on making a difference each part of the bunch succeed as well. Through the quality of their vision and identity, transformational pioneers can rouse adherents to alter desires, recognitions, and </a:t>
          </a:r>
          <a:r>
            <a:rPr lang="en-GB" u="none" dirty="0">
              <a:latin typeface="Arial"/>
              <a:cs typeface="Arial"/>
            </a:rPr>
            <a:t>inspirations </a:t>
          </a:r>
          <a:r>
            <a:rPr lang="en-GB" dirty="0">
              <a:latin typeface="Arial"/>
              <a:cs typeface="Arial"/>
            </a:rPr>
            <a:t>to work towards common goals. </a:t>
          </a:r>
          <a:endParaRPr lang="en-US" dirty="0">
            <a:latin typeface="Arial"/>
            <a:cs typeface="Arial"/>
          </a:endParaRPr>
        </a:p>
      </dgm:t>
    </dgm:pt>
    <dgm:pt modelId="{C341026F-FA2C-4EED-85C9-D080E017CB68}" type="parTrans" cxnId="{7FBA5215-D76D-4D04-B756-E6C08B8735DC}">
      <dgm:prSet/>
      <dgm:spPr/>
      <dgm:t>
        <a:bodyPr/>
        <a:lstStyle/>
        <a:p>
          <a:endParaRPr lang="en-US"/>
        </a:p>
      </dgm:t>
    </dgm:pt>
    <dgm:pt modelId="{B4AA3A76-845C-4449-8DED-C966326CC8BF}" type="sibTrans" cxnId="{7FBA5215-D76D-4D04-B756-E6C08B8735DC}">
      <dgm:prSet/>
      <dgm:spPr/>
      <dgm:t>
        <a:bodyPr/>
        <a:lstStyle/>
        <a:p>
          <a:endParaRPr lang="en-US"/>
        </a:p>
      </dgm:t>
    </dgm:pt>
    <dgm:pt modelId="{1AFBFC9B-4790-4B6C-90A1-07A75FAEEE37}" type="pres">
      <dgm:prSet presAssocID="{CEC7A83F-DA7E-4CD7-9A91-76182B41DF58}" presName="compositeShape" presStyleCnt="0">
        <dgm:presLayoutVars>
          <dgm:chMax val="7"/>
          <dgm:dir/>
          <dgm:resizeHandles val="exact"/>
        </dgm:presLayoutVars>
      </dgm:prSet>
      <dgm:spPr/>
    </dgm:pt>
    <dgm:pt modelId="{5F8E9AD9-3011-475A-8538-2DE344BEB8FC}" type="pres">
      <dgm:prSet presAssocID="{CEC7A83F-DA7E-4CD7-9A91-76182B41DF58}" presName="wedge1" presStyleLbl="node1" presStyleIdx="0" presStyleCnt="1"/>
      <dgm:spPr/>
    </dgm:pt>
    <dgm:pt modelId="{301D15BF-DAE0-471B-ABB6-955355E032D6}" type="pres">
      <dgm:prSet presAssocID="{CEC7A83F-DA7E-4CD7-9A91-76182B41DF58}" presName="wedge1Tx" presStyleLbl="node1" presStyleIdx="0" presStyleCnt="1">
        <dgm:presLayoutVars>
          <dgm:chMax val="0"/>
          <dgm:chPref val="0"/>
          <dgm:bulletEnabled val="1"/>
        </dgm:presLayoutVars>
      </dgm:prSet>
      <dgm:spPr/>
    </dgm:pt>
  </dgm:ptLst>
  <dgm:cxnLst>
    <dgm:cxn modelId="{7FBA5215-D76D-4D04-B756-E6C08B8735DC}" srcId="{CEC7A83F-DA7E-4CD7-9A91-76182B41DF58}" destId="{E4709BFD-107F-41D7-990E-E7B607604035}" srcOrd="0" destOrd="0" parTransId="{C341026F-FA2C-4EED-85C9-D080E017CB68}" sibTransId="{B4AA3A76-845C-4449-8DED-C966326CC8BF}"/>
    <dgm:cxn modelId="{2CDEDE96-2788-4FAA-8CEA-DB2781114038}" type="presOf" srcId="{CEC7A83F-DA7E-4CD7-9A91-76182B41DF58}" destId="{1AFBFC9B-4790-4B6C-90A1-07A75FAEEE37}" srcOrd="0" destOrd="0" presId="urn:microsoft.com/office/officeart/2005/8/layout/chart3"/>
    <dgm:cxn modelId="{A49E04B8-CBEF-4583-8F82-720455450F56}" type="presOf" srcId="{E4709BFD-107F-41D7-990E-E7B607604035}" destId="{301D15BF-DAE0-471B-ABB6-955355E032D6}" srcOrd="1" destOrd="0" presId="urn:microsoft.com/office/officeart/2005/8/layout/chart3"/>
    <dgm:cxn modelId="{8228BFED-CAB6-4B38-8C98-134D81EFD7F3}" type="presOf" srcId="{E4709BFD-107F-41D7-990E-E7B607604035}" destId="{5F8E9AD9-3011-475A-8538-2DE344BEB8FC}" srcOrd="0" destOrd="0" presId="urn:microsoft.com/office/officeart/2005/8/layout/chart3"/>
    <dgm:cxn modelId="{6FB1E361-86F7-4308-BE41-4D47F9A80BBB}" type="presParOf" srcId="{1AFBFC9B-4790-4B6C-90A1-07A75FAEEE37}" destId="{5F8E9AD9-3011-475A-8538-2DE344BEB8FC}" srcOrd="0" destOrd="0" presId="urn:microsoft.com/office/officeart/2005/8/layout/chart3"/>
    <dgm:cxn modelId="{4D0D2997-4970-4B95-8ACC-9AE62FAAFF9C}" type="presParOf" srcId="{1AFBFC9B-4790-4B6C-90A1-07A75FAEEE37}" destId="{301D15BF-DAE0-471B-ABB6-955355E032D6}" srcOrd="1" destOrd="0" presId="urn:microsoft.com/office/officeart/2005/8/layout/char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3D41CF9-9E04-4ECB-9B53-4468FC9B760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633B6F5-49EF-404C-BC21-31935E2754B9}">
      <dgm:prSet/>
      <dgm:spPr/>
      <dgm:t>
        <a:bodyPr/>
        <a:lstStyle/>
        <a:p>
          <a:pPr rtl="0"/>
          <a:r>
            <a:rPr lang="en-GB" dirty="0">
              <a:latin typeface="Corbel" panose="020B0503020204020204"/>
            </a:rPr>
            <a:t>Democratic leaders  </a:t>
          </a:r>
          <a:r>
            <a:rPr lang="en-GB" dirty="0"/>
            <a:t>acknowledge input from one or more bunch individuals when </a:t>
          </a:r>
          <a:r>
            <a:rPr lang="en-GB" u="none" dirty="0"/>
            <a:t>making choices </a:t>
          </a:r>
          <a:r>
            <a:rPr lang="en-GB" dirty="0"/>
            <a:t>and tackling issues, but the </a:t>
          </a:r>
          <a:r>
            <a:rPr lang="en-GB" dirty="0">
              <a:latin typeface="Corbel" panose="020B0503020204020204"/>
            </a:rPr>
            <a:t>leader holds</a:t>
          </a:r>
          <a:r>
            <a:rPr lang="en-GB" dirty="0"/>
            <a:t> the ultimate say when choices are made. Gather individuals tend to </a:t>
          </a:r>
          <a:r>
            <a:rPr lang="en-GB" dirty="0">
              <a:latin typeface="Corbel" panose="020B0503020204020204"/>
            </a:rPr>
            <a:t>be attracted </a:t>
          </a:r>
          <a:r>
            <a:rPr lang="en-GB" dirty="0"/>
            <a:t> and </a:t>
          </a:r>
          <a:r>
            <a:rPr lang="en-GB" dirty="0">
              <a:latin typeface="Corbel" panose="020B0503020204020204"/>
            </a:rPr>
            <a:t>happy with </a:t>
          </a:r>
          <a:r>
            <a:rPr lang="en-GB" dirty="0"/>
            <a:t> this </a:t>
          </a:r>
          <a:r>
            <a:rPr lang="en-GB" dirty="0">
              <a:latin typeface="Corbel" panose="020B0503020204020204"/>
            </a:rPr>
            <a:t>type of</a:t>
          </a:r>
          <a:r>
            <a:rPr lang="en-GB" dirty="0"/>
            <a:t> administration.</a:t>
          </a:r>
          <a:endParaRPr lang="en-US" dirty="0"/>
        </a:p>
      </dgm:t>
    </dgm:pt>
    <dgm:pt modelId="{AF82D1AC-5DD5-4E12-B9D0-7B521690B981}" type="parTrans" cxnId="{0C02C537-0133-42A4-8F30-1AF0736AD215}">
      <dgm:prSet/>
      <dgm:spPr/>
      <dgm:t>
        <a:bodyPr/>
        <a:lstStyle/>
        <a:p>
          <a:endParaRPr lang="en-US"/>
        </a:p>
      </dgm:t>
    </dgm:pt>
    <dgm:pt modelId="{5CA5B3E3-1D66-4A80-90FC-BC2AE3D8F046}" type="sibTrans" cxnId="{0C02C537-0133-42A4-8F30-1AF0736AD215}">
      <dgm:prSet/>
      <dgm:spPr/>
      <dgm:t>
        <a:bodyPr/>
        <a:lstStyle/>
        <a:p>
          <a:endParaRPr lang="en-US"/>
        </a:p>
      </dgm:t>
    </dgm:pt>
    <dgm:pt modelId="{F571B7B1-F84C-4638-87BF-C3BC87120E95}">
      <dgm:prSet/>
      <dgm:spPr/>
      <dgm:t>
        <a:bodyPr/>
        <a:lstStyle/>
        <a:p>
          <a:pPr rtl="0"/>
          <a:r>
            <a:rPr lang="en-GB" dirty="0">
              <a:latin typeface="Corbel" panose="020B0503020204020204"/>
            </a:rPr>
            <a:t>Effective</a:t>
          </a:r>
          <a:r>
            <a:rPr lang="en-GB" dirty="0"/>
            <a:t> and </a:t>
          </a:r>
          <a:r>
            <a:rPr lang="en-GB" dirty="0">
              <a:latin typeface="Corbel" panose="020B0503020204020204"/>
            </a:rPr>
            <a:t>accurate</a:t>
          </a:r>
          <a:r>
            <a:rPr lang="en-GB" dirty="0"/>
            <a:t> decisions</a:t>
          </a:r>
          <a:r>
            <a:rPr lang="en-GB" dirty="0">
              <a:latin typeface="Corbel" panose="020B0503020204020204"/>
            </a:rPr>
            <a:t> leads to democratic leadership style. </a:t>
          </a:r>
          <a:r>
            <a:rPr lang="en-GB" dirty="0"/>
            <a:t> Input from gather individuals with specialized information and skill makes a more total premise for decision-making.</a:t>
          </a:r>
          <a:r>
            <a:rPr lang="en-GB" dirty="0">
              <a:latin typeface="Corbel" panose="020B0503020204020204"/>
            </a:rPr>
            <a:t> </a:t>
          </a:r>
          <a:endParaRPr lang="en-US" dirty="0"/>
        </a:p>
      </dgm:t>
    </dgm:pt>
    <dgm:pt modelId="{3AB36026-F8F5-46C9-9341-235F572810D2}" type="parTrans" cxnId="{173F527D-EDEA-40EB-862F-792170E9F7A6}">
      <dgm:prSet/>
      <dgm:spPr/>
      <dgm:t>
        <a:bodyPr/>
        <a:lstStyle/>
        <a:p>
          <a:endParaRPr lang="en-US"/>
        </a:p>
      </dgm:t>
    </dgm:pt>
    <dgm:pt modelId="{F3ABB7EA-DB1C-4880-B5C0-6CAE63FE7CC4}" type="sibTrans" cxnId="{173F527D-EDEA-40EB-862F-792170E9F7A6}">
      <dgm:prSet/>
      <dgm:spPr/>
      <dgm:t>
        <a:bodyPr/>
        <a:lstStyle/>
        <a:p>
          <a:endParaRPr lang="en-US"/>
        </a:p>
      </dgm:t>
    </dgm:pt>
    <dgm:pt modelId="{E0634D9E-F064-4FED-BE17-421E83073332}" type="pres">
      <dgm:prSet presAssocID="{53D41CF9-9E04-4ECB-9B53-4468FC9B7606}" presName="linear" presStyleCnt="0">
        <dgm:presLayoutVars>
          <dgm:animLvl val="lvl"/>
          <dgm:resizeHandles val="exact"/>
        </dgm:presLayoutVars>
      </dgm:prSet>
      <dgm:spPr/>
    </dgm:pt>
    <dgm:pt modelId="{69C71AB5-C618-4C4B-BB2D-423BBDCE2E24}" type="pres">
      <dgm:prSet presAssocID="{D633B6F5-49EF-404C-BC21-31935E2754B9}" presName="parentText" presStyleLbl="node1" presStyleIdx="0" presStyleCnt="2">
        <dgm:presLayoutVars>
          <dgm:chMax val="0"/>
          <dgm:bulletEnabled val="1"/>
        </dgm:presLayoutVars>
      </dgm:prSet>
      <dgm:spPr/>
    </dgm:pt>
    <dgm:pt modelId="{B257A97A-5996-4784-82F3-BADCD13A37BD}" type="pres">
      <dgm:prSet presAssocID="{5CA5B3E3-1D66-4A80-90FC-BC2AE3D8F046}" presName="spacer" presStyleCnt="0"/>
      <dgm:spPr/>
    </dgm:pt>
    <dgm:pt modelId="{58238B42-6D1F-42E1-9368-FD968242612E}" type="pres">
      <dgm:prSet presAssocID="{F571B7B1-F84C-4638-87BF-C3BC87120E95}" presName="parentText" presStyleLbl="node1" presStyleIdx="1" presStyleCnt="2">
        <dgm:presLayoutVars>
          <dgm:chMax val="0"/>
          <dgm:bulletEnabled val="1"/>
        </dgm:presLayoutVars>
      </dgm:prSet>
      <dgm:spPr/>
    </dgm:pt>
  </dgm:ptLst>
  <dgm:cxnLst>
    <dgm:cxn modelId="{4D8B2A0B-3795-4B99-A359-C00F2FA65AD9}" type="presOf" srcId="{D633B6F5-49EF-404C-BC21-31935E2754B9}" destId="{69C71AB5-C618-4C4B-BB2D-423BBDCE2E24}" srcOrd="0" destOrd="0" presId="urn:microsoft.com/office/officeart/2005/8/layout/vList2"/>
    <dgm:cxn modelId="{20CB2023-7B59-4174-A928-58CFE663803F}" type="presOf" srcId="{53D41CF9-9E04-4ECB-9B53-4468FC9B7606}" destId="{E0634D9E-F064-4FED-BE17-421E83073332}" srcOrd="0" destOrd="0" presId="urn:microsoft.com/office/officeart/2005/8/layout/vList2"/>
    <dgm:cxn modelId="{0C02C537-0133-42A4-8F30-1AF0736AD215}" srcId="{53D41CF9-9E04-4ECB-9B53-4468FC9B7606}" destId="{D633B6F5-49EF-404C-BC21-31935E2754B9}" srcOrd="0" destOrd="0" parTransId="{AF82D1AC-5DD5-4E12-B9D0-7B521690B981}" sibTransId="{5CA5B3E3-1D66-4A80-90FC-BC2AE3D8F046}"/>
    <dgm:cxn modelId="{4705CD4C-0F20-45A0-A9A2-D41EEF3EC252}" type="presOf" srcId="{F571B7B1-F84C-4638-87BF-C3BC87120E95}" destId="{58238B42-6D1F-42E1-9368-FD968242612E}" srcOrd="0" destOrd="0" presId="urn:microsoft.com/office/officeart/2005/8/layout/vList2"/>
    <dgm:cxn modelId="{173F527D-EDEA-40EB-862F-792170E9F7A6}" srcId="{53D41CF9-9E04-4ECB-9B53-4468FC9B7606}" destId="{F571B7B1-F84C-4638-87BF-C3BC87120E95}" srcOrd="1" destOrd="0" parTransId="{3AB36026-F8F5-46C9-9341-235F572810D2}" sibTransId="{F3ABB7EA-DB1C-4880-B5C0-6CAE63FE7CC4}"/>
    <dgm:cxn modelId="{DCA81F38-A8F0-44CA-9DFC-9736712C98D5}" type="presParOf" srcId="{E0634D9E-F064-4FED-BE17-421E83073332}" destId="{69C71AB5-C618-4C4B-BB2D-423BBDCE2E24}" srcOrd="0" destOrd="0" presId="urn:microsoft.com/office/officeart/2005/8/layout/vList2"/>
    <dgm:cxn modelId="{6959246F-41F8-42F5-8804-C8D372826C2A}" type="presParOf" srcId="{E0634D9E-F064-4FED-BE17-421E83073332}" destId="{B257A97A-5996-4784-82F3-BADCD13A37BD}" srcOrd="1" destOrd="0" presId="urn:microsoft.com/office/officeart/2005/8/layout/vList2"/>
    <dgm:cxn modelId="{07916A9E-AAD5-474E-A9BE-2D6A075F460C}" type="presParOf" srcId="{E0634D9E-F064-4FED-BE17-421E83073332}" destId="{58238B42-6D1F-42E1-9368-FD968242612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3B84C4D-2360-4775-B94D-F1530B3FB1A8}"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80786AA1-3682-4CC6-ADC8-802E1693AD6C}">
      <dgm:prSet/>
      <dgm:spPr/>
      <dgm:t>
        <a:bodyPr/>
        <a:lstStyle/>
        <a:p>
          <a:pPr rtl="0"/>
          <a:r>
            <a:rPr lang="en-GB" dirty="0"/>
            <a:t>Task-oriented authority could be a mandate fashion of authority indicating assignments and objectives. Task-oriented </a:t>
          </a:r>
          <a:r>
            <a:rPr lang="en-GB" dirty="0">
              <a:latin typeface="Corbel" panose="020B0503020204020204"/>
            </a:rPr>
            <a:t>leaders give</a:t>
          </a:r>
          <a:r>
            <a:rPr lang="en-GB" dirty="0"/>
            <a:t> steps and a arrange to meet the objectives of an organization. In task-oriented authority, the </a:t>
          </a:r>
          <a:r>
            <a:rPr lang="en-GB" dirty="0">
              <a:latin typeface="Corbel" panose="020B0503020204020204"/>
            </a:rPr>
            <a:t>leader can</a:t>
          </a:r>
          <a:r>
            <a:rPr lang="en-GB" dirty="0"/>
            <a:t> accomplish a specific standard of execution in their course. You'll select task-oriented authority as a fashion to consolidate your administration aptitudes within the business.</a:t>
          </a:r>
          <a:endParaRPr lang="en-US" dirty="0">
            <a:latin typeface="Corbel" panose="020B0503020204020204"/>
          </a:endParaRPr>
        </a:p>
      </dgm:t>
    </dgm:pt>
    <dgm:pt modelId="{A1F27736-A85B-452E-8E7E-DE5E0BB57FD5}" type="parTrans" cxnId="{E36253E5-0CC8-4ED0-88C2-02F05B2BF271}">
      <dgm:prSet/>
      <dgm:spPr/>
      <dgm:t>
        <a:bodyPr/>
        <a:lstStyle/>
        <a:p>
          <a:endParaRPr lang="en-US"/>
        </a:p>
      </dgm:t>
    </dgm:pt>
    <dgm:pt modelId="{2F314B21-8DB1-4031-B81F-345F33B3507B}" type="sibTrans" cxnId="{E36253E5-0CC8-4ED0-88C2-02F05B2BF271}">
      <dgm:prSet/>
      <dgm:spPr/>
      <dgm:t>
        <a:bodyPr/>
        <a:lstStyle/>
        <a:p>
          <a:endParaRPr lang="en-US"/>
        </a:p>
      </dgm:t>
    </dgm:pt>
    <dgm:pt modelId="{57265C73-DEAF-478A-BE49-6F1B8C757B91}">
      <dgm:prSet phldr="0"/>
      <dgm:spPr/>
      <dgm:t>
        <a:bodyPr/>
        <a:lstStyle/>
        <a:p>
          <a:pPr rtl="0"/>
          <a:r>
            <a:rPr lang="en-GB" dirty="0">
              <a:latin typeface="Corbel" panose="020B0503020204020204"/>
            </a:rPr>
            <a:t> </a:t>
          </a:r>
          <a:r>
            <a:rPr lang="en-GB" dirty="0"/>
            <a:t>Task-oriented administration is highly objective </a:t>
          </a:r>
          <a:r>
            <a:rPr lang="en-GB" dirty="0">
              <a:latin typeface="Corbel" panose="020B0503020204020204"/>
            </a:rPr>
            <a:t>centred</a:t>
          </a:r>
          <a:r>
            <a:rPr lang="en-GB" dirty="0"/>
            <a:t> and total the goals inside indicated due dates. Task-oriented </a:t>
          </a:r>
          <a:r>
            <a:rPr lang="en-GB" dirty="0">
              <a:latin typeface="Corbel" panose="020B0503020204020204"/>
            </a:rPr>
            <a:t>leaders characterize</a:t>
          </a:r>
          <a:r>
            <a:rPr lang="en-GB" dirty="0"/>
            <a:t> the roles of the entire group, supporting them. Task-oriented </a:t>
          </a:r>
          <a:r>
            <a:rPr lang="en-GB" dirty="0">
              <a:latin typeface="Corbel" panose="020B0503020204020204"/>
            </a:rPr>
            <a:t>leaders give</a:t>
          </a:r>
          <a:r>
            <a:rPr lang="en-GB" dirty="0"/>
            <a:t> work instruments, assets, and other instruments to urge the work drained. this kind of authority, everything is </a:t>
          </a:r>
          <a:r>
            <a:rPr lang="en-GB" dirty="0">
              <a:latin typeface="Corbel" panose="020B0503020204020204"/>
            </a:rPr>
            <a:t>centred</a:t>
          </a:r>
          <a:r>
            <a:rPr lang="en-GB" dirty="0"/>
            <a:t> on accomplishing the task.</a:t>
          </a:r>
          <a:r>
            <a:rPr lang="en-GB" dirty="0">
              <a:latin typeface="Corbel" panose="020B0503020204020204"/>
            </a:rPr>
            <a:t> </a:t>
          </a:r>
          <a:endParaRPr lang="en-GB" dirty="0"/>
        </a:p>
      </dgm:t>
    </dgm:pt>
    <dgm:pt modelId="{18135E0A-61A8-4CE9-A206-04568C9BEBA4}" type="parTrans" cxnId="{9D32DBB2-A664-449B-9C57-7212E0A7C722}">
      <dgm:prSet/>
      <dgm:spPr/>
    </dgm:pt>
    <dgm:pt modelId="{0F0C1690-7EBA-4306-BD9C-A3442D2E517F}" type="sibTrans" cxnId="{9D32DBB2-A664-449B-9C57-7212E0A7C722}">
      <dgm:prSet/>
      <dgm:spPr/>
    </dgm:pt>
    <dgm:pt modelId="{5EA607F9-6E6F-4EDE-BEB2-FAD7A09BADA7}" type="pres">
      <dgm:prSet presAssocID="{63B84C4D-2360-4775-B94D-F1530B3FB1A8}" presName="linear" presStyleCnt="0">
        <dgm:presLayoutVars>
          <dgm:animLvl val="lvl"/>
          <dgm:resizeHandles val="exact"/>
        </dgm:presLayoutVars>
      </dgm:prSet>
      <dgm:spPr/>
    </dgm:pt>
    <dgm:pt modelId="{60AE20DC-74ED-46C3-8856-4D10045D3458}" type="pres">
      <dgm:prSet presAssocID="{80786AA1-3682-4CC6-ADC8-802E1693AD6C}" presName="parentText" presStyleLbl="node1" presStyleIdx="0" presStyleCnt="2">
        <dgm:presLayoutVars>
          <dgm:chMax val="0"/>
          <dgm:bulletEnabled val="1"/>
        </dgm:presLayoutVars>
      </dgm:prSet>
      <dgm:spPr/>
    </dgm:pt>
    <dgm:pt modelId="{83D92F3E-36DE-4CCA-BEEC-3DE978381BB0}" type="pres">
      <dgm:prSet presAssocID="{2F314B21-8DB1-4031-B81F-345F33B3507B}" presName="spacer" presStyleCnt="0"/>
      <dgm:spPr/>
    </dgm:pt>
    <dgm:pt modelId="{A21BD059-B7D9-49BD-9E84-A479EE3D4008}" type="pres">
      <dgm:prSet presAssocID="{57265C73-DEAF-478A-BE49-6F1B8C757B91}" presName="parentText" presStyleLbl="node1" presStyleIdx="1" presStyleCnt="2">
        <dgm:presLayoutVars>
          <dgm:chMax val="0"/>
          <dgm:bulletEnabled val="1"/>
        </dgm:presLayoutVars>
      </dgm:prSet>
      <dgm:spPr/>
    </dgm:pt>
  </dgm:ptLst>
  <dgm:cxnLst>
    <dgm:cxn modelId="{6554E649-92DA-498A-BA16-7F300CBF7A0F}" type="presOf" srcId="{57265C73-DEAF-478A-BE49-6F1B8C757B91}" destId="{A21BD059-B7D9-49BD-9E84-A479EE3D4008}" srcOrd="0" destOrd="0" presId="urn:microsoft.com/office/officeart/2005/8/layout/vList2"/>
    <dgm:cxn modelId="{1C71816D-887C-4705-9D18-06F5D8C1A4F1}" type="presOf" srcId="{63B84C4D-2360-4775-B94D-F1530B3FB1A8}" destId="{5EA607F9-6E6F-4EDE-BEB2-FAD7A09BADA7}" srcOrd="0" destOrd="0" presId="urn:microsoft.com/office/officeart/2005/8/layout/vList2"/>
    <dgm:cxn modelId="{9D32DBB2-A664-449B-9C57-7212E0A7C722}" srcId="{63B84C4D-2360-4775-B94D-F1530B3FB1A8}" destId="{57265C73-DEAF-478A-BE49-6F1B8C757B91}" srcOrd="1" destOrd="0" parTransId="{18135E0A-61A8-4CE9-A206-04568C9BEBA4}" sibTransId="{0F0C1690-7EBA-4306-BD9C-A3442D2E517F}"/>
    <dgm:cxn modelId="{E36253E5-0CC8-4ED0-88C2-02F05B2BF271}" srcId="{63B84C4D-2360-4775-B94D-F1530B3FB1A8}" destId="{80786AA1-3682-4CC6-ADC8-802E1693AD6C}" srcOrd="0" destOrd="0" parTransId="{A1F27736-A85B-452E-8E7E-DE5E0BB57FD5}" sibTransId="{2F314B21-8DB1-4031-B81F-345F33B3507B}"/>
    <dgm:cxn modelId="{F87722F4-5AF9-435F-9038-ADB71F823288}" type="presOf" srcId="{80786AA1-3682-4CC6-ADC8-802E1693AD6C}" destId="{60AE20DC-74ED-46C3-8856-4D10045D3458}" srcOrd="0" destOrd="0" presId="urn:microsoft.com/office/officeart/2005/8/layout/vList2"/>
    <dgm:cxn modelId="{E6C9BC1D-9BF3-4B2D-9012-90144C352D53}" type="presParOf" srcId="{5EA607F9-6E6F-4EDE-BEB2-FAD7A09BADA7}" destId="{60AE20DC-74ED-46C3-8856-4D10045D3458}" srcOrd="0" destOrd="0" presId="urn:microsoft.com/office/officeart/2005/8/layout/vList2"/>
    <dgm:cxn modelId="{0D97514A-1094-4574-98FA-A9A849367F58}" type="presParOf" srcId="{5EA607F9-6E6F-4EDE-BEB2-FAD7A09BADA7}" destId="{83D92F3E-36DE-4CCA-BEEC-3DE978381BB0}" srcOrd="1" destOrd="0" presId="urn:microsoft.com/office/officeart/2005/8/layout/vList2"/>
    <dgm:cxn modelId="{F922F4DD-3DDB-4C37-B433-2F02E382244F}" type="presParOf" srcId="{5EA607F9-6E6F-4EDE-BEB2-FAD7A09BADA7}" destId="{A21BD059-B7D9-49BD-9E84-A479EE3D400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41C0164-A81D-4744-B7F5-FE0405B23F54}"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DD3A02CC-E051-4CC1-841A-5009C6A3B475}">
      <dgm:prSet/>
      <dgm:spPr/>
      <dgm:t>
        <a:bodyPr/>
        <a:lstStyle/>
        <a:p>
          <a:r>
            <a:rPr lang="en-GB" b="1" dirty="0"/>
            <a:t>Task-oriented leaders</a:t>
          </a:r>
          <a:r>
            <a:rPr lang="en-GB" dirty="0"/>
            <a:t> know how to divide the work according to the team’s strengths, competencies, and roles within the time limit required. They understand their resource limitations and make defined plans to assign the work to highly effective and efficient employees to meet the closing date. In this way, the leader can achieve results more successfully than any other kind of leadership.</a:t>
          </a:r>
          <a:endParaRPr lang="en-US" dirty="0"/>
        </a:p>
      </dgm:t>
    </dgm:pt>
    <dgm:pt modelId="{4006B94C-26BB-4054-B9EA-107FE92EC07D}" type="parTrans" cxnId="{8BE76826-06A8-4A8F-8222-799D3E41AEBC}">
      <dgm:prSet/>
      <dgm:spPr/>
      <dgm:t>
        <a:bodyPr/>
        <a:lstStyle/>
        <a:p>
          <a:endParaRPr lang="en-US"/>
        </a:p>
      </dgm:t>
    </dgm:pt>
    <dgm:pt modelId="{132DA051-5E35-43A8-9516-1DE73AE64B40}" type="sibTrans" cxnId="{8BE76826-06A8-4A8F-8222-799D3E41AEBC}">
      <dgm:prSet/>
      <dgm:spPr/>
      <dgm:t>
        <a:bodyPr/>
        <a:lstStyle/>
        <a:p>
          <a:endParaRPr lang="en-US"/>
        </a:p>
      </dgm:t>
    </dgm:pt>
    <dgm:pt modelId="{750D4A0D-F1A8-49E9-A70B-A9385CDA829A}">
      <dgm:prSet/>
      <dgm:spPr/>
      <dgm:t>
        <a:bodyPr/>
        <a:lstStyle/>
        <a:p>
          <a:pPr rtl="0"/>
          <a:r>
            <a:rPr lang="en-GB" dirty="0"/>
            <a:t>This directive kind of leadership strives to ensure the achievement of deadlines. This type of leadership is much different than relationship-oriented </a:t>
          </a:r>
          <a:r>
            <a:rPr lang="en-GB" dirty="0">
              <a:latin typeface="Corbel" panose="020B0503020204020204"/>
            </a:rPr>
            <a:t>let task-oriented</a:t>
          </a:r>
          <a:r>
            <a:rPr lang="en-GB" dirty="0"/>
            <a:t> </a:t>
          </a:r>
          <a:r>
            <a:rPr lang="en-GB" dirty="0">
              <a:latin typeface="Corbel" panose="020B0503020204020204"/>
            </a:rPr>
            <a:t>leaders know</a:t>
          </a:r>
          <a:r>
            <a:rPr lang="en-GB" dirty="0"/>
            <a:t> how to partition the work concurring to the team’s qualities, competencies, and parts inside the time restrain required. They get it their asset impediments and make characterized plans to relegate the work to profoundly successful and effective workers to meet the closing date. </a:t>
          </a:r>
          <a:endParaRPr lang="en-US" dirty="0">
            <a:latin typeface="Corbel" panose="020B0503020204020204"/>
          </a:endParaRPr>
        </a:p>
      </dgm:t>
    </dgm:pt>
    <dgm:pt modelId="{77FFA829-4BED-4438-A0F4-001FEAF80D2F}" type="parTrans" cxnId="{D86FC279-C03D-44C7-88B5-ADBDE0BA1563}">
      <dgm:prSet/>
      <dgm:spPr/>
      <dgm:t>
        <a:bodyPr/>
        <a:lstStyle/>
        <a:p>
          <a:endParaRPr lang="en-US"/>
        </a:p>
      </dgm:t>
    </dgm:pt>
    <dgm:pt modelId="{D0B8E733-65DE-4CED-BD92-8019C276046A}" type="sibTrans" cxnId="{D86FC279-C03D-44C7-88B5-ADBDE0BA1563}">
      <dgm:prSet/>
      <dgm:spPr/>
      <dgm:t>
        <a:bodyPr/>
        <a:lstStyle/>
        <a:p>
          <a:endParaRPr lang="en-US"/>
        </a:p>
      </dgm:t>
    </dgm:pt>
    <dgm:pt modelId="{26288D37-BBAD-4525-9902-BBAAE87D2E10}">
      <dgm:prSet phldr="0"/>
      <dgm:spPr/>
      <dgm:t>
        <a:bodyPr/>
        <a:lstStyle/>
        <a:p>
          <a:r>
            <a:rPr lang="en-GB" dirty="0">
              <a:latin typeface="Corbel" panose="020B0503020204020204"/>
            </a:rPr>
            <a:t> Leadership</a:t>
          </a:r>
          <a:r>
            <a:rPr lang="en-GB" dirty="0"/>
            <a:t>, which focuses on developing strong bonds and being emotionally supportive for many reasons.Being direct provides step by step solutions to problems and tasks that need to complete on specific deadlines.</a:t>
          </a:r>
        </a:p>
      </dgm:t>
    </dgm:pt>
    <dgm:pt modelId="{A3E5B1A2-A86E-454A-9D80-A23FF6918E79}" type="parTrans" cxnId="{31B49DC3-78C2-40E8-8979-98883658D9FD}">
      <dgm:prSet/>
      <dgm:spPr/>
    </dgm:pt>
    <dgm:pt modelId="{F2488090-6A8C-46F7-8320-5A782BB7419A}" type="sibTrans" cxnId="{31B49DC3-78C2-40E8-8979-98883658D9FD}">
      <dgm:prSet/>
      <dgm:spPr/>
    </dgm:pt>
    <dgm:pt modelId="{B7A7DB01-69BB-4436-9564-DA8CFD7ED07C}">
      <dgm:prSet phldr="0"/>
      <dgm:spPr/>
      <dgm:t>
        <a:bodyPr/>
        <a:lstStyle/>
        <a:p>
          <a:r>
            <a:rPr lang="en-GB" dirty="0">
              <a:latin typeface="Corbel" panose="020B0503020204020204"/>
            </a:rPr>
            <a:t> </a:t>
          </a:r>
          <a:r>
            <a:rPr lang="en-GB" dirty="0"/>
            <a:t>This sort of authority is much diverse than relationship-oriented administration, which </a:t>
          </a:r>
          <a:r>
            <a:rPr lang="en-GB" dirty="0">
              <a:latin typeface="Corbel" panose="020B0503020204020204"/>
            </a:rPr>
            <a:t>centres</a:t>
          </a:r>
          <a:r>
            <a:rPr lang="en-GB" dirty="0"/>
            <a:t> on creating solid bonds and being candidly steady for numerous reasons. Being coordinate gives step by step arrangements to issues and errands that </a:t>
          </a:r>
          <a:r>
            <a:rPr lang="en-GB" dirty="0">
              <a:latin typeface="Corbel" panose="020B0503020204020204"/>
            </a:rPr>
            <a:t>must</a:t>
          </a:r>
          <a:r>
            <a:rPr lang="en-GB" dirty="0"/>
            <a:t> be total on deadlines.</a:t>
          </a:r>
        </a:p>
      </dgm:t>
    </dgm:pt>
    <dgm:pt modelId="{C2BBC976-6C17-4D17-893E-CFD3F00F8033}" type="parTrans" cxnId="{942F40F6-C6F8-4E16-AF48-41C5890E4C35}">
      <dgm:prSet/>
      <dgm:spPr/>
    </dgm:pt>
    <dgm:pt modelId="{EB6E5960-61A3-4B1C-9FC8-1F9FD8F9B110}" type="sibTrans" cxnId="{942F40F6-C6F8-4E16-AF48-41C5890E4C35}">
      <dgm:prSet/>
      <dgm:spPr/>
    </dgm:pt>
    <dgm:pt modelId="{F1026877-3C53-4146-B291-AE230CEBAEC6}" type="pres">
      <dgm:prSet presAssocID="{441C0164-A81D-4744-B7F5-FE0405B23F54}" presName="linear" presStyleCnt="0">
        <dgm:presLayoutVars>
          <dgm:animLvl val="lvl"/>
          <dgm:resizeHandles val="exact"/>
        </dgm:presLayoutVars>
      </dgm:prSet>
      <dgm:spPr/>
    </dgm:pt>
    <dgm:pt modelId="{8AC798A9-3C37-4139-8D51-28B0637457A6}" type="pres">
      <dgm:prSet presAssocID="{DD3A02CC-E051-4CC1-841A-5009C6A3B475}" presName="parentText" presStyleLbl="node1" presStyleIdx="0" presStyleCnt="4">
        <dgm:presLayoutVars>
          <dgm:chMax val="0"/>
          <dgm:bulletEnabled val="1"/>
        </dgm:presLayoutVars>
      </dgm:prSet>
      <dgm:spPr/>
    </dgm:pt>
    <dgm:pt modelId="{524B3D7C-9E41-4371-ABEC-3DCED0AC5490}" type="pres">
      <dgm:prSet presAssocID="{132DA051-5E35-43A8-9516-1DE73AE64B40}" presName="spacer" presStyleCnt="0"/>
      <dgm:spPr/>
    </dgm:pt>
    <dgm:pt modelId="{00B146EC-2EC5-4B29-AF42-58E3681D6FF2}" type="pres">
      <dgm:prSet presAssocID="{750D4A0D-F1A8-49E9-A70B-A9385CDA829A}" presName="parentText" presStyleLbl="node1" presStyleIdx="1" presStyleCnt="4">
        <dgm:presLayoutVars>
          <dgm:chMax val="0"/>
          <dgm:bulletEnabled val="1"/>
        </dgm:presLayoutVars>
      </dgm:prSet>
      <dgm:spPr/>
    </dgm:pt>
    <dgm:pt modelId="{A050450D-B753-4A6B-9432-8AB75B50D3BB}" type="pres">
      <dgm:prSet presAssocID="{D0B8E733-65DE-4CED-BD92-8019C276046A}" presName="spacer" presStyleCnt="0"/>
      <dgm:spPr/>
    </dgm:pt>
    <dgm:pt modelId="{8F614DD2-F4F4-4CE9-B87F-66D76B807096}" type="pres">
      <dgm:prSet presAssocID="{B7A7DB01-69BB-4436-9564-DA8CFD7ED07C}" presName="parentText" presStyleLbl="node1" presStyleIdx="2" presStyleCnt="4">
        <dgm:presLayoutVars>
          <dgm:chMax val="0"/>
          <dgm:bulletEnabled val="1"/>
        </dgm:presLayoutVars>
      </dgm:prSet>
      <dgm:spPr/>
    </dgm:pt>
    <dgm:pt modelId="{93FC6189-E482-43A9-9504-490E72573088}" type="pres">
      <dgm:prSet presAssocID="{EB6E5960-61A3-4B1C-9FC8-1F9FD8F9B110}" presName="spacer" presStyleCnt="0"/>
      <dgm:spPr/>
    </dgm:pt>
    <dgm:pt modelId="{29295B08-FE6A-4A3F-9AA2-15E680C789AC}" type="pres">
      <dgm:prSet presAssocID="{26288D37-BBAD-4525-9902-BBAAE87D2E10}" presName="parentText" presStyleLbl="node1" presStyleIdx="3" presStyleCnt="4">
        <dgm:presLayoutVars>
          <dgm:chMax val="0"/>
          <dgm:bulletEnabled val="1"/>
        </dgm:presLayoutVars>
      </dgm:prSet>
      <dgm:spPr/>
    </dgm:pt>
  </dgm:ptLst>
  <dgm:cxnLst>
    <dgm:cxn modelId="{3DB4D718-6BEE-425A-B422-CA75381796B5}" type="presOf" srcId="{DD3A02CC-E051-4CC1-841A-5009C6A3B475}" destId="{8AC798A9-3C37-4139-8D51-28B0637457A6}" srcOrd="0" destOrd="0" presId="urn:microsoft.com/office/officeart/2005/8/layout/vList2"/>
    <dgm:cxn modelId="{8BE76826-06A8-4A8F-8222-799D3E41AEBC}" srcId="{441C0164-A81D-4744-B7F5-FE0405B23F54}" destId="{DD3A02CC-E051-4CC1-841A-5009C6A3B475}" srcOrd="0" destOrd="0" parTransId="{4006B94C-26BB-4054-B9EA-107FE92EC07D}" sibTransId="{132DA051-5E35-43A8-9516-1DE73AE64B40}"/>
    <dgm:cxn modelId="{2DF1252F-CFB8-44EF-A036-26C48378613F}" type="presOf" srcId="{26288D37-BBAD-4525-9902-BBAAE87D2E10}" destId="{29295B08-FE6A-4A3F-9AA2-15E680C789AC}" srcOrd="0" destOrd="0" presId="urn:microsoft.com/office/officeart/2005/8/layout/vList2"/>
    <dgm:cxn modelId="{93271661-71B3-4F71-8CD2-1CFEF7F50FB7}" type="presOf" srcId="{441C0164-A81D-4744-B7F5-FE0405B23F54}" destId="{F1026877-3C53-4146-B291-AE230CEBAEC6}" srcOrd="0" destOrd="0" presId="urn:microsoft.com/office/officeart/2005/8/layout/vList2"/>
    <dgm:cxn modelId="{D86FC279-C03D-44C7-88B5-ADBDE0BA1563}" srcId="{441C0164-A81D-4744-B7F5-FE0405B23F54}" destId="{750D4A0D-F1A8-49E9-A70B-A9385CDA829A}" srcOrd="1" destOrd="0" parTransId="{77FFA829-4BED-4438-A0F4-001FEAF80D2F}" sibTransId="{D0B8E733-65DE-4CED-BD92-8019C276046A}"/>
    <dgm:cxn modelId="{136C60AC-A2B5-4F49-9FEF-520B4D0189C2}" type="presOf" srcId="{750D4A0D-F1A8-49E9-A70B-A9385CDA829A}" destId="{00B146EC-2EC5-4B29-AF42-58E3681D6FF2}" srcOrd="0" destOrd="0" presId="urn:microsoft.com/office/officeart/2005/8/layout/vList2"/>
    <dgm:cxn modelId="{3A3E09B2-4A2B-4792-A3B5-FAF40B6CEAC1}" type="presOf" srcId="{B7A7DB01-69BB-4436-9564-DA8CFD7ED07C}" destId="{8F614DD2-F4F4-4CE9-B87F-66D76B807096}" srcOrd="0" destOrd="0" presId="urn:microsoft.com/office/officeart/2005/8/layout/vList2"/>
    <dgm:cxn modelId="{31B49DC3-78C2-40E8-8979-98883658D9FD}" srcId="{441C0164-A81D-4744-B7F5-FE0405B23F54}" destId="{26288D37-BBAD-4525-9902-BBAAE87D2E10}" srcOrd="3" destOrd="0" parTransId="{A3E5B1A2-A86E-454A-9D80-A23FF6918E79}" sibTransId="{F2488090-6A8C-46F7-8320-5A782BB7419A}"/>
    <dgm:cxn modelId="{942F40F6-C6F8-4E16-AF48-41C5890E4C35}" srcId="{441C0164-A81D-4744-B7F5-FE0405B23F54}" destId="{B7A7DB01-69BB-4436-9564-DA8CFD7ED07C}" srcOrd="2" destOrd="0" parTransId="{C2BBC976-6C17-4D17-893E-CFD3F00F8033}" sibTransId="{EB6E5960-61A3-4B1C-9FC8-1F9FD8F9B110}"/>
    <dgm:cxn modelId="{E27EE674-B2F4-4BCC-BFE3-4745D49CDAF9}" type="presParOf" srcId="{F1026877-3C53-4146-B291-AE230CEBAEC6}" destId="{8AC798A9-3C37-4139-8D51-28B0637457A6}" srcOrd="0" destOrd="0" presId="urn:microsoft.com/office/officeart/2005/8/layout/vList2"/>
    <dgm:cxn modelId="{5F56EC2E-2D5A-4CE1-99E7-9173DDD844C9}" type="presParOf" srcId="{F1026877-3C53-4146-B291-AE230CEBAEC6}" destId="{524B3D7C-9E41-4371-ABEC-3DCED0AC5490}" srcOrd="1" destOrd="0" presId="urn:microsoft.com/office/officeart/2005/8/layout/vList2"/>
    <dgm:cxn modelId="{8717BE8C-EB79-49AE-B71A-562A05A3E814}" type="presParOf" srcId="{F1026877-3C53-4146-B291-AE230CEBAEC6}" destId="{00B146EC-2EC5-4B29-AF42-58E3681D6FF2}" srcOrd="2" destOrd="0" presId="urn:microsoft.com/office/officeart/2005/8/layout/vList2"/>
    <dgm:cxn modelId="{5FBBCA5D-40F7-4F72-97F3-B8E9A10A1CFC}" type="presParOf" srcId="{F1026877-3C53-4146-B291-AE230CEBAEC6}" destId="{A050450D-B753-4A6B-9432-8AB75B50D3BB}" srcOrd="3" destOrd="0" presId="urn:microsoft.com/office/officeart/2005/8/layout/vList2"/>
    <dgm:cxn modelId="{07052B50-0CED-4D60-8E81-C4C697B3324F}" type="presParOf" srcId="{F1026877-3C53-4146-B291-AE230CEBAEC6}" destId="{8F614DD2-F4F4-4CE9-B87F-66D76B807096}" srcOrd="4" destOrd="0" presId="urn:microsoft.com/office/officeart/2005/8/layout/vList2"/>
    <dgm:cxn modelId="{007B442C-90C2-4BC3-BC9E-86554B2043B3}" type="presParOf" srcId="{F1026877-3C53-4146-B291-AE230CEBAEC6}" destId="{93FC6189-E482-43A9-9504-490E72573088}" srcOrd="5" destOrd="0" presId="urn:microsoft.com/office/officeart/2005/8/layout/vList2"/>
    <dgm:cxn modelId="{0A98B918-C75A-45AE-A6EA-74C2F4ED93CD}" type="presParOf" srcId="{F1026877-3C53-4146-B291-AE230CEBAEC6}" destId="{29295B08-FE6A-4A3F-9AA2-15E680C789AC}"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B86E4F3-A0F3-4269-BB99-99922397B858}"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68C5FF1-6652-4DF9-9263-D6D733851A10}">
      <dgm:prSet/>
      <dgm:spPr/>
      <dgm:t>
        <a:bodyPr/>
        <a:lstStyle/>
        <a:p>
          <a:pPr>
            <a:lnSpc>
              <a:spcPct val="100000"/>
            </a:lnSpc>
            <a:defRPr cap="all"/>
          </a:pPr>
          <a:r>
            <a:rPr lang="en-GB" b="1"/>
            <a:t>Clarify objectives</a:t>
          </a:r>
          <a:endParaRPr lang="en-US"/>
        </a:p>
      </dgm:t>
    </dgm:pt>
    <dgm:pt modelId="{CD026B88-6150-4B05-A62B-D39B53E57AED}" type="parTrans" cxnId="{93DBB6F5-6812-4014-96D2-6B81A20A8CBF}">
      <dgm:prSet/>
      <dgm:spPr/>
      <dgm:t>
        <a:bodyPr/>
        <a:lstStyle/>
        <a:p>
          <a:endParaRPr lang="en-US"/>
        </a:p>
      </dgm:t>
    </dgm:pt>
    <dgm:pt modelId="{B2AF8B8E-A94F-4C37-9549-E29FD4F7487F}" type="sibTrans" cxnId="{93DBB6F5-6812-4014-96D2-6B81A20A8CBF}">
      <dgm:prSet/>
      <dgm:spPr/>
      <dgm:t>
        <a:bodyPr/>
        <a:lstStyle/>
        <a:p>
          <a:endParaRPr lang="en-US"/>
        </a:p>
      </dgm:t>
    </dgm:pt>
    <dgm:pt modelId="{F8365FCA-A3E1-4492-B80F-48BD5F801091}">
      <dgm:prSet/>
      <dgm:spPr/>
      <dgm:t>
        <a:bodyPr/>
        <a:lstStyle/>
        <a:p>
          <a:pPr>
            <a:lnSpc>
              <a:spcPct val="100000"/>
            </a:lnSpc>
            <a:defRPr cap="all"/>
          </a:pPr>
          <a:r>
            <a:rPr lang="en-GB" b="1"/>
            <a:t>Framework tasks precisely</a:t>
          </a:r>
          <a:endParaRPr lang="en-US"/>
        </a:p>
      </dgm:t>
    </dgm:pt>
    <dgm:pt modelId="{61D19503-47E2-4A29-9DE8-C471C824D1A5}" type="parTrans" cxnId="{F9DE9637-9F1D-4453-8754-A4357BFAF815}">
      <dgm:prSet/>
      <dgm:spPr/>
      <dgm:t>
        <a:bodyPr/>
        <a:lstStyle/>
        <a:p>
          <a:endParaRPr lang="en-US"/>
        </a:p>
      </dgm:t>
    </dgm:pt>
    <dgm:pt modelId="{575166D9-D279-463E-B23A-0FF98EEE84C6}" type="sibTrans" cxnId="{F9DE9637-9F1D-4453-8754-A4357BFAF815}">
      <dgm:prSet/>
      <dgm:spPr/>
      <dgm:t>
        <a:bodyPr/>
        <a:lstStyle/>
        <a:p>
          <a:endParaRPr lang="en-US"/>
        </a:p>
      </dgm:t>
    </dgm:pt>
    <dgm:pt modelId="{98BF1AF3-7009-4D89-BF44-571BF63EF18A}">
      <dgm:prSet/>
      <dgm:spPr/>
      <dgm:t>
        <a:bodyPr/>
        <a:lstStyle/>
        <a:p>
          <a:pPr>
            <a:lnSpc>
              <a:spcPct val="100000"/>
            </a:lnSpc>
            <a:defRPr cap="all"/>
          </a:pPr>
          <a:r>
            <a:rPr lang="en-GB" b="1"/>
            <a:t>Issue exact deadlines</a:t>
          </a:r>
          <a:endParaRPr lang="en-US"/>
        </a:p>
      </dgm:t>
    </dgm:pt>
    <dgm:pt modelId="{A4A57191-321D-49FA-8F40-2967CB97E769}" type="parTrans" cxnId="{AF366CC3-824D-4329-9A18-9DDDBC0D5A7F}">
      <dgm:prSet/>
      <dgm:spPr/>
      <dgm:t>
        <a:bodyPr/>
        <a:lstStyle/>
        <a:p>
          <a:endParaRPr lang="en-US"/>
        </a:p>
      </dgm:t>
    </dgm:pt>
    <dgm:pt modelId="{203B3C4A-A629-495F-9905-8F3B895EFFA9}" type="sibTrans" cxnId="{AF366CC3-824D-4329-9A18-9DDDBC0D5A7F}">
      <dgm:prSet/>
      <dgm:spPr/>
      <dgm:t>
        <a:bodyPr/>
        <a:lstStyle/>
        <a:p>
          <a:endParaRPr lang="en-US"/>
        </a:p>
      </dgm:t>
    </dgm:pt>
    <dgm:pt modelId="{5789C934-5400-45DF-88C6-24B6C72F30B8}">
      <dgm:prSet/>
      <dgm:spPr/>
      <dgm:t>
        <a:bodyPr/>
        <a:lstStyle/>
        <a:p>
          <a:pPr>
            <a:lnSpc>
              <a:spcPct val="100000"/>
            </a:lnSpc>
            <a:defRPr cap="all"/>
          </a:pPr>
          <a:r>
            <a:rPr lang="en-GB" b="1"/>
            <a:t>Offer guidance</a:t>
          </a:r>
          <a:endParaRPr lang="en-US"/>
        </a:p>
      </dgm:t>
    </dgm:pt>
    <dgm:pt modelId="{3EC2CDEA-3B3F-48D0-86C9-5B077B5B6F9B}" type="parTrans" cxnId="{2D890BC5-E8D8-4C7D-ABE1-644359BD4FD0}">
      <dgm:prSet/>
      <dgm:spPr/>
      <dgm:t>
        <a:bodyPr/>
        <a:lstStyle/>
        <a:p>
          <a:endParaRPr lang="en-US"/>
        </a:p>
      </dgm:t>
    </dgm:pt>
    <dgm:pt modelId="{C104073D-8CAF-4116-9F4F-FD047A989276}" type="sibTrans" cxnId="{2D890BC5-E8D8-4C7D-ABE1-644359BD4FD0}">
      <dgm:prSet/>
      <dgm:spPr/>
      <dgm:t>
        <a:bodyPr/>
        <a:lstStyle/>
        <a:p>
          <a:endParaRPr lang="en-US"/>
        </a:p>
      </dgm:t>
    </dgm:pt>
    <dgm:pt modelId="{7BBE70BF-4715-4932-B3CD-8FBF7FD9DBD4}">
      <dgm:prSet/>
      <dgm:spPr/>
      <dgm:t>
        <a:bodyPr/>
        <a:lstStyle/>
        <a:p>
          <a:pPr>
            <a:lnSpc>
              <a:spcPct val="100000"/>
            </a:lnSpc>
            <a:defRPr cap="all"/>
          </a:pPr>
          <a:r>
            <a:rPr lang="en-GB" b="1"/>
            <a:t>Excellent representatives</a:t>
          </a:r>
          <a:endParaRPr lang="en-US"/>
        </a:p>
      </dgm:t>
    </dgm:pt>
    <dgm:pt modelId="{3456FCBD-B9ED-4B22-92F5-5C9BB9AF8A77}" type="parTrans" cxnId="{FF78B9DD-1702-457C-BA49-97849453F5A7}">
      <dgm:prSet/>
      <dgm:spPr/>
      <dgm:t>
        <a:bodyPr/>
        <a:lstStyle/>
        <a:p>
          <a:endParaRPr lang="en-US"/>
        </a:p>
      </dgm:t>
    </dgm:pt>
    <dgm:pt modelId="{1A56215A-C9C5-4EC9-AAB8-AA168866A2D2}" type="sibTrans" cxnId="{FF78B9DD-1702-457C-BA49-97849453F5A7}">
      <dgm:prSet/>
      <dgm:spPr/>
      <dgm:t>
        <a:bodyPr/>
        <a:lstStyle/>
        <a:p>
          <a:endParaRPr lang="en-US"/>
        </a:p>
      </dgm:t>
    </dgm:pt>
    <dgm:pt modelId="{FB38D1BE-199B-4D08-B2E9-A22CA92DA618}">
      <dgm:prSet/>
      <dgm:spPr/>
      <dgm:t>
        <a:bodyPr/>
        <a:lstStyle/>
        <a:p>
          <a:pPr>
            <a:lnSpc>
              <a:spcPct val="100000"/>
            </a:lnSpc>
            <a:defRPr cap="all"/>
          </a:pPr>
          <a:r>
            <a:rPr lang="en-GB" b="1"/>
            <a:t>Apply a reward system</a:t>
          </a:r>
          <a:endParaRPr lang="en-US"/>
        </a:p>
      </dgm:t>
    </dgm:pt>
    <dgm:pt modelId="{963F0F3D-A82A-4961-8B57-B6531E7441F1}" type="parTrans" cxnId="{15A151C6-7FA1-4333-BCF6-A188AEBF0FAE}">
      <dgm:prSet/>
      <dgm:spPr/>
      <dgm:t>
        <a:bodyPr/>
        <a:lstStyle/>
        <a:p>
          <a:endParaRPr lang="en-US"/>
        </a:p>
      </dgm:t>
    </dgm:pt>
    <dgm:pt modelId="{F3E15956-CA9A-476E-A998-C9AD053E5C3D}" type="sibTrans" cxnId="{15A151C6-7FA1-4333-BCF6-A188AEBF0FAE}">
      <dgm:prSet/>
      <dgm:spPr/>
      <dgm:t>
        <a:bodyPr/>
        <a:lstStyle/>
        <a:p>
          <a:endParaRPr lang="en-US"/>
        </a:p>
      </dgm:t>
    </dgm:pt>
    <dgm:pt modelId="{51EC4428-DFD9-49D6-875E-0DFC31F211B4}">
      <dgm:prSet phldr="0"/>
      <dgm:spPr/>
      <dgm:t>
        <a:bodyPr/>
        <a:lstStyle/>
        <a:p>
          <a:pPr>
            <a:lnSpc>
              <a:spcPct val="100000"/>
            </a:lnSpc>
            <a:defRPr cap="all"/>
          </a:pPr>
          <a:r>
            <a:rPr lang="en-GB" b="1">
              <a:latin typeface="Corbel" panose="020B0503020204020204"/>
            </a:rPr>
            <a:t>Attain favourable outcomes</a:t>
          </a:r>
        </a:p>
      </dgm:t>
    </dgm:pt>
    <dgm:pt modelId="{50E43A6E-7696-41A1-B134-7E2E61F4B06A}" type="parTrans" cxnId="{6469E1D7-8083-4DBC-906A-2C805E1F88FA}">
      <dgm:prSet/>
      <dgm:spPr/>
    </dgm:pt>
    <dgm:pt modelId="{706E30B7-0F11-4EBA-B659-B580313BAAB8}" type="sibTrans" cxnId="{6469E1D7-8083-4DBC-906A-2C805E1F88FA}">
      <dgm:prSet/>
      <dgm:spPr/>
    </dgm:pt>
    <dgm:pt modelId="{0D52F96C-F983-4A8F-981F-2F67C431A888}" type="pres">
      <dgm:prSet presAssocID="{FB86E4F3-A0F3-4269-BB99-99922397B858}" presName="root" presStyleCnt="0">
        <dgm:presLayoutVars>
          <dgm:dir/>
          <dgm:resizeHandles val="exact"/>
        </dgm:presLayoutVars>
      </dgm:prSet>
      <dgm:spPr/>
    </dgm:pt>
    <dgm:pt modelId="{1C3E9EE8-13AA-4636-B8B4-2A7D587DFFAC}" type="pres">
      <dgm:prSet presAssocID="{E68C5FF1-6652-4DF9-9263-D6D733851A10}" presName="compNode" presStyleCnt="0"/>
      <dgm:spPr/>
    </dgm:pt>
    <dgm:pt modelId="{D6284D61-01D7-4A4C-938F-D107C3C0C697}" type="pres">
      <dgm:prSet presAssocID="{E68C5FF1-6652-4DF9-9263-D6D733851A10}" presName="iconBgRect" presStyleLbl="bgShp" presStyleIdx="0" presStyleCnt="7"/>
      <dgm:spPr/>
    </dgm:pt>
    <dgm:pt modelId="{8E8945D9-C1D4-4078-8F4C-706FF577F788}" type="pres">
      <dgm:prSet presAssocID="{E68C5FF1-6652-4DF9-9263-D6D733851A10}"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ACDBDFC2-4036-43B8-876B-E14E3890CFE8}" type="pres">
      <dgm:prSet presAssocID="{E68C5FF1-6652-4DF9-9263-D6D733851A10}" presName="spaceRect" presStyleCnt="0"/>
      <dgm:spPr/>
    </dgm:pt>
    <dgm:pt modelId="{02FFD35B-44DD-4654-A81C-C24057EDCC38}" type="pres">
      <dgm:prSet presAssocID="{E68C5FF1-6652-4DF9-9263-D6D733851A10}" presName="textRect" presStyleLbl="revTx" presStyleIdx="0" presStyleCnt="7">
        <dgm:presLayoutVars>
          <dgm:chMax val="1"/>
          <dgm:chPref val="1"/>
        </dgm:presLayoutVars>
      </dgm:prSet>
      <dgm:spPr/>
    </dgm:pt>
    <dgm:pt modelId="{7A91887C-6360-4372-BF37-391CBDB4FDF5}" type="pres">
      <dgm:prSet presAssocID="{B2AF8B8E-A94F-4C37-9549-E29FD4F7487F}" presName="sibTrans" presStyleCnt="0"/>
      <dgm:spPr/>
    </dgm:pt>
    <dgm:pt modelId="{3512BFC9-543D-451C-AEE7-0FBB6B226235}" type="pres">
      <dgm:prSet presAssocID="{F8365FCA-A3E1-4492-B80F-48BD5F801091}" presName="compNode" presStyleCnt="0"/>
      <dgm:spPr/>
    </dgm:pt>
    <dgm:pt modelId="{49BEF6EA-027C-4CCA-BC3A-4275273F0577}" type="pres">
      <dgm:prSet presAssocID="{F8365FCA-A3E1-4492-B80F-48BD5F801091}" presName="iconBgRect" presStyleLbl="bgShp" presStyleIdx="1" presStyleCnt="7"/>
      <dgm:spPr/>
    </dgm:pt>
    <dgm:pt modelId="{670EA150-73D9-4799-BB20-AE4ED60111F0}" type="pres">
      <dgm:prSet presAssocID="{F8365FCA-A3E1-4492-B80F-48BD5F801091}"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List"/>
        </a:ext>
      </dgm:extLst>
    </dgm:pt>
    <dgm:pt modelId="{F5FAD505-70E8-4A25-AAFA-AE2C799BF74D}" type="pres">
      <dgm:prSet presAssocID="{F8365FCA-A3E1-4492-B80F-48BD5F801091}" presName="spaceRect" presStyleCnt="0"/>
      <dgm:spPr/>
    </dgm:pt>
    <dgm:pt modelId="{D612ACE4-22E0-4336-A997-2F35A77235DD}" type="pres">
      <dgm:prSet presAssocID="{F8365FCA-A3E1-4492-B80F-48BD5F801091}" presName="textRect" presStyleLbl="revTx" presStyleIdx="1" presStyleCnt="7">
        <dgm:presLayoutVars>
          <dgm:chMax val="1"/>
          <dgm:chPref val="1"/>
        </dgm:presLayoutVars>
      </dgm:prSet>
      <dgm:spPr/>
    </dgm:pt>
    <dgm:pt modelId="{E54FBD52-7442-4FFC-8C0C-65136B1EDC41}" type="pres">
      <dgm:prSet presAssocID="{575166D9-D279-463E-B23A-0FF98EEE84C6}" presName="sibTrans" presStyleCnt="0"/>
      <dgm:spPr/>
    </dgm:pt>
    <dgm:pt modelId="{0E602D54-E946-4703-9F0A-25C57E202261}" type="pres">
      <dgm:prSet presAssocID="{98BF1AF3-7009-4D89-BF44-571BF63EF18A}" presName="compNode" presStyleCnt="0"/>
      <dgm:spPr/>
    </dgm:pt>
    <dgm:pt modelId="{7CA8CD19-95EE-49CC-A416-98C2A48C423F}" type="pres">
      <dgm:prSet presAssocID="{98BF1AF3-7009-4D89-BF44-571BF63EF18A}" presName="iconBgRect" presStyleLbl="bgShp" presStyleIdx="2" presStyleCnt="7"/>
      <dgm:spPr/>
    </dgm:pt>
    <dgm:pt modelId="{547F01A6-ADF7-4957-A52C-C435734FE418}" type="pres">
      <dgm:prSet presAssocID="{98BF1AF3-7009-4D89-BF44-571BF63EF18A}"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2EA2336C-6592-41DC-B9FF-0DE74C302CE6}" type="pres">
      <dgm:prSet presAssocID="{98BF1AF3-7009-4D89-BF44-571BF63EF18A}" presName="spaceRect" presStyleCnt="0"/>
      <dgm:spPr/>
    </dgm:pt>
    <dgm:pt modelId="{B669B845-4DB5-435D-A0B3-73DE6D350A91}" type="pres">
      <dgm:prSet presAssocID="{98BF1AF3-7009-4D89-BF44-571BF63EF18A}" presName="textRect" presStyleLbl="revTx" presStyleIdx="2" presStyleCnt="7">
        <dgm:presLayoutVars>
          <dgm:chMax val="1"/>
          <dgm:chPref val="1"/>
        </dgm:presLayoutVars>
      </dgm:prSet>
      <dgm:spPr/>
    </dgm:pt>
    <dgm:pt modelId="{1F101D16-05D0-4BC5-BD5D-DE7B40EF77A1}" type="pres">
      <dgm:prSet presAssocID="{203B3C4A-A629-495F-9905-8F3B895EFFA9}" presName="sibTrans" presStyleCnt="0"/>
      <dgm:spPr/>
    </dgm:pt>
    <dgm:pt modelId="{93419D22-A099-4FAC-BF9E-9376DBEE4C5C}" type="pres">
      <dgm:prSet presAssocID="{5789C934-5400-45DF-88C6-24B6C72F30B8}" presName="compNode" presStyleCnt="0"/>
      <dgm:spPr/>
    </dgm:pt>
    <dgm:pt modelId="{DA43F4C5-435F-4CCE-BAA9-C81F8865F155}" type="pres">
      <dgm:prSet presAssocID="{5789C934-5400-45DF-88C6-24B6C72F30B8}" presName="iconBgRect" presStyleLbl="bgShp" presStyleIdx="3" presStyleCnt="7"/>
      <dgm:spPr/>
    </dgm:pt>
    <dgm:pt modelId="{6771E9EB-1A04-4A66-B575-BD92FE0CFFAD}" type="pres">
      <dgm:prSet presAssocID="{5789C934-5400-45DF-88C6-24B6C72F30B8}"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D905229C-704F-4A8E-82FB-25952CF48333}" type="pres">
      <dgm:prSet presAssocID="{5789C934-5400-45DF-88C6-24B6C72F30B8}" presName="spaceRect" presStyleCnt="0"/>
      <dgm:spPr/>
    </dgm:pt>
    <dgm:pt modelId="{9D543F37-08EB-4A0C-B5AD-0C6358A2B522}" type="pres">
      <dgm:prSet presAssocID="{5789C934-5400-45DF-88C6-24B6C72F30B8}" presName="textRect" presStyleLbl="revTx" presStyleIdx="3" presStyleCnt="7">
        <dgm:presLayoutVars>
          <dgm:chMax val="1"/>
          <dgm:chPref val="1"/>
        </dgm:presLayoutVars>
      </dgm:prSet>
      <dgm:spPr/>
    </dgm:pt>
    <dgm:pt modelId="{155B49FE-025C-417A-92BA-5FB39994704E}" type="pres">
      <dgm:prSet presAssocID="{C104073D-8CAF-4116-9F4F-FD047A989276}" presName="sibTrans" presStyleCnt="0"/>
      <dgm:spPr/>
    </dgm:pt>
    <dgm:pt modelId="{0B065320-7A38-44AC-A3E1-B683A0B950FD}" type="pres">
      <dgm:prSet presAssocID="{7BBE70BF-4715-4932-B3CD-8FBF7FD9DBD4}" presName="compNode" presStyleCnt="0"/>
      <dgm:spPr/>
    </dgm:pt>
    <dgm:pt modelId="{E21DEA3C-785F-43D7-97B4-4946A3190EEC}" type="pres">
      <dgm:prSet presAssocID="{7BBE70BF-4715-4932-B3CD-8FBF7FD9DBD4}" presName="iconBgRect" presStyleLbl="bgShp" presStyleIdx="4" presStyleCnt="7"/>
      <dgm:spPr/>
    </dgm:pt>
    <dgm:pt modelId="{A548A0DE-ECF7-4B49-A7DE-ACCCCD057E0F}" type="pres">
      <dgm:prSet presAssocID="{7BBE70BF-4715-4932-B3CD-8FBF7FD9DBD4}"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humbs Up Sign"/>
        </a:ext>
      </dgm:extLst>
    </dgm:pt>
    <dgm:pt modelId="{ABBB243D-2C11-43BB-977C-C7CA39623FEA}" type="pres">
      <dgm:prSet presAssocID="{7BBE70BF-4715-4932-B3CD-8FBF7FD9DBD4}" presName="spaceRect" presStyleCnt="0"/>
      <dgm:spPr/>
    </dgm:pt>
    <dgm:pt modelId="{6FBA0ECA-47D8-4821-B3FA-B7E73584DC82}" type="pres">
      <dgm:prSet presAssocID="{7BBE70BF-4715-4932-B3CD-8FBF7FD9DBD4}" presName="textRect" presStyleLbl="revTx" presStyleIdx="4" presStyleCnt="7">
        <dgm:presLayoutVars>
          <dgm:chMax val="1"/>
          <dgm:chPref val="1"/>
        </dgm:presLayoutVars>
      </dgm:prSet>
      <dgm:spPr/>
    </dgm:pt>
    <dgm:pt modelId="{D1F7968F-BBC7-44E3-B627-770FBFD8B0C6}" type="pres">
      <dgm:prSet presAssocID="{1A56215A-C9C5-4EC9-AAB8-AA168866A2D2}" presName="sibTrans" presStyleCnt="0"/>
      <dgm:spPr/>
    </dgm:pt>
    <dgm:pt modelId="{CEBB92FC-4FA2-42FE-800A-CE181797BA3A}" type="pres">
      <dgm:prSet presAssocID="{FB38D1BE-199B-4D08-B2E9-A22CA92DA618}" presName="compNode" presStyleCnt="0"/>
      <dgm:spPr/>
    </dgm:pt>
    <dgm:pt modelId="{64DE295D-6552-43D9-8AEF-C80658B855FF}" type="pres">
      <dgm:prSet presAssocID="{FB38D1BE-199B-4D08-B2E9-A22CA92DA618}" presName="iconBgRect" presStyleLbl="bgShp" presStyleIdx="5" presStyleCnt="7"/>
      <dgm:spPr/>
    </dgm:pt>
    <dgm:pt modelId="{FB48A687-5D14-4B2D-A747-56EDC70072E0}" type="pres">
      <dgm:prSet presAssocID="{FB38D1BE-199B-4D08-B2E9-A22CA92DA618}"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Ribbon"/>
        </a:ext>
      </dgm:extLst>
    </dgm:pt>
    <dgm:pt modelId="{501B06A0-992F-497E-A40E-7F79E3AFBB9C}" type="pres">
      <dgm:prSet presAssocID="{FB38D1BE-199B-4D08-B2E9-A22CA92DA618}" presName="spaceRect" presStyleCnt="0"/>
      <dgm:spPr/>
    </dgm:pt>
    <dgm:pt modelId="{992C6F01-1512-4897-8ECA-ED243781DC93}" type="pres">
      <dgm:prSet presAssocID="{FB38D1BE-199B-4D08-B2E9-A22CA92DA618}" presName="textRect" presStyleLbl="revTx" presStyleIdx="5" presStyleCnt="7">
        <dgm:presLayoutVars>
          <dgm:chMax val="1"/>
          <dgm:chPref val="1"/>
        </dgm:presLayoutVars>
      </dgm:prSet>
      <dgm:spPr/>
    </dgm:pt>
    <dgm:pt modelId="{ED27E51F-EFCA-48E0-AC35-780371770780}" type="pres">
      <dgm:prSet presAssocID="{F3E15956-CA9A-476E-A998-C9AD053E5C3D}" presName="sibTrans" presStyleCnt="0"/>
      <dgm:spPr/>
    </dgm:pt>
    <dgm:pt modelId="{8C9D12AA-7B45-4C99-843A-513F077136B9}" type="pres">
      <dgm:prSet presAssocID="{51EC4428-DFD9-49D6-875E-0DFC31F211B4}" presName="compNode" presStyleCnt="0"/>
      <dgm:spPr/>
    </dgm:pt>
    <dgm:pt modelId="{B4819683-D19C-4E54-A6DA-81BD43D0EE10}" type="pres">
      <dgm:prSet presAssocID="{51EC4428-DFD9-49D6-875E-0DFC31F211B4}" presName="iconBgRect" presStyleLbl="bgShp" presStyleIdx="6" presStyleCnt="7"/>
      <dgm:spPr/>
    </dgm:pt>
    <dgm:pt modelId="{BEBE3D8A-A9E2-48CD-B677-4767016BBDBD}" type="pres">
      <dgm:prSet presAssocID="{51EC4428-DFD9-49D6-875E-0DFC31F211B4}"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Tick"/>
        </a:ext>
      </dgm:extLst>
    </dgm:pt>
    <dgm:pt modelId="{F27F7E01-CEBD-427E-A087-81D4ABA80009}" type="pres">
      <dgm:prSet presAssocID="{51EC4428-DFD9-49D6-875E-0DFC31F211B4}" presName="spaceRect" presStyleCnt="0"/>
      <dgm:spPr/>
    </dgm:pt>
    <dgm:pt modelId="{550402FD-5EC1-415B-B792-8A8047D3D5B3}" type="pres">
      <dgm:prSet presAssocID="{51EC4428-DFD9-49D6-875E-0DFC31F211B4}" presName="textRect" presStyleLbl="revTx" presStyleIdx="6" presStyleCnt="7">
        <dgm:presLayoutVars>
          <dgm:chMax val="1"/>
          <dgm:chPref val="1"/>
        </dgm:presLayoutVars>
      </dgm:prSet>
      <dgm:spPr/>
    </dgm:pt>
  </dgm:ptLst>
  <dgm:cxnLst>
    <dgm:cxn modelId="{18C14616-3E22-4DC4-BC9E-811CE7E28003}" type="presOf" srcId="{51EC4428-DFD9-49D6-875E-0DFC31F211B4}" destId="{550402FD-5EC1-415B-B792-8A8047D3D5B3}" srcOrd="0" destOrd="0" presId="urn:microsoft.com/office/officeart/2018/5/layout/IconCircleLabelList"/>
    <dgm:cxn modelId="{9CAAAB28-7BA2-4D68-AF65-3AC08412020F}" type="presOf" srcId="{98BF1AF3-7009-4D89-BF44-571BF63EF18A}" destId="{B669B845-4DB5-435D-A0B3-73DE6D350A91}" srcOrd="0" destOrd="0" presId="urn:microsoft.com/office/officeart/2018/5/layout/IconCircleLabelList"/>
    <dgm:cxn modelId="{4A7BC030-3FE0-41EA-A7E1-A21AE8EB2101}" type="presOf" srcId="{FB38D1BE-199B-4D08-B2E9-A22CA92DA618}" destId="{992C6F01-1512-4897-8ECA-ED243781DC93}" srcOrd="0" destOrd="0" presId="urn:microsoft.com/office/officeart/2018/5/layout/IconCircleLabelList"/>
    <dgm:cxn modelId="{D7B13D31-EA86-4B27-9414-6069ABBEEF73}" type="presOf" srcId="{5789C934-5400-45DF-88C6-24B6C72F30B8}" destId="{9D543F37-08EB-4A0C-B5AD-0C6358A2B522}" srcOrd="0" destOrd="0" presId="urn:microsoft.com/office/officeart/2018/5/layout/IconCircleLabelList"/>
    <dgm:cxn modelId="{F9DE9637-9F1D-4453-8754-A4357BFAF815}" srcId="{FB86E4F3-A0F3-4269-BB99-99922397B858}" destId="{F8365FCA-A3E1-4492-B80F-48BD5F801091}" srcOrd="1" destOrd="0" parTransId="{61D19503-47E2-4A29-9DE8-C471C824D1A5}" sibTransId="{575166D9-D279-463E-B23A-0FF98EEE84C6}"/>
    <dgm:cxn modelId="{8AA17B48-AC3E-4CA8-99A4-EAF492D42087}" type="presOf" srcId="{FB86E4F3-A0F3-4269-BB99-99922397B858}" destId="{0D52F96C-F983-4A8F-981F-2F67C431A888}" srcOrd="0" destOrd="0" presId="urn:microsoft.com/office/officeart/2018/5/layout/IconCircleLabelList"/>
    <dgm:cxn modelId="{F369749C-CC8C-4903-B16D-5FE62334EF8E}" type="presOf" srcId="{E68C5FF1-6652-4DF9-9263-D6D733851A10}" destId="{02FFD35B-44DD-4654-A81C-C24057EDCC38}" srcOrd="0" destOrd="0" presId="urn:microsoft.com/office/officeart/2018/5/layout/IconCircleLabelList"/>
    <dgm:cxn modelId="{B4360AAF-CBB4-4FA9-B867-EC752DE54FE0}" type="presOf" srcId="{F8365FCA-A3E1-4492-B80F-48BD5F801091}" destId="{D612ACE4-22E0-4336-A997-2F35A77235DD}" srcOrd="0" destOrd="0" presId="urn:microsoft.com/office/officeart/2018/5/layout/IconCircleLabelList"/>
    <dgm:cxn modelId="{AF366CC3-824D-4329-9A18-9DDDBC0D5A7F}" srcId="{FB86E4F3-A0F3-4269-BB99-99922397B858}" destId="{98BF1AF3-7009-4D89-BF44-571BF63EF18A}" srcOrd="2" destOrd="0" parTransId="{A4A57191-321D-49FA-8F40-2967CB97E769}" sibTransId="{203B3C4A-A629-495F-9905-8F3B895EFFA9}"/>
    <dgm:cxn modelId="{2D890BC5-E8D8-4C7D-ABE1-644359BD4FD0}" srcId="{FB86E4F3-A0F3-4269-BB99-99922397B858}" destId="{5789C934-5400-45DF-88C6-24B6C72F30B8}" srcOrd="3" destOrd="0" parTransId="{3EC2CDEA-3B3F-48D0-86C9-5B077B5B6F9B}" sibTransId="{C104073D-8CAF-4116-9F4F-FD047A989276}"/>
    <dgm:cxn modelId="{15A151C6-7FA1-4333-BCF6-A188AEBF0FAE}" srcId="{FB86E4F3-A0F3-4269-BB99-99922397B858}" destId="{FB38D1BE-199B-4D08-B2E9-A22CA92DA618}" srcOrd="5" destOrd="0" parTransId="{963F0F3D-A82A-4961-8B57-B6531E7441F1}" sibTransId="{F3E15956-CA9A-476E-A998-C9AD053E5C3D}"/>
    <dgm:cxn modelId="{6469E1D7-8083-4DBC-906A-2C805E1F88FA}" srcId="{FB86E4F3-A0F3-4269-BB99-99922397B858}" destId="{51EC4428-DFD9-49D6-875E-0DFC31F211B4}" srcOrd="6" destOrd="0" parTransId="{50E43A6E-7696-41A1-B134-7E2E61F4B06A}" sibTransId="{706E30B7-0F11-4EBA-B659-B580313BAAB8}"/>
    <dgm:cxn modelId="{B095C3DC-F7CF-4206-A170-4CD8F7EC3647}" type="presOf" srcId="{7BBE70BF-4715-4932-B3CD-8FBF7FD9DBD4}" destId="{6FBA0ECA-47D8-4821-B3FA-B7E73584DC82}" srcOrd="0" destOrd="0" presId="urn:microsoft.com/office/officeart/2018/5/layout/IconCircleLabelList"/>
    <dgm:cxn modelId="{FF78B9DD-1702-457C-BA49-97849453F5A7}" srcId="{FB86E4F3-A0F3-4269-BB99-99922397B858}" destId="{7BBE70BF-4715-4932-B3CD-8FBF7FD9DBD4}" srcOrd="4" destOrd="0" parTransId="{3456FCBD-B9ED-4B22-92F5-5C9BB9AF8A77}" sibTransId="{1A56215A-C9C5-4EC9-AAB8-AA168866A2D2}"/>
    <dgm:cxn modelId="{93DBB6F5-6812-4014-96D2-6B81A20A8CBF}" srcId="{FB86E4F3-A0F3-4269-BB99-99922397B858}" destId="{E68C5FF1-6652-4DF9-9263-D6D733851A10}" srcOrd="0" destOrd="0" parTransId="{CD026B88-6150-4B05-A62B-D39B53E57AED}" sibTransId="{B2AF8B8E-A94F-4C37-9549-E29FD4F7487F}"/>
    <dgm:cxn modelId="{70D0F510-103E-4288-AE04-51F7CC9A8E1A}" type="presParOf" srcId="{0D52F96C-F983-4A8F-981F-2F67C431A888}" destId="{1C3E9EE8-13AA-4636-B8B4-2A7D587DFFAC}" srcOrd="0" destOrd="0" presId="urn:microsoft.com/office/officeart/2018/5/layout/IconCircleLabelList"/>
    <dgm:cxn modelId="{A888C84A-B075-4EAB-966A-B5E7AEB4E165}" type="presParOf" srcId="{1C3E9EE8-13AA-4636-B8B4-2A7D587DFFAC}" destId="{D6284D61-01D7-4A4C-938F-D107C3C0C697}" srcOrd="0" destOrd="0" presId="urn:microsoft.com/office/officeart/2018/5/layout/IconCircleLabelList"/>
    <dgm:cxn modelId="{9795BCC2-171B-49E8-9FB7-4012DFF7CF9A}" type="presParOf" srcId="{1C3E9EE8-13AA-4636-B8B4-2A7D587DFFAC}" destId="{8E8945D9-C1D4-4078-8F4C-706FF577F788}" srcOrd="1" destOrd="0" presId="urn:microsoft.com/office/officeart/2018/5/layout/IconCircleLabelList"/>
    <dgm:cxn modelId="{1AD04883-A9F6-4991-9066-22FE1BEE1885}" type="presParOf" srcId="{1C3E9EE8-13AA-4636-B8B4-2A7D587DFFAC}" destId="{ACDBDFC2-4036-43B8-876B-E14E3890CFE8}" srcOrd="2" destOrd="0" presId="urn:microsoft.com/office/officeart/2018/5/layout/IconCircleLabelList"/>
    <dgm:cxn modelId="{FD147718-EE83-467D-804D-91742FA74433}" type="presParOf" srcId="{1C3E9EE8-13AA-4636-B8B4-2A7D587DFFAC}" destId="{02FFD35B-44DD-4654-A81C-C24057EDCC38}" srcOrd="3" destOrd="0" presId="urn:microsoft.com/office/officeart/2018/5/layout/IconCircleLabelList"/>
    <dgm:cxn modelId="{F05E78DA-48DC-44F7-91D4-C51E2E87133B}" type="presParOf" srcId="{0D52F96C-F983-4A8F-981F-2F67C431A888}" destId="{7A91887C-6360-4372-BF37-391CBDB4FDF5}" srcOrd="1" destOrd="0" presId="urn:microsoft.com/office/officeart/2018/5/layout/IconCircleLabelList"/>
    <dgm:cxn modelId="{A5D6EB9C-3A85-4B19-8212-3892B7FC26E8}" type="presParOf" srcId="{0D52F96C-F983-4A8F-981F-2F67C431A888}" destId="{3512BFC9-543D-451C-AEE7-0FBB6B226235}" srcOrd="2" destOrd="0" presId="urn:microsoft.com/office/officeart/2018/5/layout/IconCircleLabelList"/>
    <dgm:cxn modelId="{0185E812-BCC4-4304-B71F-F5D8234DF520}" type="presParOf" srcId="{3512BFC9-543D-451C-AEE7-0FBB6B226235}" destId="{49BEF6EA-027C-4CCA-BC3A-4275273F0577}" srcOrd="0" destOrd="0" presId="urn:microsoft.com/office/officeart/2018/5/layout/IconCircleLabelList"/>
    <dgm:cxn modelId="{90201973-484B-4A7A-BAAA-7B6350ADDE7E}" type="presParOf" srcId="{3512BFC9-543D-451C-AEE7-0FBB6B226235}" destId="{670EA150-73D9-4799-BB20-AE4ED60111F0}" srcOrd="1" destOrd="0" presId="urn:microsoft.com/office/officeart/2018/5/layout/IconCircleLabelList"/>
    <dgm:cxn modelId="{3926FB43-9930-4B5B-AB15-131858B75E8B}" type="presParOf" srcId="{3512BFC9-543D-451C-AEE7-0FBB6B226235}" destId="{F5FAD505-70E8-4A25-AAFA-AE2C799BF74D}" srcOrd="2" destOrd="0" presId="urn:microsoft.com/office/officeart/2018/5/layout/IconCircleLabelList"/>
    <dgm:cxn modelId="{50C96327-293C-460A-93D5-125C3127F09E}" type="presParOf" srcId="{3512BFC9-543D-451C-AEE7-0FBB6B226235}" destId="{D612ACE4-22E0-4336-A997-2F35A77235DD}" srcOrd="3" destOrd="0" presId="urn:microsoft.com/office/officeart/2018/5/layout/IconCircleLabelList"/>
    <dgm:cxn modelId="{C167AD61-FD58-4A4E-95F6-3208E317BD49}" type="presParOf" srcId="{0D52F96C-F983-4A8F-981F-2F67C431A888}" destId="{E54FBD52-7442-4FFC-8C0C-65136B1EDC41}" srcOrd="3" destOrd="0" presId="urn:microsoft.com/office/officeart/2018/5/layout/IconCircleLabelList"/>
    <dgm:cxn modelId="{1CC85D75-241E-41ED-806A-8C6FFA9A9564}" type="presParOf" srcId="{0D52F96C-F983-4A8F-981F-2F67C431A888}" destId="{0E602D54-E946-4703-9F0A-25C57E202261}" srcOrd="4" destOrd="0" presId="urn:microsoft.com/office/officeart/2018/5/layout/IconCircleLabelList"/>
    <dgm:cxn modelId="{91884E80-BD22-4173-9961-77917A96EC89}" type="presParOf" srcId="{0E602D54-E946-4703-9F0A-25C57E202261}" destId="{7CA8CD19-95EE-49CC-A416-98C2A48C423F}" srcOrd="0" destOrd="0" presId="urn:microsoft.com/office/officeart/2018/5/layout/IconCircleLabelList"/>
    <dgm:cxn modelId="{57641175-5C45-4C30-9BD8-4445C291258D}" type="presParOf" srcId="{0E602D54-E946-4703-9F0A-25C57E202261}" destId="{547F01A6-ADF7-4957-A52C-C435734FE418}" srcOrd="1" destOrd="0" presId="urn:microsoft.com/office/officeart/2018/5/layout/IconCircleLabelList"/>
    <dgm:cxn modelId="{937B57F3-6D1F-4658-8598-175014371A99}" type="presParOf" srcId="{0E602D54-E946-4703-9F0A-25C57E202261}" destId="{2EA2336C-6592-41DC-B9FF-0DE74C302CE6}" srcOrd="2" destOrd="0" presId="urn:microsoft.com/office/officeart/2018/5/layout/IconCircleLabelList"/>
    <dgm:cxn modelId="{E78C0C27-8624-408E-93F2-F95481B4E51B}" type="presParOf" srcId="{0E602D54-E946-4703-9F0A-25C57E202261}" destId="{B669B845-4DB5-435D-A0B3-73DE6D350A91}" srcOrd="3" destOrd="0" presId="urn:microsoft.com/office/officeart/2018/5/layout/IconCircleLabelList"/>
    <dgm:cxn modelId="{025EF581-98AC-4279-A339-CABE0F5D8FCA}" type="presParOf" srcId="{0D52F96C-F983-4A8F-981F-2F67C431A888}" destId="{1F101D16-05D0-4BC5-BD5D-DE7B40EF77A1}" srcOrd="5" destOrd="0" presId="urn:microsoft.com/office/officeart/2018/5/layout/IconCircleLabelList"/>
    <dgm:cxn modelId="{2FCFF0DE-ABF4-4694-9755-2726C60E5E7C}" type="presParOf" srcId="{0D52F96C-F983-4A8F-981F-2F67C431A888}" destId="{93419D22-A099-4FAC-BF9E-9376DBEE4C5C}" srcOrd="6" destOrd="0" presId="urn:microsoft.com/office/officeart/2018/5/layout/IconCircleLabelList"/>
    <dgm:cxn modelId="{40F145DA-B7D3-417E-9922-D1A3FD552839}" type="presParOf" srcId="{93419D22-A099-4FAC-BF9E-9376DBEE4C5C}" destId="{DA43F4C5-435F-4CCE-BAA9-C81F8865F155}" srcOrd="0" destOrd="0" presId="urn:microsoft.com/office/officeart/2018/5/layout/IconCircleLabelList"/>
    <dgm:cxn modelId="{0B393450-D049-4911-BBBC-07DB76A2E624}" type="presParOf" srcId="{93419D22-A099-4FAC-BF9E-9376DBEE4C5C}" destId="{6771E9EB-1A04-4A66-B575-BD92FE0CFFAD}" srcOrd="1" destOrd="0" presId="urn:microsoft.com/office/officeart/2018/5/layout/IconCircleLabelList"/>
    <dgm:cxn modelId="{1ED6FC23-6836-4237-8543-44047A200975}" type="presParOf" srcId="{93419D22-A099-4FAC-BF9E-9376DBEE4C5C}" destId="{D905229C-704F-4A8E-82FB-25952CF48333}" srcOrd="2" destOrd="0" presId="urn:microsoft.com/office/officeart/2018/5/layout/IconCircleLabelList"/>
    <dgm:cxn modelId="{8CF134C6-0770-4787-9B12-5D2640350C1F}" type="presParOf" srcId="{93419D22-A099-4FAC-BF9E-9376DBEE4C5C}" destId="{9D543F37-08EB-4A0C-B5AD-0C6358A2B522}" srcOrd="3" destOrd="0" presId="urn:microsoft.com/office/officeart/2018/5/layout/IconCircleLabelList"/>
    <dgm:cxn modelId="{44D88B37-DCA0-465F-9652-A01FF572A93B}" type="presParOf" srcId="{0D52F96C-F983-4A8F-981F-2F67C431A888}" destId="{155B49FE-025C-417A-92BA-5FB39994704E}" srcOrd="7" destOrd="0" presId="urn:microsoft.com/office/officeart/2018/5/layout/IconCircleLabelList"/>
    <dgm:cxn modelId="{1BA17790-8559-40D6-AFAE-4B0996D82724}" type="presParOf" srcId="{0D52F96C-F983-4A8F-981F-2F67C431A888}" destId="{0B065320-7A38-44AC-A3E1-B683A0B950FD}" srcOrd="8" destOrd="0" presId="urn:microsoft.com/office/officeart/2018/5/layout/IconCircleLabelList"/>
    <dgm:cxn modelId="{EFADCBD2-7BBC-4759-A551-9C5ADEB9F32D}" type="presParOf" srcId="{0B065320-7A38-44AC-A3E1-B683A0B950FD}" destId="{E21DEA3C-785F-43D7-97B4-4946A3190EEC}" srcOrd="0" destOrd="0" presId="urn:microsoft.com/office/officeart/2018/5/layout/IconCircleLabelList"/>
    <dgm:cxn modelId="{63B398EA-C461-43CD-86FE-9A660F662E7F}" type="presParOf" srcId="{0B065320-7A38-44AC-A3E1-B683A0B950FD}" destId="{A548A0DE-ECF7-4B49-A7DE-ACCCCD057E0F}" srcOrd="1" destOrd="0" presId="urn:microsoft.com/office/officeart/2018/5/layout/IconCircleLabelList"/>
    <dgm:cxn modelId="{7E7DAC28-2973-493D-A6CC-D67031F38EDD}" type="presParOf" srcId="{0B065320-7A38-44AC-A3E1-B683A0B950FD}" destId="{ABBB243D-2C11-43BB-977C-C7CA39623FEA}" srcOrd="2" destOrd="0" presId="urn:microsoft.com/office/officeart/2018/5/layout/IconCircleLabelList"/>
    <dgm:cxn modelId="{0D758969-2A0D-45A1-B96C-8B73358643EC}" type="presParOf" srcId="{0B065320-7A38-44AC-A3E1-B683A0B950FD}" destId="{6FBA0ECA-47D8-4821-B3FA-B7E73584DC82}" srcOrd="3" destOrd="0" presId="urn:microsoft.com/office/officeart/2018/5/layout/IconCircleLabelList"/>
    <dgm:cxn modelId="{1F1C8942-C21D-4401-A78F-DE9853927AA2}" type="presParOf" srcId="{0D52F96C-F983-4A8F-981F-2F67C431A888}" destId="{D1F7968F-BBC7-44E3-B627-770FBFD8B0C6}" srcOrd="9" destOrd="0" presId="urn:microsoft.com/office/officeart/2018/5/layout/IconCircleLabelList"/>
    <dgm:cxn modelId="{ECE51D16-DE4E-4E29-A832-EBE34A2A0E6E}" type="presParOf" srcId="{0D52F96C-F983-4A8F-981F-2F67C431A888}" destId="{CEBB92FC-4FA2-42FE-800A-CE181797BA3A}" srcOrd="10" destOrd="0" presId="urn:microsoft.com/office/officeart/2018/5/layout/IconCircleLabelList"/>
    <dgm:cxn modelId="{9721A766-D9FB-4101-9E49-538F2DAE6204}" type="presParOf" srcId="{CEBB92FC-4FA2-42FE-800A-CE181797BA3A}" destId="{64DE295D-6552-43D9-8AEF-C80658B855FF}" srcOrd="0" destOrd="0" presId="urn:microsoft.com/office/officeart/2018/5/layout/IconCircleLabelList"/>
    <dgm:cxn modelId="{F9ECBAE6-FB69-4E09-9A60-A9066B3C56D2}" type="presParOf" srcId="{CEBB92FC-4FA2-42FE-800A-CE181797BA3A}" destId="{FB48A687-5D14-4B2D-A747-56EDC70072E0}" srcOrd="1" destOrd="0" presId="urn:microsoft.com/office/officeart/2018/5/layout/IconCircleLabelList"/>
    <dgm:cxn modelId="{7B58BBCB-EA52-490A-AB73-EEA2179A566E}" type="presParOf" srcId="{CEBB92FC-4FA2-42FE-800A-CE181797BA3A}" destId="{501B06A0-992F-497E-A40E-7F79E3AFBB9C}" srcOrd="2" destOrd="0" presId="urn:microsoft.com/office/officeart/2018/5/layout/IconCircleLabelList"/>
    <dgm:cxn modelId="{6005832D-1953-415D-B18E-309ACBC9A4A8}" type="presParOf" srcId="{CEBB92FC-4FA2-42FE-800A-CE181797BA3A}" destId="{992C6F01-1512-4897-8ECA-ED243781DC93}" srcOrd="3" destOrd="0" presId="urn:microsoft.com/office/officeart/2018/5/layout/IconCircleLabelList"/>
    <dgm:cxn modelId="{024A1E90-C906-44CF-91D7-FC47FA62627F}" type="presParOf" srcId="{0D52F96C-F983-4A8F-981F-2F67C431A888}" destId="{ED27E51F-EFCA-48E0-AC35-780371770780}" srcOrd="11" destOrd="0" presId="urn:microsoft.com/office/officeart/2018/5/layout/IconCircleLabelList"/>
    <dgm:cxn modelId="{12E40A3F-ED81-40C3-9DF3-28DFC9E747CE}" type="presParOf" srcId="{0D52F96C-F983-4A8F-981F-2F67C431A888}" destId="{8C9D12AA-7B45-4C99-843A-513F077136B9}" srcOrd="12" destOrd="0" presId="urn:microsoft.com/office/officeart/2018/5/layout/IconCircleLabelList"/>
    <dgm:cxn modelId="{9D609619-FAC9-402C-ACFA-FD4C4B44A6EB}" type="presParOf" srcId="{8C9D12AA-7B45-4C99-843A-513F077136B9}" destId="{B4819683-D19C-4E54-A6DA-81BD43D0EE10}" srcOrd="0" destOrd="0" presId="urn:microsoft.com/office/officeart/2018/5/layout/IconCircleLabelList"/>
    <dgm:cxn modelId="{75080BF3-671E-4386-8D2F-99ED531132A7}" type="presParOf" srcId="{8C9D12AA-7B45-4C99-843A-513F077136B9}" destId="{BEBE3D8A-A9E2-48CD-B677-4767016BBDBD}" srcOrd="1" destOrd="0" presId="urn:microsoft.com/office/officeart/2018/5/layout/IconCircleLabelList"/>
    <dgm:cxn modelId="{2066D6C9-576D-4691-BC1A-B3B46F68A843}" type="presParOf" srcId="{8C9D12AA-7B45-4C99-843A-513F077136B9}" destId="{F27F7E01-CEBD-427E-A087-81D4ABA80009}" srcOrd="2" destOrd="0" presId="urn:microsoft.com/office/officeart/2018/5/layout/IconCircleLabelList"/>
    <dgm:cxn modelId="{24AE2565-063F-4366-9D07-F7B2E72A9523}" type="presParOf" srcId="{8C9D12AA-7B45-4C99-843A-513F077136B9}" destId="{550402FD-5EC1-415B-B792-8A8047D3D5B3}"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1103C5A-D2EC-4033-81F1-912F6AFBA08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E1E484F1-C0DB-4FC8-A855-A43E55CEB5B6}">
      <dgm:prSet/>
      <dgm:spPr/>
      <dgm:t>
        <a:bodyPr/>
        <a:lstStyle/>
        <a:p>
          <a:pPr rtl="0"/>
          <a:r>
            <a:rPr lang="en-GB" baseline="0" dirty="0"/>
            <a:t>Relationship-oriented </a:t>
          </a:r>
          <a:r>
            <a:rPr lang="en-GB" baseline="0" dirty="0">
              <a:latin typeface="Corbel" panose="020B0503020204020204"/>
            </a:rPr>
            <a:t>leaders are</a:t>
          </a:r>
          <a:r>
            <a:rPr lang="en-GB" baseline="0" dirty="0"/>
            <a:t> centered on supporting, persuading and creating the individuals on their groups and the connections inside.</a:t>
          </a:r>
          <a:endParaRPr lang="en-GB" u="sng" baseline="0" dirty="0">
            <a:latin typeface="Corbel" panose="020B0503020204020204"/>
          </a:endParaRPr>
        </a:p>
      </dgm:t>
    </dgm:pt>
    <dgm:pt modelId="{7365F854-A816-41ED-9F98-FEA6DACA5AC6}" type="parTrans" cxnId="{F29A457F-A733-49CF-9DB8-4CF2CBA99089}">
      <dgm:prSet/>
      <dgm:spPr/>
      <dgm:t>
        <a:bodyPr/>
        <a:lstStyle/>
        <a:p>
          <a:endParaRPr lang="en-US"/>
        </a:p>
      </dgm:t>
    </dgm:pt>
    <dgm:pt modelId="{314FE5FC-C555-48F0-A6C1-6CFDBDC36F78}" type="sibTrans" cxnId="{F29A457F-A733-49CF-9DB8-4CF2CBA99089}">
      <dgm:prSet/>
      <dgm:spPr/>
      <dgm:t>
        <a:bodyPr/>
        <a:lstStyle/>
        <a:p>
          <a:endParaRPr lang="en-US"/>
        </a:p>
      </dgm:t>
    </dgm:pt>
    <dgm:pt modelId="{23C8A5B8-B707-43AA-90AA-1ACBE1E22EFA}">
      <dgm:prSet/>
      <dgm:spPr/>
      <dgm:t>
        <a:bodyPr/>
        <a:lstStyle/>
        <a:p>
          <a:pPr rtl="0"/>
          <a:r>
            <a:rPr lang="en-GB" dirty="0"/>
            <a:t>The benefits of relationship-oriented authority is that group individuals are in a setting where the pioneer cares approximately their well-being. Relationship-oriented </a:t>
          </a:r>
          <a:r>
            <a:rPr lang="en-GB" dirty="0">
              <a:latin typeface="Corbel" panose="020B0503020204020204"/>
            </a:rPr>
            <a:t>leaders get</a:t>
          </a:r>
          <a:r>
            <a:rPr lang="en-GB" dirty="0"/>
            <a:t> it that building positive efficiency requires a positive environment where people feel driven. Individual clashes, disappointment with a work, hatred and indeed boredom can extremely drive down efficiency, so these sorts of </a:t>
          </a:r>
          <a:r>
            <a:rPr lang="en-GB" dirty="0">
              <a:latin typeface="Corbel" panose="020B0503020204020204"/>
            </a:rPr>
            <a:t>leaders put</a:t>
          </a:r>
          <a:r>
            <a:rPr lang="en-GB" dirty="0"/>
            <a:t> individuals to begin with to guarantee that such issues remain at a least. Furthermore, group individuals may be more willing to require dangers, since they know that the </a:t>
          </a:r>
          <a:r>
            <a:rPr lang="en-GB" dirty="0">
              <a:latin typeface="Corbel" panose="020B0503020204020204"/>
            </a:rPr>
            <a:t>leadership will</a:t>
          </a:r>
          <a:r>
            <a:rPr lang="en-GB" dirty="0"/>
            <a:t> give the back </a:t>
          </a:r>
          <a:r>
            <a:rPr lang="en-GB" dirty="0">
              <a:latin typeface="Corbel" panose="020B0503020204020204"/>
            </a:rPr>
            <a:t>if</a:t>
          </a:r>
          <a:r>
            <a:rPr lang="en-GB" dirty="0"/>
            <a:t> required</a:t>
          </a:r>
          <a:r>
            <a:rPr lang="en-GB" dirty="0">
              <a:latin typeface="Corbel" panose="020B0503020204020204"/>
            </a:rPr>
            <a:t> support</a:t>
          </a:r>
          <a:r>
            <a:rPr lang="en-GB" dirty="0"/>
            <a:t>.</a:t>
          </a:r>
          <a:r>
            <a:rPr lang="en-GB" baseline="30000" dirty="0">
              <a:hlinkClick xmlns:r="http://schemas.openxmlformats.org/officeDocument/2006/relationships" r:id="rId1"/>
            </a:rPr>
            <a:t>[3]</a:t>
          </a:r>
          <a:endParaRPr lang="en-US" dirty="0"/>
        </a:p>
      </dgm:t>
    </dgm:pt>
    <dgm:pt modelId="{2C4A981A-E638-44EF-9AD8-21B3FDD11AD3}" type="parTrans" cxnId="{47CCCC2D-C904-471B-8392-391F45D5B12F}">
      <dgm:prSet/>
      <dgm:spPr/>
      <dgm:t>
        <a:bodyPr/>
        <a:lstStyle/>
        <a:p>
          <a:endParaRPr lang="en-US"/>
        </a:p>
      </dgm:t>
    </dgm:pt>
    <dgm:pt modelId="{203503C6-C335-4FCE-90FB-E1DE040E47A6}" type="sibTrans" cxnId="{47CCCC2D-C904-471B-8392-391F45D5B12F}">
      <dgm:prSet/>
      <dgm:spPr/>
      <dgm:t>
        <a:bodyPr/>
        <a:lstStyle/>
        <a:p>
          <a:endParaRPr lang="en-US"/>
        </a:p>
      </dgm:t>
    </dgm:pt>
    <dgm:pt modelId="{7C6052BE-FEC4-488E-A69A-B7039D608D00}">
      <dgm:prSet/>
      <dgm:spPr/>
      <dgm:t>
        <a:bodyPr/>
        <a:lstStyle/>
        <a:p>
          <a:pPr rtl="0"/>
          <a:r>
            <a:rPr lang="en-GB" dirty="0"/>
            <a:t>The drawback of relationship-oriented administration is that, </a:t>
          </a:r>
          <a:r>
            <a:rPr lang="en-GB" dirty="0">
              <a:latin typeface="Corbel" panose="020B0503020204020204"/>
            </a:rPr>
            <a:t>if </a:t>
          </a:r>
          <a:r>
            <a:rPr lang="en-GB" dirty="0"/>
            <a:t>taken as well distant, the advancement of group chemistry may degrade from the genuine assignments and objectives at hand.</a:t>
          </a:r>
          <a:r>
            <a:rPr lang="en-GB" dirty="0">
              <a:latin typeface="Corbel" panose="020B0503020204020204"/>
            </a:rPr>
            <a:t> </a:t>
          </a:r>
          <a:endParaRPr lang="en-US" dirty="0"/>
        </a:p>
      </dgm:t>
    </dgm:pt>
    <dgm:pt modelId="{739E9873-74A4-40C6-832E-2402EA02ED75}" type="parTrans" cxnId="{DA584AEA-0E2C-4CB2-85CA-20DCDC28EABB}">
      <dgm:prSet/>
      <dgm:spPr/>
      <dgm:t>
        <a:bodyPr/>
        <a:lstStyle/>
        <a:p>
          <a:endParaRPr lang="en-US"/>
        </a:p>
      </dgm:t>
    </dgm:pt>
    <dgm:pt modelId="{F43EEAA9-BBD0-4FD0-9BF2-B7E9B5752208}" type="sibTrans" cxnId="{DA584AEA-0E2C-4CB2-85CA-20DCDC28EABB}">
      <dgm:prSet/>
      <dgm:spPr/>
      <dgm:t>
        <a:bodyPr/>
        <a:lstStyle/>
        <a:p>
          <a:endParaRPr lang="en-US"/>
        </a:p>
      </dgm:t>
    </dgm:pt>
    <dgm:pt modelId="{AF69D4E4-938B-40E6-9C96-920FDA12407D}">
      <dgm:prSet/>
      <dgm:spPr/>
      <dgm:t>
        <a:bodyPr/>
        <a:lstStyle/>
        <a:p>
          <a:pPr rtl="0"/>
          <a:r>
            <a:rPr lang="en-GB" dirty="0"/>
            <a:t>The term "people-oriented" is utilized synonymously, while in a trade setting, this approach may too be alluded to as "employee-oriented"</a:t>
          </a:r>
          <a:r>
            <a:rPr lang="en-GB" dirty="0">
              <a:latin typeface="Corbel" panose="020B0503020204020204"/>
            </a:rPr>
            <a:t> </a:t>
          </a:r>
          <a:endParaRPr lang="en-US" dirty="0"/>
        </a:p>
      </dgm:t>
    </dgm:pt>
    <dgm:pt modelId="{5A9851AF-C03F-4FCA-AAFC-EF83E3975D57}" type="parTrans" cxnId="{E5CFFF5D-A316-4457-8352-6F28147164C5}">
      <dgm:prSet/>
      <dgm:spPr/>
      <dgm:t>
        <a:bodyPr/>
        <a:lstStyle/>
        <a:p>
          <a:endParaRPr lang="en-US"/>
        </a:p>
      </dgm:t>
    </dgm:pt>
    <dgm:pt modelId="{C321153E-DF81-4E30-98DF-0769F2852BFD}" type="sibTrans" cxnId="{E5CFFF5D-A316-4457-8352-6F28147164C5}">
      <dgm:prSet/>
      <dgm:spPr/>
      <dgm:t>
        <a:bodyPr/>
        <a:lstStyle/>
        <a:p>
          <a:endParaRPr lang="en-US"/>
        </a:p>
      </dgm:t>
    </dgm:pt>
    <dgm:pt modelId="{3BCD885D-8D38-4336-AA7E-DC20ED0C87F5}">
      <dgm:prSet phldr="0"/>
      <dgm:spPr/>
      <dgm:t>
        <a:bodyPr/>
        <a:lstStyle/>
        <a:p>
          <a:pPr rtl="0"/>
          <a:r>
            <a:rPr lang="en-GB" baseline="0" dirty="0">
              <a:latin typeface="Corbel" panose="020B0503020204020204"/>
            </a:rPr>
            <a:t> </a:t>
          </a:r>
          <a:r>
            <a:rPr lang="en-GB" baseline="0" dirty="0"/>
            <a:t>This</a:t>
          </a:r>
          <a:r>
            <a:rPr lang="en-GB" baseline="0" dirty="0">
              <a:latin typeface="Corbel" panose="020B0503020204020204"/>
            </a:rPr>
            <a:t> type </a:t>
          </a:r>
          <a:r>
            <a:rPr lang="en-GB" baseline="0" dirty="0"/>
            <a:t>of authority empowers great cooperation and collaboration, through cultivating positive connections and great communication. Relationship-oriented </a:t>
          </a:r>
          <a:r>
            <a:rPr lang="en-GB" baseline="0" dirty="0">
              <a:latin typeface="Corbel" panose="020B0503020204020204"/>
            </a:rPr>
            <a:t>leaders prioritize</a:t>
          </a:r>
          <a:r>
            <a:rPr lang="en-GB" baseline="0" dirty="0"/>
            <a:t> the welfare of everybody within the bunch and will put time and exertion in assembly the person needs of everybody included. This may include advertising motivating forces like rewards, giving intervention to bargain with work environment or classroom clashes, having more casual interactions with group individuals to memorize almost their qualities and shortcomings, making a non-competitive and straightforward work environment, or fair driving in a affable or empowering way.</a:t>
          </a:r>
          <a:endParaRPr lang="en-GB" dirty="0"/>
        </a:p>
      </dgm:t>
    </dgm:pt>
    <dgm:pt modelId="{C776464C-D29A-4AC9-9743-C80266560D44}" type="parTrans" cxnId="{80A5FB90-74F4-4B42-BC2D-B5D67A503240}">
      <dgm:prSet/>
      <dgm:spPr/>
    </dgm:pt>
    <dgm:pt modelId="{86EA0F12-19E8-4485-8E3C-2415382EA459}" type="sibTrans" cxnId="{80A5FB90-74F4-4B42-BC2D-B5D67A503240}">
      <dgm:prSet/>
      <dgm:spPr/>
    </dgm:pt>
    <dgm:pt modelId="{CC4B5E5B-688D-4977-85F7-6DFEB06D532F}" type="pres">
      <dgm:prSet presAssocID="{11103C5A-D2EC-4033-81F1-912F6AFBA088}" presName="diagram" presStyleCnt="0">
        <dgm:presLayoutVars>
          <dgm:dir/>
          <dgm:resizeHandles val="exact"/>
        </dgm:presLayoutVars>
      </dgm:prSet>
      <dgm:spPr/>
    </dgm:pt>
    <dgm:pt modelId="{D5EFC9B7-A085-446D-AF4A-BB808D44380F}" type="pres">
      <dgm:prSet presAssocID="{E1E484F1-C0DB-4FC8-A855-A43E55CEB5B6}" presName="node" presStyleLbl="node1" presStyleIdx="0" presStyleCnt="5">
        <dgm:presLayoutVars>
          <dgm:bulletEnabled val="1"/>
        </dgm:presLayoutVars>
      </dgm:prSet>
      <dgm:spPr/>
    </dgm:pt>
    <dgm:pt modelId="{8ED87A77-1CD7-4F68-B46A-314980053CBA}" type="pres">
      <dgm:prSet presAssocID="{314FE5FC-C555-48F0-A6C1-6CFDBDC36F78}" presName="sibTrans" presStyleCnt="0"/>
      <dgm:spPr/>
    </dgm:pt>
    <dgm:pt modelId="{68BC027F-04A1-4D82-8363-33807282B0E2}" type="pres">
      <dgm:prSet presAssocID="{3BCD885D-8D38-4336-AA7E-DC20ED0C87F5}" presName="node" presStyleLbl="node1" presStyleIdx="1" presStyleCnt="5">
        <dgm:presLayoutVars>
          <dgm:bulletEnabled val="1"/>
        </dgm:presLayoutVars>
      </dgm:prSet>
      <dgm:spPr/>
    </dgm:pt>
    <dgm:pt modelId="{DD2BF94D-04E3-43DF-B707-E11618205182}" type="pres">
      <dgm:prSet presAssocID="{86EA0F12-19E8-4485-8E3C-2415382EA459}" presName="sibTrans" presStyleCnt="0"/>
      <dgm:spPr/>
    </dgm:pt>
    <dgm:pt modelId="{E6090D14-C86B-4F4E-A75C-453821A869F2}" type="pres">
      <dgm:prSet presAssocID="{23C8A5B8-B707-43AA-90AA-1ACBE1E22EFA}" presName="node" presStyleLbl="node1" presStyleIdx="2" presStyleCnt="5">
        <dgm:presLayoutVars>
          <dgm:bulletEnabled val="1"/>
        </dgm:presLayoutVars>
      </dgm:prSet>
      <dgm:spPr/>
    </dgm:pt>
    <dgm:pt modelId="{DEEA55EF-94DE-43D3-9B52-8C3867F7EAA7}" type="pres">
      <dgm:prSet presAssocID="{203503C6-C335-4FCE-90FB-E1DE040E47A6}" presName="sibTrans" presStyleCnt="0"/>
      <dgm:spPr/>
    </dgm:pt>
    <dgm:pt modelId="{4BF37407-0F08-4458-8960-BD344F84AABC}" type="pres">
      <dgm:prSet presAssocID="{7C6052BE-FEC4-488E-A69A-B7039D608D00}" presName="node" presStyleLbl="node1" presStyleIdx="3" presStyleCnt="5">
        <dgm:presLayoutVars>
          <dgm:bulletEnabled val="1"/>
        </dgm:presLayoutVars>
      </dgm:prSet>
      <dgm:spPr/>
    </dgm:pt>
    <dgm:pt modelId="{FE5AD96F-C797-41A3-9A5F-B72733534D97}" type="pres">
      <dgm:prSet presAssocID="{F43EEAA9-BBD0-4FD0-9BF2-B7E9B5752208}" presName="sibTrans" presStyleCnt="0"/>
      <dgm:spPr/>
    </dgm:pt>
    <dgm:pt modelId="{DB8D278D-ECD8-4F0C-8EAD-8E63554D3AF4}" type="pres">
      <dgm:prSet presAssocID="{AF69D4E4-938B-40E6-9C96-920FDA12407D}" presName="node" presStyleLbl="node1" presStyleIdx="4" presStyleCnt="5">
        <dgm:presLayoutVars>
          <dgm:bulletEnabled val="1"/>
        </dgm:presLayoutVars>
      </dgm:prSet>
      <dgm:spPr/>
    </dgm:pt>
  </dgm:ptLst>
  <dgm:cxnLst>
    <dgm:cxn modelId="{9F847008-057B-41EC-8E6F-A60546D4A804}" type="presOf" srcId="{E1E484F1-C0DB-4FC8-A855-A43E55CEB5B6}" destId="{D5EFC9B7-A085-446D-AF4A-BB808D44380F}" srcOrd="0" destOrd="0" presId="urn:microsoft.com/office/officeart/2005/8/layout/default"/>
    <dgm:cxn modelId="{47CCCC2D-C904-471B-8392-391F45D5B12F}" srcId="{11103C5A-D2EC-4033-81F1-912F6AFBA088}" destId="{23C8A5B8-B707-43AA-90AA-1ACBE1E22EFA}" srcOrd="2" destOrd="0" parTransId="{2C4A981A-E638-44EF-9AD8-21B3FDD11AD3}" sibTransId="{203503C6-C335-4FCE-90FB-E1DE040E47A6}"/>
    <dgm:cxn modelId="{E5CFFF5D-A316-4457-8352-6F28147164C5}" srcId="{11103C5A-D2EC-4033-81F1-912F6AFBA088}" destId="{AF69D4E4-938B-40E6-9C96-920FDA12407D}" srcOrd="4" destOrd="0" parTransId="{5A9851AF-C03F-4FCA-AAFC-EF83E3975D57}" sibTransId="{C321153E-DF81-4E30-98DF-0769F2852BFD}"/>
    <dgm:cxn modelId="{F66E1B7B-1D32-47C9-91F8-B7E87FCD2A28}" type="presOf" srcId="{23C8A5B8-B707-43AA-90AA-1ACBE1E22EFA}" destId="{E6090D14-C86B-4F4E-A75C-453821A869F2}" srcOrd="0" destOrd="0" presId="urn:microsoft.com/office/officeart/2005/8/layout/default"/>
    <dgm:cxn modelId="{F29A457F-A733-49CF-9DB8-4CF2CBA99089}" srcId="{11103C5A-D2EC-4033-81F1-912F6AFBA088}" destId="{E1E484F1-C0DB-4FC8-A855-A43E55CEB5B6}" srcOrd="0" destOrd="0" parTransId="{7365F854-A816-41ED-9F98-FEA6DACA5AC6}" sibTransId="{314FE5FC-C555-48F0-A6C1-6CFDBDC36F78}"/>
    <dgm:cxn modelId="{80A5FB90-74F4-4B42-BC2D-B5D67A503240}" srcId="{11103C5A-D2EC-4033-81F1-912F6AFBA088}" destId="{3BCD885D-8D38-4336-AA7E-DC20ED0C87F5}" srcOrd="1" destOrd="0" parTransId="{C776464C-D29A-4AC9-9743-C80266560D44}" sibTransId="{86EA0F12-19E8-4485-8E3C-2415382EA459}"/>
    <dgm:cxn modelId="{57A74BA9-BF04-464E-8619-AD07D6F043D6}" type="presOf" srcId="{11103C5A-D2EC-4033-81F1-912F6AFBA088}" destId="{CC4B5E5B-688D-4977-85F7-6DFEB06D532F}" srcOrd="0" destOrd="0" presId="urn:microsoft.com/office/officeart/2005/8/layout/default"/>
    <dgm:cxn modelId="{3DED67AF-6C36-4BB3-89B1-7CBFACB9E905}" type="presOf" srcId="{7C6052BE-FEC4-488E-A69A-B7039D608D00}" destId="{4BF37407-0F08-4458-8960-BD344F84AABC}" srcOrd="0" destOrd="0" presId="urn:microsoft.com/office/officeart/2005/8/layout/default"/>
    <dgm:cxn modelId="{49B4D5BC-F1D2-45D5-8A97-A63FE16AD675}" type="presOf" srcId="{3BCD885D-8D38-4336-AA7E-DC20ED0C87F5}" destId="{68BC027F-04A1-4D82-8363-33807282B0E2}" srcOrd="0" destOrd="0" presId="urn:microsoft.com/office/officeart/2005/8/layout/default"/>
    <dgm:cxn modelId="{DA584AEA-0E2C-4CB2-85CA-20DCDC28EABB}" srcId="{11103C5A-D2EC-4033-81F1-912F6AFBA088}" destId="{7C6052BE-FEC4-488E-A69A-B7039D608D00}" srcOrd="3" destOrd="0" parTransId="{739E9873-74A4-40C6-832E-2402EA02ED75}" sibTransId="{F43EEAA9-BBD0-4FD0-9BF2-B7E9B5752208}"/>
    <dgm:cxn modelId="{4EA4F8F9-F2D1-4CAF-8BB5-6D620E2A2126}" type="presOf" srcId="{AF69D4E4-938B-40E6-9C96-920FDA12407D}" destId="{DB8D278D-ECD8-4F0C-8EAD-8E63554D3AF4}" srcOrd="0" destOrd="0" presId="urn:microsoft.com/office/officeart/2005/8/layout/default"/>
    <dgm:cxn modelId="{FEF3F88D-66EF-4797-89AB-F126BF54CEB6}" type="presParOf" srcId="{CC4B5E5B-688D-4977-85F7-6DFEB06D532F}" destId="{D5EFC9B7-A085-446D-AF4A-BB808D44380F}" srcOrd="0" destOrd="0" presId="urn:microsoft.com/office/officeart/2005/8/layout/default"/>
    <dgm:cxn modelId="{204C1FB9-FBB5-4F20-91D5-5629AE772E06}" type="presParOf" srcId="{CC4B5E5B-688D-4977-85F7-6DFEB06D532F}" destId="{8ED87A77-1CD7-4F68-B46A-314980053CBA}" srcOrd="1" destOrd="0" presId="urn:microsoft.com/office/officeart/2005/8/layout/default"/>
    <dgm:cxn modelId="{186D7F1A-E452-49AF-A672-30D663E1B213}" type="presParOf" srcId="{CC4B5E5B-688D-4977-85F7-6DFEB06D532F}" destId="{68BC027F-04A1-4D82-8363-33807282B0E2}" srcOrd="2" destOrd="0" presId="urn:microsoft.com/office/officeart/2005/8/layout/default"/>
    <dgm:cxn modelId="{6C93C4B2-1917-4DBB-98C8-0C8F34B806C2}" type="presParOf" srcId="{CC4B5E5B-688D-4977-85F7-6DFEB06D532F}" destId="{DD2BF94D-04E3-43DF-B707-E11618205182}" srcOrd="3" destOrd="0" presId="urn:microsoft.com/office/officeart/2005/8/layout/default"/>
    <dgm:cxn modelId="{B0C68FCB-BBD0-4788-997E-F268963DDB92}" type="presParOf" srcId="{CC4B5E5B-688D-4977-85F7-6DFEB06D532F}" destId="{E6090D14-C86B-4F4E-A75C-453821A869F2}" srcOrd="4" destOrd="0" presId="urn:microsoft.com/office/officeart/2005/8/layout/default"/>
    <dgm:cxn modelId="{E01AD31E-C6CF-4E73-BD60-BF4CA230CC36}" type="presParOf" srcId="{CC4B5E5B-688D-4977-85F7-6DFEB06D532F}" destId="{DEEA55EF-94DE-43D3-9B52-8C3867F7EAA7}" srcOrd="5" destOrd="0" presId="urn:microsoft.com/office/officeart/2005/8/layout/default"/>
    <dgm:cxn modelId="{9DF716FB-30D7-41F0-BA13-31BB9C304992}" type="presParOf" srcId="{CC4B5E5B-688D-4977-85F7-6DFEB06D532F}" destId="{4BF37407-0F08-4458-8960-BD344F84AABC}" srcOrd="6" destOrd="0" presId="urn:microsoft.com/office/officeart/2005/8/layout/default"/>
    <dgm:cxn modelId="{8A90B156-C455-4BEC-B60C-BF0E8AF45D59}" type="presParOf" srcId="{CC4B5E5B-688D-4977-85F7-6DFEB06D532F}" destId="{FE5AD96F-C797-41A3-9A5F-B72733534D97}" srcOrd="7" destOrd="0" presId="urn:microsoft.com/office/officeart/2005/8/layout/default"/>
    <dgm:cxn modelId="{243FC057-F3A8-41A5-83F7-0A07D7413E79}" type="presParOf" srcId="{CC4B5E5B-688D-4977-85F7-6DFEB06D532F}" destId="{DB8D278D-ECD8-4F0C-8EAD-8E63554D3AF4}"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FCE5638-6543-4E60-8BAC-FCE4BB5D628C}" type="doc">
      <dgm:prSet loTypeId="urn:microsoft.com/office/officeart/2018/2/layout/IconCircleList" loCatId="icon" qsTypeId="urn:microsoft.com/office/officeart/2005/8/quickstyle/simple1" qsCatId="simple" csTypeId="urn:microsoft.com/office/officeart/2018/5/colors/Iconchunking_neutralbg_colorful2" csCatId="colorful" phldr="1"/>
      <dgm:spPr/>
      <dgm:t>
        <a:bodyPr/>
        <a:lstStyle/>
        <a:p>
          <a:endParaRPr lang="en-US"/>
        </a:p>
      </dgm:t>
    </dgm:pt>
    <dgm:pt modelId="{B90A81C4-5C9D-4D0C-8AD1-FE69C22CE003}">
      <dgm:prSet/>
      <dgm:spPr/>
      <dgm:t>
        <a:bodyPr/>
        <a:lstStyle/>
        <a:p>
          <a:pPr>
            <a:lnSpc>
              <a:spcPct val="100000"/>
            </a:lnSpc>
          </a:pPr>
          <a:r>
            <a:rPr lang="en-GB" b="1" dirty="0"/>
            <a:t>Potential for low employee morale: </a:t>
          </a:r>
          <a:r>
            <a:rPr lang="en-GB" dirty="0"/>
            <a:t> When </a:t>
          </a:r>
          <a:r>
            <a:rPr lang="en-GB"/>
            <a:t>you’re</a:t>
          </a:r>
          <a:r>
            <a:rPr lang="en-GB" dirty="0"/>
            <a:t> continuously </a:t>
          </a:r>
          <a:r>
            <a:rPr lang="en-GB" dirty="0">
              <a:latin typeface="Corbel" panose="020B0503020204020204"/>
            </a:rPr>
            <a:t>focused on </a:t>
          </a:r>
          <a:r>
            <a:rPr lang="en-GB" dirty="0"/>
            <a:t>getting work done, there may be small time for delight at work.</a:t>
          </a:r>
          <a:r>
            <a:rPr lang="en-GB" dirty="0">
              <a:latin typeface="Corbel" panose="020B0503020204020204"/>
            </a:rPr>
            <a:t> Putting pressure on workers </a:t>
          </a:r>
          <a:r>
            <a:rPr lang="en-GB" b="0" dirty="0">
              <a:latin typeface="Corbel" panose="020B0503020204020204"/>
            </a:rPr>
            <a:t>daily and not having rest or fun, </a:t>
          </a:r>
          <a:r>
            <a:rPr lang="en-GB" b="0">
              <a:latin typeface="Corbel" panose="020B0503020204020204"/>
            </a:rPr>
            <a:t>they'll</a:t>
          </a:r>
          <a:r>
            <a:rPr lang="en-GB" b="0" dirty="0">
              <a:latin typeface="Corbel" panose="020B0503020204020204"/>
            </a:rPr>
            <a:t> lose efficiency.</a:t>
          </a:r>
          <a:endParaRPr lang="en-US" b="0" dirty="0">
            <a:latin typeface="Corbel" panose="020B0503020204020204"/>
          </a:endParaRPr>
        </a:p>
      </dgm:t>
    </dgm:pt>
    <dgm:pt modelId="{1AA1DB9D-5FC1-4A10-B134-837406B82635}" type="parTrans" cxnId="{74AC1418-076D-47AA-90C4-9AC4E06DDB52}">
      <dgm:prSet/>
      <dgm:spPr/>
      <dgm:t>
        <a:bodyPr/>
        <a:lstStyle/>
        <a:p>
          <a:endParaRPr lang="en-US"/>
        </a:p>
      </dgm:t>
    </dgm:pt>
    <dgm:pt modelId="{84483430-4677-4616-9219-EFA26C948759}" type="sibTrans" cxnId="{74AC1418-076D-47AA-90C4-9AC4E06DDB52}">
      <dgm:prSet/>
      <dgm:spPr/>
      <dgm:t>
        <a:bodyPr/>
        <a:lstStyle/>
        <a:p>
          <a:pPr>
            <a:lnSpc>
              <a:spcPct val="100000"/>
            </a:lnSpc>
          </a:pPr>
          <a:endParaRPr lang="en-US"/>
        </a:p>
      </dgm:t>
    </dgm:pt>
    <dgm:pt modelId="{6DC83058-D53D-451F-B053-E57304C9B992}">
      <dgm:prSet phldr="0"/>
      <dgm:spPr/>
      <dgm:t>
        <a:bodyPr/>
        <a:lstStyle/>
        <a:p>
          <a:pPr>
            <a:lnSpc>
              <a:spcPct val="100000"/>
            </a:lnSpc>
          </a:pPr>
          <a:r>
            <a:rPr lang="en-GB" b="1"/>
            <a:t>High pressure for employees:</a:t>
          </a:r>
          <a:r>
            <a:rPr lang="en-GB" b="1">
              <a:latin typeface="Corbel" panose="020B0503020204020204"/>
            </a:rPr>
            <a:t> </a:t>
          </a:r>
          <a:r>
            <a:rPr lang="en-GB"/>
            <a:t>Continuously stressing almost due dates, advance, and efficiency can ended up upsetting for a few individuals. </a:t>
          </a:r>
          <a:endParaRPr lang="en-GB" b="0">
            <a:latin typeface="Corbel" panose="020B0503020204020204"/>
          </a:endParaRPr>
        </a:p>
      </dgm:t>
    </dgm:pt>
    <dgm:pt modelId="{790AFC9B-F1E6-47C9-A959-765CF64B7CFB}" type="parTrans" cxnId="{E1D445A3-DF93-49AC-9057-53B45EF758B7}">
      <dgm:prSet/>
      <dgm:spPr/>
    </dgm:pt>
    <dgm:pt modelId="{F0592EAB-40AE-415B-9F9F-65A5170AD0CB}" type="sibTrans" cxnId="{E1D445A3-DF93-49AC-9057-53B45EF758B7}">
      <dgm:prSet/>
      <dgm:spPr/>
    </dgm:pt>
    <dgm:pt modelId="{B75DF8A7-F354-49EC-8A1B-97D1FAD9FF30}">
      <dgm:prSet phldr="0"/>
      <dgm:spPr/>
      <dgm:t>
        <a:bodyPr/>
        <a:lstStyle/>
        <a:p>
          <a:pPr>
            <a:lnSpc>
              <a:spcPct val="100000"/>
            </a:lnSpc>
          </a:pPr>
          <a:r>
            <a:rPr lang="en-GB" b="1"/>
            <a:t>More burnout:</a:t>
          </a:r>
          <a:r>
            <a:rPr lang="en-GB"/>
            <a:t> Task-focused </a:t>
          </a:r>
          <a:r>
            <a:rPr lang="en-GB">
              <a:latin typeface="Corbel" panose="020B0503020204020204"/>
            </a:rPr>
            <a:t>leaders may</a:t>
          </a:r>
          <a:r>
            <a:rPr lang="en-GB"/>
            <a:t> be as well </a:t>
          </a:r>
          <a:r>
            <a:rPr lang="en-GB">
              <a:latin typeface="Corbel" panose="020B0503020204020204"/>
            </a:rPr>
            <a:t>focused on</a:t>
          </a:r>
          <a:r>
            <a:rPr lang="en-GB"/>
            <a:t> work to take note the well-being of their group. This may lead to sentiments of stretch, unresponsiveness, or even burn out. </a:t>
          </a:r>
          <a:endParaRPr lang="en-US" b="0">
            <a:latin typeface="Corbel" panose="020B0503020204020204"/>
          </a:endParaRPr>
        </a:p>
      </dgm:t>
    </dgm:pt>
    <dgm:pt modelId="{F40CDAB7-B736-45D1-9D9A-6A0C152089DA}" type="parTrans" cxnId="{08C3CD84-DDE6-4DF8-8CB2-19C52162430C}">
      <dgm:prSet/>
      <dgm:spPr/>
    </dgm:pt>
    <dgm:pt modelId="{D4F55D9B-2847-47D2-B395-10CF6318673D}" type="sibTrans" cxnId="{08C3CD84-DDE6-4DF8-8CB2-19C52162430C}">
      <dgm:prSet/>
      <dgm:spPr/>
    </dgm:pt>
    <dgm:pt modelId="{17C866CE-DF24-4D62-8616-C02767D6EF68}">
      <dgm:prSet phldr="0"/>
      <dgm:spPr/>
      <dgm:t>
        <a:bodyPr/>
        <a:lstStyle/>
        <a:p>
          <a:pPr>
            <a:lnSpc>
              <a:spcPct val="100000"/>
            </a:lnSpc>
          </a:pPr>
          <a:r>
            <a:rPr lang="en-GB" b="1"/>
            <a:t>Less personal development:</a:t>
          </a:r>
          <a:r>
            <a:rPr lang="en-GB"/>
            <a:t> Whereas objective setting may be making a difference your group meet the company’s targets, it may not be making a difference them develop as people. In conjunction with empowering your group to form work-focused objectives, </a:t>
          </a:r>
          <a:r>
            <a:rPr lang="en-GB">
              <a:latin typeface="Corbel" panose="020B0503020204020204"/>
            </a:rPr>
            <a:t>help</a:t>
          </a:r>
          <a:r>
            <a:rPr lang="en-GB"/>
            <a:t> them set objectives that will </a:t>
          </a:r>
          <a:r>
            <a:rPr lang="en-GB">
              <a:latin typeface="Corbel" panose="020B0503020204020204"/>
            </a:rPr>
            <a:t>help</a:t>
          </a:r>
          <a:r>
            <a:rPr lang="en-GB"/>
            <a:t> them live a more satisfying life. </a:t>
          </a:r>
        </a:p>
      </dgm:t>
    </dgm:pt>
    <dgm:pt modelId="{2C4C2F35-5328-4977-8421-D93D31B11B71}" type="parTrans" cxnId="{8CC562CA-F894-4C93-BB35-ED1802F9A5CC}">
      <dgm:prSet/>
      <dgm:spPr/>
    </dgm:pt>
    <dgm:pt modelId="{D267F9C7-7CBA-4B97-8E50-ED1FF73D4F83}" type="sibTrans" cxnId="{8CC562CA-F894-4C93-BB35-ED1802F9A5CC}">
      <dgm:prSet/>
      <dgm:spPr/>
    </dgm:pt>
    <dgm:pt modelId="{705CD2EF-9D43-4D55-8AEF-55B16F9C1FBB}" type="pres">
      <dgm:prSet presAssocID="{0FCE5638-6543-4E60-8BAC-FCE4BB5D628C}" presName="root" presStyleCnt="0">
        <dgm:presLayoutVars>
          <dgm:dir/>
          <dgm:resizeHandles val="exact"/>
        </dgm:presLayoutVars>
      </dgm:prSet>
      <dgm:spPr/>
    </dgm:pt>
    <dgm:pt modelId="{D57AA995-2F58-4D40-8B46-21A76E180810}" type="pres">
      <dgm:prSet presAssocID="{0FCE5638-6543-4E60-8BAC-FCE4BB5D628C}" presName="container" presStyleCnt="0">
        <dgm:presLayoutVars>
          <dgm:dir/>
          <dgm:resizeHandles val="exact"/>
        </dgm:presLayoutVars>
      </dgm:prSet>
      <dgm:spPr/>
    </dgm:pt>
    <dgm:pt modelId="{16F5F4F8-E022-49B8-9A9E-179F9BDE1D0A}" type="pres">
      <dgm:prSet presAssocID="{B90A81C4-5C9D-4D0C-8AD1-FE69C22CE003}" presName="compNode" presStyleCnt="0"/>
      <dgm:spPr/>
    </dgm:pt>
    <dgm:pt modelId="{D5D7728B-28AF-49E8-B6EA-5AF721BA4DEA}" type="pres">
      <dgm:prSet presAssocID="{B90A81C4-5C9D-4D0C-8AD1-FE69C22CE003}" presName="iconBgRect" presStyleLbl="bgShp" presStyleIdx="0" presStyleCnt="4"/>
      <dgm:spPr/>
    </dgm:pt>
    <dgm:pt modelId="{FD6BD0BC-9A5D-4169-951E-AA643A066BFF}" type="pres">
      <dgm:prSet presAssocID="{B90A81C4-5C9D-4D0C-8AD1-FE69C22CE00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Success"/>
        </a:ext>
      </dgm:extLst>
    </dgm:pt>
    <dgm:pt modelId="{1E2FA949-420C-457A-B4E3-310236419AD9}" type="pres">
      <dgm:prSet presAssocID="{B90A81C4-5C9D-4D0C-8AD1-FE69C22CE003}" presName="spaceRect" presStyleCnt="0"/>
      <dgm:spPr/>
    </dgm:pt>
    <dgm:pt modelId="{FB46FFF1-75FB-424C-9072-76145C1BB7CE}" type="pres">
      <dgm:prSet presAssocID="{B90A81C4-5C9D-4D0C-8AD1-FE69C22CE003}" presName="textRect" presStyleLbl="revTx" presStyleIdx="0" presStyleCnt="4">
        <dgm:presLayoutVars>
          <dgm:chMax val="1"/>
          <dgm:chPref val="1"/>
        </dgm:presLayoutVars>
      </dgm:prSet>
      <dgm:spPr/>
    </dgm:pt>
    <dgm:pt modelId="{49F62C93-A570-4122-B9C3-7655054A3BFB}" type="pres">
      <dgm:prSet presAssocID="{84483430-4677-4616-9219-EFA26C948759}" presName="sibTrans" presStyleLbl="sibTrans2D1" presStyleIdx="0" presStyleCnt="0"/>
      <dgm:spPr/>
    </dgm:pt>
    <dgm:pt modelId="{2AAFBA66-A3C8-492B-992E-B8D69E9398C1}" type="pres">
      <dgm:prSet presAssocID="{6DC83058-D53D-451F-B053-E57304C9B992}" presName="compNode" presStyleCnt="0"/>
      <dgm:spPr/>
    </dgm:pt>
    <dgm:pt modelId="{D414F9D3-9E8A-430C-A90A-B57FFF21A46C}" type="pres">
      <dgm:prSet presAssocID="{6DC83058-D53D-451F-B053-E57304C9B992}" presName="iconBgRect" presStyleLbl="bgShp" presStyleIdx="1" presStyleCnt="4"/>
      <dgm:spPr/>
    </dgm:pt>
    <dgm:pt modelId="{01F4A4FF-39FD-4463-B28D-C7EC8EDB30FD}" type="pres">
      <dgm:prSet presAssocID="{6DC83058-D53D-451F-B053-E57304C9B99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Graph with Downward Trend"/>
        </a:ext>
      </dgm:extLst>
    </dgm:pt>
    <dgm:pt modelId="{34A85133-CD7F-4A82-AED7-EDF17604EFB8}" type="pres">
      <dgm:prSet presAssocID="{6DC83058-D53D-451F-B053-E57304C9B992}" presName="spaceRect" presStyleCnt="0"/>
      <dgm:spPr/>
    </dgm:pt>
    <dgm:pt modelId="{D31E13DC-FD7F-497E-864B-0180B935016B}" type="pres">
      <dgm:prSet presAssocID="{6DC83058-D53D-451F-B053-E57304C9B992}" presName="textRect" presStyleLbl="revTx" presStyleIdx="1" presStyleCnt="4">
        <dgm:presLayoutVars>
          <dgm:chMax val="1"/>
          <dgm:chPref val="1"/>
        </dgm:presLayoutVars>
      </dgm:prSet>
      <dgm:spPr/>
    </dgm:pt>
    <dgm:pt modelId="{09E995FC-B677-4662-BDD2-6708DC1CB87C}" type="pres">
      <dgm:prSet presAssocID="{F0592EAB-40AE-415B-9F9F-65A5170AD0CB}" presName="sibTrans" presStyleLbl="sibTrans2D1" presStyleIdx="0" presStyleCnt="0"/>
      <dgm:spPr/>
    </dgm:pt>
    <dgm:pt modelId="{ECB0B0A2-DD24-4F92-93B1-437B1F649D13}" type="pres">
      <dgm:prSet presAssocID="{B75DF8A7-F354-49EC-8A1B-97D1FAD9FF30}" presName="compNode" presStyleCnt="0"/>
      <dgm:spPr/>
    </dgm:pt>
    <dgm:pt modelId="{B001113F-53F8-44BE-B36E-8BD831490EFF}" type="pres">
      <dgm:prSet presAssocID="{B75DF8A7-F354-49EC-8A1B-97D1FAD9FF30}" presName="iconBgRect" presStyleLbl="bgShp" presStyleIdx="2" presStyleCnt="4"/>
      <dgm:spPr/>
    </dgm:pt>
    <dgm:pt modelId="{66545B00-9D66-4A7B-9358-010A80AEBC21}" type="pres">
      <dgm:prSet presAssocID="{B75DF8A7-F354-49EC-8A1B-97D1FAD9FF3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 Bulb and Gear"/>
        </a:ext>
      </dgm:extLst>
    </dgm:pt>
    <dgm:pt modelId="{24A0739F-437D-4114-9222-8D2BD49BF030}" type="pres">
      <dgm:prSet presAssocID="{B75DF8A7-F354-49EC-8A1B-97D1FAD9FF30}" presName="spaceRect" presStyleCnt="0"/>
      <dgm:spPr/>
    </dgm:pt>
    <dgm:pt modelId="{D0E6FB14-78D2-42AA-964F-74D3C375E9AF}" type="pres">
      <dgm:prSet presAssocID="{B75DF8A7-F354-49EC-8A1B-97D1FAD9FF30}" presName="textRect" presStyleLbl="revTx" presStyleIdx="2" presStyleCnt="4">
        <dgm:presLayoutVars>
          <dgm:chMax val="1"/>
          <dgm:chPref val="1"/>
        </dgm:presLayoutVars>
      </dgm:prSet>
      <dgm:spPr/>
    </dgm:pt>
    <dgm:pt modelId="{36212D17-6FDD-4BBF-A910-3A106C0CD30C}" type="pres">
      <dgm:prSet presAssocID="{D4F55D9B-2847-47D2-B395-10CF6318673D}" presName="sibTrans" presStyleLbl="sibTrans2D1" presStyleIdx="0" presStyleCnt="0"/>
      <dgm:spPr/>
    </dgm:pt>
    <dgm:pt modelId="{D7078655-E738-43A3-947B-77E4ED83606F}" type="pres">
      <dgm:prSet presAssocID="{17C866CE-DF24-4D62-8616-C02767D6EF68}" presName="compNode" presStyleCnt="0"/>
      <dgm:spPr/>
    </dgm:pt>
    <dgm:pt modelId="{9A8B2B35-003B-4215-AA89-9F4ECA3169A9}" type="pres">
      <dgm:prSet presAssocID="{17C866CE-DF24-4D62-8616-C02767D6EF68}" presName="iconBgRect" presStyleLbl="bgShp" presStyleIdx="3" presStyleCnt="4"/>
      <dgm:spPr/>
    </dgm:pt>
    <dgm:pt modelId="{A1C7ECE9-6596-4A7D-9018-91875A42FB71}" type="pres">
      <dgm:prSet presAssocID="{17C866CE-DF24-4D62-8616-C02767D6EF6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llseye"/>
        </a:ext>
      </dgm:extLst>
    </dgm:pt>
    <dgm:pt modelId="{D4C83A52-E706-47DA-9E82-F33733AC7089}" type="pres">
      <dgm:prSet presAssocID="{17C866CE-DF24-4D62-8616-C02767D6EF68}" presName="spaceRect" presStyleCnt="0"/>
      <dgm:spPr/>
    </dgm:pt>
    <dgm:pt modelId="{82336FCF-9155-447E-9704-BD7E19D2FC1C}" type="pres">
      <dgm:prSet presAssocID="{17C866CE-DF24-4D62-8616-C02767D6EF68}" presName="textRect" presStyleLbl="revTx" presStyleIdx="3" presStyleCnt="4">
        <dgm:presLayoutVars>
          <dgm:chMax val="1"/>
          <dgm:chPref val="1"/>
        </dgm:presLayoutVars>
      </dgm:prSet>
      <dgm:spPr/>
    </dgm:pt>
  </dgm:ptLst>
  <dgm:cxnLst>
    <dgm:cxn modelId="{23D5B308-6731-4B94-B95D-4C90C6347A34}" type="presOf" srcId="{B75DF8A7-F354-49EC-8A1B-97D1FAD9FF30}" destId="{D0E6FB14-78D2-42AA-964F-74D3C375E9AF}" srcOrd="0" destOrd="0" presId="urn:microsoft.com/office/officeart/2018/2/layout/IconCircleList"/>
    <dgm:cxn modelId="{74AC1418-076D-47AA-90C4-9AC4E06DDB52}" srcId="{0FCE5638-6543-4E60-8BAC-FCE4BB5D628C}" destId="{B90A81C4-5C9D-4D0C-8AD1-FE69C22CE003}" srcOrd="0" destOrd="0" parTransId="{1AA1DB9D-5FC1-4A10-B134-837406B82635}" sibTransId="{84483430-4677-4616-9219-EFA26C948759}"/>
    <dgm:cxn modelId="{B41E2621-967C-4F99-8BC4-655CCEFF1B48}" type="presOf" srcId="{D4F55D9B-2847-47D2-B395-10CF6318673D}" destId="{36212D17-6FDD-4BBF-A910-3A106C0CD30C}" srcOrd="0" destOrd="0" presId="urn:microsoft.com/office/officeart/2018/2/layout/IconCircleList"/>
    <dgm:cxn modelId="{1019F671-7667-4F44-B0E4-CF148F616971}" type="presOf" srcId="{0FCE5638-6543-4E60-8BAC-FCE4BB5D628C}" destId="{705CD2EF-9D43-4D55-8AEF-55B16F9C1FBB}" srcOrd="0" destOrd="0" presId="urn:microsoft.com/office/officeart/2018/2/layout/IconCircleList"/>
    <dgm:cxn modelId="{08C3CD84-DDE6-4DF8-8CB2-19C52162430C}" srcId="{0FCE5638-6543-4E60-8BAC-FCE4BB5D628C}" destId="{B75DF8A7-F354-49EC-8A1B-97D1FAD9FF30}" srcOrd="2" destOrd="0" parTransId="{F40CDAB7-B736-45D1-9D9A-6A0C152089DA}" sibTransId="{D4F55D9B-2847-47D2-B395-10CF6318673D}"/>
    <dgm:cxn modelId="{7CE9718B-2A2A-4CC7-B345-1876BC0D3CE4}" type="presOf" srcId="{17C866CE-DF24-4D62-8616-C02767D6EF68}" destId="{82336FCF-9155-447E-9704-BD7E19D2FC1C}" srcOrd="0" destOrd="0" presId="urn:microsoft.com/office/officeart/2018/2/layout/IconCircleList"/>
    <dgm:cxn modelId="{AB9F1E97-E544-4E70-809B-5EA49151B6DE}" type="presOf" srcId="{6DC83058-D53D-451F-B053-E57304C9B992}" destId="{D31E13DC-FD7F-497E-864B-0180B935016B}" srcOrd="0" destOrd="0" presId="urn:microsoft.com/office/officeart/2018/2/layout/IconCircleList"/>
    <dgm:cxn modelId="{E1D445A3-DF93-49AC-9057-53B45EF758B7}" srcId="{0FCE5638-6543-4E60-8BAC-FCE4BB5D628C}" destId="{6DC83058-D53D-451F-B053-E57304C9B992}" srcOrd="1" destOrd="0" parTransId="{790AFC9B-F1E6-47C9-A959-765CF64B7CFB}" sibTransId="{F0592EAB-40AE-415B-9F9F-65A5170AD0CB}"/>
    <dgm:cxn modelId="{04F105C2-564E-4034-8D5A-19FA653935C1}" type="presOf" srcId="{84483430-4677-4616-9219-EFA26C948759}" destId="{49F62C93-A570-4122-B9C3-7655054A3BFB}" srcOrd="0" destOrd="0" presId="urn:microsoft.com/office/officeart/2018/2/layout/IconCircleList"/>
    <dgm:cxn modelId="{8CC562CA-F894-4C93-BB35-ED1802F9A5CC}" srcId="{0FCE5638-6543-4E60-8BAC-FCE4BB5D628C}" destId="{17C866CE-DF24-4D62-8616-C02767D6EF68}" srcOrd="3" destOrd="0" parTransId="{2C4C2F35-5328-4977-8421-D93D31B11B71}" sibTransId="{D267F9C7-7CBA-4B97-8E50-ED1FF73D4F83}"/>
    <dgm:cxn modelId="{85D08BCA-3BA4-48B4-A149-82E72D90E925}" type="presOf" srcId="{B90A81C4-5C9D-4D0C-8AD1-FE69C22CE003}" destId="{FB46FFF1-75FB-424C-9072-76145C1BB7CE}" srcOrd="0" destOrd="0" presId="urn:microsoft.com/office/officeart/2018/2/layout/IconCircleList"/>
    <dgm:cxn modelId="{ED697CE8-AFBF-49C8-BC61-4C89D2226000}" type="presOf" srcId="{F0592EAB-40AE-415B-9F9F-65A5170AD0CB}" destId="{09E995FC-B677-4662-BDD2-6708DC1CB87C}" srcOrd="0" destOrd="0" presId="urn:microsoft.com/office/officeart/2018/2/layout/IconCircleList"/>
    <dgm:cxn modelId="{EBF9098E-3829-4DB7-A399-D60C5648E665}" type="presParOf" srcId="{705CD2EF-9D43-4D55-8AEF-55B16F9C1FBB}" destId="{D57AA995-2F58-4D40-8B46-21A76E180810}" srcOrd="0" destOrd="0" presId="urn:microsoft.com/office/officeart/2018/2/layout/IconCircleList"/>
    <dgm:cxn modelId="{EF2CAF3A-5D1D-4B8F-BADE-639CEA1946BD}" type="presParOf" srcId="{D57AA995-2F58-4D40-8B46-21A76E180810}" destId="{16F5F4F8-E022-49B8-9A9E-179F9BDE1D0A}" srcOrd="0" destOrd="0" presId="urn:microsoft.com/office/officeart/2018/2/layout/IconCircleList"/>
    <dgm:cxn modelId="{1934650D-D4FD-4779-803A-9E67AC1F1186}" type="presParOf" srcId="{16F5F4F8-E022-49B8-9A9E-179F9BDE1D0A}" destId="{D5D7728B-28AF-49E8-B6EA-5AF721BA4DEA}" srcOrd="0" destOrd="0" presId="urn:microsoft.com/office/officeart/2018/2/layout/IconCircleList"/>
    <dgm:cxn modelId="{11303C7D-6E7D-4C3D-89E0-D114A4B1FC93}" type="presParOf" srcId="{16F5F4F8-E022-49B8-9A9E-179F9BDE1D0A}" destId="{FD6BD0BC-9A5D-4169-951E-AA643A066BFF}" srcOrd="1" destOrd="0" presId="urn:microsoft.com/office/officeart/2018/2/layout/IconCircleList"/>
    <dgm:cxn modelId="{EBBEFE0B-01CC-45CB-8293-399FCDBC1016}" type="presParOf" srcId="{16F5F4F8-E022-49B8-9A9E-179F9BDE1D0A}" destId="{1E2FA949-420C-457A-B4E3-310236419AD9}" srcOrd="2" destOrd="0" presId="urn:microsoft.com/office/officeart/2018/2/layout/IconCircleList"/>
    <dgm:cxn modelId="{B183A4FD-BF9B-477B-9572-B48152252FA1}" type="presParOf" srcId="{16F5F4F8-E022-49B8-9A9E-179F9BDE1D0A}" destId="{FB46FFF1-75FB-424C-9072-76145C1BB7CE}" srcOrd="3" destOrd="0" presId="urn:microsoft.com/office/officeart/2018/2/layout/IconCircleList"/>
    <dgm:cxn modelId="{8E1380A6-19CF-425F-BAFD-D7444CCC921B}" type="presParOf" srcId="{D57AA995-2F58-4D40-8B46-21A76E180810}" destId="{49F62C93-A570-4122-B9C3-7655054A3BFB}" srcOrd="1" destOrd="0" presId="urn:microsoft.com/office/officeart/2018/2/layout/IconCircleList"/>
    <dgm:cxn modelId="{3FD603A5-71F4-4C92-967C-31A449D0A595}" type="presParOf" srcId="{D57AA995-2F58-4D40-8B46-21A76E180810}" destId="{2AAFBA66-A3C8-492B-992E-B8D69E9398C1}" srcOrd="2" destOrd="0" presId="urn:microsoft.com/office/officeart/2018/2/layout/IconCircleList"/>
    <dgm:cxn modelId="{3705AC28-49B3-466B-BE2A-CC8E45CF004A}" type="presParOf" srcId="{2AAFBA66-A3C8-492B-992E-B8D69E9398C1}" destId="{D414F9D3-9E8A-430C-A90A-B57FFF21A46C}" srcOrd="0" destOrd="0" presId="urn:microsoft.com/office/officeart/2018/2/layout/IconCircleList"/>
    <dgm:cxn modelId="{3236F93D-0D59-4C35-9017-E3D935F1FC76}" type="presParOf" srcId="{2AAFBA66-A3C8-492B-992E-B8D69E9398C1}" destId="{01F4A4FF-39FD-4463-B28D-C7EC8EDB30FD}" srcOrd="1" destOrd="0" presId="urn:microsoft.com/office/officeart/2018/2/layout/IconCircleList"/>
    <dgm:cxn modelId="{633B73A0-FAFB-4974-98BC-F5AC2DDB7ADE}" type="presParOf" srcId="{2AAFBA66-A3C8-492B-992E-B8D69E9398C1}" destId="{34A85133-CD7F-4A82-AED7-EDF17604EFB8}" srcOrd="2" destOrd="0" presId="urn:microsoft.com/office/officeart/2018/2/layout/IconCircleList"/>
    <dgm:cxn modelId="{360B57CF-4144-4569-B4C4-A8592CF33EC6}" type="presParOf" srcId="{2AAFBA66-A3C8-492B-992E-B8D69E9398C1}" destId="{D31E13DC-FD7F-497E-864B-0180B935016B}" srcOrd="3" destOrd="0" presId="urn:microsoft.com/office/officeart/2018/2/layout/IconCircleList"/>
    <dgm:cxn modelId="{C14AF155-8B58-4C58-9086-A51B177D7235}" type="presParOf" srcId="{D57AA995-2F58-4D40-8B46-21A76E180810}" destId="{09E995FC-B677-4662-BDD2-6708DC1CB87C}" srcOrd="3" destOrd="0" presId="urn:microsoft.com/office/officeart/2018/2/layout/IconCircleList"/>
    <dgm:cxn modelId="{E0864840-B1DE-4CFE-BAEA-217D19B44FF7}" type="presParOf" srcId="{D57AA995-2F58-4D40-8B46-21A76E180810}" destId="{ECB0B0A2-DD24-4F92-93B1-437B1F649D13}" srcOrd="4" destOrd="0" presId="urn:microsoft.com/office/officeart/2018/2/layout/IconCircleList"/>
    <dgm:cxn modelId="{2923D92E-EBB1-44E1-A501-AB4F6012205F}" type="presParOf" srcId="{ECB0B0A2-DD24-4F92-93B1-437B1F649D13}" destId="{B001113F-53F8-44BE-B36E-8BD831490EFF}" srcOrd="0" destOrd="0" presId="urn:microsoft.com/office/officeart/2018/2/layout/IconCircleList"/>
    <dgm:cxn modelId="{1AA3632B-A801-4F1B-A6FC-52076D664224}" type="presParOf" srcId="{ECB0B0A2-DD24-4F92-93B1-437B1F649D13}" destId="{66545B00-9D66-4A7B-9358-010A80AEBC21}" srcOrd="1" destOrd="0" presId="urn:microsoft.com/office/officeart/2018/2/layout/IconCircleList"/>
    <dgm:cxn modelId="{2C9E565C-5340-4A39-A0CD-3395A6D833C0}" type="presParOf" srcId="{ECB0B0A2-DD24-4F92-93B1-437B1F649D13}" destId="{24A0739F-437D-4114-9222-8D2BD49BF030}" srcOrd="2" destOrd="0" presId="urn:microsoft.com/office/officeart/2018/2/layout/IconCircleList"/>
    <dgm:cxn modelId="{FC6407B2-A9D8-4840-A9C0-043446760E47}" type="presParOf" srcId="{ECB0B0A2-DD24-4F92-93B1-437B1F649D13}" destId="{D0E6FB14-78D2-42AA-964F-74D3C375E9AF}" srcOrd="3" destOrd="0" presId="urn:microsoft.com/office/officeart/2018/2/layout/IconCircleList"/>
    <dgm:cxn modelId="{BFDAAC57-7A85-4ACE-AD14-6FA09F2A72A7}" type="presParOf" srcId="{D57AA995-2F58-4D40-8B46-21A76E180810}" destId="{36212D17-6FDD-4BBF-A910-3A106C0CD30C}" srcOrd="5" destOrd="0" presId="urn:microsoft.com/office/officeart/2018/2/layout/IconCircleList"/>
    <dgm:cxn modelId="{07D9099B-BEEF-469A-B22C-66F128866B30}" type="presParOf" srcId="{D57AA995-2F58-4D40-8B46-21A76E180810}" destId="{D7078655-E738-43A3-947B-77E4ED83606F}" srcOrd="6" destOrd="0" presId="urn:microsoft.com/office/officeart/2018/2/layout/IconCircleList"/>
    <dgm:cxn modelId="{A8CB3E3D-180A-4365-BE0B-2FCC33EE452F}" type="presParOf" srcId="{D7078655-E738-43A3-947B-77E4ED83606F}" destId="{9A8B2B35-003B-4215-AA89-9F4ECA3169A9}" srcOrd="0" destOrd="0" presId="urn:microsoft.com/office/officeart/2018/2/layout/IconCircleList"/>
    <dgm:cxn modelId="{A621E095-9E34-4A05-A3F0-83D26E25D205}" type="presParOf" srcId="{D7078655-E738-43A3-947B-77E4ED83606F}" destId="{A1C7ECE9-6596-4A7D-9018-91875A42FB71}" srcOrd="1" destOrd="0" presId="urn:microsoft.com/office/officeart/2018/2/layout/IconCircleList"/>
    <dgm:cxn modelId="{F49603F1-E6EE-4CA6-8DE9-A57B5674BF88}" type="presParOf" srcId="{D7078655-E738-43A3-947B-77E4ED83606F}" destId="{D4C83A52-E706-47DA-9E82-F33733AC7089}" srcOrd="2" destOrd="0" presId="urn:microsoft.com/office/officeart/2018/2/layout/IconCircleList"/>
    <dgm:cxn modelId="{9D7E0B5C-5E73-4F91-8CDB-76A0ABD21875}" type="presParOf" srcId="{D7078655-E738-43A3-947B-77E4ED83606F}" destId="{82336FCF-9155-447E-9704-BD7E19D2FC1C}"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9469FD-6100-4340-AF2A-BB3044AA81E8}">
      <dsp:nvSpPr>
        <dsp:cNvPr id="0" name=""/>
        <dsp:cNvSpPr/>
      </dsp:nvSpPr>
      <dsp:spPr>
        <a:xfrm>
          <a:off x="0" y="623"/>
          <a:ext cx="6492875" cy="145832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905874-8EF5-4AF5-9009-EB771B001F88}">
      <dsp:nvSpPr>
        <dsp:cNvPr id="0" name=""/>
        <dsp:cNvSpPr/>
      </dsp:nvSpPr>
      <dsp:spPr>
        <a:xfrm>
          <a:off x="441144" y="328747"/>
          <a:ext cx="802081" cy="8020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F8EA2B5-11E7-476A-A01B-A7C2DFEF8A44}">
      <dsp:nvSpPr>
        <dsp:cNvPr id="0" name=""/>
        <dsp:cNvSpPr/>
      </dsp:nvSpPr>
      <dsp:spPr>
        <a:xfrm>
          <a:off x="1684370" y="623"/>
          <a:ext cx="4808504" cy="1458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340" tIns="154340" rIns="154340" bIns="154340" numCol="1" spcCol="1270" anchor="ctr" anchorCtr="0">
          <a:noAutofit/>
        </a:bodyPr>
        <a:lstStyle/>
        <a:p>
          <a:pPr marL="0" lvl="0" indent="0" algn="l" defTabSz="1066800">
            <a:lnSpc>
              <a:spcPct val="100000"/>
            </a:lnSpc>
            <a:spcBef>
              <a:spcPct val="0"/>
            </a:spcBef>
            <a:spcAft>
              <a:spcPct val="35000"/>
            </a:spcAft>
            <a:buNone/>
          </a:pPr>
          <a:r>
            <a:rPr lang="en-GB" sz="2400" kern="1200"/>
            <a:t>the key leadership styles. </a:t>
          </a:r>
          <a:endParaRPr lang="en-US" sz="2400" kern="1200"/>
        </a:p>
      </dsp:txBody>
      <dsp:txXfrm>
        <a:off x="1684370" y="623"/>
        <a:ext cx="4808504" cy="1458329"/>
      </dsp:txXfrm>
    </dsp:sp>
    <dsp:sp modelId="{A4ADAA9E-2958-462A-930D-CD67EDC4B629}">
      <dsp:nvSpPr>
        <dsp:cNvPr id="0" name=""/>
        <dsp:cNvSpPr/>
      </dsp:nvSpPr>
      <dsp:spPr>
        <a:xfrm>
          <a:off x="0" y="1823535"/>
          <a:ext cx="6492875" cy="145832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FAC870-34C4-4F87-8974-B6E8CA8F5F25}">
      <dsp:nvSpPr>
        <dsp:cNvPr id="0" name=""/>
        <dsp:cNvSpPr/>
      </dsp:nvSpPr>
      <dsp:spPr>
        <a:xfrm>
          <a:off x="441144" y="2151659"/>
          <a:ext cx="802081" cy="8020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76A17C5-BB3F-4B34-90FF-EB08DB548952}">
      <dsp:nvSpPr>
        <dsp:cNvPr id="0" name=""/>
        <dsp:cNvSpPr/>
      </dsp:nvSpPr>
      <dsp:spPr>
        <a:xfrm>
          <a:off x="1684370" y="1823535"/>
          <a:ext cx="4808504" cy="1458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340" tIns="154340" rIns="154340" bIns="154340" numCol="1" spcCol="1270" anchor="ctr" anchorCtr="0">
          <a:noAutofit/>
        </a:bodyPr>
        <a:lstStyle/>
        <a:p>
          <a:pPr marL="0" lvl="0" indent="0" algn="l" defTabSz="1066800">
            <a:lnSpc>
              <a:spcPct val="100000"/>
            </a:lnSpc>
            <a:spcBef>
              <a:spcPct val="0"/>
            </a:spcBef>
            <a:spcAft>
              <a:spcPct val="35000"/>
            </a:spcAft>
            <a:buNone/>
          </a:pPr>
          <a:r>
            <a:rPr lang="en-GB" sz="2400" kern="1200"/>
            <a:t>indicate which leadership style aligns with your own leadership style</a:t>
          </a:r>
          <a:r>
            <a:rPr lang="en-GB" sz="2400" kern="1200">
              <a:latin typeface="Corbel" panose="020B0503020204020204"/>
            </a:rPr>
            <a:t>.</a:t>
          </a:r>
          <a:endParaRPr lang="en-US" sz="2400" kern="1200"/>
        </a:p>
      </dsp:txBody>
      <dsp:txXfrm>
        <a:off x="1684370" y="1823535"/>
        <a:ext cx="4808504" cy="1458329"/>
      </dsp:txXfrm>
    </dsp:sp>
    <dsp:sp modelId="{FBE8E954-B682-4D72-8601-74394AF9A892}">
      <dsp:nvSpPr>
        <dsp:cNvPr id="0" name=""/>
        <dsp:cNvSpPr/>
      </dsp:nvSpPr>
      <dsp:spPr>
        <a:xfrm>
          <a:off x="0" y="3646447"/>
          <a:ext cx="6492875" cy="145832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8897F9-FE38-4571-8C20-74F19CB87F6B}">
      <dsp:nvSpPr>
        <dsp:cNvPr id="0" name=""/>
        <dsp:cNvSpPr/>
      </dsp:nvSpPr>
      <dsp:spPr>
        <a:xfrm>
          <a:off x="441144" y="3974571"/>
          <a:ext cx="802081" cy="8020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57DA6C6-036D-47DC-8341-A2448DB16C6A}">
      <dsp:nvSpPr>
        <dsp:cNvPr id="0" name=""/>
        <dsp:cNvSpPr/>
      </dsp:nvSpPr>
      <dsp:spPr>
        <a:xfrm>
          <a:off x="1684370" y="3646447"/>
          <a:ext cx="4808504" cy="1458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340" tIns="154340" rIns="154340" bIns="154340" numCol="1" spcCol="1270" anchor="ctr" anchorCtr="0">
          <a:noAutofit/>
        </a:bodyPr>
        <a:lstStyle/>
        <a:p>
          <a:pPr marL="0" lvl="0" indent="0" algn="l" defTabSz="1066800">
            <a:lnSpc>
              <a:spcPct val="100000"/>
            </a:lnSpc>
            <a:spcBef>
              <a:spcPct val="0"/>
            </a:spcBef>
            <a:spcAft>
              <a:spcPct val="35000"/>
            </a:spcAft>
            <a:buNone/>
          </a:pPr>
          <a:r>
            <a:rPr lang="en-GB" sz="2400" kern="1200"/>
            <a:t>the advantages and disadvantages of your leadership style.</a:t>
          </a:r>
          <a:endParaRPr lang="en-US" sz="2400" kern="1200"/>
        </a:p>
      </dsp:txBody>
      <dsp:txXfrm>
        <a:off x="1684370" y="3646447"/>
        <a:ext cx="4808504" cy="14583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CF01D2-B821-423E-AF99-5C28B9600110}">
      <dsp:nvSpPr>
        <dsp:cNvPr id="0" name=""/>
        <dsp:cNvSpPr/>
      </dsp:nvSpPr>
      <dsp:spPr>
        <a:xfrm>
          <a:off x="0" y="1651"/>
          <a:ext cx="6492875" cy="70373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BF6EA9-506B-4161-8D78-BE24D9164A4E}">
      <dsp:nvSpPr>
        <dsp:cNvPr id="0" name=""/>
        <dsp:cNvSpPr/>
      </dsp:nvSpPr>
      <dsp:spPr>
        <a:xfrm>
          <a:off x="212880" y="159992"/>
          <a:ext cx="387055" cy="3870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D570B5F-F593-4B89-8FF8-01E4146D613C}">
      <dsp:nvSpPr>
        <dsp:cNvPr id="0" name=""/>
        <dsp:cNvSpPr/>
      </dsp:nvSpPr>
      <dsp:spPr>
        <a:xfrm>
          <a:off x="812816" y="1651"/>
          <a:ext cx="5680058" cy="7037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479" tIns="74479" rIns="74479" bIns="74479" numCol="1" spcCol="1270" anchor="ctr" anchorCtr="0">
          <a:noAutofit/>
        </a:bodyPr>
        <a:lstStyle/>
        <a:p>
          <a:pPr marL="0" lvl="0" indent="0" algn="l" defTabSz="711200" rtl="0">
            <a:lnSpc>
              <a:spcPct val="90000"/>
            </a:lnSpc>
            <a:spcBef>
              <a:spcPct val="0"/>
            </a:spcBef>
            <a:spcAft>
              <a:spcPct val="35000"/>
            </a:spcAft>
            <a:buNone/>
          </a:pPr>
          <a:r>
            <a:rPr lang="en-GB" sz="1600" kern="1200" dirty="0"/>
            <a:t>•</a:t>
          </a:r>
          <a:r>
            <a:rPr lang="en-GB" sz="1600" kern="1200" dirty="0">
              <a:latin typeface="Corbel" panose="020B0503020204020204"/>
            </a:rPr>
            <a:t>Demanding</a:t>
          </a:r>
          <a:r>
            <a:rPr lang="en-GB" sz="1600" kern="1200" dirty="0"/>
            <a:t> and rewarding</a:t>
          </a:r>
          <a:r>
            <a:rPr lang="en-GB" sz="1600" kern="1200" dirty="0">
              <a:latin typeface="Corbel" panose="020B0503020204020204"/>
            </a:rPr>
            <a:t> people is leadership</a:t>
          </a:r>
          <a:r>
            <a:rPr lang="en-GB" sz="1600" kern="1200" dirty="0"/>
            <a:t>.</a:t>
          </a:r>
          <a:endParaRPr lang="en-US" sz="1600" kern="1200" dirty="0"/>
        </a:p>
      </dsp:txBody>
      <dsp:txXfrm>
        <a:off x="812816" y="1651"/>
        <a:ext cx="5680058" cy="703737"/>
      </dsp:txXfrm>
    </dsp:sp>
    <dsp:sp modelId="{D601FA5E-E40C-4A37-88B7-A60D65E14363}">
      <dsp:nvSpPr>
        <dsp:cNvPr id="0" name=""/>
        <dsp:cNvSpPr/>
      </dsp:nvSpPr>
      <dsp:spPr>
        <a:xfrm>
          <a:off x="0" y="881323"/>
          <a:ext cx="6492875" cy="703737"/>
        </a:xfrm>
        <a:prstGeom prst="roundRect">
          <a:avLst>
            <a:gd name="adj" fmla="val 10000"/>
          </a:avLst>
        </a:prstGeom>
        <a:solidFill>
          <a:schemeClr val="accent2">
            <a:hueOff val="-718792"/>
            <a:satOff val="4944"/>
            <a:lumOff val="549"/>
            <a:alphaOff val="0"/>
          </a:schemeClr>
        </a:solidFill>
        <a:ln>
          <a:noFill/>
        </a:ln>
        <a:effectLst/>
      </dsp:spPr>
      <dsp:style>
        <a:lnRef idx="0">
          <a:scrgbClr r="0" g="0" b="0"/>
        </a:lnRef>
        <a:fillRef idx="1">
          <a:scrgbClr r="0" g="0" b="0"/>
        </a:fillRef>
        <a:effectRef idx="0">
          <a:scrgbClr r="0" g="0" b="0"/>
        </a:effectRef>
        <a:fontRef idx="minor"/>
      </dsp:style>
    </dsp:sp>
    <dsp:sp modelId="{8D5771CC-0FCF-4D3B-A3B8-E17FB7AEA824}">
      <dsp:nvSpPr>
        <dsp:cNvPr id="0" name=""/>
        <dsp:cNvSpPr/>
      </dsp:nvSpPr>
      <dsp:spPr>
        <a:xfrm>
          <a:off x="212880" y="1039664"/>
          <a:ext cx="387055" cy="3870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3BCFEBD-5F33-4081-A3A8-D43F3627D8D9}">
      <dsp:nvSpPr>
        <dsp:cNvPr id="0" name=""/>
        <dsp:cNvSpPr/>
      </dsp:nvSpPr>
      <dsp:spPr>
        <a:xfrm>
          <a:off x="812816" y="881323"/>
          <a:ext cx="5680058" cy="7037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479" tIns="74479" rIns="74479" bIns="74479" numCol="1" spcCol="1270" anchor="ctr" anchorCtr="0">
          <a:noAutofit/>
        </a:bodyPr>
        <a:lstStyle/>
        <a:p>
          <a:pPr marL="0" lvl="0" indent="0" algn="l" defTabSz="711200">
            <a:lnSpc>
              <a:spcPct val="90000"/>
            </a:lnSpc>
            <a:spcBef>
              <a:spcPct val="0"/>
            </a:spcBef>
            <a:spcAft>
              <a:spcPct val="35000"/>
            </a:spcAft>
            <a:buNone/>
          </a:pPr>
          <a:r>
            <a:rPr lang="en-GB" sz="1600" kern="1200" dirty="0"/>
            <a:t>•Leadership is complex and multidimensional.</a:t>
          </a:r>
          <a:endParaRPr lang="en-US" sz="1600" kern="1200" dirty="0"/>
        </a:p>
      </dsp:txBody>
      <dsp:txXfrm>
        <a:off x="812816" y="881323"/>
        <a:ext cx="5680058" cy="703737"/>
      </dsp:txXfrm>
    </dsp:sp>
    <dsp:sp modelId="{E042CB1A-9A0A-48C1-B495-24A1AB316C1D}">
      <dsp:nvSpPr>
        <dsp:cNvPr id="0" name=""/>
        <dsp:cNvSpPr/>
      </dsp:nvSpPr>
      <dsp:spPr>
        <a:xfrm>
          <a:off x="0" y="1760995"/>
          <a:ext cx="6492875" cy="703737"/>
        </a:xfrm>
        <a:prstGeom prst="roundRect">
          <a:avLst>
            <a:gd name="adj" fmla="val 10000"/>
          </a:avLst>
        </a:prstGeom>
        <a:solidFill>
          <a:schemeClr val="accent2">
            <a:hueOff val="-1437584"/>
            <a:satOff val="9889"/>
            <a:lumOff val="1098"/>
            <a:alphaOff val="0"/>
          </a:schemeClr>
        </a:solidFill>
        <a:ln>
          <a:noFill/>
        </a:ln>
        <a:effectLst/>
      </dsp:spPr>
      <dsp:style>
        <a:lnRef idx="0">
          <a:scrgbClr r="0" g="0" b="0"/>
        </a:lnRef>
        <a:fillRef idx="1">
          <a:scrgbClr r="0" g="0" b="0"/>
        </a:fillRef>
        <a:effectRef idx="0">
          <a:scrgbClr r="0" g="0" b="0"/>
        </a:effectRef>
        <a:fontRef idx="minor"/>
      </dsp:style>
    </dsp:sp>
    <dsp:sp modelId="{C203718C-31AF-4E9E-B23B-F6236E439BEA}">
      <dsp:nvSpPr>
        <dsp:cNvPr id="0" name=""/>
        <dsp:cNvSpPr/>
      </dsp:nvSpPr>
      <dsp:spPr>
        <a:xfrm>
          <a:off x="212880" y="1919336"/>
          <a:ext cx="387055" cy="3870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6B736D5-98AB-480E-88E9-D442238D0E74}">
      <dsp:nvSpPr>
        <dsp:cNvPr id="0" name=""/>
        <dsp:cNvSpPr/>
      </dsp:nvSpPr>
      <dsp:spPr>
        <a:xfrm>
          <a:off x="812816" y="1760995"/>
          <a:ext cx="5680058" cy="7037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479" tIns="74479" rIns="74479" bIns="74479" numCol="1" spcCol="1270" anchor="ctr" anchorCtr="0">
          <a:noAutofit/>
        </a:bodyPr>
        <a:lstStyle/>
        <a:p>
          <a:pPr marL="0" lvl="0" indent="0" algn="l" defTabSz="711200" rtl="0">
            <a:lnSpc>
              <a:spcPct val="90000"/>
            </a:lnSpc>
            <a:spcBef>
              <a:spcPct val="0"/>
            </a:spcBef>
            <a:spcAft>
              <a:spcPct val="35000"/>
            </a:spcAft>
            <a:buNone/>
          </a:pPr>
          <a:r>
            <a:rPr lang="en-GB" sz="1600" kern="1200" dirty="0"/>
            <a:t>•Leadership is a trait, ability, skill, behaviour, relationship, and </a:t>
          </a:r>
          <a:r>
            <a:rPr lang="en-GB" sz="1600" kern="1200" dirty="0">
              <a:latin typeface="Corbel" panose="020B0503020204020204"/>
            </a:rPr>
            <a:t>having influence</a:t>
          </a:r>
          <a:r>
            <a:rPr lang="en-GB" sz="1600" kern="1200" dirty="0"/>
            <a:t> </a:t>
          </a:r>
          <a:r>
            <a:rPr lang="en-GB" sz="1600" kern="1200" dirty="0">
              <a:latin typeface="Corbel" panose="020B0503020204020204"/>
            </a:rPr>
            <a:t>on process and on others</a:t>
          </a:r>
          <a:r>
            <a:rPr lang="en-GB" sz="1600" kern="1200" dirty="0"/>
            <a:t>.</a:t>
          </a:r>
          <a:endParaRPr lang="en-US" sz="1600" kern="1200" dirty="0"/>
        </a:p>
      </dsp:txBody>
      <dsp:txXfrm>
        <a:off x="812816" y="1760995"/>
        <a:ext cx="5680058" cy="703737"/>
      </dsp:txXfrm>
    </dsp:sp>
    <dsp:sp modelId="{F34FA2D6-200E-4106-AFFA-F7B0A854D1D6}">
      <dsp:nvSpPr>
        <dsp:cNvPr id="0" name=""/>
        <dsp:cNvSpPr/>
      </dsp:nvSpPr>
      <dsp:spPr>
        <a:xfrm>
          <a:off x="0" y="2640667"/>
          <a:ext cx="6492875" cy="703737"/>
        </a:xfrm>
        <a:prstGeom prst="roundRect">
          <a:avLst>
            <a:gd name="adj" fmla="val 10000"/>
          </a:avLst>
        </a:prstGeom>
        <a:solidFill>
          <a:schemeClr val="accent2">
            <a:hueOff val="-2156377"/>
            <a:satOff val="14833"/>
            <a:lumOff val="1646"/>
            <a:alphaOff val="0"/>
          </a:schemeClr>
        </a:solidFill>
        <a:ln>
          <a:noFill/>
        </a:ln>
        <a:effectLst/>
      </dsp:spPr>
      <dsp:style>
        <a:lnRef idx="0">
          <a:scrgbClr r="0" g="0" b="0"/>
        </a:lnRef>
        <a:fillRef idx="1">
          <a:scrgbClr r="0" g="0" b="0"/>
        </a:fillRef>
        <a:effectRef idx="0">
          <a:scrgbClr r="0" g="0" b="0"/>
        </a:effectRef>
        <a:fontRef idx="minor"/>
      </dsp:style>
    </dsp:sp>
    <dsp:sp modelId="{CEFC40D3-5F63-45C9-8514-40D88174EB33}">
      <dsp:nvSpPr>
        <dsp:cNvPr id="0" name=""/>
        <dsp:cNvSpPr/>
      </dsp:nvSpPr>
      <dsp:spPr>
        <a:xfrm>
          <a:off x="212880" y="2799008"/>
          <a:ext cx="387055" cy="3870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AA2333A-B7A7-4F90-99D2-DD9CE3C2226F}">
      <dsp:nvSpPr>
        <dsp:cNvPr id="0" name=""/>
        <dsp:cNvSpPr/>
      </dsp:nvSpPr>
      <dsp:spPr>
        <a:xfrm>
          <a:off x="812816" y="2640667"/>
          <a:ext cx="5680058" cy="7037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479" tIns="74479" rIns="74479" bIns="74479" numCol="1" spcCol="1270" anchor="ctr" anchorCtr="0">
          <a:noAutofit/>
        </a:bodyPr>
        <a:lstStyle/>
        <a:p>
          <a:pPr marL="0" lvl="0" indent="0" algn="l" defTabSz="711200">
            <a:lnSpc>
              <a:spcPct val="90000"/>
            </a:lnSpc>
            <a:spcBef>
              <a:spcPct val="0"/>
            </a:spcBef>
            <a:spcAft>
              <a:spcPct val="35000"/>
            </a:spcAft>
            <a:buNone/>
          </a:pPr>
          <a:r>
            <a:rPr lang="en-GB" sz="1600" kern="1200" dirty="0"/>
            <a:t>Leadership is the action of leading a group of people or an organization.</a:t>
          </a:r>
          <a:endParaRPr lang="en-US" sz="1600" kern="1200" dirty="0"/>
        </a:p>
      </dsp:txBody>
      <dsp:txXfrm>
        <a:off x="812816" y="2640667"/>
        <a:ext cx="5680058" cy="703737"/>
      </dsp:txXfrm>
    </dsp:sp>
    <dsp:sp modelId="{A14E5607-0611-4FA5-8669-B52001CE7413}">
      <dsp:nvSpPr>
        <dsp:cNvPr id="0" name=""/>
        <dsp:cNvSpPr/>
      </dsp:nvSpPr>
      <dsp:spPr>
        <a:xfrm>
          <a:off x="0" y="3520339"/>
          <a:ext cx="6492875" cy="703737"/>
        </a:xfrm>
        <a:prstGeom prst="roundRect">
          <a:avLst>
            <a:gd name="adj" fmla="val 10000"/>
          </a:avLst>
        </a:prstGeom>
        <a:solidFill>
          <a:schemeClr val="accent2">
            <a:hueOff val="-2875169"/>
            <a:satOff val="19778"/>
            <a:lumOff val="2195"/>
            <a:alphaOff val="0"/>
          </a:schemeClr>
        </a:solidFill>
        <a:ln>
          <a:noFill/>
        </a:ln>
        <a:effectLst/>
      </dsp:spPr>
      <dsp:style>
        <a:lnRef idx="0">
          <a:scrgbClr r="0" g="0" b="0"/>
        </a:lnRef>
        <a:fillRef idx="1">
          <a:scrgbClr r="0" g="0" b="0"/>
        </a:fillRef>
        <a:effectRef idx="0">
          <a:scrgbClr r="0" g="0" b="0"/>
        </a:effectRef>
        <a:fontRef idx="minor"/>
      </dsp:style>
    </dsp:sp>
    <dsp:sp modelId="{C9787526-6E1B-405B-A34D-86FA5B35FBD0}">
      <dsp:nvSpPr>
        <dsp:cNvPr id="0" name=""/>
        <dsp:cNvSpPr/>
      </dsp:nvSpPr>
      <dsp:spPr>
        <a:xfrm>
          <a:off x="212880" y="3678680"/>
          <a:ext cx="387055" cy="38705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83BB71E-FE01-4DC4-B486-EA7B20E48EE7}">
      <dsp:nvSpPr>
        <dsp:cNvPr id="0" name=""/>
        <dsp:cNvSpPr/>
      </dsp:nvSpPr>
      <dsp:spPr>
        <a:xfrm>
          <a:off x="812816" y="3520339"/>
          <a:ext cx="5680058" cy="7037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479" tIns="74479" rIns="74479" bIns="74479" numCol="1" spcCol="1270" anchor="ctr" anchorCtr="0">
          <a:noAutofit/>
        </a:bodyPr>
        <a:lstStyle/>
        <a:p>
          <a:pPr marL="0" lvl="0" indent="0" algn="l" defTabSz="711200">
            <a:lnSpc>
              <a:spcPct val="90000"/>
            </a:lnSpc>
            <a:spcBef>
              <a:spcPct val="0"/>
            </a:spcBef>
            <a:spcAft>
              <a:spcPct val="35000"/>
            </a:spcAft>
            <a:buNone/>
          </a:pPr>
          <a:r>
            <a:rPr lang="en-GB" sz="1600" kern="1200" dirty="0"/>
            <a:t>Great leaders have emerged with</a:t>
          </a:r>
          <a:r>
            <a:rPr lang="en-GB" sz="1600" kern="1200" dirty="0">
              <a:latin typeface="Sagona Book"/>
            </a:rPr>
            <a:t> 5 </a:t>
          </a:r>
          <a:r>
            <a:rPr lang="en-GB" sz="1600" kern="1200" dirty="0"/>
            <a:t>leadership styles in providing direction, implementing plans and motivating people.</a:t>
          </a:r>
          <a:endParaRPr lang="en-US" sz="1600" kern="1200" dirty="0">
            <a:latin typeface="Sagona Book"/>
          </a:endParaRPr>
        </a:p>
      </dsp:txBody>
      <dsp:txXfrm>
        <a:off x="812816" y="3520339"/>
        <a:ext cx="5680058" cy="703737"/>
      </dsp:txXfrm>
    </dsp:sp>
    <dsp:sp modelId="{3141D4EE-677C-40E5-A93F-E10512C63EF8}">
      <dsp:nvSpPr>
        <dsp:cNvPr id="0" name=""/>
        <dsp:cNvSpPr/>
      </dsp:nvSpPr>
      <dsp:spPr>
        <a:xfrm>
          <a:off x="0" y="4400010"/>
          <a:ext cx="6492875" cy="703737"/>
        </a:xfrm>
        <a:prstGeom prst="roundRect">
          <a:avLst>
            <a:gd name="adj" fmla="val 10000"/>
          </a:avLst>
        </a:prstGeom>
        <a:solidFill>
          <a:schemeClr val="accent2">
            <a:hueOff val="-3593961"/>
            <a:satOff val="24722"/>
            <a:lumOff val="2744"/>
            <a:alphaOff val="0"/>
          </a:schemeClr>
        </a:solidFill>
        <a:ln>
          <a:noFill/>
        </a:ln>
        <a:effectLst/>
      </dsp:spPr>
      <dsp:style>
        <a:lnRef idx="0">
          <a:scrgbClr r="0" g="0" b="0"/>
        </a:lnRef>
        <a:fillRef idx="1">
          <a:scrgbClr r="0" g="0" b="0"/>
        </a:fillRef>
        <a:effectRef idx="0">
          <a:scrgbClr r="0" g="0" b="0"/>
        </a:effectRef>
        <a:fontRef idx="minor"/>
      </dsp:style>
    </dsp:sp>
    <dsp:sp modelId="{88BB2BA6-5F4F-47AC-BC6E-256CB4B5EFCA}">
      <dsp:nvSpPr>
        <dsp:cNvPr id="0" name=""/>
        <dsp:cNvSpPr/>
      </dsp:nvSpPr>
      <dsp:spPr>
        <a:xfrm>
          <a:off x="212880" y="4558351"/>
          <a:ext cx="387055" cy="38705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59D5D69-8360-4B86-AF9A-C86FF818329B}">
      <dsp:nvSpPr>
        <dsp:cNvPr id="0" name=""/>
        <dsp:cNvSpPr/>
      </dsp:nvSpPr>
      <dsp:spPr>
        <a:xfrm>
          <a:off x="812816" y="4400010"/>
          <a:ext cx="5680058" cy="7037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479" tIns="74479" rIns="74479" bIns="74479" numCol="1" spcCol="1270" anchor="ctr" anchorCtr="0">
          <a:noAutofit/>
        </a:bodyPr>
        <a:lstStyle/>
        <a:p>
          <a:pPr marL="0" lvl="0" indent="0" algn="l" defTabSz="711200">
            <a:lnSpc>
              <a:spcPct val="90000"/>
            </a:lnSpc>
            <a:spcBef>
              <a:spcPct val="0"/>
            </a:spcBef>
            <a:spcAft>
              <a:spcPct val="35000"/>
            </a:spcAft>
            <a:buNone/>
          </a:pPr>
          <a:r>
            <a:rPr lang="en-GB" sz="1600" kern="1200" dirty="0"/>
            <a:t>Advantages and disadvantages of my leadership styles</a:t>
          </a:r>
          <a:r>
            <a:rPr lang="en-GB" sz="1600" kern="1200" dirty="0">
              <a:latin typeface="Corbel" panose="020B0503020204020204"/>
            </a:rPr>
            <a:t>.</a:t>
          </a:r>
          <a:r>
            <a:rPr lang="en-GB" sz="1600" kern="1200" dirty="0"/>
            <a:t> </a:t>
          </a:r>
          <a:endParaRPr lang="en-US" sz="1600" kern="1200" dirty="0"/>
        </a:p>
      </dsp:txBody>
      <dsp:txXfrm>
        <a:off x="812816" y="4400010"/>
        <a:ext cx="5680058" cy="7037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87F6DC-D73F-4FC4-B094-340FD2CA042F}">
      <dsp:nvSpPr>
        <dsp:cNvPr id="0" name=""/>
        <dsp:cNvSpPr/>
      </dsp:nvSpPr>
      <dsp:spPr>
        <a:xfrm>
          <a:off x="0" y="378"/>
          <a:ext cx="9742319" cy="8845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E3249B-7420-4FA2-8005-02CC9504C9D0}">
      <dsp:nvSpPr>
        <dsp:cNvPr id="0" name=""/>
        <dsp:cNvSpPr/>
      </dsp:nvSpPr>
      <dsp:spPr>
        <a:xfrm>
          <a:off x="267572" y="199398"/>
          <a:ext cx="486495" cy="4864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F1BFBAB-AE05-4B8E-A8E8-AB7B1B1B0AB3}">
      <dsp:nvSpPr>
        <dsp:cNvPr id="0" name=""/>
        <dsp:cNvSpPr/>
      </dsp:nvSpPr>
      <dsp:spPr>
        <a:xfrm>
          <a:off x="1021641" y="378"/>
          <a:ext cx="8720677" cy="884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614" tIns="93614" rIns="93614" bIns="93614" numCol="1" spcCol="1270" anchor="ctr" anchorCtr="0">
          <a:noAutofit/>
        </a:bodyPr>
        <a:lstStyle/>
        <a:p>
          <a:pPr marL="0" lvl="0" indent="0" algn="l" defTabSz="622300" rtl="0">
            <a:lnSpc>
              <a:spcPct val="100000"/>
            </a:lnSpc>
            <a:spcBef>
              <a:spcPct val="0"/>
            </a:spcBef>
            <a:spcAft>
              <a:spcPct val="35000"/>
            </a:spcAft>
            <a:buNone/>
          </a:pPr>
          <a:r>
            <a:rPr lang="en-GB" sz="1400" kern="1200" dirty="0"/>
            <a:t>Leaders help themselves and others to do the right things. They set </a:t>
          </a:r>
          <a:r>
            <a:rPr lang="en-GB" sz="1400" kern="1200" dirty="0">
              <a:latin typeface="Corbel" panose="020B0503020204020204"/>
            </a:rPr>
            <a:t>direction and build trust.</a:t>
          </a:r>
          <a:r>
            <a:rPr lang="en-GB" sz="1400" kern="1200" dirty="0"/>
            <a:t> Leadership is about mapping out where you need to go to "win" as a team or an organization; and it is dynamic, exciting, and inspiring.</a:t>
          </a:r>
          <a:endParaRPr lang="en-US" sz="1400" kern="1200" dirty="0"/>
        </a:p>
      </dsp:txBody>
      <dsp:txXfrm>
        <a:off x="1021641" y="378"/>
        <a:ext cx="8720677" cy="884537"/>
      </dsp:txXfrm>
    </dsp:sp>
    <dsp:sp modelId="{3E8BFD14-F91F-438F-8403-CBB2A9003F16}">
      <dsp:nvSpPr>
        <dsp:cNvPr id="0" name=""/>
        <dsp:cNvSpPr/>
      </dsp:nvSpPr>
      <dsp:spPr>
        <a:xfrm>
          <a:off x="0" y="1106050"/>
          <a:ext cx="9742319" cy="8845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182DFC-D93D-4FCE-95DD-958D789A78AC}">
      <dsp:nvSpPr>
        <dsp:cNvPr id="0" name=""/>
        <dsp:cNvSpPr/>
      </dsp:nvSpPr>
      <dsp:spPr>
        <a:xfrm>
          <a:off x="267572" y="1305071"/>
          <a:ext cx="486495" cy="4864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F73E417-4685-4967-916D-1C40381D7DC5}">
      <dsp:nvSpPr>
        <dsp:cNvPr id="0" name=""/>
        <dsp:cNvSpPr/>
      </dsp:nvSpPr>
      <dsp:spPr>
        <a:xfrm>
          <a:off x="1021641" y="1106050"/>
          <a:ext cx="8720677" cy="884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614" tIns="93614" rIns="93614" bIns="93614" numCol="1" spcCol="1270" anchor="ctr" anchorCtr="0">
          <a:noAutofit/>
        </a:bodyPr>
        <a:lstStyle/>
        <a:p>
          <a:pPr marL="0" lvl="0" indent="0" algn="l" defTabSz="622300">
            <a:lnSpc>
              <a:spcPct val="100000"/>
            </a:lnSpc>
            <a:spcBef>
              <a:spcPct val="0"/>
            </a:spcBef>
            <a:spcAft>
              <a:spcPct val="35000"/>
            </a:spcAft>
            <a:buNone/>
          </a:pPr>
          <a:r>
            <a:rPr lang="en-GB" sz="1400" kern="1200" dirty="0"/>
            <a:t>Leaders are people who do the right thing; managers are people who do things right.</a:t>
          </a:r>
          <a:endParaRPr lang="en-US" sz="1400" kern="1200" dirty="0"/>
        </a:p>
      </dsp:txBody>
      <dsp:txXfrm>
        <a:off x="1021641" y="1106050"/>
        <a:ext cx="8720677" cy="884537"/>
      </dsp:txXfrm>
    </dsp:sp>
    <dsp:sp modelId="{51D842C2-F2D9-48D9-8374-BF02AC0DD503}">
      <dsp:nvSpPr>
        <dsp:cNvPr id="0" name=""/>
        <dsp:cNvSpPr/>
      </dsp:nvSpPr>
      <dsp:spPr>
        <a:xfrm>
          <a:off x="0" y="2211722"/>
          <a:ext cx="9742319" cy="8845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C08CB0-8CC7-43E5-BB4D-1F3B6FECFC5E}">
      <dsp:nvSpPr>
        <dsp:cNvPr id="0" name=""/>
        <dsp:cNvSpPr/>
      </dsp:nvSpPr>
      <dsp:spPr>
        <a:xfrm>
          <a:off x="267572" y="2410743"/>
          <a:ext cx="486495" cy="48649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571BB5C-6D27-4B1D-8389-BCA3BD8598E0}">
      <dsp:nvSpPr>
        <dsp:cNvPr id="0" name=""/>
        <dsp:cNvSpPr/>
      </dsp:nvSpPr>
      <dsp:spPr>
        <a:xfrm>
          <a:off x="1021641" y="2211722"/>
          <a:ext cx="8720677" cy="884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614" tIns="93614" rIns="93614" bIns="93614" numCol="1" spcCol="1270" anchor="ctr" anchorCtr="0">
          <a:noAutofit/>
        </a:bodyPr>
        <a:lstStyle/>
        <a:p>
          <a:pPr marL="0" lvl="0" indent="0" algn="l" defTabSz="622300">
            <a:lnSpc>
              <a:spcPct val="100000"/>
            </a:lnSpc>
            <a:spcBef>
              <a:spcPct val="0"/>
            </a:spcBef>
            <a:spcAft>
              <a:spcPct val="35000"/>
            </a:spcAft>
            <a:buNone/>
          </a:pPr>
          <a:r>
            <a:rPr lang="en-GB" sz="1400" kern="1200" dirty="0"/>
            <a:t>Leadership is the art of getting someone else to do something you want done because he wants to do it.</a:t>
          </a:r>
          <a:endParaRPr lang="en-US" sz="1400" kern="1200" dirty="0"/>
        </a:p>
      </dsp:txBody>
      <dsp:txXfrm>
        <a:off x="1021641" y="2211722"/>
        <a:ext cx="8720677" cy="88453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F3731E-44BC-4035-B28E-5C02AF9DD72F}">
      <dsp:nvSpPr>
        <dsp:cNvPr id="0" name=""/>
        <dsp:cNvSpPr/>
      </dsp:nvSpPr>
      <dsp:spPr>
        <a:xfrm>
          <a:off x="96558" y="1321222"/>
          <a:ext cx="657261" cy="65726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AE4E5C-0089-465D-A203-8FB940F9C99F}">
      <dsp:nvSpPr>
        <dsp:cNvPr id="0" name=""/>
        <dsp:cNvSpPr/>
      </dsp:nvSpPr>
      <dsp:spPr>
        <a:xfrm>
          <a:off x="234583" y="1459247"/>
          <a:ext cx="381211" cy="3812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B0B288-4B16-4CF9-B463-F15856972FF8}">
      <dsp:nvSpPr>
        <dsp:cNvPr id="0" name=""/>
        <dsp:cNvSpPr/>
      </dsp:nvSpPr>
      <dsp:spPr>
        <a:xfrm>
          <a:off x="894661" y="1321222"/>
          <a:ext cx="1549258" cy="6572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Value-based authority is characterized by control, organization, and short-term arranging. </a:t>
          </a:r>
          <a:r>
            <a:rPr lang="en-GB" sz="1100" kern="1200" dirty="0">
              <a:latin typeface="Corbel" panose="020B0503020204020204"/>
            </a:rPr>
            <a:t>Leaders </a:t>
          </a:r>
          <a:r>
            <a:rPr lang="en-GB" sz="1100" kern="1200" dirty="0"/>
            <a:t>who receive this fashion depend on a framework of rewards and discipline to propel their devotees.</a:t>
          </a:r>
          <a:endParaRPr lang="en-US" sz="1100" kern="1200" dirty="0">
            <a:latin typeface="Corbel" panose="020B0503020204020204"/>
          </a:endParaRPr>
        </a:p>
      </dsp:txBody>
      <dsp:txXfrm>
        <a:off x="894661" y="1321222"/>
        <a:ext cx="1549258" cy="657261"/>
      </dsp:txXfrm>
    </dsp:sp>
    <dsp:sp modelId="{116A5D3E-9087-4936-974B-8C7DE9B71EC9}">
      <dsp:nvSpPr>
        <dsp:cNvPr id="0" name=""/>
        <dsp:cNvSpPr/>
      </dsp:nvSpPr>
      <dsp:spPr>
        <a:xfrm>
          <a:off x="2713866" y="1321222"/>
          <a:ext cx="657261" cy="65726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DD8189-5EA6-44CC-B903-1F666C6036E1}">
      <dsp:nvSpPr>
        <dsp:cNvPr id="0" name=""/>
        <dsp:cNvSpPr/>
      </dsp:nvSpPr>
      <dsp:spPr>
        <a:xfrm>
          <a:off x="2851891" y="1459247"/>
          <a:ext cx="381211" cy="381211"/>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4F2263-369B-4C52-A170-8F21811A7B4E}">
      <dsp:nvSpPr>
        <dsp:cNvPr id="0" name=""/>
        <dsp:cNvSpPr/>
      </dsp:nvSpPr>
      <dsp:spPr>
        <a:xfrm>
          <a:off x="3511969" y="1321222"/>
          <a:ext cx="1549258" cy="6572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There are also a few key assumptions associated with transactional leadership: Rewards and disciplines are persuading for followers</a:t>
          </a:r>
          <a:r>
            <a:rPr lang="en-GB" sz="1100" kern="1200" dirty="0">
              <a:latin typeface="Corbel" panose="020B0503020204020204"/>
            </a:rPr>
            <a:t>. </a:t>
          </a:r>
          <a:endParaRPr lang="en-GB" sz="1100" kern="1200" dirty="0"/>
        </a:p>
      </dsp:txBody>
      <dsp:txXfrm>
        <a:off x="3511969" y="1321222"/>
        <a:ext cx="1549258" cy="657261"/>
      </dsp:txXfrm>
    </dsp:sp>
    <dsp:sp modelId="{FD0D5F46-256C-40BB-B219-9F5560C60C74}">
      <dsp:nvSpPr>
        <dsp:cNvPr id="0" name=""/>
        <dsp:cNvSpPr/>
      </dsp:nvSpPr>
      <dsp:spPr>
        <a:xfrm>
          <a:off x="96558" y="2788946"/>
          <a:ext cx="657261" cy="65726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73F337-CCA6-4720-925F-C6CD6ABD4DB5}">
      <dsp:nvSpPr>
        <dsp:cNvPr id="0" name=""/>
        <dsp:cNvSpPr/>
      </dsp:nvSpPr>
      <dsp:spPr>
        <a:xfrm>
          <a:off x="234583" y="2926971"/>
          <a:ext cx="381211" cy="3812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674226-DFC1-4723-907F-4543636DB8D9}">
      <dsp:nvSpPr>
        <dsp:cNvPr id="0" name=""/>
        <dsp:cNvSpPr/>
      </dsp:nvSpPr>
      <dsp:spPr>
        <a:xfrm>
          <a:off x="894661" y="2788946"/>
          <a:ext cx="1549258" cy="6572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Following to the informational of the </a:t>
          </a:r>
          <a:r>
            <a:rPr lang="en-GB" sz="1100" kern="1200" dirty="0">
              <a:latin typeface="Corbel" panose="020B0503020204020204"/>
            </a:rPr>
            <a:t>leader is</a:t>
          </a:r>
          <a:r>
            <a:rPr lang="en-GB" sz="1100" kern="1200" dirty="0"/>
            <a:t> the essential objective of adherents</a:t>
          </a:r>
          <a:r>
            <a:rPr lang="en-GB" sz="1100" kern="1200" dirty="0">
              <a:latin typeface="Corbel" panose="020B0503020204020204"/>
            </a:rPr>
            <a:t>.</a:t>
          </a:r>
          <a:endParaRPr lang="en-US" sz="1100" kern="1200" dirty="0"/>
        </a:p>
      </dsp:txBody>
      <dsp:txXfrm>
        <a:off x="894661" y="2788946"/>
        <a:ext cx="1549258" cy="657261"/>
      </dsp:txXfrm>
    </dsp:sp>
    <dsp:sp modelId="{1FD5F1DD-6E6F-4DF9-93AA-1B6D2354CF7D}">
      <dsp:nvSpPr>
        <dsp:cNvPr id="0" name=""/>
        <dsp:cNvSpPr/>
      </dsp:nvSpPr>
      <dsp:spPr>
        <a:xfrm>
          <a:off x="2713866" y="2788946"/>
          <a:ext cx="657261" cy="65726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C4FA72-FC91-4065-8CF2-1B6F2C29242F}">
      <dsp:nvSpPr>
        <dsp:cNvPr id="0" name=""/>
        <dsp:cNvSpPr/>
      </dsp:nvSpPr>
      <dsp:spPr>
        <a:xfrm>
          <a:off x="2851891" y="2926971"/>
          <a:ext cx="381211" cy="3812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4BCCA2-5E0C-4F81-ADCA-96757E9C2A3C}">
      <dsp:nvSpPr>
        <dsp:cNvPr id="0" name=""/>
        <dsp:cNvSpPr/>
      </dsp:nvSpPr>
      <dsp:spPr>
        <a:xfrm>
          <a:off x="3511969" y="2788946"/>
          <a:ext cx="1549258" cy="6572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Adherents</a:t>
          </a:r>
          <a:r>
            <a:rPr lang="en-GB" sz="1100" kern="1200" dirty="0">
              <a:latin typeface="Corbel" panose="020B0503020204020204"/>
            </a:rPr>
            <a:t> must observe</a:t>
          </a:r>
          <a:r>
            <a:rPr lang="en-GB" sz="1100" kern="1200" dirty="0"/>
            <a:t> to guarantee that execution measures are met</a:t>
          </a:r>
          <a:r>
            <a:rPr lang="en-GB" sz="1100" kern="1200" dirty="0">
              <a:latin typeface="Corbel" panose="020B0503020204020204"/>
            </a:rPr>
            <a:t>. </a:t>
          </a:r>
          <a:endParaRPr lang="en-US" sz="1100" kern="1200" dirty="0"/>
        </a:p>
      </dsp:txBody>
      <dsp:txXfrm>
        <a:off x="3511969" y="2788946"/>
        <a:ext cx="1549258" cy="65726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8E9AD9-3011-475A-8538-2DE344BEB8FC}">
      <dsp:nvSpPr>
        <dsp:cNvPr id="0" name=""/>
        <dsp:cNvSpPr/>
      </dsp:nvSpPr>
      <dsp:spPr>
        <a:xfrm>
          <a:off x="538071" y="449840"/>
          <a:ext cx="4723327" cy="4723327"/>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rtl="0">
            <a:lnSpc>
              <a:spcPct val="90000"/>
            </a:lnSpc>
            <a:spcBef>
              <a:spcPct val="0"/>
            </a:spcBef>
            <a:spcAft>
              <a:spcPct val="35000"/>
            </a:spcAft>
            <a:buNone/>
          </a:pPr>
          <a:r>
            <a:rPr lang="en-GB" sz="700" kern="1200" dirty="0">
              <a:latin typeface="Arial"/>
              <a:cs typeface="Arial"/>
            </a:rPr>
            <a:t>Transformational administration may be a </a:t>
          </a:r>
          <a:r>
            <a:rPr lang="en-GB" sz="700" u="none" kern="1200" dirty="0">
              <a:latin typeface="Arial"/>
              <a:cs typeface="Arial"/>
            </a:rPr>
            <a:t>authority fashion </a:t>
          </a:r>
          <a:r>
            <a:rPr lang="en-GB" sz="700" kern="1200" dirty="0">
              <a:latin typeface="Arial"/>
              <a:cs typeface="Arial"/>
            </a:rPr>
            <a:t>that can motivate positive changes in those who take after. Transformational pioneers are by and large enthusiastic, eager, and energetic. Not only are these pioneers concerned and included within the handle; they are moreover centred on making a difference each part of the bunch succeed as well. Through the quality of their vision and identity, transformational pioneers can rouse adherents to alter desires, recognitions, and </a:t>
          </a:r>
          <a:r>
            <a:rPr lang="en-GB" sz="700" u="none" kern="1200" dirty="0">
              <a:latin typeface="Arial"/>
              <a:cs typeface="Arial"/>
            </a:rPr>
            <a:t>inspirations </a:t>
          </a:r>
          <a:r>
            <a:rPr lang="en-GB" sz="700" kern="1200" dirty="0">
              <a:latin typeface="Arial"/>
              <a:cs typeface="Arial"/>
            </a:rPr>
            <a:t>to work towards common goals. </a:t>
          </a:r>
          <a:endParaRPr lang="en-US" sz="700" kern="1200" dirty="0">
            <a:latin typeface="Arial"/>
            <a:cs typeface="Arial"/>
          </a:endParaRPr>
        </a:p>
      </dsp:txBody>
      <dsp:txXfrm>
        <a:off x="1240947" y="1152716"/>
        <a:ext cx="3317575" cy="331757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C71AB5-C618-4C4B-BB2D-423BBDCE2E24}">
      <dsp:nvSpPr>
        <dsp:cNvPr id="0" name=""/>
        <dsp:cNvSpPr/>
      </dsp:nvSpPr>
      <dsp:spPr>
        <a:xfrm>
          <a:off x="0" y="360300"/>
          <a:ext cx="6492875" cy="2162160"/>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kern="1200" dirty="0">
              <a:latin typeface="Corbel" panose="020B0503020204020204"/>
            </a:rPr>
            <a:t>Democratic leaders  </a:t>
          </a:r>
          <a:r>
            <a:rPr lang="en-GB" sz="2100" kern="1200" dirty="0"/>
            <a:t>acknowledge input from one or more bunch individuals when </a:t>
          </a:r>
          <a:r>
            <a:rPr lang="en-GB" sz="2100" u="none" kern="1200" dirty="0"/>
            <a:t>making choices </a:t>
          </a:r>
          <a:r>
            <a:rPr lang="en-GB" sz="2100" kern="1200" dirty="0"/>
            <a:t>and tackling issues, but the </a:t>
          </a:r>
          <a:r>
            <a:rPr lang="en-GB" sz="2100" kern="1200" dirty="0">
              <a:latin typeface="Corbel" panose="020B0503020204020204"/>
            </a:rPr>
            <a:t>leader holds</a:t>
          </a:r>
          <a:r>
            <a:rPr lang="en-GB" sz="2100" kern="1200" dirty="0"/>
            <a:t> the ultimate say when choices are made. Gather individuals tend to </a:t>
          </a:r>
          <a:r>
            <a:rPr lang="en-GB" sz="2100" kern="1200" dirty="0">
              <a:latin typeface="Corbel" panose="020B0503020204020204"/>
            </a:rPr>
            <a:t>be attracted </a:t>
          </a:r>
          <a:r>
            <a:rPr lang="en-GB" sz="2100" kern="1200" dirty="0"/>
            <a:t> and </a:t>
          </a:r>
          <a:r>
            <a:rPr lang="en-GB" sz="2100" kern="1200" dirty="0">
              <a:latin typeface="Corbel" panose="020B0503020204020204"/>
            </a:rPr>
            <a:t>happy with </a:t>
          </a:r>
          <a:r>
            <a:rPr lang="en-GB" sz="2100" kern="1200" dirty="0"/>
            <a:t> this </a:t>
          </a:r>
          <a:r>
            <a:rPr lang="en-GB" sz="2100" kern="1200" dirty="0">
              <a:latin typeface="Corbel" panose="020B0503020204020204"/>
            </a:rPr>
            <a:t>type of</a:t>
          </a:r>
          <a:r>
            <a:rPr lang="en-GB" sz="2100" kern="1200" dirty="0"/>
            <a:t> administration.</a:t>
          </a:r>
          <a:endParaRPr lang="en-US" sz="2100" kern="1200" dirty="0"/>
        </a:p>
      </dsp:txBody>
      <dsp:txXfrm>
        <a:off x="105548" y="465848"/>
        <a:ext cx="6281779" cy="1951064"/>
      </dsp:txXfrm>
    </dsp:sp>
    <dsp:sp modelId="{58238B42-6D1F-42E1-9368-FD968242612E}">
      <dsp:nvSpPr>
        <dsp:cNvPr id="0" name=""/>
        <dsp:cNvSpPr/>
      </dsp:nvSpPr>
      <dsp:spPr>
        <a:xfrm>
          <a:off x="0" y="2582940"/>
          <a:ext cx="6492875" cy="2162160"/>
        </a:xfrm>
        <a:prstGeom prst="roundRect">
          <a:avLst/>
        </a:prstGeom>
        <a:solidFill>
          <a:schemeClr val="accent2">
            <a:hueOff val="-3593961"/>
            <a:satOff val="24722"/>
            <a:lumOff val="274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kern="1200" dirty="0">
              <a:latin typeface="Corbel" panose="020B0503020204020204"/>
            </a:rPr>
            <a:t>Effective</a:t>
          </a:r>
          <a:r>
            <a:rPr lang="en-GB" sz="2100" kern="1200" dirty="0"/>
            <a:t> and </a:t>
          </a:r>
          <a:r>
            <a:rPr lang="en-GB" sz="2100" kern="1200" dirty="0">
              <a:latin typeface="Corbel" panose="020B0503020204020204"/>
            </a:rPr>
            <a:t>accurate</a:t>
          </a:r>
          <a:r>
            <a:rPr lang="en-GB" sz="2100" kern="1200" dirty="0"/>
            <a:t> decisions</a:t>
          </a:r>
          <a:r>
            <a:rPr lang="en-GB" sz="2100" kern="1200" dirty="0">
              <a:latin typeface="Corbel" panose="020B0503020204020204"/>
            </a:rPr>
            <a:t> leads to democratic leadership style. </a:t>
          </a:r>
          <a:r>
            <a:rPr lang="en-GB" sz="2100" kern="1200" dirty="0"/>
            <a:t> Input from gather individuals with specialized information and skill makes a more total premise for decision-making.</a:t>
          </a:r>
          <a:r>
            <a:rPr lang="en-GB" sz="2100" kern="1200" dirty="0">
              <a:latin typeface="Corbel" panose="020B0503020204020204"/>
            </a:rPr>
            <a:t> </a:t>
          </a:r>
          <a:endParaRPr lang="en-US" sz="2100" kern="1200" dirty="0"/>
        </a:p>
      </dsp:txBody>
      <dsp:txXfrm>
        <a:off x="105548" y="2688488"/>
        <a:ext cx="6281779" cy="195106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AE20DC-74ED-46C3-8856-4D10045D3458}">
      <dsp:nvSpPr>
        <dsp:cNvPr id="0" name=""/>
        <dsp:cNvSpPr/>
      </dsp:nvSpPr>
      <dsp:spPr>
        <a:xfrm>
          <a:off x="0" y="395579"/>
          <a:ext cx="6492875" cy="2134080"/>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t>Task-oriented authority could be a mandate fashion of authority indicating assignments and objectives. Task-oriented </a:t>
          </a:r>
          <a:r>
            <a:rPr lang="en-GB" sz="1600" kern="1200" dirty="0">
              <a:latin typeface="Corbel" panose="020B0503020204020204"/>
            </a:rPr>
            <a:t>leaders give</a:t>
          </a:r>
          <a:r>
            <a:rPr lang="en-GB" sz="1600" kern="1200" dirty="0"/>
            <a:t> steps and a arrange to meet the objectives of an organization. In task-oriented authority, the </a:t>
          </a:r>
          <a:r>
            <a:rPr lang="en-GB" sz="1600" kern="1200" dirty="0">
              <a:latin typeface="Corbel" panose="020B0503020204020204"/>
            </a:rPr>
            <a:t>leader can</a:t>
          </a:r>
          <a:r>
            <a:rPr lang="en-GB" sz="1600" kern="1200" dirty="0"/>
            <a:t> accomplish a specific standard of execution in their course. You'll select task-oriented authority as a fashion to consolidate your administration aptitudes within the business.</a:t>
          </a:r>
          <a:endParaRPr lang="en-US" sz="1600" kern="1200" dirty="0">
            <a:latin typeface="Corbel" panose="020B0503020204020204"/>
          </a:endParaRPr>
        </a:p>
      </dsp:txBody>
      <dsp:txXfrm>
        <a:off x="104177" y="499756"/>
        <a:ext cx="6284521" cy="1925726"/>
      </dsp:txXfrm>
    </dsp:sp>
    <dsp:sp modelId="{A21BD059-B7D9-49BD-9E84-A479EE3D4008}">
      <dsp:nvSpPr>
        <dsp:cNvPr id="0" name=""/>
        <dsp:cNvSpPr/>
      </dsp:nvSpPr>
      <dsp:spPr>
        <a:xfrm>
          <a:off x="0" y="2575740"/>
          <a:ext cx="6492875" cy="2134080"/>
        </a:xfrm>
        <a:prstGeom prst="roundRect">
          <a:avLst/>
        </a:prstGeom>
        <a:solidFill>
          <a:schemeClr val="accent2">
            <a:hueOff val="-3593961"/>
            <a:satOff val="24722"/>
            <a:lumOff val="274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Corbel" panose="020B0503020204020204"/>
            </a:rPr>
            <a:t> </a:t>
          </a:r>
          <a:r>
            <a:rPr lang="en-GB" sz="1600" kern="1200" dirty="0"/>
            <a:t>Task-oriented administration is highly objective </a:t>
          </a:r>
          <a:r>
            <a:rPr lang="en-GB" sz="1600" kern="1200" dirty="0">
              <a:latin typeface="Corbel" panose="020B0503020204020204"/>
            </a:rPr>
            <a:t>centred</a:t>
          </a:r>
          <a:r>
            <a:rPr lang="en-GB" sz="1600" kern="1200" dirty="0"/>
            <a:t> and total the goals inside indicated due dates. Task-oriented </a:t>
          </a:r>
          <a:r>
            <a:rPr lang="en-GB" sz="1600" kern="1200" dirty="0">
              <a:latin typeface="Corbel" panose="020B0503020204020204"/>
            </a:rPr>
            <a:t>leaders characterize</a:t>
          </a:r>
          <a:r>
            <a:rPr lang="en-GB" sz="1600" kern="1200" dirty="0"/>
            <a:t> the roles of the entire group, supporting them. Task-oriented </a:t>
          </a:r>
          <a:r>
            <a:rPr lang="en-GB" sz="1600" kern="1200" dirty="0">
              <a:latin typeface="Corbel" panose="020B0503020204020204"/>
            </a:rPr>
            <a:t>leaders give</a:t>
          </a:r>
          <a:r>
            <a:rPr lang="en-GB" sz="1600" kern="1200" dirty="0"/>
            <a:t> work instruments, assets, and other instruments to urge the work drained. this kind of authority, everything is </a:t>
          </a:r>
          <a:r>
            <a:rPr lang="en-GB" sz="1600" kern="1200" dirty="0">
              <a:latin typeface="Corbel" panose="020B0503020204020204"/>
            </a:rPr>
            <a:t>centred</a:t>
          </a:r>
          <a:r>
            <a:rPr lang="en-GB" sz="1600" kern="1200" dirty="0"/>
            <a:t> on accomplishing the task.</a:t>
          </a:r>
          <a:r>
            <a:rPr lang="en-GB" sz="1600" kern="1200" dirty="0">
              <a:latin typeface="Corbel" panose="020B0503020204020204"/>
            </a:rPr>
            <a:t> </a:t>
          </a:r>
          <a:endParaRPr lang="en-GB" sz="1600" kern="1200" dirty="0"/>
        </a:p>
      </dsp:txBody>
      <dsp:txXfrm>
        <a:off x="104177" y="2679917"/>
        <a:ext cx="6284521" cy="192572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C798A9-3C37-4139-8D51-28B0637457A6}">
      <dsp:nvSpPr>
        <dsp:cNvPr id="0" name=""/>
        <dsp:cNvSpPr/>
      </dsp:nvSpPr>
      <dsp:spPr>
        <a:xfrm>
          <a:off x="0" y="153385"/>
          <a:ext cx="6237359" cy="1038959"/>
        </a:xfrm>
        <a:prstGeom prst="round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dirty="0"/>
            <a:t>Task-oriented leaders</a:t>
          </a:r>
          <a:r>
            <a:rPr lang="en-GB" sz="1200" kern="1200" dirty="0"/>
            <a:t> know how to divide the work according to the team’s strengths, competencies, and roles within the time limit required. They understand their resource limitations and make defined plans to assign the work to highly effective and efficient employees to meet the closing date. In this way, the leader can achieve results more successfully than any other kind of leadership.</a:t>
          </a:r>
          <a:endParaRPr lang="en-US" sz="1200" kern="1200" dirty="0"/>
        </a:p>
      </dsp:txBody>
      <dsp:txXfrm>
        <a:off x="50718" y="204103"/>
        <a:ext cx="6135923" cy="937523"/>
      </dsp:txXfrm>
    </dsp:sp>
    <dsp:sp modelId="{00B146EC-2EC5-4B29-AF42-58E3681D6FF2}">
      <dsp:nvSpPr>
        <dsp:cNvPr id="0" name=""/>
        <dsp:cNvSpPr/>
      </dsp:nvSpPr>
      <dsp:spPr>
        <a:xfrm>
          <a:off x="0" y="1226905"/>
          <a:ext cx="6237359" cy="1038959"/>
        </a:xfrm>
        <a:prstGeom prst="roundRect">
          <a:avLst/>
        </a:prstGeom>
        <a:solidFill>
          <a:schemeClr val="accent5">
            <a:hueOff val="-1238541"/>
            <a:satOff val="1219"/>
            <a:lumOff val="274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kern="1200" dirty="0"/>
            <a:t>This directive kind of leadership strives to ensure the achievement of deadlines. This type of leadership is much different than relationship-oriented </a:t>
          </a:r>
          <a:r>
            <a:rPr lang="en-GB" sz="1200" kern="1200" dirty="0">
              <a:latin typeface="Corbel" panose="020B0503020204020204"/>
            </a:rPr>
            <a:t>let task-oriented</a:t>
          </a:r>
          <a:r>
            <a:rPr lang="en-GB" sz="1200" kern="1200" dirty="0"/>
            <a:t> </a:t>
          </a:r>
          <a:r>
            <a:rPr lang="en-GB" sz="1200" kern="1200" dirty="0">
              <a:latin typeface="Corbel" panose="020B0503020204020204"/>
            </a:rPr>
            <a:t>leaders know</a:t>
          </a:r>
          <a:r>
            <a:rPr lang="en-GB" sz="1200" kern="1200" dirty="0"/>
            <a:t> how to partition the work concurring to the team’s qualities, competencies, and parts inside the time restrain required. They get it their asset impediments and make characterized plans to relegate the work to profoundly successful and effective workers to meet the closing date. </a:t>
          </a:r>
          <a:endParaRPr lang="en-US" sz="1200" kern="1200" dirty="0">
            <a:latin typeface="Corbel" panose="020B0503020204020204"/>
          </a:endParaRPr>
        </a:p>
      </dsp:txBody>
      <dsp:txXfrm>
        <a:off x="50718" y="1277623"/>
        <a:ext cx="6135923" cy="937523"/>
      </dsp:txXfrm>
    </dsp:sp>
    <dsp:sp modelId="{8F614DD2-F4F4-4CE9-B87F-66D76B807096}">
      <dsp:nvSpPr>
        <dsp:cNvPr id="0" name=""/>
        <dsp:cNvSpPr/>
      </dsp:nvSpPr>
      <dsp:spPr>
        <a:xfrm>
          <a:off x="0" y="2300425"/>
          <a:ext cx="6237359" cy="1038959"/>
        </a:xfrm>
        <a:prstGeom prst="roundRect">
          <a:avLst/>
        </a:prstGeom>
        <a:solidFill>
          <a:schemeClr val="accent5">
            <a:hueOff val="-2477081"/>
            <a:satOff val="2439"/>
            <a:lumOff val="5491"/>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latin typeface="Corbel" panose="020B0503020204020204"/>
            </a:rPr>
            <a:t> </a:t>
          </a:r>
          <a:r>
            <a:rPr lang="en-GB" sz="1200" kern="1200" dirty="0"/>
            <a:t>This sort of authority is much diverse than relationship-oriented administration, which </a:t>
          </a:r>
          <a:r>
            <a:rPr lang="en-GB" sz="1200" kern="1200" dirty="0">
              <a:latin typeface="Corbel" panose="020B0503020204020204"/>
            </a:rPr>
            <a:t>centres</a:t>
          </a:r>
          <a:r>
            <a:rPr lang="en-GB" sz="1200" kern="1200" dirty="0"/>
            <a:t> on creating solid bonds and being candidly steady for numerous reasons. Being coordinate gives step by step arrangements to issues and errands that </a:t>
          </a:r>
          <a:r>
            <a:rPr lang="en-GB" sz="1200" kern="1200" dirty="0">
              <a:latin typeface="Corbel" panose="020B0503020204020204"/>
            </a:rPr>
            <a:t>must</a:t>
          </a:r>
          <a:r>
            <a:rPr lang="en-GB" sz="1200" kern="1200" dirty="0"/>
            <a:t> be total on deadlines.</a:t>
          </a:r>
        </a:p>
      </dsp:txBody>
      <dsp:txXfrm>
        <a:off x="50718" y="2351143"/>
        <a:ext cx="6135923" cy="937523"/>
      </dsp:txXfrm>
    </dsp:sp>
    <dsp:sp modelId="{29295B08-FE6A-4A3F-9AA2-15E680C789AC}">
      <dsp:nvSpPr>
        <dsp:cNvPr id="0" name=""/>
        <dsp:cNvSpPr/>
      </dsp:nvSpPr>
      <dsp:spPr>
        <a:xfrm>
          <a:off x="0" y="3373945"/>
          <a:ext cx="6237359" cy="1038959"/>
        </a:xfrm>
        <a:prstGeom prst="roundRect">
          <a:avLst/>
        </a:prstGeom>
        <a:solidFill>
          <a:schemeClr val="accent5">
            <a:hueOff val="-3715622"/>
            <a:satOff val="3658"/>
            <a:lumOff val="823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latin typeface="Corbel" panose="020B0503020204020204"/>
            </a:rPr>
            <a:t> Leadership</a:t>
          </a:r>
          <a:r>
            <a:rPr lang="en-GB" sz="1200" kern="1200" dirty="0"/>
            <a:t>, which focuses on developing strong bonds and being emotionally supportive for many reasons.Being direct provides step by step solutions to problems and tasks that need to complete on specific deadlines.</a:t>
          </a:r>
        </a:p>
      </dsp:txBody>
      <dsp:txXfrm>
        <a:off x="50718" y="3424663"/>
        <a:ext cx="6135923" cy="93752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284D61-01D7-4A4C-938F-D107C3C0C697}">
      <dsp:nvSpPr>
        <dsp:cNvPr id="0" name=""/>
        <dsp:cNvSpPr/>
      </dsp:nvSpPr>
      <dsp:spPr>
        <a:xfrm>
          <a:off x="280867" y="652153"/>
          <a:ext cx="874968" cy="87496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8945D9-C1D4-4078-8F4C-706FF577F788}">
      <dsp:nvSpPr>
        <dsp:cNvPr id="0" name=""/>
        <dsp:cNvSpPr/>
      </dsp:nvSpPr>
      <dsp:spPr>
        <a:xfrm>
          <a:off x="467335" y="838621"/>
          <a:ext cx="502031" cy="50203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2FFD35B-44DD-4654-A81C-C24057EDCC38}">
      <dsp:nvSpPr>
        <dsp:cNvPr id="0" name=""/>
        <dsp:cNvSpPr/>
      </dsp:nvSpPr>
      <dsp:spPr>
        <a:xfrm>
          <a:off x="1164" y="1799653"/>
          <a:ext cx="1434374" cy="573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kern="1200"/>
            <a:t>Clarify objectives</a:t>
          </a:r>
          <a:endParaRPr lang="en-US" sz="1100" kern="1200"/>
        </a:p>
      </dsp:txBody>
      <dsp:txXfrm>
        <a:off x="1164" y="1799653"/>
        <a:ext cx="1434374" cy="573750"/>
      </dsp:txXfrm>
    </dsp:sp>
    <dsp:sp modelId="{49BEF6EA-027C-4CCA-BC3A-4275273F0577}">
      <dsp:nvSpPr>
        <dsp:cNvPr id="0" name=""/>
        <dsp:cNvSpPr/>
      </dsp:nvSpPr>
      <dsp:spPr>
        <a:xfrm>
          <a:off x="1966257" y="652153"/>
          <a:ext cx="874968" cy="87496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0EA150-73D9-4799-BB20-AE4ED60111F0}">
      <dsp:nvSpPr>
        <dsp:cNvPr id="0" name=""/>
        <dsp:cNvSpPr/>
      </dsp:nvSpPr>
      <dsp:spPr>
        <a:xfrm>
          <a:off x="2152726" y="838621"/>
          <a:ext cx="502031" cy="50203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612ACE4-22E0-4336-A997-2F35A77235DD}">
      <dsp:nvSpPr>
        <dsp:cNvPr id="0" name=""/>
        <dsp:cNvSpPr/>
      </dsp:nvSpPr>
      <dsp:spPr>
        <a:xfrm>
          <a:off x="1686554" y="1799653"/>
          <a:ext cx="1434374" cy="573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kern="1200"/>
            <a:t>Framework tasks precisely</a:t>
          </a:r>
          <a:endParaRPr lang="en-US" sz="1100" kern="1200"/>
        </a:p>
      </dsp:txBody>
      <dsp:txXfrm>
        <a:off x="1686554" y="1799653"/>
        <a:ext cx="1434374" cy="573750"/>
      </dsp:txXfrm>
    </dsp:sp>
    <dsp:sp modelId="{7CA8CD19-95EE-49CC-A416-98C2A48C423F}">
      <dsp:nvSpPr>
        <dsp:cNvPr id="0" name=""/>
        <dsp:cNvSpPr/>
      </dsp:nvSpPr>
      <dsp:spPr>
        <a:xfrm>
          <a:off x="3651648" y="652153"/>
          <a:ext cx="874968" cy="87496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7F01A6-ADF7-4957-A52C-C435734FE418}">
      <dsp:nvSpPr>
        <dsp:cNvPr id="0" name=""/>
        <dsp:cNvSpPr/>
      </dsp:nvSpPr>
      <dsp:spPr>
        <a:xfrm>
          <a:off x="3838117" y="838621"/>
          <a:ext cx="502031" cy="50203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669B845-4DB5-435D-A0B3-73DE6D350A91}">
      <dsp:nvSpPr>
        <dsp:cNvPr id="0" name=""/>
        <dsp:cNvSpPr/>
      </dsp:nvSpPr>
      <dsp:spPr>
        <a:xfrm>
          <a:off x="3371945" y="1799653"/>
          <a:ext cx="1434374" cy="573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kern="1200"/>
            <a:t>Issue exact deadlines</a:t>
          </a:r>
          <a:endParaRPr lang="en-US" sz="1100" kern="1200"/>
        </a:p>
      </dsp:txBody>
      <dsp:txXfrm>
        <a:off x="3371945" y="1799653"/>
        <a:ext cx="1434374" cy="573750"/>
      </dsp:txXfrm>
    </dsp:sp>
    <dsp:sp modelId="{DA43F4C5-435F-4CCE-BAA9-C81F8865F155}">
      <dsp:nvSpPr>
        <dsp:cNvPr id="0" name=""/>
        <dsp:cNvSpPr/>
      </dsp:nvSpPr>
      <dsp:spPr>
        <a:xfrm>
          <a:off x="5337039" y="652153"/>
          <a:ext cx="874968" cy="87496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71E9EB-1A04-4A66-B575-BD92FE0CFFAD}">
      <dsp:nvSpPr>
        <dsp:cNvPr id="0" name=""/>
        <dsp:cNvSpPr/>
      </dsp:nvSpPr>
      <dsp:spPr>
        <a:xfrm>
          <a:off x="5523507" y="838621"/>
          <a:ext cx="502031" cy="50203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D543F37-08EB-4A0C-B5AD-0C6358A2B522}">
      <dsp:nvSpPr>
        <dsp:cNvPr id="0" name=""/>
        <dsp:cNvSpPr/>
      </dsp:nvSpPr>
      <dsp:spPr>
        <a:xfrm>
          <a:off x="5057335" y="1799653"/>
          <a:ext cx="1434374" cy="573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kern="1200"/>
            <a:t>Offer guidance</a:t>
          </a:r>
          <a:endParaRPr lang="en-US" sz="1100" kern="1200"/>
        </a:p>
      </dsp:txBody>
      <dsp:txXfrm>
        <a:off x="5057335" y="1799653"/>
        <a:ext cx="1434374" cy="573750"/>
      </dsp:txXfrm>
    </dsp:sp>
    <dsp:sp modelId="{E21DEA3C-785F-43D7-97B4-4946A3190EEC}">
      <dsp:nvSpPr>
        <dsp:cNvPr id="0" name=""/>
        <dsp:cNvSpPr/>
      </dsp:nvSpPr>
      <dsp:spPr>
        <a:xfrm>
          <a:off x="1123562" y="2731996"/>
          <a:ext cx="874968" cy="874968"/>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48A0DE-ECF7-4B49-A7DE-ACCCCD057E0F}">
      <dsp:nvSpPr>
        <dsp:cNvPr id="0" name=""/>
        <dsp:cNvSpPr/>
      </dsp:nvSpPr>
      <dsp:spPr>
        <a:xfrm>
          <a:off x="1310031" y="2918465"/>
          <a:ext cx="502031" cy="50203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FBA0ECA-47D8-4821-B3FA-B7E73584DC82}">
      <dsp:nvSpPr>
        <dsp:cNvPr id="0" name=""/>
        <dsp:cNvSpPr/>
      </dsp:nvSpPr>
      <dsp:spPr>
        <a:xfrm>
          <a:off x="843859" y="3879496"/>
          <a:ext cx="1434374" cy="573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kern="1200"/>
            <a:t>Excellent representatives</a:t>
          </a:r>
          <a:endParaRPr lang="en-US" sz="1100" kern="1200"/>
        </a:p>
      </dsp:txBody>
      <dsp:txXfrm>
        <a:off x="843859" y="3879496"/>
        <a:ext cx="1434374" cy="573750"/>
      </dsp:txXfrm>
    </dsp:sp>
    <dsp:sp modelId="{64DE295D-6552-43D9-8AEF-C80658B855FF}">
      <dsp:nvSpPr>
        <dsp:cNvPr id="0" name=""/>
        <dsp:cNvSpPr/>
      </dsp:nvSpPr>
      <dsp:spPr>
        <a:xfrm>
          <a:off x="2808953" y="2731996"/>
          <a:ext cx="874968" cy="87496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48A687-5D14-4B2D-A747-56EDC70072E0}">
      <dsp:nvSpPr>
        <dsp:cNvPr id="0" name=""/>
        <dsp:cNvSpPr/>
      </dsp:nvSpPr>
      <dsp:spPr>
        <a:xfrm>
          <a:off x="2995421" y="2918465"/>
          <a:ext cx="502031" cy="50203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92C6F01-1512-4897-8ECA-ED243781DC93}">
      <dsp:nvSpPr>
        <dsp:cNvPr id="0" name=""/>
        <dsp:cNvSpPr/>
      </dsp:nvSpPr>
      <dsp:spPr>
        <a:xfrm>
          <a:off x="2529250" y="3879496"/>
          <a:ext cx="1434374" cy="573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kern="1200"/>
            <a:t>Apply a reward system</a:t>
          </a:r>
          <a:endParaRPr lang="en-US" sz="1100" kern="1200"/>
        </a:p>
      </dsp:txBody>
      <dsp:txXfrm>
        <a:off x="2529250" y="3879496"/>
        <a:ext cx="1434374" cy="573750"/>
      </dsp:txXfrm>
    </dsp:sp>
    <dsp:sp modelId="{B4819683-D19C-4E54-A6DA-81BD43D0EE10}">
      <dsp:nvSpPr>
        <dsp:cNvPr id="0" name=""/>
        <dsp:cNvSpPr/>
      </dsp:nvSpPr>
      <dsp:spPr>
        <a:xfrm>
          <a:off x="4494343" y="2731996"/>
          <a:ext cx="874968" cy="87496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BE3D8A-A9E2-48CD-B677-4767016BBDBD}">
      <dsp:nvSpPr>
        <dsp:cNvPr id="0" name=""/>
        <dsp:cNvSpPr/>
      </dsp:nvSpPr>
      <dsp:spPr>
        <a:xfrm>
          <a:off x="4680812" y="2918465"/>
          <a:ext cx="502031" cy="502031"/>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50402FD-5EC1-415B-B792-8A8047D3D5B3}">
      <dsp:nvSpPr>
        <dsp:cNvPr id="0" name=""/>
        <dsp:cNvSpPr/>
      </dsp:nvSpPr>
      <dsp:spPr>
        <a:xfrm>
          <a:off x="4214640" y="3879496"/>
          <a:ext cx="1434374" cy="573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kern="1200">
              <a:latin typeface="Corbel" panose="020B0503020204020204"/>
            </a:rPr>
            <a:t>Attain favourable outcomes</a:t>
          </a:r>
        </a:p>
      </dsp:txBody>
      <dsp:txXfrm>
        <a:off x="4214640" y="3879496"/>
        <a:ext cx="1434374" cy="57375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EFC9B7-A085-446D-AF4A-BB808D44380F}">
      <dsp:nvSpPr>
        <dsp:cNvPr id="0" name=""/>
        <dsp:cNvSpPr/>
      </dsp:nvSpPr>
      <dsp:spPr>
        <a:xfrm>
          <a:off x="0" y="728326"/>
          <a:ext cx="3318840" cy="1991304"/>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rtl="0">
            <a:lnSpc>
              <a:spcPct val="90000"/>
            </a:lnSpc>
            <a:spcBef>
              <a:spcPct val="0"/>
            </a:spcBef>
            <a:spcAft>
              <a:spcPct val="35000"/>
            </a:spcAft>
            <a:buNone/>
          </a:pPr>
          <a:r>
            <a:rPr lang="en-GB" sz="900" kern="1200" baseline="0" dirty="0"/>
            <a:t>Relationship-oriented </a:t>
          </a:r>
          <a:r>
            <a:rPr lang="en-GB" sz="900" kern="1200" baseline="0" dirty="0">
              <a:latin typeface="Corbel" panose="020B0503020204020204"/>
            </a:rPr>
            <a:t>leaders are</a:t>
          </a:r>
          <a:r>
            <a:rPr lang="en-GB" sz="900" kern="1200" baseline="0" dirty="0"/>
            <a:t> centered on supporting, persuading and creating the individuals on their groups and the connections inside.</a:t>
          </a:r>
          <a:endParaRPr lang="en-GB" sz="900" u="sng" kern="1200" baseline="0" dirty="0">
            <a:latin typeface="Corbel" panose="020B0503020204020204"/>
          </a:endParaRPr>
        </a:p>
      </dsp:txBody>
      <dsp:txXfrm>
        <a:off x="0" y="728326"/>
        <a:ext cx="3318840" cy="1991304"/>
      </dsp:txXfrm>
    </dsp:sp>
    <dsp:sp modelId="{68BC027F-04A1-4D82-8363-33807282B0E2}">
      <dsp:nvSpPr>
        <dsp:cNvPr id="0" name=""/>
        <dsp:cNvSpPr/>
      </dsp:nvSpPr>
      <dsp:spPr>
        <a:xfrm>
          <a:off x="3650725" y="728326"/>
          <a:ext cx="3318840" cy="1991304"/>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rtl="0">
            <a:lnSpc>
              <a:spcPct val="90000"/>
            </a:lnSpc>
            <a:spcBef>
              <a:spcPct val="0"/>
            </a:spcBef>
            <a:spcAft>
              <a:spcPct val="35000"/>
            </a:spcAft>
            <a:buNone/>
          </a:pPr>
          <a:r>
            <a:rPr lang="en-GB" sz="900" kern="1200" baseline="0" dirty="0">
              <a:latin typeface="Corbel" panose="020B0503020204020204"/>
            </a:rPr>
            <a:t> </a:t>
          </a:r>
          <a:r>
            <a:rPr lang="en-GB" sz="900" kern="1200" baseline="0" dirty="0"/>
            <a:t>This</a:t>
          </a:r>
          <a:r>
            <a:rPr lang="en-GB" sz="900" kern="1200" baseline="0" dirty="0">
              <a:latin typeface="Corbel" panose="020B0503020204020204"/>
            </a:rPr>
            <a:t> type </a:t>
          </a:r>
          <a:r>
            <a:rPr lang="en-GB" sz="900" kern="1200" baseline="0" dirty="0"/>
            <a:t>of authority empowers great cooperation and collaboration, through cultivating positive connections and great communication. Relationship-oriented </a:t>
          </a:r>
          <a:r>
            <a:rPr lang="en-GB" sz="900" kern="1200" baseline="0" dirty="0">
              <a:latin typeface="Corbel" panose="020B0503020204020204"/>
            </a:rPr>
            <a:t>leaders prioritize</a:t>
          </a:r>
          <a:r>
            <a:rPr lang="en-GB" sz="900" kern="1200" baseline="0" dirty="0"/>
            <a:t> the welfare of everybody within the bunch and will put time and exertion in assembly the person needs of everybody included. This may include advertising motivating forces like rewards, giving intervention to bargain with work environment or classroom clashes, having more casual interactions with group individuals to memorize almost their qualities and shortcomings, making a non-competitive and straightforward work environment, or fair driving in a affable or empowering way.</a:t>
          </a:r>
          <a:endParaRPr lang="en-GB" sz="900" kern="1200" dirty="0"/>
        </a:p>
      </dsp:txBody>
      <dsp:txXfrm>
        <a:off x="3650725" y="728326"/>
        <a:ext cx="3318840" cy="1991304"/>
      </dsp:txXfrm>
    </dsp:sp>
    <dsp:sp modelId="{E6090D14-C86B-4F4E-A75C-453821A869F2}">
      <dsp:nvSpPr>
        <dsp:cNvPr id="0" name=""/>
        <dsp:cNvSpPr/>
      </dsp:nvSpPr>
      <dsp:spPr>
        <a:xfrm>
          <a:off x="7301450" y="728326"/>
          <a:ext cx="3318840" cy="1991304"/>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rtl="0">
            <a:lnSpc>
              <a:spcPct val="90000"/>
            </a:lnSpc>
            <a:spcBef>
              <a:spcPct val="0"/>
            </a:spcBef>
            <a:spcAft>
              <a:spcPct val="35000"/>
            </a:spcAft>
            <a:buNone/>
          </a:pPr>
          <a:r>
            <a:rPr lang="en-GB" sz="900" kern="1200" dirty="0"/>
            <a:t>The benefits of relationship-oriented authority is that group individuals are in a setting where the pioneer cares approximately their well-being. Relationship-oriented </a:t>
          </a:r>
          <a:r>
            <a:rPr lang="en-GB" sz="900" kern="1200" dirty="0">
              <a:latin typeface="Corbel" panose="020B0503020204020204"/>
            </a:rPr>
            <a:t>leaders get</a:t>
          </a:r>
          <a:r>
            <a:rPr lang="en-GB" sz="900" kern="1200" dirty="0"/>
            <a:t> it that building positive efficiency requires a positive environment where people feel driven. Individual clashes, disappointment with a work, hatred and indeed boredom can extremely drive down efficiency, so these sorts of </a:t>
          </a:r>
          <a:r>
            <a:rPr lang="en-GB" sz="900" kern="1200" dirty="0">
              <a:latin typeface="Corbel" panose="020B0503020204020204"/>
            </a:rPr>
            <a:t>leaders put</a:t>
          </a:r>
          <a:r>
            <a:rPr lang="en-GB" sz="900" kern="1200" dirty="0"/>
            <a:t> individuals to begin with to guarantee that such issues remain at a least. Furthermore, group individuals may be more willing to require dangers, since they know that the </a:t>
          </a:r>
          <a:r>
            <a:rPr lang="en-GB" sz="900" kern="1200" dirty="0">
              <a:latin typeface="Corbel" panose="020B0503020204020204"/>
            </a:rPr>
            <a:t>leadership will</a:t>
          </a:r>
          <a:r>
            <a:rPr lang="en-GB" sz="900" kern="1200" dirty="0"/>
            <a:t> give the back </a:t>
          </a:r>
          <a:r>
            <a:rPr lang="en-GB" sz="900" kern="1200" dirty="0">
              <a:latin typeface="Corbel" panose="020B0503020204020204"/>
            </a:rPr>
            <a:t>if</a:t>
          </a:r>
          <a:r>
            <a:rPr lang="en-GB" sz="900" kern="1200" dirty="0"/>
            <a:t> required</a:t>
          </a:r>
          <a:r>
            <a:rPr lang="en-GB" sz="900" kern="1200" dirty="0">
              <a:latin typeface="Corbel" panose="020B0503020204020204"/>
            </a:rPr>
            <a:t> support</a:t>
          </a:r>
          <a:r>
            <a:rPr lang="en-GB" sz="900" kern="1200" dirty="0"/>
            <a:t>.</a:t>
          </a:r>
          <a:r>
            <a:rPr lang="en-GB" sz="900" kern="1200" baseline="30000" dirty="0">
              <a:hlinkClick xmlns:r="http://schemas.openxmlformats.org/officeDocument/2006/relationships" r:id="rId1"/>
            </a:rPr>
            <a:t>[3]</a:t>
          </a:r>
          <a:endParaRPr lang="en-US" sz="900" kern="1200" dirty="0"/>
        </a:p>
      </dsp:txBody>
      <dsp:txXfrm>
        <a:off x="7301450" y="728326"/>
        <a:ext cx="3318840" cy="1991304"/>
      </dsp:txXfrm>
    </dsp:sp>
    <dsp:sp modelId="{4BF37407-0F08-4458-8960-BD344F84AABC}">
      <dsp:nvSpPr>
        <dsp:cNvPr id="0" name=""/>
        <dsp:cNvSpPr/>
      </dsp:nvSpPr>
      <dsp:spPr>
        <a:xfrm>
          <a:off x="1825362" y="3051515"/>
          <a:ext cx="3318840" cy="1991304"/>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rtl="0">
            <a:lnSpc>
              <a:spcPct val="90000"/>
            </a:lnSpc>
            <a:spcBef>
              <a:spcPct val="0"/>
            </a:spcBef>
            <a:spcAft>
              <a:spcPct val="35000"/>
            </a:spcAft>
            <a:buNone/>
          </a:pPr>
          <a:r>
            <a:rPr lang="en-GB" sz="900" kern="1200" dirty="0"/>
            <a:t>The drawback of relationship-oriented administration is that, </a:t>
          </a:r>
          <a:r>
            <a:rPr lang="en-GB" sz="900" kern="1200" dirty="0">
              <a:latin typeface="Corbel" panose="020B0503020204020204"/>
            </a:rPr>
            <a:t>if </a:t>
          </a:r>
          <a:r>
            <a:rPr lang="en-GB" sz="900" kern="1200" dirty="0"/>
            <a:t>taken as well distant, the advancement of group chemistry may degrade from the genuine assignments and objectives at hand.</a:t>
          </a:r>
          <a:r>
            <a:rPr lang="en-GB" sz="900" kern="1200" dirty="0">
              <a:latin typeface="Corbel" panose="020B0503020204020204"/>
            </a:rPr>
            <a:t> </a:t>
          </a:r>
          <a:endParaRPr lang="en-US" sz="900" kern="1200" dirty="0"/>
        </a:p>
      </dsp:txBody>
      <dsp:txXfrm>
        <a:off x="1825362" y="3051515"/>
        <a:ext cx="3318840" cy="1991304"/>
      </dsp:txXfrm>
    </dsp:sp>
    <dsp:sp modelId="{DB8D278D-ECD8-4F0C-8EAD-8E63554D3AF4}">
      <dsp:nvSpPr>
        <dsp:cNvPr id="0" name=""/>
        <dsp:cNvSpPr/>
      </dsp:nvSpPr>
      <dsp:spPr>
        <a:xfrm>
          <a:off x="5476087" y="3051515"/>
          <a:ext cx="3318840" cy="1991304"/>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rtl="0">
            <a:lnSpc>
              <a:spcPct val="90000"/>
            </a:lnSpc>
            <a:spcBef>
              <a:spcPct val="0"/>
            </a:spcBef>
            <a:spcAft>
              <a:spcPct val="35000"/>
            </a:spcAft>
            <a:buNone/>
          </a:pPr>
          <a:r>
            <a:rPr lang="en-GB" sz="900" kern="1200" dirty="0"/>
            <a:t>The term "people-oriented" is utilized synonymously, while in a trade setting, this approach may too be alluded to as "employee-oriented"</a:t>
          </a:r>
          <a:r>
            <a:rPr lang="en-GB" sz="900" kern="1200" dirty="0">
              <a:latin typeface="Corbel" panose="020B0503020204020204"/>
            </a:rPr>
            <a:t> </a:t>
          </a:r>
          <a:endParaRPr lang="en-US" sz="900" kern="1200" dirty="0"/>
        </a:p>
      </dsp:txBody>
      <dsp:txXfrm>
        <a:off x="5476087" y="3051515"/>
        <a:ext cx="3318840" cy="199130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D7728B-28AF-49E8-B6EA-5AF721BA4DEA}">
      <dsp:nvSpPr>
        <dsp:cNvPr id="0" name=""/>
        <dsp:cNvSpPr/>
      </dsp:nvSpPr>
      <dsp:spPr>
        <a:xfrm>
          <a:off x="81240" y="16851"/>
          <a:ext cx="1268252" cy="126825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6BD0BC-9A5D-4169-951E-AA643A066BFF}">
      <dsp:nvSpPr>
        <dsp:cNvPr id="0" name=""/>
        <dsp:cNvSpPr/>
      </dsp:nvSpPr>
      <dsp:spPr>
        <a:xfrm>
          <a:off x="347573" y="283184"/>
          <a:ext cx="735586" cy="735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B46FFF1-75FB-424C-9072-76145C1BB7CE}">
      <dsp:nvSpPr>
        <dsp:cNvPr id="0" name=""/>
        <dsp:cNvSpPr/>
      </dsp:nvSpPr>
      <dsp:spPr>
        <a:xfrm>
          <a:off x="1621261" y="16851"/>
          <a:ext cx="2989453" cy="1268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dirty="0"/>
            <a:t>Potential for low employee morale: </a:t>
          </a:r>
          <a:r>
            <a:rPr lang="en-GB" sz="1100" kern="1200" dirty="0"/>
            <a:t> When </a:t>
          </a:r>
          <a:r>
            <a:rPr lang="en-GB" sz="1100" kern="1200"/>
            <a:t>you’re</a:t>
          </a:r>
          <a:r>
            <a:rPr lang="en-GB" sz="1100" kern="1200" dirty="0"/>
            <a:t> continuously </a:t>
          </a:r>
          <a:r>
            <a:rPr lang="en-GB" sz="1100" kern="1200" dirty="0">
              <a:latin typeface="Corbel" panose="020B0503020204020204"/>
            </a:rPr>
            <a:t>focused on </a:t>
          </a:r>
          <a:r>
            <a:rPr lang="en-GB" sz="1100" kern="1200" dirty="0"/>
            <a:t>getting work done, there may be small time for delight at work.</a:t>
          </a:r>
          <a:r>
            <a:rPr lang="en-GB" sz="1100" kern="1200" dirty="0">
              <a:latin typeface="Corbel" panose="020B0503020204020204"/>
            </a:rPr>
            <a:t> Putting pressure on workers </a:t>
          </a:r>
          <a:r>
            <a:rPr lang="en-GB" sz="1100" b="0" kern="1200" dirty="0">
              <a:latin typeface="Corbel" panose="020B0503020204020204"/>
            </a:rPr>
            <a:t>daily and not having rest or fun, </a:t>
          </a:r>
          <a:r>
            <a:rPr lang="en-GB" sz="1100" b="0" kern="1200">
              <a:latin typeface="Corbel" panose="020B0503020204020204"/>
            </a:rPr>
            <a:t>they'll</a:t>
          </a:r>
          <a:r>
            <a:rPr lang="en-GB" sz="1100" b="0" kern="1200" dirty="0">
              <a:latin typeface="Corbel" panose="020B0503020204020204"/>
            </a:rPr>
            <a:t> lose efficiency.</a:t>
          </a:r>
          <a:endParaRPr lang="en-US" sz="1100" b="0" kern="1200" dirty="0">
            <a:latin typeface="Corbel" panose="020B0503020204020204"/>
          </a:endParaRPr>
        </a:p>
      </dsp:txBody>
      <dsp:txXfrm>
        <a:off x="1621261" y="16851"/>
        <a:ext cx="2989453" cy="1268252"/>
      </dsp:txXfrm>
    </dsp:sp>
    <dsp:sp modelId="{D414F9D3-9E8A-430C-A90A-B57FFF21A46C}">
      <dsp:nvSpPr>
        <dsp:cNvPr id="0" name=""/>
        <dsp:cNvSpPr/>
      </dsp:nvSpPr>
      <dsp:spPr>
        <a:xfrm>
          <a:off x="5131604" y="16851"/>
          <a:ext cx="1268252" cy="126825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F4A4FF-39FD-4463-B28D-C7EC8EDB30FD}">
      <dsp:nvSpPr>
        <dsp:cNvPr id="0" name=""/>
        <dsp:cNvSpPr/>
      </dsp:nvSpPr>
      <dsp:spPr>
        <a:xfrm>
          <a:off x="5397937" y="283184"/>
          <a:ext cx="735586" cy="735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31E13DC-FD7F-497E-864B-0180B935016B}">
      <dsp:nvSpPr>
        <dsp:cNvPr id="0" name=""/>
        <dsp:cNvSpPr/>
      </dsp:nvSpPr>
      <dsp:spPr>
        <a:xfrm>
          <a:off x="6671625" y="16851"/>
          <a:ext cx="2989453" cy="1268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a:t>High pressure for employees:</a:t>
          </a:r>
          <a:r>
            <a:rPr lang="en-GB" sz="1100" b="1" kern="1200">
              <a:latin typeface="Corbel" panose="020B0503020204020204"/>
            </a:rPr>
            <a:t> </a:t>
          </a:r>
          <a:r>
            <a:rPr lang="en-GB" sz="1100" kern="1200"/>
            <a:t>Continuously stressing almost due dates, advance, and efficiency can ended up upsetting for a few individuals. </a:t>
          </a:r>
          <a:endParaRPr lang="en-GB" sz="1100" b="0" kern="1200">
            <a:latin typeface="Corbel" panose="020B0503020204020204"/>
          </a:endParaRPr>
        </a:p>
      </dsp:txBody>
      <dsp:txXfrm>
        <a:off x="6671625" y="16851"/>
        <a:ext cx="2989453" cy="1268252"/>
      </dsp:txXfrm>
    </dsp:sp>
    <dsp:sp modelId="{B001113F-53F8-44BE-B36E-8BD831490EFF}">
      <dsp:nvSpPr>
        <dsp:cNvPr id="0" name=""/>
        <dsp:cNvSpPr/>
      </dsp:nvSpPr>
      <dsp:spPr>
        <a:xfrm>
          <a:off x="81240" y="1811533"/>
          <a:ext cx="1268252" cy="126825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545B00-9D66-4A7B-9358-010A80AEBC21}">
      <dsp:nvSpPr>
        <dsp:cNvPr id="0" name=""/>
        <dsp:cNvSpPr/>
      </dsp:nvSpPr>
      <dsp:spPr>
        <a:xfrm>
          <a:off x="347573" y="2077866"/>
          <a:ext cx="735586" cy="735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0E6FB14-78D2-42AA-964F-74D3C375E9AF}">
      <dsp:nvSpPr>
        <dsp:cNvPr id="0" name=""/>
        <dsp:cNvSpPr/>
      </dsp:nvSpPr>
      <dsp:spPr>
        <a:xfrm>
          <a:off x="1621261" y="1811533"/>
          <a:ext cx="2989453" cy="1268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a:t>More burnout:</a:t>
          </a:r>
          <a:r>
            <a:rPr lang="en-GB" sz="1100" kern="1200"/>
            <a:t> Task-focused </a:t>
          </a:r>
          <a:r>
            <a:rPr lang="en-GB" sz="1100" kern="1200">
              <a:latin typeface="Corbel" panose="020B0503020204020204"/>
            </a:rPr>
            <a:t>leaders may</a:t>
          </a:r>
          <a:r>
            <a:rPr lang="en-GB" sz="1100" kern="1200"/>
            <a:t> be as well </a:t>
          </a:r>
          <a:r>
            <a:rPr lang="en-GB" sz="1100" kern="1200">
              <a:latin typeface="Corbel" panose="020B0503020204020204"/>
            </a:rPr>
            <a:t>focused on</a:t>
          </a:r>
          <a:r>
            <a:rPr lang="en-GB" sz="1100" kern="1200"/>
            <a:t> work to take note the well-being of their group. This may lead to sentiments of stretch, unresponsiveness, or even burn out. </a:t>
          </a:r>
          <a:endParaRPr lang="en-US" sz="1100" b="0" kern="1200">
            <a:latin typeface="Corbel" panose="020B0503020204020204"/>
          </a:endParaRPr>
        </a:p>
      </dsp:txBody>
      <dsp:txXfrm>
        <a:off x="1621261" y="1811533"/>
        <a:ext cx="2989453" cy="1268252"/>
      </dsp:txXfrm>
    </dsp:sp>
    <dsp:sp modelId="{9A8B2B35-003B-4215-AA89-9F4ECA3169A9}">
      <dsp:nvSpPr>
        <dsp:cNvPr id="0" name=""/>
        <dsp:cNvSpPr/>
      </dsp:nvSpPr>
      <dsp:spPr>
        <a:xfrm>
          <a:off x="5131604" y="1811533"/>
          <a:ext cx="1268252" cy="126825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C7ECE9-6596-4A7D-9018-91875A42FB71}">
      <dsp:nvSpPr>
        <dsp:cNvPr id="0" name=""/>
        <dsp:cNvSpPr/>
      </dsp:nvSpPr>
      <dsp:spPr>
        <a:xfrm>
          <a:off x="5397937" y="2077866"/>
          <a:ext cx="735586" cy="73558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2336FCF-9155-447E-9704-BD7E19D2FC1C}">
      <dsp:nvSpPr>
        <dsp:cNvPr id="0" name=""/>
        <dsp:cNvSpPr/>
      </dsp:nvSpPr>
      <dsp:spPr>
        <a:xfrm>
          <a:off x="6671625" y="1811533"/>
          <a:ext cx="2989453" cy="1268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a:t>Less personal development:</a:t>
          </a:r>
          <a:r>
            <a:rPr lang="en-GB" sz="1100" kern="1200"/>
            <a:t> Whereas objective setting may be making a difference your group meet the company’s targets, it may not be making a difference them develop as people. In conjunction with empowering your group to form work-focused objectives, </a:t>
          </a:r>
          <a:r>
            <a:rPr lang="en-GB" sz="1100" kern="1200">
              <a:latin typeface="Corbel" panose="020B0503020204020204"/>
            </a:rPr>
            <a:t>help</a:t>
          </a:r>
          <a:r>
            <a:rPr lang="en-GB" sz="1100" kern="1200"/>
            <a:t> them set objectives that will </a:t>
          </a:r>
          <a:r>
            <a:rPr lang="en-GB" sz="1100" kern="1200">
              <a:latin typeface="Corbel" panose="020B0503020204020204"/>
            </a:rPr>
            <a:t>help</a:t>
          </a:r>
          <a:r>
            <a:rPr lang="en-GB" sz="1100" kern="1200"/>
            <a:t> them live a more satisfying life. </a:t>
          </a:r>
        </a:p>
      </dsp:txBody>
      <dsp:txXfrm>
        <a:off x="6671625" y="1811533"/>
        <a:ext cx="2989453" cy="126825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E18FA9B-3E06-41AF-BDF7-6710797097D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40F9B942-99CF-4AC4-9F77-E625D2C71C6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0D1D7FAE-1E06-4F8C-8B13-AE83947D37CA}" type="datetime1">
              <a:rPr lang="en-GB" smtClean="0"/>
              <a:t>11/07/2022</a:t>
            </a:fld>
            <a:endParaRPr lang="en-GB"/>
          </a:p>
        </p:txBody>
      </p:sp>
      <p:sp>
        <p:nvSpPr>
          <p:cNvPr id="4" name="Footer Placeholder 3">
            <a:extLst>
              <a:ext uri="{FF2B5EF4-FFF2-40B4-BE49-F238E27FC236}">
                <a16:creationId xmlns:a16="http://schemas.microsoft.com/office/drawing/2014/main" id="{3CAD4C1D-64AA-4DA1-8A75-FCF5ECA4501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8D886DA9-2A38-4F39-B33B-4F7B5E44448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775EF03-110B-4710-A708-FEF1927612B9}" type="slidenum">
              <a:rPr lang="en-GB" smtClean="0"/>
              <a:t>‹#›</a:t>
            </a:fld>
            <a:endParaRPr lang="en-GB"/>
          </a:p>
        </p:txBody>
      </p:sp>
    </p:spTree>
    <p:extLst>
      <p:ext uri="{BB962C8B-B14F-4D97-AF65-F5344CB8AC3E}">
        <p14:creationId xmlns:p14="http://schemas.microsoft.com/office/powerpoint/2010/main" val="163232140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EFDDEDF6-FF44-4638-BB07-B63DE698F164}" type="datetime1">
              <a:rPr lang="en-GB" noProof="0" smtClean="0"/>
              <a:t>11/07/2022</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Quarter level</a:t>
            </a:r>
          </a:p>
          <a:p>
            <a:pPr lvl="4" rtl="0"/>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18CCA95-4F40-4CDD-BF1E-B8C9EB86EE73}" type="slidenum">
              <a:rPr lang="en-US" noProof="0" smtClean="0"/>
              <a:t>‹#›</a:t>
            </a:fld>
            <a:endParaRPr lang="en-US" noProof="0"/>
          </a:p>
        </p:txBody>
      </p:sp>
    </p:spTree>
    <p:extLst>
      <p:ext uri="{BB962C8B-B14F-4D97-AF65-F5344CB8AC3E}">
        <p14:creationId xmlns:p14="http://schemas.microsoft.com/office/powerpoint/2010/main" val="256629591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918CCA95-4F40-4CDD-BF1E-B8C9EB86EE73}" type="slidenum">
              <a:rPr lang="en-GB" smtClean="0"/>
              <a:t>1</a:t>
            </a:fld>
            <a:endParaRPr lang="en-GB"/>
          </a:p>
        </p:txBody>
      </p:sp>
    </p:spTree>
    <p:extLst>
      <p:ext uri="{BB962C8B-B14F-4D97-AF65-F5344CB8AC3E}">
        <p14:creationId xmlns:p14="http://schemas.microsoft.com/office/powerpoint/2010/main" val="303180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dirty="0"/>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7/11/2022</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298549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522225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dirty="0"/>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76375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dirty="0"/>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7/11/2022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161652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7/11/2022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919841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7/11/2022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452245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7/11/2022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67312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999115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dirty="0"/>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54445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954767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312771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779094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dirty="0"/>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373510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14711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300230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156514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443445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7/11/2022</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65918050"/>
      </p:ext>
    </p:extLst>
  </p:cSld>
  <p:clrMap bg1="lt1" tx1="dk1" bg2="lt2" tx2="dk2" accent1="accent1" accent2="accent2" accent3="accent3" accent4="accent4" accent5="accent5" accent6="accent6" hlink="hlink" folHlink="folHlink"/>
  <p:sldLayoutIdLst>
    <p:sldLayoutId id="2147483767" r:id="rId1"/>
    <p:sldLayoutId id="2147483768" r:id="rId2"/>
    <p:sldLayoutId id="2147483769" r:id="rId3"/>
    <p:sldLayoutId id="2147483770" r:id="rId4"/>
    <p:sldLayoutId id="2147483771" r:id="rId5"/>
    <p:sldLayoutId id="2147483772" r:id="rId6"/>
    <p:sldLayoutId id="2147483773" r:id="rId7"/>
    <p:sldLayoutId id="2147483774" r:id="rId8"/>
    <p:sldLayoutId id="2147483775" r:id="rId9"/>
    <p:sldLayoutId id="2147483776" r:id="rId10"/>
    <p:sldLayoutId id="2147483777" r:id="rId11"/>
    <p:sldLayoutId id="2147483778" r:id="rId12"/>
    <p:sldLayoutId id="2147483779" r:id="rId13"/>
    <p:sldLayoutId id="2147483780" r:id="rId14"/>
    <p:sldLayoutId id="2147483781" r:id="rId15"/>
    <p:sldLayoutId id="2147483782" r:id="rId16"/>
    <p:sldLayoutId id="2147483783"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34.png"/><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35.png"/><Relationship Id="rId2" Type="http://schemas.openxmlformats.org/officeDocument/2006/relationships/diagramData" Target="../diagrams/data5.xml"/><Relationship Id="rId1" Type="http://schemas.openxmlformats.org/officeDocument/2006/relationships/slideLayout" Target="../slideLayouts/slideLayout5.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41.png"/></Relationships>
</file>

<file path=ppt/slides/_rels/slide15.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0.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3.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hyperlink" Target="https://en.wikipedia.org/wiki/ISBN_(identifier)" TargetMode="External"/><Relationship Id="rId3" Type="http://schemas.openxmlformats.org/officeDocument/2006/relationships/hyperlink" Target="http://smallbusiness.chron.com/differences-between-taskoriented-leaders-relationaloriented-leaders-35998.html" TargetMode="External"/><Relationship Id="rId7" Type="http://schemas.openxmlformats.org/officeDocument/2006/relationships/hyperlink" Target="https://hdl.handle.net/10451%2F11009"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en.wikipedia.org/wiki/Hdl_(identifier)" TargetMode="External"/><Relationship Id="rId5" Type="http://schemas.openxmlformats.org/officeDocument/2006/relationships/hyperlink" Target="https://doi.org/10.2224%2Fsbp.2009.37.10.1391" TargetMode="External"/><Relationship Id="rId4" Type="http://schemas.openxmlformats.org/officeDocument/2006/relationships/hyperlink" Target="https://en.wikipedia.org/wiki/Doi_(identifier)" TargetMode="External"/><Relationship Id="rId9" Type="http://schemas.openxmlformats.org/officeDocument/2006/relationships/hyperlink" Target="http://www.mindtools.com/pages/article/newLDR_73.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Neon wave particles on a black background">
            <a:extLst>
              <a:ext uri="{FF2B5EF4-FFF2-40B4-BE49-F238E27FC236}">
                <a16:creationId xmlns:a16="http://schemas.microsoft.com/office/drawing/2014/main" id="{6CA91704-4376-8B90-C492-3F97DA2B75D5}"/>
              </a:ext>
            </a:extLst>
          </p:cNvPr>
          <p:cNvPicPr>
            <a:picLocks noChangeAspect="1"/>
          </p:cNvPicPr>
          <p:nvPr/>
        </p:nvPicPr>
        <p:blipFill rotWithShape="1">
          <a:blip r:embed="rId3">
            <a:alphaModFix amt="70000"/>
          </a:blip>
          <a:srcRect r="6" b="1"/>
          <a:stretch/>
        </p:blipFill>
        <p:spPr>
          <a:xfrm>
            <a:off x="20" y="10"/>
            <a:ext cx="12188932" cy="6856614"/>
          </a:xfrm>
          <a:prstGeom prst="rect">
            <a:avLst/>
          </a:prstGeom>
        </p:spPr>
      </p:pic>
      <p:sp>
        <p:nvSpPr>
          <p:cNvPr id="2" name="Title 1">
            <a:extLst>
              <a:ext uri="{FF2B5EF4-FFF2-40B4-BE49-F238E27FC236}">
                <a16:creationId xmlns:a16="http://schemas.microsoft.com/office/drawing/2014/main" id="{9FB28281-3783-403A-B1AB-0182A003DFE3}"/>
              </a:ext>
            </a:extLst>
          </p:cNvPr>
          <p:cNvSpPr>
            <a:spLocks noGrp="1"/>
          </p:cNvSpPr>
          <p:nvPr>
            <p:ph type="ctrTitle"/>
          </p:nvPr>
        </p:nvSpPr>
        <p:spPr>
          <a:xfrm>
            <a:off x="312614" y="2121357"/>
            <a:ext cx="10191942" cy="4135560"/>
          </a:xfrm>
        </p:spPr>
        <p:txBody>
          <a:bodyPr rtlCol="0">
            <a:normAutofit/>
          </a:bodyPr>
          <a:lstStyle/>
          <a:p>
            <a:pPr algn="l"/>
            <a:r>
              <a:rPr lang="en-GB" sz="2400" dirty="0">
                <a:solidFill>
                  <a:srgbClr val="FFFFFF"/>
                </a:solidFill>
                <a:latin typeface="Arial"/>
                <a:cs typeface="Arial"/>
              </a:rPr>
              <a:t>Student name: Roxana Madalina Dranga</a:t>
            </a:r>
            <a:br>
              <a:rPr lang="en-GB" sz="2400" dirty="0">
                <a:latin typeface="Arial"/>
                <a:cs typeface="Arial"/>
              </a:rPr>
            </a:br>
            <a:r>
              <a:rPr lang="en-GB" sz="2400" dirty="0">
                <a:solidFill>
                  <a:srgbClr val="FFFFFF"/>
                </a:solidFill>
                <a:latin typeface="Arial"/>
                <a:cs typeface="Arial"/>
              </a:rPr>
              <a:t>Student ID: 1914993</a:t>
            </a:r>
            <a:br>
              <a:rPr lang="en-GB" sz="2400" dirty="0">
                <a:latin typeface="Arial"/>
                <a:cs typeface="Arial"/>
              </a:rPr>
            </a:br>
            <a:r>
              <a:rPr lang="en-GB" sz="2400" dirty="0">
                <a:solidFill>
                  <a:srgbClr val="FFFFFF"/>
                </a:solidFill>
                <a:latin typeface="Arial"/>
                <a:cs typeface="Arial"/>
              </a:rPr>
              <a:t>Programme: BA Leadership and Management</a:t>
            </a:r>
            <a:br>
              <a:rPr lang="en-GB" sz="2400" dirty="0">
                <a:latin typeface="Arial"/>
                <a:cs typeface="Arial"/>
              </a:rPr>
            </a:br>
            <a:r>
              <a:rPr lang="en-GB" sz="2400" dirty="0">
                <a:solidFill>
                  <a:srgbClr val="FFFFFF"/>
                </a:solidFill>
                <a:latin typeface="Arial"/>
                <a:cs typeface="Arial"/>
              </a:rPr>
              <a:t>Module: Emergent Leadership Skills in the workplace</a:t>
            </a:r>
            <a:br>
              <a:rPr lang="en-GB" sz="2400" dirty="0">
                <a:latin typeface="Arial"/>
                <a:cs typeface="Arial"/>
              </a:rPr>
            </a:br>
            <a:r>
              <a:rPr lang="en-GB" sz="2400" dirty="0">
                <a:solidFill>
                  <a:srgbClr val="FFFFFF"/>
                </a:solidFill>
                <a:latin typeface="Arial"/>
                <a:cs typeface="Arial"/>
              </a:rPr>
              <a:t>Module code: BMSW 6101</a:t>
            </a:r>
            <a:br>
              <a:rPr lang="en-GB" sz="2400" dirty="0">
                <a:latin typeface="Arial"/>
                <a:cs typeface="Arial"/>
              </a:rPr>
            </a:br>
            <a:r>
              <a:rPr lang="en-GB" sz="2400" dirty="0">
                <a:solidFill>
                  <a:srgbClr val="FFFFFF"/>
                </a:solidFill>
                <a:latin typeface="Arial"/>
                <a:cs typeface="Arial"/>
              </a:rPr>
              <a:t>Lecturer: Sujeewa Herath</a:t>
            </a:r>
            <a:br>
              <a:rPr lang="en-GB" sz="2400" dirty="0">
                <a:latin typeface="Arial"/>
                <a:cs typeface="Arial"/>
              </a:rPr>
            </a:br>
            <a:r>
              <a:rPr lang="en-GB" sz="2400" dirty="0">
                <a:solidFill>
                  <a:srgbClr val="FFFFFF"/>
                </a:solidFill>
                <a:latin typeface="Arial"/>
                <a:cs typeface="Arial"/>
              </a:rPr>
              <a:t>Assignment title: Portfolio </a:t>
            </a:r>
            <a:br>
              <a:rPr lang="en-GB" sz="2400" dirty="0">
                <a:solidFill>
                  <a:srgbClr val="FFFFFF"/>
                </a:solidFill>
                <a:latin typeface="Arial"/>
                <a:cs typeface="Arial"/>
              </a:rPr>
            </a:br>
            <a:r>
              <a:rPr lang="en-GB" sz="2400" dirty="0">
                <a:solidFill>
                  <a:srgbClr val="FFFFFF"/>
                </a:solidFill>
                <a:latin typeface="Arial"/>
                <a:cs typeface="Arial"/>
              </a:rPr>
              <a:t>University of Wales Trinity Saint David</a:t>
            </a:r>
          </a:p>
        </p:txBody>
      </p:sp>
      <p:sp>
        <p:nvSpPr>
          <p:cNvPr id="3" name="Subtitle 2">
            <a:extLst>
              <a:ext uri="{FF2B5EF4-FFF2-40B4-BE49-F238E27FC236}">
                <a16:creationId xmlns:a16="http://schemas.microsoft.com/office/drawing/2014/main" id="{C4542EAC-8BF3-4BFD-9891-145BC49409C2}"/>
              </a:ext>
            </a:extLst>
          </p:cNvPr>
          <p:cNvSpPr>
            <a:spLocks noGrp="1"/>
          </p:cNvSpPr>
          <p:nvPr>
            <p:ph type="subTitle" idx="1"/>
          </p:nvPr>
        </p:nvSpPr>
        <p:spPr>
          <a:xfrm>
            <a:off x="1524000" y="740617"/>
            <a:ext cx="9144000" cy="1265285"/>
          </a:xfrm>
        </p:spPr>
        <p:txBody>
          <a:bodyPr vert="horz" lIns="91440" tIns="45720" rIns="91440" bIns="45720" rtlCol="0" anchor="t">
            <a:normAutofit/>
          </a:bodyPr>
          <a:lstStyle/>
          <a:p>
            <a:r>
              <a:rPr lang="en-GB" sz="2800" dirty="0">
                <a:solidFill>
                  <a:srgbClr val="FFFF00"/>
                </a:solidFill>
                <a:cs typeface="Arial"/>
              </a:rPr>
              <a:t>EMERGENT LEADERSHIP SKILLS FOR THE WORKPLACE</a:t>
            </a:r>
          </a:p>
        </p:txBody>
      </p:sp>
    </p:spTree>
    <p:extLst>
      <p:ext uri="{BB962C8B-B14F-4D97-AF65-F5344CB8AC3E}">
        <p14:creationId xmlns:p14="http://schemas.microsoft.com/office/powerpoint/2010/main" val="5537265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19C0960D-8131-7B92-3D0E-4102322BD9BD}"/>
              </a:ext>
            </a:extLst>
          </p:cNvPr>
          <p:cNvSpPr>
            <a:spLocks noGrp="1"/>
          </p:cNvSpPr>
          <p:nvPr>
            <p:ph type="title"/>
          </p:nvPr>
        </p:nvSpPr>
        <p:spPr>
          <a:xfrm>
            <a:off x="535021" y="685800"/>
            <a:ext cx="2639962" cy="5105400"/>
          </a:xfrm>
        </p:spPr>
        <p:txBody>
          <a:bodyPr>
            <a:normAutofit/>
          </a:bodyPr>
          <a:lstStyle/>
          <a:p>
            <a:r>
              <a:rPr lang="en-GB">
                <a:solidFill>
                  <a:srgbClr val="FFFFFF"/>
                </a:solidFill>
              </a:rPr>
              <a:t>Table of content</a:t>
            </a:r>
          </a:p>
        </p:txBody>
      </p:sp>
      <p:grpSp>
        <p:nvGrpSpPr>
          <p:cNvPr id="38" name="Group 37">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39"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0"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41"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42"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43"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4"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5" name="Content Placeholder 2">
            <a:extLst>
              <a:ext uri="{FF2B5EF4-FFF2-40B4-BE49-F238E27FC236}">
                <a16:creationId xmlns:a16="http://schemas.microsoft.com/office/drawing/2014/main" id="{EBF45CE7-B420-D332-CCFE-7708794AE2D4}"/>
              </a:ext>
            </a:extLst>
          </p:cNvPr>
          <p:cNvGraphicFramePr>
            <a:graphicFrameLocks noGrp="1"/>
          </p:cNvGraphicFramePr>
          <p:nvPr>
            <p:ph idx="1"/>
            <p:extLst>
              <p:ext uri="{D42A27DB-BD31-4B8C-83A1-F6EECF244321}">
                <p14:modId xmlns:p14="http://schemas.microsoft.com/office/powerpoint/2010/main" val="1358529065"/>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107963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68" name="Rectangle 67">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Shape 6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F8C76602-8999-C95A-B079-D0398F03066F}"/>
              </a:ext>
            </a:extLst>
          </p:cNvPr>
          <p:cNvSpPr>
            <a:spLocks noGrp="1"/>
          </p:cNvSpPr>
          <p:nvPr>
            <p:ph type="title"/>
          </p:nvPr>
        </p:nvSpPr>
        <p:spPr>
          <a:xfrm>
            <a:off x="535021" y="685800"/>
            <a:ext cx="2639962" cy="5105400"/>
          </a:xfrm>
        </p:spPr>
        <p:txBody>
          <a:bodyPr>
            <a:normAutofit/>
          </a:bodyPr>
          <a:lstStyle/>
          <a:p>
            <a:r>
              <a:rPr lang="en-GB" sz="3700">
                <a:solidFill>
                  <a:srgbClr val="FFFFFF"/>
                </a:solidFill>
              </a:rPr>
              <a:t>Introduction</a:t>
            </a:r>
          </a:p>
        </p:txBody>
      </p:sp>
      <p:grpSp>
        <p:nvGrpSpPr>
          <p:cNvPr id="72" name="Group 7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7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7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7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7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7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7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33" name="Content Placeholder 2">
            <a:extLst>
              <a:ext uri="{FF2B5EF4-FFF2-40B4-BE49-F238E27FC236}">
                <a16:creationId xmlns:a16="http://schemas.microsoft.com/office/drawing/2014/main" id="{762317A1-A484-AE65-A827-CABF08C83392}"/>
              </a:ext>
            </a:extLst>
          </p:cNvPr>
          <p:cNvGraphicFramePr>
            <a:graphicFrameLocks noGrp="1"/>
          </p:cNvGraphicFramePr>
          <p:nvPr>
            <p:ph idx="1"/>
            <p:extLst>
              <p:ext uri="{D42A27DB-BD31-4B8C-83A1-F6EECF244321}">
                <p14:modId xmlns:p14="http://schemas.microsoft.com/office/powerpoint/2010/main" val="2261913701"/>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22119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5BA75-C0EF-6C5C-8910-FFC35BDABA4D}"/>
              </a:ext>
            </a:extLst>
          </p:cNvPr>
          <p:cNvSpPr>
            <a:spLocks noGrp="1"/>
          </p:cNvSpPr>
          <p:nvPr>
            <p:ph type="title"/>
          </p:nvPr>
        </p:nvSpPr>
        <p:spPr>
          <a:xfrm>
            <a:off x="1760706" y="685800"/>
            <a:ext cx="9742318" cy="1752599"/>
          </a:xfrm>
        </p:spPr>
        <p:txBody>
          <a:bodyPr>
            <a:normAutofit/>
          </a:bodyPr>
          <a:lstStyle/>
          <a:p>
            <a:r>
              <a:rPr lang="en-GB" dirty="0"/>
              <a:t>Leadership</a:t>
            </a:r>
          </a:p>
        </p:txBody>
      </p:sp>
      <p:graphicFrame>
        <p:nvGraphicFramePr>
          <p:cNvPr id="27" name="Content Placeholder 2">
            <a:extLst>
              <a:ext uri="{FF2B5EF4-FFF2-40B4-BE49-F238E27FC236}">
                <a16:creationId xmlns:a16="http://schemas.microsoft.com/office/drawing/2014/main" id="{D10743A6-BA95-5A47-4275-A5E928426580}"/>
              </a:ext>
            </a:extLst>
          </p:cNvPr>
          <p:cNvGraphicFramePr>
            <a:graphicFrameLocks noGrp="1"/>
          </p:cNvGraphicFramePr>
          <p:nvPr>
            <p:ph idx="1"/>
            <p:extLst>
              <p:ext uri="{D42A27DB-BD31-4B8C-83A1-F6EECF244321}">
                <p14:modId xmlns:p14="http://schemas.microsoft.com/office/powerpoint/2010/main" val="2271906134"/>
              </p:ext>
            </p:extLst>
          </p:nvPr>
        </p:nvGraphicFramePr>
        <p:xfrm>
          <a:off x="1760705" y="2694562"/>
          <a:ext cx="9742319" cy="309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31676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7365A-27D6-B9CF-7862-8CF4C8CC37EF}"/>
              </a:ext>
            </a:extLst>
          </p:cNvPr>
          <p:cNvSpPr>
            <a:spLocks noGrp="1"/>
          </p:cNvSpPr>
          <p:nvPr>
            <p:ph type="title"/>
          </p:nvPr>
        </p:nvSpPr>
        <p:spPr>
          <a:xfrm>
            <a:off x="1484311" y="685800"/>
            <a:ext cx="10018713" cy="1752599"/>
          </a:xfrm>
        </p:spPr>
        <p:txBody>
          <a:bodyPr vert="horz" lIns="91440" tIns="45720" rIns="91440" bIns="45720" rtlCol="0" anchor="ctr">
            <a:normAutofit/>
          </a:bodyPr>
          <a:lstStyle/>
          <a:p>
            <a:r>
              <a:rPr lang="en-US"/>
              <a:t>The key leadership styles </a:t>
            </a:r>
          </a:p>
        </p:txBody>
      </p:sp>
      <p:pic>
        <p:nvPicPr>
          <p:cNvPr id="4" name="Picture 4" descr="Diagram, venn diagram&#10;&#10;Description automatically generated">
            <a:extLst>
              <a:ext uri="{FF2B5EF4-FFF2-40B4-BE49-F238E27FC236}">
                <a16:creationId xmlns:a16="http://schemas.microsoft.com/office/drawing/2014/main" id="{AD648886-7088-F8B3-58A4-22AAFD118B26}"/>
              </a:ext>
            </a:extLst>
          </p:cNvPr>
          <p:cNvPicPr>
            <a:picLocks noGrp="1" noChangeAspect="1"/>
          </p:cNvPicPr>
          <p:nvPr>
            <p:ph idx="1"/>
          </p:nvPr>
        </p:nvPicPr>
        <p:blipFill>
          <a:blip r:embed="rId3"/>
          <a:stretch>
            <a:fillRect/>
          </a:stretch>
        </p:blipFill>
        <p:spPr>
          <a:xfrm>
            <a:off x="1988634" y="2743199"/>
            <a:ext cx="3286252" cy="304799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5" name="TextBox 4">
            <a:extLst>
              <a:ext uri="{FF2B5EF4-FFF2-40B4-BE49-F238E27FC236}">
                <a16:creationId xmlns:a16="http://schemas.microsoft.com/office/drawing/2014/main" id="{CB1623B4-E659-5E2D-AE23-102E2E22B48A}"/>
              </a:ext>
            </a:extLst>
          </p:cNvPr>
          <p:cNvSpPr txBox="1"/>
          <p:nvPr/>
        </p:nvSpPr>
        <p:spPr>
          <a:xfrm>
            <a:off x="6096547" y="3308683"/>
            <a:ext cx="5486687" cy="384609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Bef>
                <a:spcPct val="20000"/>
              </a:spcBef>
              <a:spcAft>
                <a:spcPts val="600"/>
              </a:spcAft>
              <a:buClr>
                <a:schemeClr val="accent1">
                  <a:lumMod val="75000"/>
                </a:schemeClr>
              </a:buClr>
              <a:buSzPct val="145000"/>
              <a:buFont typeface="Arial"/>
              <a:buChar char="•"/>
            </a:pPr>
            <a:r>
              <a:rPr lang="en-US" sz="2400" dirty="0">
                <a:latin typeface="Arial"/>
                <a:ea typeface="+mn-lt"/>
                <a:cs typeface="+mn-lt"/>
              </a:rPr>
              <a:t>Autocratic leadership  implies that you’re the boss and you let everybody know around it. Absolutist pioneers call all the shots and aren’t ordinarily open to suggestions or complaints from other individuals, particularly their group individuals.</a:t>
            </a:r>
          </a:p>
          <a:p>
            <a:pPr>
              <a:lnSpc>
                <a:spcPct val="90000"/>
              </a:lnSpc>
              <a:spcBef>
                <a:spcPct val="20000"/>
              </a:spcBef>
              <a:spcAft>
                <a:spcPts val="600"/>
              </a:spcAft>
              <a:buClr>
                <a:schemeClr val="accent1">
                  <a:lumMod val="75000"/>
                </a:schemeClr>
              </a:buClr>
              <a:buSzPct val="145000"/>
            </a:pPr>
            <a:endParaRPr lang="en-US" sz="2000" dirty="0"/>
          </a:p>
          <a:p>
            <a:pPr indent="-228600">
              <a:lnSpc>
                <a:spcPct val="90000"/>
              </a:lnSpc>
              <a:spcBef>
                <a:spcPct val="20000"/>
              </a:spcBef>
              <a:spcAft>
                <a:spcPts val="600"/>
              </a:spcAft>
              <a:buClr>
                <a:schemeClr val="accent1">
                  <a:lumMod val="75000"/>
                </a:schemeClr>
              </a:buClr>
              <a:buSzPct val="145000"/>
              <a:buFont typeface="Arial"/>
              <a:buChar char="•"/>
            </a:pPr>
            <a:endParaRPr lang="en-US" sz="1500"/>
          </a:p>
        </p:txBody>
      </p:sp>
      <p:graphicFrame>
        <p:nvGraphicFramePr>
          <p:cNvPr id="6" name="Table 6">
            <a:extLst>
              <a:ext uri="{FF2B5EF4-FFF2-40B4-BE49-F238E27FC236}">
                <a16:creationId xmlns:a16="http://schemas.microsoft.com/office/drawing/2014/main" id="{25A2FDEB-CB5E-2C86-04E3-A401B01DEAD3}"/>
              </a:ext>
            </a:extLst>
          </p:cNvPr>
          <p:cNvGraphicFramePr>
            <a:graphicFrameLocks noGrp="1"/>
          </p:cNvGraphicFramePr>
          <p:nvPr>
            <p:extLst>
              <p:ext uri="{D42A27DB-BD31-4B8C-83A1-F6EECF244321}">
                <p14:modId xmlns:p14="http://schemas.microsoft.com/office/powerpoint/2010/main" val="3020387828"/>
              </p:ext>
            </p:extLst>
          </p:nvPr>
        </p:nvGraphicFramePr>
        <p:xfrm>
          <a:off x="7726947" y="2085473"/>
          <a:ext cx="1290487" cy="483741"/>
        </p:xfrm>
        <a:graphic>
          <a:graphicData uri="http://schemas.openxmlformats.org/drawingml/2006/table">
            <a:tbl>
              <a:tblPr firstRow="1" bandRow="1">
                <a:tableStyleId>{5C22544A-7EE6-4342-B048-85BDC9FD1C3A}</a:tableStyleId>
              </a:tblPr>
              <a:tblGrid>
                <a:gridCol w="1290487">
                  <a:extLst>
                    <a:ext uri="{9D8B030D-6E8A-4147-A177-3AD203B41FA5}">
                      <a16:colId xmlns:a16="http://schemas.microsoft.com/office/drawing/2014/main" val="275561144"/>
                    </a:ext>
                  </a:extLst>
                </a:gridCol>
              </a:tblGrid>
              <a:tr h="483741">
                <a:tc>
                  <a:txBody>
                    <a:bodyPr/>
                    <a:lstStyle/>
                    <a:p>
                      <a:r>
                        <a:rPr lang="en-GB" dirty="0"/>
                        <a:t>Autocratic</a:t>
                      </a:r>
                    </a:p>
                  </a:txBody>
                  <a:tcPr/>
                </a:tc>
                <a:extLst>
                  <a:ext uri="{0D108BD9-81ED-4DB2-BD59-A6C34878D82A}">
                    <a16:rowId xmlns:a16="http://schemas.microsoft.com/office/drawing/2014/main" val="3472999849"/>
                  </a:ext>
                </a:extLst>
              </a:tr>
            </a:tbl>
          </a:graphicData>
        </a:graphic>
      </p:graphicFrame>
    </p:spTree>
    <p:extLst>
      <p:ext uri="{BB962C8B-B14F-4D97-AF65-F5344CB8AC3E}">
        <p14:creationId xmlns:p14="http://schemas.microsoft.com/office/powerpoint/2010/main" val="4064969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20589-C178-2CE7-D90C-8026D98CC159}"/>
              </a:ext>
            </a:extLst>
          </p:cNvPr>
          <p:cNvSpPr>
            <a:spLocks noGrp="1"/>
          </p:cNvSpPr>
          <p:nvPr>
            <p:ph type="title"/>
          </p:nvPr>
        </p:nvSpPr>
        <p:spPr>
          <a:xfrm rot="10800000" flipH="1" flipV="1">
            <a:off x="3648496" y="93164"/>
            <a:ext cx="6194924" cy="759911"/>
          </a:xfrm>
        </p:spPr>
        <p:txBody>
          <a:bodyPr>
            <a:normAutofit/>
          </a:bodyPr>
          <a:lstStyle/>
          <a:p>
            <a:r>
              <a:rPr lang="en-GB" dirty="0"/>
              <a:t>Leadership styles</a:t>
            </a:r>
          </a:p>
        </p:txBody>
      </p:sp>
      <p:sp>
        <p:nvSpPr>
          <p:cNvPr id="3" name="Text Placeholder 2">
            <a:extLst>
              <a:ext uri="{FF2B5EF4-FFF2-40B4-BE49-F238E27FC236}">
                <a16:creationId xmlns:a16="http://schemas.microsoft.com/office/drawing/2014/main" id="{A149FBCF-CE66-F25A-78C6-0A30B5A01168}"/>
              </a:ext>
            </a:extLst>
          </p:cNvPr>
          <p:cNvSpPr>
            <a:spLocks noGrp="1"/>
          </p:cNvSpPr>
          <p:nvPr>
            <p:ph type="body" idx="1"/>
          </p:nvPr>
        </p:nvSpPr>
        <p:spPr>
          <a:xfrm>
            <a:off x="1187367" y="384427"/>
            <a:ext cx="5157787" cy="944227"/>
          </a:xfrm>
        </p:spPr>
        <p:txBody>
          <a:bodyPr/>
          <a:lstStyle/>
          <a:p>
            <a:r>
              <a:rPr lang="en-GB" dirty="0">
                <a:cs typeface="Arial"/>
              </a:rPr>
              <a:t>Democratic leader</a:t>
            </a:r>
            <a:endParaRPr lang="en-GB" dirty="0"/>
          </a:p>
        </p:txBody>
      </p:sp>
      <p:sp>
        <p:nvSpPr>
          <p:cNvPr id="4" name="Content Placeholder 3">
            <a:extLst>
              <a:ext uri="{FF2B5EF4-FFF2-40B4-BE49-F238E27FC236}">
                <a16:creationId xmlns:a16="http://schemas.microsoft.com/office/drawing/2014/main" id="{7AB7225F-D7C1-3B84-D6BF-B8A535F5E7ED}"/>
              </a:ext>
            </a:extLst>
          </p:cNvPr>
          <p:cNvSpPr>
            <a:spLocks noGrp="1"/>
          </p:cNvSpPr>
          <p:nvPr>
            <p:ph sz="half" idx="2"/>
          </p:nvPr>
        </p:nvSpPr>
        <p:spPr>
          <a:xfrm>
            <a:off x="345157" y="1636128"/>
            <a:ext cx="6013365" cy="5195219"/>
          </a:xfrm>
        </p:spPr>
        <p:txBody>
          <a:bodyPr vert="horz" lIns="91440" tIns="45720" rIns="91440" bIns="45720" rtlCol="0" anchor="t">
            <a:noAutofit/>
          </a:bodyPr>
          <a:lstStyle/>
          <a:p>
            <a:pPr marL="0" indent="0">
              <a:buNone/>
            </a:pPr>
            <a:r>
              <a:rPr lang="en-GB" sz="2000" dirty="0">
                <a:ea typeface="+mn-lt"/>
                <a:cs typeface="+mn-lt"/>
              </a:rPr>
              <a:t>  Law based administration includes working closely along with your group to decide what they think is best, instead of making all major choices yourself. Equitable leaders works best in case you're taking over an specialist position in a cutting edge company, or in the event that you're comfortable with driving but may not be recognizable with the exact nature of your objective, can as well be the way to go on the off chance that you are a “leader”, since it's easier for one person to pass on all the deliverables and allow all the updates, but you don’t truly have any more association or master than other gather people. Equitable authority can moderate things down, be that as it may, so in some cases it can be vital to form “executive decisions” to move things along. </a:t>
            </a:r>
            <a:endParaRPr lang="en-GB" sz="2000" dirty="0">
              <a:cs typeface="Arial"/>
            </a:endParaRPr>
          </a:p>
          <a:p>
            <a:endParaRPr lang="en-GB" dirty="0">
              <a:cs typeface="Arial"/>
            </a:endParaRPr>
          </a:p>
        </p:txBody>
      </p:sp>
      <p:sp>
        <p:nvSpPr>
          <p:cNvPr id="5" name="Text Placeholder 4">
            <a:extLst>
              <a:ext uri="{FF2B5EF4-FFF2-40B4-BE49-F238E27FC236}">
                <a16:creationId xmlns:a16="http://schemas.microsoft.com/office/drawing/2014/main" id="{9815F531-8F0F-8E72-B702-3AA334B6F191}"/>
              </a:ext>
            </a:extLst>
          </p:cNvPr>
          <p:cNvSpPr>
            <a:spLocks noGrp="1"/>
          </p:cNvSpPr>
          <p:nvPr>
            <p:ph type="body" sz="quarter" idx="3"/>
          </p:nvPr>
        </p:nvSpPr>
        <p:spPr>
          <a:xfrm>
            <a:off x="7923463" y="1226638"/>
            <a:ext cx="5183188" cy="823912"/>
          </a:xfrm>
        </p:spPr>
        <p:txBody>
          <a:bodyPr/>
          <a:lstStyle/>
          <a:p>
            <a:r>
              <a:rPr lang="en-US" dirty="0">
                <a:cs typeface="Arial"/>
              </a:rPr>
              <a:t>Laissez - Faire</a:t>
            </a:r>
            <a:endParaRPr lang="en-US" dirty="0"/>
          </a:p>
          <a:p>
            <a:endParaRPr lang="en-GB" dirty="0">
              <a:cs typeface="Arial"/>
            </a:endParaRPr>
          </a:p>
        </p:txBody>
      </p:sp>
      <p:sp>
        <p:nvSpPr>
          <p:cNvPr id="6" name="Content Placeholder 5">
            <a:extLst>
              <a:ext uri="{FF2B5EF4-FFF2-40B4-BE49-F238E27FC236}">
                <a16:creationId xmlns:a16="http://schemas.microsoft.com/office/drawing/2014/main" id="{E9E36D73-5F91-2C63-D23B-5F63924DA6E6}"/>
              </a:ext>
            </a:extLst>
          </p:cNvPr>
          <p:cNvSpPr>
            <a:spLocks noGrp="1"/>
          </p:cNvSpPr>
          <p:nvPr>
            <p:ph sz="quarter" idx="4"/>
          </p:nvPr>
        </p:nvSpPr>
        <p:spPr>
          <a:xfrm>
            <a:off x="6345989" y="2612024"/>
            <a:ext cx="5851609" cy="3457324"/>
          </a:xfrm>
        </p:spPr>
        <p:txBody>
          <a:bodyPr vert="horz" lIns="91440" tIns="45720" rIns="91440" bIns="45720" rtlCol="0" anchor="t">
            <a:normAutofit fontScale="92500" lnSpcReduction="10000"/>
          </a:bodyPr>
          <a:lstStyle/>
          <a:p>
            <a:r>
              <a:rPr lang="en-GB" sz="2000" dirty="0">
                <a:ea typeface="+mn-lt"/>
                <a:cs typeface="+mn-lt"/>
              </a:rPr>
              <a:t>Laissez-faire administration implies that, as the leader , you do nothing. You delegate  to others and after that let them call the shots. Laissez-faire administration can be especially successful if your group is exceptionally huge, or if your administration position is tall up the chain. Of course, to lock in in laissez-faire administration, your team must be able to urge on without you. If your group ought to be driven by the hand all over, your way better off employing a more definitive administration style.</a:t>
            </a:r>
            <a:r>
              <a:rPr lang="en-GB" dirty="0">
                <a:ea typeface="+mn-lt"/>
                <a:cs typeface="+mn-lt"/>
              </a:rPr>
              <a:t> </a:t>
            </a:r>
            <a:endParaRPr lang="en-GB" dirty="0">
              <a:cs typeface="Arial"/>
            </a:endParaRPr>
          </a:p>
        </p:txBody>
      </p:sp>
    </p:spTree>
    <p:extLst>
      <p:ext uri="{BB962C8B-B14F-4D97-AF65-F5344CB8AC3E}">
        <p14:creationId xmlns:p14="http://schemas.microsoft.com/office/powerpoint/2010/main" val="24639439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DEFC8-7750-2D0C-BCB9-690762170423}"/>
              </a:ext>
            </a:extLst>
          </p:cNvPr>
          <p:cNvSpPr>
            <a:spLocks noGrp="1"/>
          </p:cNvSpPr>
          <p:nvPr>
            <p:ph type="title"/>
          </p:nvPr>
        </p:nvSpPr>
        <p:spPr>
          <a:xfrm>
            <a:off x="1508209" y="-182980"/>
            <a:ext cx="10515600" cy="1325563"/>
          </a:xfrm>
        </p:spPr>
        <p:txBody>
          <a:bodyPr/>
          <a:lstStyle/>
          <a:p>
            <a:r>
              <a:rPr lang="en-GB" b="1" dirty="0">
                <a:ea typeface="+mj-lt"/>
                <a:cs typeface="+mj-lt"/>
              </a:rPr>
              <a:t>Transactional Leadership</a:t>
            </a:r>
            <a:endParaRPr lang="en-US" dirty="0"/>
          </a:p>
        </p:txBody>
      </p:sp>
      <p:sp>
        <p:nvSpPr>
          <p:cNvPr id="3" name="Text Placeholder 2">
            <a:extLst>
              <a:ext uri="{FF2B5EF4-FFF2-40B4-BE49-F238E27FC236}">
                <a16:creationId xmlns:a16="http://schemas.microsoft.com/office/drawing/2014/main" id="{173FE3F3-8C2C-E820-59BF-420D1F30CAB3}"/>
              </a:ext>
            </a:extLst>
          </p:cNvPr>
          <p:cNvSpPr>
            <a:spLocks noGrp="1"/>
          </p:cNvSpPr>
          <p:nvPr>
            <p:ph type="body" idx="1"/>
          </p:nvPr>
        </p:nvSpPr>
        <p:spPr>
          <a:xfrm>
            <a:off x="117894" y="932531"/>
            <a:ext cx="5157787" cy="369386"/>
          </a:xfrm>
        </p:spPr>
        <p:txBody>
          <a:bodyPr>
            <a:normAutofit fontScale="25000" lnSpcReduction="20000"/>
          </a:bodyPr>
          <a:lstStyle/>
          <a:p>
            <a:r>
              <a:rPr lang="en-GB" dirty="0"/>
              <a:t>Definition</a:t>
            </a:r>
          </a:p>
        </p:txBody>
      </p:sp>
      <p:graphicFrame>
        <p:nvGraphicFramePr>
          <p:cNvPr id="9" name="Content Placeholder 3">
            <a:extLst>
              <a:ext uri="{FF2B5EF4-FFF2-40B4-BE49-F238E27FC236}">
                <a16:creationId xmlns:a16="http://schemas.microsoft.com/office/drawing/2014/main" id="{E2A2AAC9-A2D3-692D-23CF-A759FC1362B3}"/>
              </a:ext>
            </a:extLst>
          </p:cNvPr>
          <p:cNvGraphicFramePr>
            <a:graphicFrameLocks noGrp="1"/>
          </p:cNvGraphicFramePr>
          <p:nvPr>
            <p:ph sz="half" idx="2"/>
          </p:nvPr>
        </p:nvGraphicFramePr>
        <p:xfrm>
          <a:off x="839788" y="1422233"/>
          <a:ext cx="5157787" cy="47674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a:extLst>
              <a:ext uri="{FF2B5EF4-FFF2-40B4-BE49-F238E27FC236}">
                <a16:creationId xmlns:a16="http://schemas.microsoft.com/office/drawing/2014/main" id="{41E7E785-AFD3-2C68-0460-C75B8EEF14D5}"/>
              </a:ext>
            </a:extLst>
          </p:cNvPr>
          <p:cNvSpPr>
            <a:spLocks noGrp="1"/>
          </p:cNvSpPr>
          <p:nvPr>
            <p:ph type="body" sz="quarter" idx="3"/>
          </p:nvPr>
        </p:nvSpPr>
        <p:spPr>
          <a:xfrm flipH="1">
            <a:off x="8521284" y="1427163"/>
            <a:ext cx="3399337" cy="409490"/>
          </a:xfrm>
        </p:spPr>
        <p:txBody>
          <a:bodyPr>
            <a:normAutofit fontScale="25000" lnSpcReduction="20000"/>
          </a:bodyPr>
          <a:lstStyle/>
          <a:p>
            <a:endParaRPr lang="en-GB" dirty="0"/>
          </a:p>
          <a:p>
            <a:r>
              <a:rPr lang="en-GB" dirty="0"/>
              <a:t>Photo</a:t>
            </a:r>
          </a:p>
          <a:p>
            <a:endParaRPr lang="en-GB" dirty="0"/>
          </a:p>
        </p:txBody>
      </p:sp>
      <p:sp>
        <p:nvSpPr>
          <p:cNvPr id="6" name="Content Placeholder 5">
            <a:extLst>
              <a:ext uri="{FF2B5EF4-FFF2-40B4-BE49-F238E27FC236}">
                <a16:creationId xmlns:a16="http://schemas.microsoft.com/office/drawing/2014/main" id="{5B6BBD89-EC47-0733-7224-4CF61E1C1783}"/>
              </a:ext>
            </a:extLst>
          </p:cNvPr>
          <p:cNvSpPr>
            <a:spLocks noGrp="1"/>
          </p:cNvSpPr>
          <p:nvPr>
            <p:ph sz="quarter" idx="4"/>
          </p:nvPr>
        </p:nvSpPr>
        <p:spPr/>
        <p:txBody>
          <a:bodyPr vert="horz" lIns="91440" tIns="45720" rIns="91440" bIns="45720" rtlCol="0" anchor="t">
            <a:normAutofit fontScale="70000" lnSpcReduction="20000"/>
          </a:bodyPr>
          <a:lstStyle/>
          <a:p>
            <a:endParaRPr lang="en-GB" dirty="0">
              <a:cs typeface="Arial"/>
            </a:endParaRPr>
          </a:p>
          <a:p>
            <a:br>
              <a:rPr lang="en-US" dirty="0"/>
            </a:br>
            <a:endParaRPr lang="en-US" dirty="0"/>
          </a:p>
          <a:p>
            <a:endParaRPr lang="en-GB" dirty="0">
              <a:cs typeface="Arial"/>
            </a:endParaRPr>
          </a:p>
        </p:txBody>
      </p:sp>
      <p:pic>
        <p:nvPicPr>
          <p:cNvPr id="7" name="Picture 7" descr="Diagram&#10;&#10;Description automatically generated">
            <a:extLst>
              <a:ext uri="{FF2B5EF4-FFF2-40B4-BE49-F238E27FC236}">
                <a16:creationId xmlns:a16="http://schemas.microsoft.com/office/drawing/2014/main" id="{43686B1B-C765-40F4-7196-7882AE7D4E19}"/>
              </a:ext>
            </a:extLst>
          </p:cNvPr>
          <p:cNvPicPr>
            <a:picLocks noChangeAspect="1"/>
          </p:cNvPicPr>
          <p:nvPr/>
        </p:nvPicPr>
        <p:blipFill>
          <a:blip r:embed="rId7"/>
          <a:stretch>
            <a:fillRect/>
          </a:stretch>
        </p:blipFill>
        <p:spPr>
          <a:xfrm>
            <a:off x="6355348" y="1873656"/>
            <a:ext cx="5710988" cy="4554478"/>
          </a:xfrm>
          <a:prstGeom prst="rect">
            <a:avLst/>
          </a:prstGeom>
        </p:spPr>
      </p:pic>
    </p:spTree>
    <p:extLst>
      <p:ext uri="{BB962C8B-B14F-4D97-AF65-F5344CB8AC3E}">
        <p14:creationId xmlns:p14="http://schemas.microsoft.com/office/powerpoint/2010/main" val="10222001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5B1E7-F047-33A6-369C-699B87CF46D6}"/>
              </a:ext>
            </a:extLst>
          </p:cNvPr>
          <p:cNvSpPr>
            <a:spLocks noGrp="1"/>
          </p:cNvSpPr>
          <p:nvPr>
            <p:ph type="title"/>
          </p:nvPr>
        </p:nvSpPr>
        <p:spPr>
          <a:xfrm>
            <a:off x="839788" y="-102770"/>
            <a:ext cx="10515600" cy="911142"/>
          </a:xfrm>
        </p:spPr>
        <p:txBody>
          <a:bodyPr/>
          <a:lstStyle/>
          <a:p>
            <a:r>
              <a:rPr lang="en-GB" dirty="0"/>
              <a:t>Transformational leadership</a:t>
            </a:r>
          </a:p>
        </p:txBody>
      </p:sp>
      <p:sp>
        <p:nvSpPr>
          <p:cNvPr id="3" name="Text Placeholder 2">
            <a:extLst>
              <a:ext uri="{FF2B5EF4-FFF2-40B4-BE49-F238E27FC236}">
                <a16:creationId xmlns:a16="http://schemas.microsoft.com/office/drawing/2014/main" id="{0DC61208-AE20-6E38-62F9-2386934737D3}"/>
              </a:ext>
            </a:extLst>
          </p:cNvPr>
          <p:cNvSpPr>
            <a:spLocks noGrp="1"/>
          </p:cNvSpPr>
          <p:nvPr>
            <p:ph type="body" idx="1"/>
          </p:nvPr>
        </p:nvSpPr>
        <p:spPr>
          <a:xfrm>
            <a:off x="-2422" y="879058"/>
            <a:ext cx="5157787" cy="342649"/>
          </a:xfrm>
        </p:spPr>
        <p:txBody>
          <a:bodyPr/>
          <a:lstStyle/>
          <a:p>
            <a:r>
              <a:rPr lang="en-GB" dirty="0"/>
              <a:t>Definition</a:t>
            </a:r>
          </a:p>
        </p:txBody>
      </p:sp>
      <p:graphicFrame>
        <p:nvGraphicFramePr>
          <p:cNvPr id="9" name="Content Placeholder 3">
            <a:extLst>
              <a:ext uri="{FF2B5EF4-FFF2-40B4-BE49-F238E27FC236}">
                <a16:creationId xmlns:a16="http://schemas.microsoft.com/office/drawing/2014/main" id="{C7D6264B-5E08-49FF-5884-D67D422DDA09}"/>
              </a:ext>
            </a:extLst>
          </p:cNvPr>
          <p:cNvGraphicFramePr>
            <a:graphicFrameLocks noGrp="1"/>
          </p:cNvGraphicFramePr>
          <p:nvPr>
            <p:ph sz="half" idx="2"/>
            <p:extLst>
              <p:ext uri="{D42A27DB-BD31-4B8C-83A1-F6EECF244321}">
                <p14:modId xmlns:p14="http://schemas.microsoft.com/office/powerpoint/2010/main" val="546356711"/>
              </p:ext>
            </p:extLst>
          </p:nvPr>
        </p:nvGraphicFramePr>
        <p:xfrm>
          <a:off x="6093578" y="1168234"/>
          <a:ext cx="5799471" cy="56230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a:extLst>
              <a:ext uri="{FF2B5EF4-FFF2-40B4-BE49-F238E27FC236}">
                <a16:creationId xmlns:a16="http://schemas.microsoft.com/office/drawing/2014/main" id="{40757AA4-EB7A-1C78-F937-BBC43CE531F0}"/>
              </a:ext>
            </a:extLst>
          </p:cNvPr>
          <p:cNvSpPr>
            <a:spLocks noGrp="1"/>
          </p:cNvSpPr>
          <p:nvPr>
            <p:ph type="body" sz="quarter" idx="3"/>
          </p:nvPr>
        </p:nvSpPr>
        <p:spPr>
          <a:xfrm>
            <a:off x="7736306" y="1052846"/>
            <a:ext cx="5183188" cy="249071"/>
          </a:xfrm>
        </p:spPr>
        <p:txBody>
          <a:bodyPr/>
          <a:lstStyle/>
          <a:p>
            <a:r>
              <a:rPr lang="en-GB" dirty="0"/>
              <a:t>Photo</a:t>
            </a:r>
          </a:p>
        </p:txBody>
      </p:sp>
      <p:pic>
        <p:nvPicPr>
          <p:cNvPr id="7" name="Picture 7" descr="A picture containing diagram&#10;&#10;Description automatically generated">
            <a:extLst>
              <a:ext uri="{FF2B5EF4-FFF2-40B4-BE49-F238E27FC236}">
                <a16:creationId xmlns:a16="http://schemas.microsoft.com/office/drawing/2014/main" id="{B6B70074-CA13-FA57-1E51-12D02E4B3E28}"/>
              </a:ext>
            </a:extLst>
          </p:cNvPr>
          <p:cNvPicPr>
            <a:picLocks noGrp="1" noChangeAspect="1"/>
          </p:cNvPicPr>
          <p:nvPr>
            <p:ph sz="quarter" idx="4"/>
          </p:nvPr>
        </p:nvPicPr>
        <p:blipFill>
          <a:blip r:embed="rId7"/>
          <a:stretch>
            <a:fillRect/>
          </a:stretch>
        </p:blipFill>
        <p:spPr>
          <a:xfrm>
            <a:off x="6118727" y="1572838"/>
            <a:ext cx="5824872" cy="4626641"/>
          </a:xfrm>
        </p:spPr>
      </p:pic>
      <p:sp>
        <p:nvSpPr>
          <p:cNvPr id="25" name="TextBox 24">
            <a:extLst>
              <a:ext uri="{FF2B5EF4-FFF2-40B4-BE49-F238E27FC236}">
                <a16:creationId xmlns:a16="http://schemas.microsoft.com/office/drawing/2014/main" id="{5EE0E6B3-2BD2-7338-54D6-A81C95145F50}"/>
              </a:ext>
            </a:extLst>
          </p:cNvPr>
          <p:cNvSpPr txBox="1"/>
          <p:nvPr/>
        </p:nvSpPr>
        <p:spPr>
          <a:xfrm>
            <a:off x="620295" y="1288716"/>
            <a:ext cx="5176252"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Arial"/>
                <a:cs typeface="Calibri"/>
              </a:rPr>
              <a:t>Transformational leadership may be an authority style that can motivate positive changes in those who take after. Transformational leaders are enthusiastic, eager, and energetic. Not only are these leaders concerned and included within the handle; they are more than focused on making a difference each part of the bunch succeed as well. Through the quality of their vision and identity.</a:t>
            </a:r>
            <a:endParaRPr lang="en-US" sz="2000" dirty="0">
              <a:latin typeface="Arial"/>
              <a:cs typeface="Arial"/>
            </a:endParaRPr>
          </a:p>
          <a:p>
            <a:r>
              <a:rPr lang="en-US" sz="2000" dirty="0">
                <a:latin typeface="Arial"/>
                <a:cs typeface="Calibri"/>
              </a:rPr>
              <a:t>Transformational leaders can rouse adherents to alter desires, recognitions, and inspirations to work towards common goals. </a:t>
            </a:r>
            <a:endParaRPr lang="en-US" sz="2000">
              <a:latin typeface="Arial"/>
              <a:cs typeface="Arial"/>
            </a:endParaRPr>
          </a:p>
        </p:txBody>
      </p:sp>
    </p:spTree>
    <p:extLst>
      <p:ext uri="{BB962C8B-B14F-4D97-AF65-F5344CB8AC3E}">
        <p14:creationId xmlns:p14="http://schemas.microsoft.com/office/powerpoint/2010/main" val="10119382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17" name="Rectangle 6">
            <a:extLst>
              <a:ext uri="{FF2B5EF4-FFF2-40B4-BE49-F238E27FC236}">
                <a16:creationId xmlns:a16="http://schemas.microsoft.com/office/drawing/2014/main" id="{7FF78026-DEBB-4D5A-9A4E-8724566038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05E1684-CF44-4EAD-B3A4-FCE98461F3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Graphical user interface, text, application, email&#10;&#10;Description automatically generated">
            <a:extLst>
              <a:ext uri="{FF2B5EF4-FFF2-40B4-BE49-F238E27FC236}">
                <a16:creationId xmlns:a16="http://schemas.microsoft.com/office/drawing/2014/main" id="{C8437D65-C5B1-0FA6-FB02-2839AD08D575}"/>
              </a:ext>
            </a:extLst>
          </p:cNvPr>
          <p:cNvPicPr>
            <a:picLocks noChangeAspect="1"/>
          </p:cNvPicPr>
          <p:nvPr/>
        </p:nvPicPr>
        <p:blipFill>
          <a:blip r:embed="rId3"/>
          <a:stretch>
            <a:fillRect/>
          </a:stretch>
        </p:blipFill>
        <p:spPr>
          <a:xfrm>
            <a:off x="643467" y="798153"/>
            <a:ext cx="10905066" cy="5261693"/>
          </a:xfrm>
          <a:prstGeom prst="rect">
            <a:avLst/>
          </a:prstGeom>
        </p:spPr>
      </p:pic>
    </p:spTree>
    <p:extLst>
      <p:ext uri="{BB962C8B-B14F-4D97-AF65-F5344CB8AC3E}">
        <p14:creationId xmlns:p14="http://schemas.microsoft.com/office/powerpoint/2010/main" val="6859358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E123AAE-7C5D-4EC5-B570-7141C9405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BE68FE8-33EE-42EC-8894-0492375502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Chart, bubble chart&#10;&#10;Description automatically generated">
            <a:extLst>
              <a:ext uri="{FF2B5EF4-FFF2-40B4-BE49-F238E27FC236}">
                <a16:creationId xmlns:a16="http://schemas.microsoft.com/office/drawing/2014/main" id="{5D813959-A2DE-855B-D4F2-0532D31DC8FD}"/>
              </a:ext>
            </a:extLst>
          </p:cNvPr>
          <p:cNvPicPr>
            <a:picLocks noChangeAspect="1"/>
          </p:cNvPicPr>
          <p:nvPr/>
        </p:nvPicPr>
        <p:blipFill>
          <a:blip r:embed="rId3"/>
          <a:stretch>
            <a:fillRect/>
          </a:stretch>
        </p:blipFill>
        <p:spPr>
          <a:xfrm>
            <a:off x="643467" y="798153"/>
            <a:ext cx="10905066" cy="5261693"/>
          </a:xfrm>
          <a:prstGeom prst="rect">
            <a:avLst/>
          </a:prstGeom>
        </p:spPr>
      </p:pic>
    </p:spTree>
    <p:extLst>
      <p:ext uri="{BB962C8B-B14F-4D97-AF65-F5344CB8AC3E}">
        <p14:creationId xmlns:p14="http://schemas.microsoft.com/office/powerpoint/2010/main" val="4293850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76000"/>
                <a:satMod val="180000"/>
              </a:schemeClr>
              <a:schemeClr val="bg1">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36993C3A-0E30-417B-B76B-0B62A3462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picture containing text&#10;&#10;Description automatically generated">
            <a:extLst>
              <a:ext uri="{FF2B5EF4-FFF2-40B4-BE49-F238E27FC236}">
                <a16:creationId xmlns:a16="http://schemas.microsoft.com/office/drawing/2014/main" id="{B076CB39-787E-973B-171A-4B6361F93D17}"/>
              </a:ext>
            </a:extLst>
          </p:cNvPr>
          <p:cNvPicPr>
            <a:picLocks noChangeAspect="1"/>
          </p:cNvPicPr>
          <p:nvPr/>
        </p:nvPicPr>
        <p:blipFill>
          <a:blip r:embed="rId3"/>
          <a:stretch>
            <a:fillRect/>
          </a:stretch>
        </p:blipFill>
        <p:spPr>
          <a:xfrm>
            <a:off x="2442842" y="643467"/>
            <a:ext cx="7306315" cy="557106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13794759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6DAFE89-21CC-1574-0901-67B24CD58201}"/>
              </a:ext>
            </a:extLst>
          </p:cNvPr>
          <p:cNvSpPr>
            <a:spLocks noGrp="1"/>
          </p:cNvSpPr>
          <p:nvPr>
            <p:ph type="title"/>
          </p:nvPr>
        </p:nvSpPr>
        <p:spPr>
          <a:xfrm>
            <a:off x="535021" y="685800"/>
            <a:ext cx="2639962" cy="5105400"/>
          </a:xfrm>
        </p:spPr>
        <p:txBody>
          <a:bodyPr>
            <a:normAutofit/>
          </a:bodyPr>
          <a:lstStyle/>
          <a:p>
            <a:pPr>
              <a:lnSpc>
                <a:spcPct val="90000"/>
              </a:lnSpc>
            </a:pPr>
            <a:r>
              <a:rPr lang="en-GB" sz="2200">
                <a:solidFill>
                  <a:srgbClr val="FFFFFF"/>
                </a:solidFill>
              </a:rPr>
              <a:t>Democratic style is my style based on the module quiz</a:t>
            </a:r>
            <a:r>
              <a:rPr lang="en-GB" sz="2200">
                <a:solidFill>
                  <a:srgbClr val="FFFFFF"/>
                </a:solidFill>
                <a:ea typeface="+mj-lt"/>
                <a:cs typeface="+mj-lt"/>
              </a:rPr>
              <a:t>:</a:t>
            </a:r>
            <a:br>
              <a:rPr lang="en-GB" sz="2200">
                <a:solidFill>
                  <a:srgbClr val="FFFFFF"/>
                </a:solidFill>
                <a:ea typeface="+mj-lt"/>
                <a:cs typeface="+mj-lt"/>
              </a:rPr>
            </a:br>
            <a:br>
              <a:rPr lang="en-GB" sz="2200">
                <a:solidFill>
                  <a:srgbClr val="FFFFFF"/>
                </a:solidFill>
                <a:ea typeface="+mj-lt"/>
                <a:cs typeface="+mj-lt"/>
              </a:rPr>
            </a:br>
            <a:r>
              <a:rPr lang="en-GB" sz="2200">
                <a:solidFill>
                  <a:srgbClr val="FFFFFF"/>
                </a:solidFill>
                <a:ea typeface="+mj-lt"/>
                <a:cs typeface="+mj-lt"/>
              </a:rPr>
              <a:t> https://www.verywellmind.com/whats-your-leadership-style-3866929?quizResult=705ec57c&amp;quizResult=705ec57c&amp;quizResult=705ec57c&amp;quizResult=705ec57c</a:t>
            </a:r>
            <a:endParaRPr lang="en-GB" sz="2200">
              <a:solidFill>
                <a:srgbClr val="FFFFFF"/>
              </a:solidFill>
            </a:endParaRPr>
          </a:p>
        </p:txBody>
      </p:sp>
      <p:grpSp>
        <p:nvGrpSpPr>
          <p:cNvPr id="28" name="Group 27">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29"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0"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1"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2"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3"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4"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20" name="Content Placeholder 2">
            <a:extLst>
              <a:ext uri="{FF2B5EF4-FFF2-40B4-BE49-F238E27FC236}">
                <a16:creationId xmlns:a16="http://schemas.microsoft.com/office/drawing/2014/main" id="{4B235B91-3066-C7BB-EF62-7629E0D215AD}"/>
              </a:ext>
            </a:extLst>
          </p:cNvPr>
          <p:cNvGraphicFramePr>
            <a:graphicFrameLocks noGrp="1"/>
          </p:cNvGraphicFramePr>
          <p:nvPr>
            <p:ph idx="1"/>
            <p:extLst>
              <p:ext uri="{D42A27DB-BD31-4B8C-83A1-F6EECF244321}">
                <p14:modId xmlns:p14="http://schemas.microsoft.com/office/powerpoint/2010/main" val="1689873174"/>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41426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9" name="Group 8">
            <a:extLst>
              <a:ext uri="{FF2B5EF4-FFF2-40B4-BE49-F238E27FC236}">
                <a16:creationId xmlns:a16="http://schemas.microsoft.com/office/drawing/2014/main" id="{28A4A409-9242-444A-AC1F-809866828B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20" name="Freeform 6">
              <a:extLst>
                <a:ext uri="{FF2B5EF4-FFF2-40B4-BE49-F238E27FC236}">
                  <a16:creationId xmlns:a16="http://schemas.microsoft.com/office/drawing/2014/main" id="{ABF65108-5AB6-40BD-BCAF-526D8E3091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1" name="Freeform 7">
              <a:extLst>
                <a:ext uri="{FF2B5EF4-FFF2-40B4-BE49-F238E27FC236}">
                  <a16:creationId xmlns:a16="http://schemas.microsoft.com/office/drawing/2014/main" id="{C77C904B-BC3A-472F-BB70-8750D41E4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1" name="Freeform 8">
              <a:extLst>
                <a:ext uri="{FF2B5EF4-FFF2-40B4-BE49-F238E27FC236}">
                  <a16:creationId xmlns:a16="http://schemas.microsoft.com/office/drawing/2014/main" id="{E910D569-2CFD-4010-B886-2F31BB8EC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3" name="Freeform 9">
              <a:extLst>
                <a:ext uri="{FF2B5EF4-FFF2-40B4-BE49-F238E27FC236}">
                  <a16:creationId xmlns:a16="http://schemas.microsoft.com/office/drawing/2014/main" id="{5A816932-FBAD-46C0-AA92-336589A5A9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4" name="Freeform 10">
              <a:extLst>
                <a:ext uri="{FF2B5EF4-FFF2-40B4-BE49-F238E27FC236}">
                  <a16:creationId xmlns:a16="http://schemas.microsoft.com/office/drawing/2014/main" id="{3D914BDD-E5E0-4DFB-8072-5B498F94A6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5" name="Freeform 11">
              <a:extLst>
                <a:ext uri="{FF2B5EF4-FFF2-40B4-BE49-F238E27FC236}">
                  <a16:creationId xmlns:a16="http://schemas.microsoft.com/office/drawing/2014/main" id="{ED9E392E-46C2-4B84-A121-9B2BC452F0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E9A191DD-8F59-2876-3C61-930573202483}"/>
              </a:ext>
            </a:extLst>
          </p:cNvPr>
          <p:cNvSpPr>
            <a:spLocks noGrp="1"/>
          </p:cNvSpPr>
          <p:nvPr>
            <p:ph type="title"/>
          </p:nvPr>
        </p:nvSpPr>
        <p:spPr>
          <a:xfrm>
            <a:off x="1484312" y="685800"/>
            <a:ext cx="2812385" cy="1752599"/>
          </a:xfrm>
        </p:spPr>
        <p:txBody>
          <a:bodyPr>
            <a:normAutofit/>
          </a:bodyPr>
          <a:lstStyle/>
          <a:p>
            <a:pPr>
              <a:lnSpc>
                <a:spcPct val="90000"/>
              </a:lnSpc>
            </a:pPr>
            <a:r>
              <a:rPr lang="en-GB" sz="2200"/>
              <a:t>What are the advantages and disadvantages of democratic leadership style?</a:t>
            </a:r>
            <a:endParaRPr lang="en-US" sz="2200"/>
          </a:p>
        </p:txBody>
      </p:sp>
      <p:sp>
        <p:nvSpPr>
          <p:cNvPr id="3" name="Content Placeholder 2">
            <a:extLst>
              <a:ext uri="{FF2B5EF4-FFF2-40B4-BE49-F238E27FC236}">
                <a16:creationId xmlns:a16="http://schemas.microsoft.com/office/drawing/2014/main" id="{35859A03-2A1E-7557-8D83-EF89705D4037}"/>
              </a:ext>
            </a:extLst>
          </p:cNvPr>
          <p:cNvSpPr>
            <a:spLocks noGrp="1"/>
          </p:cNvSpPr>
          <p:nvPr>
            <p:ph idx="1"/>
          </p:nvPr>
        </p:nvSpPr>
        <p:spPr>
          <a:xfrm>
            <a:off x="1484310" y="2666999"/>
            <a:ext cx="2812387" cy="3124201"/>
          </a:xfrm>
        </p:spPr>
        <p:txBody>
          <a:bodyPr>
            <a:normAutofit fontScale="92500" lnSpcReduction="10000"/>
          </a:bodyPr>
          <a:lstStyle/>
          <a:p>
            <a:pPr>
              <a:lnSpc>
                <a:spcPct val="90000"/>
              </a:lnSpc>
            </a:pPr>
            <a:endParaRPr lang="en-GB" sz="1500"/>
          </a:p>
          <a:p>
            <a:pPr>
              <a:buClr>
                <a:srgbClr val="1287C3"/>
              </a:buClr>
            </a:pPr>
            <a:r>
              <a:rPr lang="en" sz="1500" dirty="0">
                <a:ea typeface="+mn-lt"/>
                <a:cs typeface="+mn-lt"/>
              </a:rPr>
              <a:t>Points of interest of equitable administration incorporate making representative work satisfaction and empowering advancement and imaginative arrangements to organizational issues and </a:t>
            </a:r>
            <a:r>
              <a:rPr lang="en" sz="1500">
                <a:ea typeface="+mn-lt"/>
                <a:cs typeface="+mn-lt"/>
              </a:rPr>
              <a:t>problems.</a:t>
            </a:r>
            <a:endParaRPr lang="en-GB" sz="1500">
              <a:ea typeface="+mn-lt"/>
              <a:cs typeface="+mn-lt"/>
            </a:endParaRPr>
          </a:p>
          <a:p>
            <a:pPr>
              <a:buClr>
                <a:srgbClr val="1287C3"/>
              </a:buClr>
            </a:pPr>
            <a:r>
              <a:rPr lang="en" sz="1500" dirty="0">
                <a:ea typeface="+mn-lt"/>
                <a:cs typeface="+mn-lt"/>
              </a:rPr>
              <a:t> Disadvantages can incorporate decrease of productivity and issues with </a:t>
            </a:r>
            <a:r>
              <a:rPr lang="en" sz="1500">
                <a:ea typeface="+mn-lt"/>
                <a:cs typeface="+mn-lt"/>
              </a:rPr>
              <a:t>responsibility.</a:t>
            </a:r>
            <a:endParaRPr lang="en" dirty="0"/>
          </a:p>
          <a:p>
            <a:pPr marL="0" indent="0">
              <a:lnSpc>
                <a:spcPct val="90000"/>
              </a:lnSpc>
              <a:buClr>
                <a:srgbClr val="1287C3"/>
              </a:buClr>
              <a:buNone/>
            </a:pPr>
            <a:r>
              <a:rPr lang="en" sz="1500" dirty="0">
                <a:ea typeface="+mn-lt"/>
                <a:cs typeface="+mn-lt"/>
              </a:rPr>
              <a:t>.</a:t>
            </a:r>
            <a:endParaRPr lang="en-GB" sz="1500" dirty="0"/>
          </a:p>
          <a:p>
            <a:pPr>
              <a:lnSpc>
                <a:spcPct val="90000"/>
              </a:lnSpc>
              <a:buClr>
                <a:srgbClr val="1287C3"/>
              </a:buClr>
            </a:pPr>
            <a:endParaRPr lang="en" sz="1500"/>
          </a:p>
          <a:p>
            <a:pPr>
              <a:lnSpc>
                <a:spcPct val="90000"/>
              </a:lnSpc>
              <a:buClr>
                <a:srgbClr val="1287C3"/>
              </a:buClr>
            </a:pPr>
            <a:endParaRPr lang="en-GB" sz="1500"/>
          </a:p>
        </p:txBody>
      </p:sp>
      <p:sp>
        <p:nvSpPr>
          <p:cNvPr id="22" name="Rounded Rectangle 16">
            <a:extLst>
              <a:ext uri="{FF2B5EF4-FFF2-40B4-BE49-F238E27FC236}">
                <a16:creationId xmlns:a16="http://schemas.microsoft.com/office/drawing/2014/main" id="{21ECAAB0-702B-4C08-B30F-0AFAC3479A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1162" y="648931"/>
            <a:ext cx="6881862"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 text, application, email&#10;&#10;Description automatically generated">
            <a:extLst>
              <a:ext uri="{FF2B5EF4-FFF2-40B4-BE49-F238E27FC236}">
                <a16:creationId xmlns:a16="http://schemas.microsoft.com/office/drawing/2014/main" id="{10401576-E998-FE88-28A9-C24655B4B81C}"/>
              </a:ext>
            </a:extLst>
          </p:cNvPr>
          <p:cNvPicPr>
            <a:picLocks noChangeAspect="1"/>
          </p:cNvPicPr>
          <p:nvPr/>
        </p:nvPicPr>
        <p:blipFill>
          <a:blip r:embed="rId3"/>
          <a:stretch>
            <a:fillRect/>
          </a:stretch>
        </p:blipFill>
        <p:spPr>
          <a:xfrm>
            <a:off x="4620360" y="677602"/>
            <a:ext cx="6879043" cy="5522506"/>
          </a:xfrm>
          <a:prstGeom prst="rect">
            <a:avLst/>
          </a:prstGeom>
        </p:spPr>
      </p:pic>
    </p:spTree>
    <p:extLst>
      <p:ext uri="{BB962C8B-B14F-4D97-AF65-F5344CB8AC3E}">
        <p14:creationId xmlns:p14="http://schemas.microsoft.com/office/powerpoint/2010/main" val="23748885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2" name="Group 7">
            <a:extLst>
              <a:ext uri="{FF2B5EF4-FFF2-40B4-BE49-F238E27FC236}">
                <a16:creationId xmlns:a16="http://schemas.microsoft.com/office/drawing/2014/main" id="{37762234-372D-40AF-AF26-1366A05AC9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9" name="Freeform 6">
              <a:extLst>
                <a:ext uri="{FF2B5EF4-FFF2-40B4-BE49-F238E27FC236}">
                  <a16:creationId xmlns:a16="http://schemas.microsoft.com/office/drawing/2014/main" id="{9232A9E6-C2FD-4749-ACCF-1924BE555A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3" name="Freeform 7">
              <a:extLst>
                <a:ext uri="{FF2B5EF4-FFF2-40B4-BE49-F238E27FC236}">
                  <a16:creationId xmlns:a16="http://schemas.microsoft.com/office/drawing/2014/main" id="{06CE8E4E-E8ED-4956-8CF7-416D994369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1" name="Freeform 8">
              <a:extLst>
                <a:ext uri="{FF2B5EF4-FFF2-40B4-BE49-F238E27FC236}">
                  <a16:creationId xmlns:a16="http://schemas.microsoft.com/office/drawing/2014/main" id="{9837BC53-5D72-4ADF-933E-5C90839E18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4" name="Freeform 9">
              <a:extLst>
                <a:ext uri="{FF2B5EF4-FFF2-40B4-BE49-F238E27FC236}">
                  <a16:creationId xmlns:a16="http://schemas.microsoft.com/office/drawing/2014/main" id="{C28D0B27-CD86-47DD-996E-B5010A05C9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3" name="Freeform 10">
              <a:extLst>
                <a:ext uri="{FF2B5EF4-FFF2-40B4-BE49-F238E27FC236}">
                  <a16:creationId xmlns:a16="http://schemas.microsoft.com/office/drawing/2014/main" id="{4EB56628-0071-4875-B014-9543E670F4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4" name="Freeform 11">
              <a:extLst>
                <a:ext uri="{FF2B5EF4-FFF2-40B4-BE49-F238E27FC236}">
                  <a16:creationId xmlns:a16="http://schemas.microsoft.com/office/drawing/2014/main" id="{9C3CA024-855D-494F-807E-FCABF857FE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pic>
        <p:nvPicPr>
          <p:cNvPr id="2" name="Picture 2" descr="Text, letter&#10;&#10;Description automatically generated">
            <a:extLst>
              <a:ext uri="{FF2B5EF4-FFF2-40B4-BE49-F238E27FC236}">
                <a16:creationId xmlns:a16="http://schemas.microsoft.com/office/drawing/2014/main" id="{153FA850-5651-3C2A-5F54-8587ADE5C05D}"/>
              </a:ext>
            </a:extLst>
          </p:cNvPr>
          <p:cNvPicPr>
            <a:picLocks noChangeAspect="1"/>
          </p:cNvPicPr>
          <p:nvPr/>
        </p:nvPicPr>
        <p:blipFill rotWithShape="1">
          <a:blip r:embed="rId3"/>
          <a:srcRect r="2" b="8114"/>
          <a:stretch/>
        </p:blipFill>
        <p:spPr>
          <a:xfrm>
            <a:off x="796066" y="-1"/>
            <a:ext cx="5858833" cy="6858000"/>
          </a:xfrm>
          <a:custGeom>
            <a:avLst/>
            <a:gdLst/>
            <a:ahLst/>
            <a:cxnLst/>
            <a:rect l="l" t="t" r="r" b="b"/>
            <a:pathLst>
              <a:path w="5858833" h="6858000">
                <a:moveTo>
                  <a:pt x="867942" y="0"/>
                </a:moveTo>
                <a:lnTo>
                  <a:pt x="1786638" y="0"/>
                </a:lnTo>
                <a:lnTo>
                  <a:pt x="5858833" y="0"/>
                </a:lnTo>
                <a:lnTo>
                  <a:pt x="5858833" y="6858000"/>
                </a:lnTo>
                <a:lnTo>
                  <a:pt x="1925619" y="6858000"/>
                </a:lnTo>
                <a:lnTo>
                  <a:pt x="1924311" y="6820097"/>
                </a:lnTo>
                <a:lnTo>
                  <a:pt x="1925076" y="6858000"/>
                </a:lnTo>
                <a:lnTo>
                  <a:pt x="1892647" y="6858000"/>
                </a:lnTo>
                <a:lnTo>
                  <a:pt x="0" y="5314276"/>
                </a:lnTo>
                <a:cubicBezTo>
                  <a:pt x="282142" y="3542851"/>
                  <a:pt x="585800" y="1771425"/>
                  <a:pt x="867942" y="0"/>
                </a:cubicBezTo>
                <a:close/>
              </a:path>
            </a:pathLst>
          </a:custGeom>
        </p:spPr>
      </p:pic>
      <p:pic>
        <p:nvPicPr>
          <p:cNvPr id="3" name="Picture 3" descr="A picture containing text&#10;&#10;Description automatically generated">
            <a:extLst>
              <a:ext uri="{FF2B5EF4-FFF2-40B4-BE49-F238E27FC236}">
                <a16:creationId xmlns:a16="http://schemas.microsoft.com/office/drawing/2014/main" id="{1ACE19F5-C4A4-E428-6B89-8A7EDE63D3B3}"/>
              </a:ext>
            </a:extLst>
          </p:cNvPr>
          <p:cNvPicPr>
            <a:picLocks noChangeAspect="1"/>
          </p:cNvPicPr>
          <p:nvPr/>
        </p:nvPicPr>
        <p:blipFill rotWithShape="1">
          <a:blip r:embed="rId4"/>
          <a:srcRect t="6720" r="2" b="2248"/>
          <a:stretch/>
        </p:blipFill>
        <p:spPr>
          <a:xfrm>
            <a:off x="6654899" y="10"/>
            <a:ext cx="5537101" cy="6857991"/>
          </a:xfrm>
          <a:prstGeom prst="rect">
            <a:avLst/>
          </a:prstGeom>
        </p:spPr>
      </p:pic>
    </p:spTree>
    <p:extLst>
      <p:ext uri="{BB962C8B-B14F-4D97-AF65-F5344CB8AC3E}">
        <p14:creationId xmlns:p14="http://schemas.microsoft.com/office/powerpoint/2010/main" val="28243980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9" name="Group 28">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30"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31"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32"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33"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34"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35"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37" name="Rectangle 36">
            <a:extLst>
              <a:ext uri="{FF2B5EF4-FFF2-40B4-BE49-F238E27FC236}">
                <a16:creationId xmlns:a16="http://schemas.microsoft.com/office/drawing/2014/main" id="{E58348C3-6249-4952-AA86-C63DB35EA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DE6174AD-DBB0-43E6-98C2-738DB3A152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59100" y="-4763"/>
            <a:ext cx="5014912" cy="6862763"/>
            <a:chOff x="2928938" y="-4763"/>
            <a:chExt cx="5014912" cy="6862763"/>
          </a:xfrm>
        </p:grpSpPr>
        <p:sp>
          <p:nvSpPr>
            <p:cNvPr id="40" name="Freeform 6">
              <a:extLst>
                <a:ext uri="{FF2B5EF4-FFF2-40B4-BE49-F238E27FC236}">
                  <a16:creationId xmlns:a16="http://schemas.microsoft.com/office/drawing/2014/main" id="{50A59800-3661-4778-9D8A-F816C85C41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41" name="Freeform 7">
              <a:extLst>
                <a:ext uri="{FF2B5EF4-FFF2-40B4-BE49-F238E27FC236}">
                  <a16:creationId xmlns:a16="http://schemas.microsoft.com/office/drawing/2014/main" id="{7A810977-C816-4698-B7E7-0E6BDED79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42" name="Freeform 9">
              <a:extLst>
                <a:ext uri="{FF2B5EF4-FFF2-40B4-BE49-F238E27FC236}">
                  <a16:creationId xmlns:a16="http://schemas.microsoft.com/office/drawing/2014/main" id="{181E4B1B-2437-4A14-8927-817FC7AED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43" name="Freeform 10">
              <a:extLst>
                <a:ext uri="{FF2B5EF4-FFF2-40B4-BE49-F238E27FC236}">
                  <a16:creationId xmlns:a16="http://schemas.microsoft.com/office/drawing/2014/main" id="{3F98AD26-9FF7-44EA-B876-9C857F8ED9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44" name="Freeform 11">
              <a:extLst>
                <a:ext uri="{FF2B5EF4-FFF2-40B4-BE49-F238E27FC236}">
                  <a16:creationId xmlns:a16="http://schemas.microsoft.com/office/drawing/2014/main" id="{32EBB12A-A9CE-446F-9462-15DAC0D0FA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45" name="Freeform 12">
              <a:extLst>
                <a:ext uri="{FF2B5EF4-FFF2-40B4-BE49-F238E27FC236}">
                  <a16:creationId xmlns:a16="http://schemas.microsoft.com/office/drawing/2014/main" id="{85925599-F99B-48E5-A384-76136C081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AF0E851A-C8D2-4C03-5EB4-63AB727275E1}"/>
              </a:ext>
            </a:extLst>
          </p:cNvPr>
          <p:cNvSpPr>
            <a:spLocks noGrp="1"/>
          </p:cNvSpPr>
          <p:nvPr>
            <p:ph type="title"/>
          </p:nvPr>
        </p:nvSpPr>
        <p:spPr>
          <a:xfrm>
            <a:off x="5448299" y="1380068"/>
            <a:ext cx="6054723" cy="2616199"/>
          </a:xfrm>
        </p:spPr>
        <p:txBody>
          <a:bodyPr vert="horz" lIns="91440" tIns="45720" rIns="91440" bIns="45720" rtlCol="0" anchor="b">
            <a:normAutofit/>
          </a:bodyPr>
          <a:lstStyle/>
          <a:p>
            <a:pPr algn="r">
              <a:lnSpc>
                <a:spcPct val="90000"/>
              </a:lnSpc>
            </a:pPr>
            <a:r>
              <a:rPr lang="en-US" sz="4200"/>
              <a:t>As per above tests, the result shows I am a task-oriented leadership .</a:t>
            </a:r>
          </a:p>
        </p:txBody>
      </p:sp>
      <p:pic>
        <p:nvPicPr>
          <p:cNvPr id="4" name="Picture 3" descr="Hand holding a pen shading number on a sheet">
            <a:extLst>
              <a:ext uri="{FF2B5EF4-FFF2-40B4-BE49-F238E27FC236}">
                <a16:creationId xmlns:a16="http://schemas.microsoft.com/office/drawing/2014/main" id="{25A8F908-2476-F195-5328-063399E57E2D}"/>
              </a:ext>
            </a:extLst>
          </p:cNvPr>
          <p:cNvPicPr>
            <a:picLocks noChangeAspect="1"/>
          </p:cNvPicPr>
          <p:nvPr/>
        </p:nvPicPr>
        <p:blipFill rotWithShape="1">
          <a:blip r:embed="rId3"/>
          <a:srcRect l="51792" b="9091"/>
          <a:stretch/>
        </p:blipFill>
        <p:spPr>
          <a:xfrm>
            <a:off x="20" y="10"/>
            <a:ext cx="5448280" cy="6857990"/>
          </a:xfrm>
          <a:custGeom>
            <a:avLst/>
            <a:gdLst/>
            <a:ahLst/>
            <a:cxnLst/>
            <a:rect l="l" t="t" r="r" b="b"/>
            <a:pathLst>
              <a:path w="5448300" h="6858000">
                <a:moveTo>
                  <a:pt x="0" y="0"/>
                </a:moveTo>
                <a:lnTo>
                  <a:pt x="3513666" y="0"/>
                </a:lnTo>
                <a:lnTo>
                  <a:pt x="2861733" y="2548466"/>
                </a:lnTo>
                <a:lnTo>
                  <a:pt x="5448300" y="6853767"/>
                </a:lnTo>
                <a:lnTo>
                  <a:pt x="0" y="6858000"/>
                </a:lnTo>
                <a:lnTo>
                  <a:pt x="0" y="0"/>
                </a:lnTo>
                <a:close/>
              </a:path>
            </a:pathLst>
          </a:custGeom>
          <a:ln w="38100">
            <a:noFill/>
          </a:ln>
          <a:effectLst/>
        </p:spPr>
      </p:pic>
    </p:spTree>
    <p:extLst>
      <p:ext uri="{BB962C8B-B14F-4D97-AF65-F5344CB8AC3E}">
        <p14:creationId xmlns:p14="http://schemas.microsoft.com/office/powerpoint/2010/main" val="3032068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19A308A-AF53-99CB-0B3F-9F9E0217595A}"/>
              </a:ext>
            </a:extLst>
          </p:cNvPr>
          <p:cNvSpPr>
            <a:spLocks noGrp="1"/>
          </p:cNvSpPr>
          <p:nvPr>
            <p:ph type="title"/>
          </p:nvPr>
        </p:nvSpPr>
        <p:spPr>
          <a:xfrm>
            <a:off x="535021" y="685800"/>
            <a:ext cx="2639962" cy="5105400"/>
          </a:xfrm>
        </p:spPr>
        <p:txBody>
          <a:bodyPr>
            <a:normAutofit/>
          </a:bodyPr>
          <a:lstStyle/>
          <a:p>
            <a:r>
              <a:rPr lang="en-GB">
                <a:solidFill>
                  <a:srgbClr val="FFFFFF"/>
                </a:solidFill>
              </a:rPr>
              <a:t>Task oriented leadership style</a:t>
            </a:r>
          </a:p>
        </p:txBody>
      </p:sp>
      <p:grpSp>
        <p:nvGrpSpPr>
          <p:cNvPr id="28" name="Group 27">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29"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0"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1"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2"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3"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4"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20" name="Content Placeholder 2">
            <a:extLst>
              <a:ext uri="{FF2B5EF4-FFF2-40B4-BE49-F238E27FC236}">
                <a16:creationId xmlns:a16="http://schemas.microsoft.com/office/drawing/2014/main" id="{704D2764-2846-AE3C-C832-EBA4E76354E8}"/>
              </a:ext>
            </a:extLst>
          </p:cNvPr>
          <p:cNvGraphicFramePr>
            <a:graphicFrameLocks noGrp="1"/>
          </p:cNvGraphicFramePr>
          <p:nvPr>
            <p:ph idx="1"/>
            <p:extLst>
              <p:ext uri="{D42A27DB-BD31-4B8C-83A1-F6EECF244321}">
                <p14:modId xmlns:p14="http://schemas.microsoft.com/office/powerpoint/2010/main" val="1279623241"/>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863994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BED1B64B-251E-446A-A285-6626C4E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CD02B5D1-60D4-4D5B-AFD9-C986E22743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27" name="Freeform 6">
              <a:extLst>
                <a:ext uri="{FF2B5EF4-FFF2-40B4-BE49-F238E27FC236}">
                  <a16:creationId xmlns:a16="http://schemas.microsoft.com/office/drawing/2014/main" id="{54E16489-5A93-4D86-AAAD-52DB55A814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8" name="Freeform 7">
              <a:extLst>
                <a:ext uri="{FF2B5EF4-FFF2-40B4-BE49-F238E27FC236}">
                  <a16:creationId xmlns:a16="http://schemas.microsoft.com/office/drawing/2014/main" id="{BC99456E-7EAD-49F1-B2FE-C2C561C0BE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9" name="Freeform 8">
              <a:extLst>
                <a:ext uri="{FF2B5EF4-FFF2-40B4-BE49-F238E27FC236}">
                  <a16:creationId xmlns:a16="http://schemas.microsoft.com/office/drawing/2014/main" id="{922702DF-10E7-4320-B99B-75D2EE97FC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0" name="Freeform 9">
              <a:extLst>
                <a:ext uri="{FF2B5EF4-FFF2-40B4-BE49-F238E27FC236}">
                  <a16:creationId xmlns:a16="http://schemas.microsoft.com/office/drawing/2014/main" id="{1EFA49A8-FE55-4D51-B1C9-11F13FFB71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1" name="Freeform 10">
              <a:extLst>
                <a:ext uri="{FF2B5EF4-FFF2-40B4-BE49-F238E27FC236}">
                  <a16:creationId xmlns:a16="http://schemas.microsoft.com/office/drawing/2014/main" id="{4C63B37C-8CEE-4A72-AFD8-3C2DBD3725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2" name="Freeform 11">
              <a:extLst>
                <a:ext uri="{FF2B5EF4-FFF2-40B4-BE49-F238E27FC236}">
                  <a16:creationId xmlns:a16="http://schemas.microsoft.com/office/drawing/2014/main" id="{31245F86-6106-4758-A825-71AC9D6F9E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27ED66C6-2752-0429-D447-114815702B74}"/>
              </a:ext>
            </a:extLst>
          </p:cNvPr>
          <p:cNvSpPr>
            <a:spLocks noGrp="1"/>
          </p:cNvSpPr>
          <p:nvPr>
            <p:ph type="title"/>
          </p:nvPr>
        </p:nvSpPr>
        <p:spPr>
          <a:xfrm>
            <a:off x="1484312" y="1284051"/>
            <a:ext cx="2812385" cy="3723836"/>
          </a:xfrm>
        </p:spPr>
        <p:txBody>
          <a:bodyPr>
            <a:normAutofit/>
          </a:bodyPr>
          <a:lstStyle/>
          <a:p>
            <a:r>
              <a:rPr lang="en-GB" sz="3600" b="1">
                <a:solidFill>
                  <a:srgbClr val="000000"/>
                </a:solidFill>
              </a:rPr>
              <a:t>Strengths and strategies of task-oriented leadership</a:t>
            </a:r>
            <a:endParaRPr lang="en-US" sz="3600">
              <a:solidFill>
                <a:srgbClr val="000000"/>
              </a:solidFill>
            </a:endParaRPr>
          </a:p>
          <a:p>
            <a:endParaRPr lang="en-GB" sz="3600">
              <a:solidFill>
                <a:srgbClr val="000000"/>
              </a:solidFill>
            </a:endParaRPr>
          </a:p>
        </p:txBody>
      </p:sp>
      <p:sp useBgFill="1">
        <p:nvSpPr>
          <p:cNvPr id="34" name="Rounded Rectangle 16">
            <a:extLst>
              <a:ext uri="{FF2B5EF4-FFF2-40B4-BE49-F238E27FC236}">
                <a16:creationId xmlns:a16="http://schemas.microsoft.com/office/drawing/2014/main" id="{A27AE693-58E8-48BC-8ED0-568ABFEAB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1162" y="648931"/>
            <a:ext cx="6881862" cy="5231964"/>
          </a:xfrm>
          <a:prstGeom prst="roundRect">
            <a:avLst>
              <a:gd name="adj" fmla="val 4834"/>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0" name="Content Placeholder 2">
            <a:extLst>
              <a:ext uri="{FF2B5EF4-FFF2-40B4-BE49-F238E27FC236}">
                <a16:creationId xmlns:a16="http://schemas.microsoft.com/office/drawing/2014/main" id="{BCA9F11F-8458-5C5A-180F-74D5B659E5F1}"/>
              </a:ext>
            </a:extLst>
          </p:cNvPr>
          <p:cNvGraphicFramePr>
            <a:graphicFrameLocks noGrp="1"/>
          </p:cNvGraphicFramePr>
          <p:nvPr>
            <p:ph idx="1"/>
            <p:extLst>
              <p:ext uri="{D42A27DB-BD31-4B8C-83A1-F6EECF244321}">
                <p14:modId xmlns:p14="http://schemas.microsoft.com/office/powerpoint/2010/main" val="3554722833"/>
              </p:ext>
            </p:extLst>
          </p:nvPr>
        </p:nvGraphicFramePr>
        <p:xfrm>
          <a:off x="4941201" y="992181"/>
          <a:ext cx="6237359" cy="45662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039803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50" name="Rectangle 37">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Freeform: Shape 3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FF16713A-037F-6B52-2508-0888CB7A60F4}"/>
              </a:ext>
            </a:extLst>
          </p:cNvPr>
          <p:cNvSpPr>
            <a:spLocks noGrp="1"/>
          </p:cNvSpPr>
          <p:nvPr>
            <p:ph type="title"/>
          </p:nvPr>
        </p:nvSpPr>
        <p:spPr>
          <a:xfrm>
            <a:off x="535021" y="685800"/>
            <a:ext cx="2639962" cy="5105400"/>
          </a:xfrm>
        </p:spPr>
        <p:txBody>
          <a:bodyPr>
            <a:normAutofit/>
          </a:bodyPr>
          <a:lstStyle/>
          <a:p>
            <a:r>
              <a:rPr lang="en-GB" b="1">
                <a:solidFill>
                  <a:srgbClr val="FFFFFF"/>
                </a:solidFill>
              </a:rPr>
              <a:t>Seven key strengths of task-oriented leadership are:</a:t>
            </a:r>
            <a:endParaRPr lang="en-US">
              <a:solidFill>
                <a:srgbClr val="FFFFFF"/>
              </a:solidFill>
            </a:endParaRPr>
          </a:p>
          <a:p>
            <a:endParaRPr lang="en-GB">
              <a:solidFill>
                <a:srgbClr val="FFFFFF"/>
              </a:solidFill>
            </a:endParaRPr>
          </a:p>
        </p:txBody>
      </p:sp>
      <p:grpSp>
        <p:nvGrpSpPr>
          <p:cNvPr id="52" name="Group 4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4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4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4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4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3" name="TextBox 32">
            <a:extLst>
              <a:ext uri="{FF2B5EF4-FFF2-40B4-BE49-F238E27FC236}">
                <a16:creationId xmlns:a16="http://schemas.microsoft.com/office/drawing/2014/main" id="{C0BBB9A7-175E-093E-3E74-CFFB06252306}"/>
              </a:ext>
            </a:extLst>
          </p:cNvPr>
          <p:cNvSpPr txBox="1"/>
          <p:nvPr/>
        </p:nvSpPr>
        <p:spPr>
          <a:xfrm>
            <a:off x="5098716" y="5927558"/>
            <a:ext cx="62858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b="1" dirty="0">
              <a:solidFill>
                <a:srgbClr val="777777"/>
              </a:solidFill>
              <a:latin typeface="Lato"/>
              <a:ea typeface="Lato"/>
              <a:cs typeface="Lato"/>
            </a:endParaRPr>
          </a:p>
        </p:txBody>
      </p:sp>
      <p:graphicFrame>
        <p:nvGraphicFramePr>
          <p:cNvPr id="5" name="Content Placeholder 2">
            <a:extLst>
              <a:ext uri="{FF2B5EF4-FFF2-40B4-BE49-F238E27FC236}">
                <a16:creationId xmlns:a16="http://schemas.microsoft.com/office/drawing/2014/main" id="{23C4F98D-D124-0CF0-42AA-D4E4C880F773}"/>
              </a:ext>
            </a:extLst>
          </p:cNvPr>
          <p:cNvGraphicFramePr>
            <a:graphicFrameLocks noGrp="1"/>
          </p:cNvGraphicFramePr>
          <p:nvPr>
            <p:ph idx="1"/>
            <p:extLst>
              <p:ext uri="{D42A27DB-BD31-4B8C-83A1-F6EECF244321}">
                <p14:modId xmlns:p14="http://schemas.microsoft.com/office/powerpoint/2010/main" val="2712682087"/>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22507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EF831-1888-95CC-8615-2A52A3655585}"/>
              </a:ext>
            </a:extLst>
          </p:cNvPr>
          <p:cNvSpPr>
            <a:spLocks noGrp="1"/>
          </p:cNvSpPr>
          <p:nvPr>
            <p:ph type="title"/>
          </p:nvPr>
        </p:nvSpPr>
        <p:spPr>
          <a:xfrm>
            <a:off x="1631364" y="4011"/>
            <a:ext cx="10018713" cy="816810"/>
          </a:xfrm>
        </p:spPr>
        <p:txBody>
          <a:bodyPr/>
          <a:lstStyle/>
          <a:p>
            <a:r>
              <a:rPr lang="en-GB" dirty="0"/>
              <a:t>Relationship oriented leadership</a:t>
            </a:r>
          </a:p>
        </p:txBody>
      </p:sp>
      <p:graphicFrame>
        <p:nvGraphicFramePr>
          <p:cNvPr id="5" name="Content Placeholder 2">
            <a:extLst>
              <a:ext uri="{FF2B5EF4-FFF2-40B4-BE49-F238E27FC236}">
                <a16:creationId xmlns:a16="http://schemas.microsoft.com/office/drawing/2014/main" id="{6618EBC0-FCA3-8C48-8CCA-B2657A184262}"/>
              </a:ext>
            </a:extLst>
          </p:cNvPr>
          <p:cNvGraphicFramePr>
            <a:graphicFrameLocks noGrp="1"/>
          </p:cNvGraphicFramePr>
          <p:nvPr>
            <p:ph idx="1"/>
          </p:nvPr>
        </p:nvGraphicFramePr>
        <p:xfrm>
          <a:off x="1484310" y="822158"/>
          <a:ext cx="10620291" cy="57711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868719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5" name="Rectangle 6">
            <a:extLst>
              <a:ext uri="{FF2B5EF4-FFF2-40B4-BE49-F238E27FC236}">
                <a16:creationId xmlns:a16="http://schemas.microsoft.com/office/drawing/2014/main" id="{7FF78026-DEBB-4D5A-9A4E-8724566038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83B6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8">
            <a:extLst>
              <a:ext uri="{FF2B5EF4-FFF2-40B4-BE49-F238E27FC236}">
                <a16:creationId xmlns:a16="http://schemas.microsoft.com/office/drawing/2014/main" id="{E05E1684-CF44-4EAD-B3A4-FCE98461F3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Table&#10;&#10;Description automatically generated">
            <a:extLst>
              <a:ext uri="{FF2B5EF4-FFF2-40B4-BE49-F238E27FC236}">
                <a16:creationId xmlns:a16="http://schemas.microsoft.com/office/drawing/2014/main" id="{B33C9B8C-FD3B-07F6-1CAC-09F09C34DCA8}"/>
              </a:ext>
            </a:extLst>
          </p:cNvPr>
          <p:cNvPicPr>
            <a:picLocks noChangeAspect="1"/>
          </p:cNvPicPr>
          <p:nvPr/>
        </p:nvPicPr>
        <p:blipFill>
          <a:blip r:embed="rId3"/>
          <a:stretch>
            <a:fillRect/>
          </a:stretch>
        </p:blipFill>
        <p:spPr>
          <a:xfrm>
            <a:off x="643467" y="2379388"/>
            <a:ext cx="10905066" cy="2099224"/>
          </a:xfrm>
          <a:prstGeom prst="rect">
            <a:avLst/>
          </a:prstGeom>
        </p:spPr>
      </p:pic>
    </p:spTree>
    <p:extLst>
      <p:ext uri="{BB962C8B-B14F-4D97-AF65-F5344CB8AC3E}">
        <p14:creationId xmlns:p14="http://schemas.microsoft.com/office/powerpoint/2010/main" val="5185788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A4AF7A3A-7767-EF67-1AAA-18CA2ED7A643}"/>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rPr>
              <a:t>The advantages of my leadership style (task oriented)</a:t>
            </a:r>
            <a:endParaRPr lang="en-GB" sz="3200">
              <a:solidFill>
                <a:srgbClr val="FFFFFF"/>
              </a:solidFill>
              <a:ea typeface="+mj-lt"/>
              <a:cs typeface="+mj-lt"/>
            </a:endParaRPr>
          </a:p>
          <a:p>
            <a:pPr algn="l"/>
            <a:endParaRPr lang="en-GB" sz="3200">
              <a:solidFill>
                <a:srgbClr val="FFFFFF"/>
              </a:solidFill>
            </a:endParaRP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DDE4F96D-6F6E-A80B-D199-67BFD865E593}"/>
              </a:ext>
            </a:extLst>
          </p:cNvPr>
          <p:cNvSpPr>
            <a:spLocks noGrp="1"/>
          </p:cNvSpPr>
          <p:nvPr>
            <p:ph idx="1"/>
          </p:nvPr>
        </p:nvSpPr>
        <p:spPr>
          <a:xfrm>
            <a:off x="5117106" y="-89567"/>
            <a:ext cx="6385918" cy="6950241"/>
          </a:xfrm>
        </p:spPr>
        <p:txBody>
          <a:bodyPr>
            <a:normAutofit/>
          </a:bodyPr>
          <a:lstStyle/>
          <a:p>
            <a:pPr>
              <a:lnSpc>
                <a:spcPct val="90000"/>
              </a:lnSpc>
            </a:pPr>
            <a:r>
              <a:rPr lang="en-GB" sz="1300" dirty="0">
                <a:ea typeface="+mn-lt"/>
                <a:cs typeface="+mn-lt"/>
              </a:rPr>
              <a:t>Reach more goals: Since you are continuously finding ways to reach your aims, you will exceed expectations speedier in your career. Utilizing the Shrewd (particular, quantifiable, achievable, pertinent, time-bound) goal strategy makes a difference you make more reasonable aims for your group. It too makes a difference you meet your company’s goals, which may be helpful to everybody who works there.</a:t>
            </a:r>
            <a:endParaRPr lang="en-US" dirty="0"/>
          </a:p>
          <a:p>
            <a:pPr>
              <a:lnSpc>
                <a:spcPct val="90000"/>
              </a:lnSpc>
              <a:buClr>
                <a:srgbClr val="1287C3"/>
              </a:buClr>
            </a:pPr>
            <a:r>
              <a:rPr lang="en-GB" sz="1300" dirty="0">
                <a:ea typeface="+mn-lt"/>
                <a:cs typeface="+mn-lt"/>
              </a:rPr>
              <a:t> Meet due dates: When you are focused on getting work done, you tend to meet all your due dates. This will aid you construct a great affinity with clients and company administrators. It too gives your group a chance to work ahead on bigger ventures or errands.</a:t>
            </a:r>
            <a:endParaRPr lang="en-GB" dirty="0"/>
          </a:p>
          <a:p>
            <a:pPr>
              <a:lnSpc>
                <a:spcPct val="90000"/>
              </a:lnSpc>
              <a:buClr>
                <a:srgbClr val="1287C3"/>
              </a:buClr>
            </a:pPr>
            <a:r>
              <a:rPr lang="en-GB" sz="1300" dirty="0">
                <a:ea typeface="+mn-lt"/>
                <a:cs typeface="+mn-lt"/>
              </a:rPr>
              <a:t>Clear administration: By clearly characterizing your team’s goals, work obligations, and desires, you are guaranteeing everybody is on the same page. A few representatives flourish off structure and organization, making you the perfect pioneer for them. Your consistency is great for workers trying to be better at time administration and organization. </a:t>
            </a:r>
          </a:p>
          <a:p>
            <a:pPr>
              <a:lnSpc>
                <a:spcPct val="90000"/>
              </a:lnSpc>
              <a:buClr>
                <a:srgbClr val="1287C3"/>
              </a:buClr>
            </a:pPr>
            <a:r>
              <a:rPr lang="en-GB" sz="1300" dirty="0">
                <a:ea typeface="+mn-lt"/>
                <a:cs typeface="+mn-lt"/>
              </a:rPr>
              <a:t>Help representatives succeed: If you are this kind of pioneer, at that point you tend to set up clear ways for victory for your group individuals. They know precisely what they ought to do to awe administration and progress in their careers. Their victory is less approximately office legislative issues and more approximately the real work they are creating. Independent workers appreciate having a chance to prove their esteem at work without having to blend with other workers to urge ahead.</a:t>
            </a:r>
          </a:p>
          <a:p>
            <a:pPr>
              <a:lnSpc>
                <a:spcPct val="90000"/>
              </a:lnSpc>
              <a:buClr>
                <a:srgbClr val="1287C3"/>
              </a:buClr>
            </a:pPr>
            <a:r>
              <a:rPr lang="en-GB" sz="1300" dirty="0">
                <a:ea typeface="+mn-lt"/>
                <a:cs typeface="+mn-lt"/>
              </a:rPr>
              <a:t>Discover way better frameworks: The key to getting more work done is finding superior procedures and frameworks. You are inclined to cutting out any pointless assignments, which many representatives may appreciate. Busy work may be a squander of time for these sorts of pioneers, making them more likely to discover more imperative work for their group.</a:t>
            </a:r>
          </a:p>
        </p:txBody>
      </p:sp>
    </p:spTree>
    <p:extLst>
      <p:ext uri="{BB962C8B-B14F-4D97-AF65-F5344CB8AC3E}">
        <p14:creationId xmlns:p14="http://schemas.microsoft.com/office/powerpoint/2010/main" val="38289132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92908-C82B-EF3C-C0F7-4ED99739596D}"/>
              </a:ext>
            </a:extLst>
          </p:cNvPr>
          <p:cNvSpPr>
            <a:spLocks noGrp="1"/>
          </p:cNvSpPr>
          <p:nvPr>
            <p:ph type="title"/>
          </p:nvPr>
        </p:nvSpPr>
        <p:spPr>
          <a:xfrm>
            <a:off x="1760706" y="685800"/>
            <a:ext cx="9742318" cy="1752599"/>
          </a:xfrm>
        </p:spPr>
        <p:txBody>
          <a:bodyPr>
            <a:normAutofit/>
          </a:bodyPr>
          <a:lstStyle/>
          <a:p>
            <a:r>
              <a:rPr lang="en-GB" dirty="0"/>
              <a:t>The disadvantages of my leadership style (task oriented)</a:t>
            </a:r>
            <a:endParaRPr lang="en-GB" dirty="0">
              <a:ea typeface="+mj-lt"/>
              <a:cs typeface="+mj-lt"/>
            </a:endParaRPr>
          </a:p>
          <a:p>
            <a:endParaRPr lang="en-GB" dirty="0"/>
          </a:p>
        </p:txBody>
      </p:sp>
      <p:graphicFrame>
        <p:nvGraphicFramePr>
          <p:cNvPr id="24" name="Content Placeholder 2">
            <a:extLst>
              <a:ext uri="{FF2B5EF4-FFF2-40B4-BE49-F238E27FC236}">
                <a16:creationId xmlns:a16="http://schemas.microsoft.com/office/drawing/2014/main" id="{93FF4A3E-0203-32B3-A6CB-4CDB56EAD872}"/>
              </a:ext>
            </a:extLst>
          </p:cNvPr>
          <p:cNvGraphicFramePr>
            <a:graphicFrameLocks noGrp="1"/>
          </p:cNvGraphicFramePr>
          <p:nvPr>
            <p:ph idx="1"/>
            <p:extLst>
              <p:ext uri="{D42A27DB-BD31-4B8C-83A1-F6EECF244321}">
                <p14:modId xmlns:p14="http://schemas.microsoft.com/office/powerpoint/2010/main" val="4159640578"/>
              </p:ext>
            </p:extLst>
          </p:nvPr>
        </p:nvGraphicFramePr>
        <p:xfrm>
          <a:off x="1760705" y="2694562"/>
          <a:ext cx="9742319" cy="309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38005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13"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17"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8"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9"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0"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1"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2"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783B75D5-7ABA-FD2A-D722-DC22AE804E46}"/>
              </a:ext>
            </a:extLst>
          </p:cNvPr>
          <p:cNvSpPr>
            <a:spLocks noGrp="1"/>
          </p:cNvSpPr>
          <p:nvPr>
            <p:ph type="title"/>
          </p:nvPr>
        </p:nvSpPr>
        <p:spPr>
          <a:xfrm>
            <a:off x="3842083" y="-9358"/>
            <a:ext cx="7345891" cy="892565"/>
          </a:xfrm>
        </p:spPr>
        <p:txBody>
          <a:bodyPr>
            <a:normAutofit/>
          </a:bodyPr>
          <a:lstStyle/>
          <a:p>
            <a:r>
              <a:rPr lang="en-GB" dirty="0"/>
              <a:t>Conclusion</a:t>
            </a:r>
          </a:p>
        </p:txBody>
      </p:sp>
      <p:pic>
        <p:nvPicPr>
          <p:cNvPr id="5" name="Picture 4" descr="One in a crowd">
            <a:extLst>
              <a:ext uri="{FF2B5EF4-FFF2-40B4-BE49-F238E27FC236}">
                <a16:creationId xmlns:a16="http://schemas.microsoft.com/office/drawing/2014/main" id="{6100D51B-AF00-3932-4FC0-DF875F88571A}"/>
              </a:ext>
            </a:extLst>
          </p:cNvPr>
          <p:cNvPicPr>
            <a:picLocks noChangeAspect="1"/>
          </p:cNvPicPr>
          <p:nvPr/>
        </p:nvPicPr>
        <p:blipFill rotWithShape="1">
          <a:blip r:embed="rId3"/>
          <a:srcRect l="34722" r="27448"/>
          <a:stretch/>
        </p:blipFill>
        <p:spPr>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23" name="Content Placeholder 2">
            <a:extLst>
              <a:ext uri="{FF2B5EF4-FFF2-40B4-BE49-F238E27FC236}">
                <a16:creationId xmlns:a16="http://schemas.microsoft.com/office/drawing/2014/main" id="{FF6D5F1C-DC3D-8C4B-D84F-DF191879A462}"/>
              </a:ext>
            </a:extLst>
          </p:cNvPr>
          <p:cNvSpPr>
            <a:spLocks noGrp="1"/>
          </p:cNvSpPr>
          <p:nvPr>
            <p:ph idx="1"/>
          </p:nvPr>
        </p:nvSpPr>
        <p:spPr>
          <a:xfrm>
            <a:off x="3696814" y="1166617"/>
            <a:ext cx="7659156" cy="5132582"/>
          </a:xfrm>
        </p:spPr>
        <p:txBody>
          <a:bodyPr vert="horz" lIns="91440" tIns="45720" rIns="91440" bIns="45720" rtlCol="0">
            <a:normAutofit/>
          </a:bodyPr>
          <a:lstStyle/>
          <a:p>
            <a:pPr>
              <a:lnSpc>
                <a:spcPct val="90000"/>
              </a:lnSpc>
            </a:pPr>
            <a:r>
              <a:rPr lang="en-GB" sz="2000" dirty="0"/>
              <a:t>A Best Leader should combine both styles :task-oriented and relationship-oriented, to have a long-term team and a happy team. To achieve goals in deadlines with respect, gratitude, positive attitude, integrity, very good communication, and good influence to lead by example, to have team bonding and help employees to succeed and find together better systems.</a:t>
            </a:r>
          </a:p>
          <a:p>
            <a:pPr>
              <a:lnSpc>
                <a:spcPct val="90000"/>
              </a:lnSpc>
              <a:buClr>
                <a:srgbClr val="1287C3"/>
              </a:buClr>
            </a:pPr>
            <a:r>
              <a:rPr lang="en-GB" sz="2000" dirty="0"/>
              <a:t>From all the module tests I have done and all my experience as a leadership in Amazon, it show that I am also a task-oriented leadership, but also, I am a democratic leadership.</a:t>
            </a:r>
          </a:p>
          <a:p>
            <a:pPr>
              <a:lnSpc>
                <a:spcPct val="90000"/>
              </a:lnSpc>
              <a:buClr>
                <a:srgbClr val="1287C3"/>
              </a:buClr>
            </a:pPr>
            <a:r>
              <a:rPr lang="en-GB" sz="2000" dirty="0"/>
              <a:t>I care about my team; I always listen to them and ask for them ideas but at the same time I give them clear directions and I have clear expectation to achieve every goal in deadline and set new records, but as a team.</a:t>
            </a:r>
          </a:p>
        </p:txBody>
      </p:sp>
    </p:spTree>
    <p:extLst>
      <p:ext uri="{BB962C8B-B14F-4D97-AF65-F5344CB8AC3E}">
        <p14:creationId xmlns:p14="http://schemas.microsoft.com/office/powerpoint/2010/main" val="32110146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AF4DA3D-6CAE-B21F-B2F7-8BD07687DB28}"/>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rPr>
              <a:t>References</a:t>
            </a: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DFA9E7CC-2216-F556-E155-F74D75166773}"/>
              </a:ext>
            </a:extLst>
          </p:cNvPr>
          <p:cNvSpPr>
            <a:spLocks noGrp="1"/>
          </p:cNvSpPr>
          <p:nvPr>
            <p:ph idx="1"/>
          </p:nvPr>
        </p:nvSpPr>
        <p:spPr>
          <a:xfrm>
            <a:off x="5117106" y="1354222"/>
            <a:ext cx="6385918" cy="5105400"/>
          </a:xfrm>
        </p:spPr>
        <p:txBody>
          <a:bodyPr>
            <a:normAutofit/>
          </a:bodyPr>
          <a:lstStyle/>
          <a:p>
            <a:pPr>
              <a:lnSpc>
                <a:spcPct val="90000"/>
              </a:lnSpc>
            </a:pPr>
            <a:r>
              <a:rPr lang="en-GB" sz="1700">
                <a:ea typeface="+mn-lt"/>
                <a:cs typeface="+mn-lt"/>
              </a:rPr>
              <a:t>Anzalone, Chris. </a:t>
            </a:r>
            <a:r>
              <a:rPr lang="en-GB" sz="1700">
                <a:ea typeface="+mn-lt"/>
                <a:cs typeface="+mn-lt"/>
                <a:hlinkClick r:id="rId3"/>
              </a:rPr>
              <a:t>"Differences between Task-Oriented Leaders &amp; Relational-Oriented Leaders"</a:t>
            </a:r>
            <a:r>
              <a:rPr lang="en-GB" sz="1700">
                <a:ea typeface="+mn-lt"/>
                <a:cs typeface="+mn-lt"/>
              </a:rPr>
              <a:t>. Demand Media. Retrieved 3 November 2012.</a:t>
            </a:r>
          </a:p>
          <a:p>
            <a:pPr>
              <a:lnSpc>
                <a:spcPct val="90000"/>
              </a:lnSpc>
              <a:buClr>
                <a:srgbClr val="1287C3"/>
              </a:buClr>
            </a:pPr>
            <a:r>
              <a:rPr lang="en-GB" sz="1700">
                <a:ea typeface="+mn-lt"/>
                <a:cs typeface="+mn-lt"/>
              </a:rPr>
              <a:t>Arana, Jose M.; Chambel, M. Jose; Curral, Luis; Tabernero, Carmen (Nov 2009). "The role of task-oriented versus relationship-oriented leadership on normative contract and group performance". </a:t>
            </a:r>
            <a:r>
              <a:rPr lang="en-GB" sz="1700" i="1">
                <a:ea typeface="+mn-lt"/>
                <a:cs typeface="+mn-lt"/>
              </a:rPr>
              <a:t>Social Behavior and Personality</a:t>
            </a:r>
            <a:r>
              <a:rPr lang="en-GB" sz="1700">
                <a:ea typeface="+mn-lt"/>
                <a:cs typeface="+mn-lt"/>
              </a:rPr>
              <a:t>. </a:t>
            </a:r>
            <a:r>
              <a:rPr lang="en-GB" sz="1700" b="1">
                <a:ea typeface="+mn-lt"/>
                <a:cs typeface="+mn-lt"/>
              </a:rPr>
              <a:t>37</a:t>
            </a:r>
            <a:r>
              <a:rPr lang="en-GB" sz="1700">
                <a:ea typeface="+mn-lt"/>
                <a:cs typeface="+mn-lt"/>
              </a:rPr>
              <a:t> (10): 1391. </a:t>
            </a:r>
            <a:r>
              <a:rPr lang="en-GB" sz="1700">
                <a:ea typeface="+mn-lt"/>
                <a:cs typeface="+mn-lt"/>
                <a:hlinkClick r:id="rId4"/>
              </a:rPr>
              <a:t>doi</a:t>
            </a:r>
            <a:r>
              <a:rPr lang="en-GB" sz="1700">
                <a:ea typeface="+mn-lt"/>
                <a:cs typeface="+mn-lt"/>
              </a:rPr>
              <a:t>:</a:t>
            </a:r>
            <a:r>
              <a:rPr lang="en-GB" sz="1700">
                <a:ea typeface="+mn-lt"/>
                <a:cs typeface="+mn-lt"/>
                <a:hlinkClick r:id="rId5"/>
              </a:rPr>
              <a:t>10.2224/sbp.2009.37.10.1391</a:t>
            </a:r>
            <a:r>
              <a:rPr lang="en-GB" sz="1700">
                <a:ea typeface="+mn-lt"/>
                <a:cs typeface="+mn-lt"/>
              </a:rPr>
              <a:t>. </a:t>
            </a:r>
            <a:r>
              <a:rPr lang="en-GB" sz="1700">
                <a:ea typeface="+mn-lt"/>
                <a:cs typeface="+mn-lt"/>
                <a:hlinkClick r:id="rId6"/>
              </a:rPr>
              <a:t>hdl</a:t>
            </a:r>
            <a:r>
              <a:rPr lang="en-GB" sz="1700">
                <a:ea typeface="+mn-lt"/>
                <a:cs typeface="+mn-lt"/>
              </a:rPr>
              <a:t>:</a:t>
            </a:r>
            <a:r>
              <a:rPr lang="en-GB" sz="1700">
                <a:ea typeface="+mn-lt"/>
                <a:cs typeface="+mn-lt"/>
                <a:hlinkClick r:id="rId7"/>
              </a:rPr>
              <a:t>10451/11009</a:t>
            </a:r>
            <a:r>
              <a:rPr lang="en-GB" sz="1700">
                <a:ea typeface="+mn-lt"/>
                <a:cs typeface="+mn-lt"/>
              </a:rPr>
              <a:t>.</a:t>
            </a:r>
          </a:p>
          <a:p>
            <a:pPr>
              <a:lnSpc>
                <a:spcPct val="90000"/>
              </a:lnSpc>
              <a:buClr>
                <a:srgbClr val="1287C3"/>
              </a:buClr>
            </a:pPr>
            <a:r>
              <a:rPr lang="en-GB" sz="1700">
                <a:ea typeface="+mn-lt"/>
                <a:cs typeface="+mn-lt"/>
              </a:rPr>
              <a:t> Griffin, Ronald J. Ebert, Ricky W. (2010). </a:t>
            </a:r>
            <a:r>
              <a:rPr lang="en-GB" sz="1700" i="1">
                <a:ea typeface="+mn-lt"/>
                <a:cs typeface="+mn-lt"/>
              </a:rPr>
              <a:t>Business essentials</a:t>
            </a:r>
            <a:r>
              <a:rPr lang="en-GB" sz="1700">
                <a:ea typeface="+mn-lt"/>
                <a:cs typeface="+mn-lt"/>
              </a:rPr>
              <a:t> (8th ed.). Upper Saddle River, NJ: Prentice Hall. pp. 135–136. </a:t>
            </a:r>
            <a:r>
              <a:rPr lang="en-GB" sz="1700">
                <a:ea typeface="+mn-lt"/>
                <a:cs typeface="+mn-lt"/>
                <a:hlinkClick r:id="rId8"/>
              </a:rPr>
              <a:t>ISBN</a:t>
            </a:r>
            <a:r>
              <a:rPr lang="en-GB" sz="1700">
                <a:ea typeface="+mn-lt"/>
                <a:cs typeface="+mn-lt"/>
              </a:rPr>
              <a:t> 978-0-13-705349-0.</a:t>
            </a:r>
            <a:endParaRPr lang="en-GB" sz="1700"/>
          </a:p>
          <a:p>
            <a:pPr>
              <a:lnSpc>
                <a:spcPct val="90000"/>
              </a:lnSpc>
              <a:buClr>
                <a:srgbClr val="1287C3"/>
              </a:buClr>
            </a:pPr>
            <a:r>
              <a:rPr lang="en-GB" sz="1700" dirty="0">
                <a:ea typeface="+mn-lt"/>
                <a:cs typeface="+mn-lt"/>
              </a:rPr>
              <a:t>Jacoby, Jacob (1968) Creative ability of task oriented versus person-oriented leaders. The journal of Creative </a:t>
            </a:r>
            <a:r>
              <a:rPr lang="en-GB" sz="1700">
                <a:ea typeface="+mn-lt"/>
                <a:cs typeface="+mn-lt"/>
              </a:rPr>
              <a:t>behaviour</a:t>
            </a:r>
            <a:r>
              <a:rPr lang="en-GB" sz="1700" dirty="0">
                <a:ea typeface="+mn-lt"/>
                <a:cs typeface="+mn-lt"/>
              </a:rPr>
              <a:t>,2(4),249-253</a:t>
            </a:r>
          </a:p>
          <a:p>
            <a:pPr>
              <a:lnSpc>
                <a:spcPct val="90000"/>
              </a:lnSpc>
              <a:buClr>
                <a:srgbClr val="1287C3"/>
              </a:buClr>
            </a:pPr>
            <a:r>
              <a:rPr lang="en-GB" sz="1700">
                <a:ea typeface="+mn-lt"/>
                <a:cs typeface="+mn-lt"/>
              </a:rPr>
              <a:t>Reilly, Anthony Joseph, III (1968). "The Effects of Different Leadership Styles on Group Performance: A Field Experiment".</a:t>
            </a:r>
            <a:endParaRPr lang="en-GB" sz="1700"/>
          </a:p>
          <a:p>
            <a:pPr>
              <a:lnSpc>
                <a:spcPct val="90000"/>
              </a:lnSpc>
              <a:buClr>
                <a:srgbClr val="1287C3"/>
              </a:buClr>
            </a:pPr>
            <a:r>
              <a:rPr lang="en-GB" sz="1700">
                <a:ea typeface="+mn-lt"/>
                <a:cs typeface="+mn-lt"/>
              </a:rPr>
              <a:t> </a:t>
            </a:r>
            <a:r>
              <a:rPr lang="en-GB" sz="1700" i="1">
                <a:ea typeface="+mn-lt"/>
                <a:cs typeface="+mn-lt"/>
                <a:hlinkClick r:id="rId9"/>
              </a:rPr>
              <a:t>"The Blake Mouton Managerial Grid"</a:t>
            </a:r>
            <a:r>
              <a:rPr lang="en-GB" sz="1700" i="1">
                <a:ea typeface="+mn-lt"/>
                <a:cs typeface="+mn-lt"/>
              </a:rPr>
              <a:t>. Mind Tools. Retrieved 2 November 2012.</a:t>
            </a:r>
            <a:endParaRPr lang="en-GB" sz="1700"/>
          </a:p>
          <a:p>
            <a:pPr>
              <a:lnSpc>
                <a:spcPct val="90000"/>
              </a:lnSpc>
              <a:buClr>
                <a:srgbClr val="1287C3"/>
              </a:buClr>
            </a:pPr>
            <a:endParaRPr lang="en-GB" sz="1700"/>
          </a:p>
          <a:p>
            <a:pPr>
              <a:lnSpc>
                <a:spcPct val="90000"/>
              </a:lnSpc>
              <a:buClr>
                <a:srgbClr val="1287C3"/>
              </a:buClr>
            </a:pPr>
            <a:endParaRPr lang="en-GB" sz="1700"/>
          </a:p>
          <a:p>
            <a:pPr>
              <a:lnSpc>
                <a:spcPct val="90000"/>
              </a:lnSpc>
              <a:buClr>
                <a:srgbClr val="1287C3"/>
              </a:buClr>
            </a:pPr>
            <a:endParaRPr lang="en-GB" sz="1700"/>
          </a:p>
          <a:p>
            <a:pPr>
              <a:buClr>
                <a:srgbClr val="1287C3"/>
              </a:buClr>
            </a:pPr>
            <a:endParaRPr lang="en-GB" dirty="0"/>
          </a:p>
        </p:txBody>
      </p:sp>
    </p:spTree>
    <p:extLst>
      <p:ext uri="{BB962C8B-B14F-4D97-AF65-F5344CB8AC3E}">
        <p14:creationId xmlns:p14="http://schemas.microsoft.com/office/powerpoint/2010/main" val="129796889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350455F8-10A0-4EEF-9BB1-9035E295B165}">
  <ds:schemaRefs>
    <ds:schemaRef ds:uri="http://schemas.microsoft.com/sharepoint/v3/contenttype/forms"/>
  </ds:schemaRefs>
</ds:datastoreItem>
</file>

<file path=customXml/itemProps2.xml><?xml version="1.0" encoding="utf-8"?>
<ds:datastoreItem xmlns:ds="http://schemas.openxmlformats.org/officeDocument/2006/customXml" ds:itemID="{7C2F7BF6-CD39-4568-B8BD-EA8D252E100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9B0F2AC-8567-4D03-BFFC-653DB596C528}">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Props/app.xml><?xml version="1.0" encoding="utf-8"?>
<Properties xmlns="http://schemas.openxmlformats.org/officeDocument/2006/extended-properties" xmlns:vt="http://schemas.openxmlformats.org/officeDocument/2006/docPropsVTypes">
  <Template>Madison</Template>
  <TotalTime>0</TotalTime>
  <Words>1</Words>
  <Application>Microsoft Office PowerPoint</Application>
  <PresentationFormat>Widescreen</PresentationFormat>
  <Paragraphs>1</Paragraphs>
  <Slides>24</Slides>
  <Notes>1</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Parallax</vt:lpstr>
      <vt:lpstr>Student name: Roxana Madalina Dranga Student ID: 1914993 Programme: BA Leadership and Management Module: Emergent Leadership Skills in the workplace Module code: BMSW 6101 Lecturer: Sujeewa Herath Assignment title: Portfolio  University of Wales Trinity Saint David</vt:lpstr>
      <vt:lpstr>Table of content</vt:lpstr>
      <vt:lpstr>Introduction</vt:lpstr>
      <vt:lpstr>Leadership</vt:lpstr>
      <vt:lpstr>The key leadership styles </vt:lpstr>
      <vt:lpstr>Leadership styles</vt:lpstr>
      <vt:lpstr>Transactional Leadership</vt:lpstr>
      <vt:lpstr>Transformational leadership</vt:lpstr>
      <vt:lpstr>PowerPoint Presentation</vt:lpstr>
      <vt:lpstr>PowerPoint Presentation</vt:lpstr>
      <vt:lpstr>PowerPoint Presentation</vt:lpstr>
      <vt:lpstr>Democratic style is my style based on the module quiz:   https://www.verywellmind.com/whats-your-leadership-style-3866929?quizResult=705ec57c&amp;quizResult=705ec57c&amp;quizResult=705ec57c&amp;quizResult=705ec57c</vt:lpstr>
      <vt:lpstr>What are the advantages and disadvantages of democratic leadership style?</vt:lpstr>
      <vt:lpstr>PowerPoint Presentation</vt:lpstr>
      <vt:lpstr>As per above tests, the result shows I am a task-oriented leadership .</vt:lpstr>
      <vt:lpstr>Task oriented leadership style</vt:lpstr>
      <vt:lpstr>Strengths and strategies of task-oriented leadership </vt:lpstr>
      <vt:lpstr>Seven key strengths of task-oriented leadership are: </vt:lpstr>
      <vt:lpstr>Relationship oriented leadership</vt:lpstr>
      <vt:lpstr>PowerPoint Presentation</vt:lpstr>
      <vt:lpstr>The advantages of my leadership style (task oriented) </vt:lpstr>
      <vt:lpstr>The disadvantages of my leadership style (task oriented)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887</cp:revision>
  <dcterms:created xsi:type="dcterms:W3CDTF">2022-06-10T10:28:51Z</dcterms:created>
  <dcterms:modified xsi:type="dcterms:W3CDTF">2022-07-11T10:29:11Z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