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4" r:id="rId2"/>
    <p:sldMasterId id="2147483739" r:id="rId3"/>
  </p:sldMasterIdLst>
  <p:notesMasterIdLst>
    <p:notesMasterId r:id="rId9"/>
  </p:notesMasterIdLst>
  <p:sldIdLst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2F23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viewProps" Target="viewProps.xml"/><Relationship Id="rId5" Type="http://schemas.openxmlformats.org/officeDocument/2006/relationships/slide" Target="slides/slide2.xml"/><Relationship Id="rId10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484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2355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355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C61F1812-A798-4F2B-B946-71DEBBC38C8C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latin typeface="Arial" charset="0"/>
                <a:cs typeface="+mn-cs"/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latin typeface="Arial" charset="0"/>
                <a:cs typeface="+mn-cs"/>
              </a:endParaRPr>
            </a:p>
          </p:txBody>
        </p:sp>
      </p:grpSp>
      <p:sp>
        <p:nvSpPr>
          <p:cNvPr id="113669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367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2D50AE-4581-4944-AF79-EFC17A52F6D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703890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2DDE136-7E58-499C-B733-B712D3AB9FE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85826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205FAAD-C54B-4DA4-AEAA-06B1C19A0D2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371413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C8C1CB-1206-4785-8734-963AD6EE1D0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5677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355DFA5-3887-4745-A8BB-A1695C0BE63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243425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E481B04-04C1-42C0-A2F9-9D6F512FD89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18408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6F42F2C-AFA5-4631-9E44-E3863D691BD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85627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C89D394-CBA3-4DBE-8CFA-B9C42CDEBD1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26177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9E80E4A-DD3F-41DF-8CC8-716B0AA64F0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21911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EA3C298-08D7-4BFE-87E9-810F8E5DDFD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275542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7497797-D1B9-46EB-AC23-AA02BD01E53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919732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EB3BF81-C0F4-4641-9658-DCE77C0224D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428092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4300"/>
            <a:ext cx="4038600" cy="2171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EFD27B1-7D80-44CD-BB4E-4609058DF24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257399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213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66FB6B3-1358-4CE7-B882-3C7C38EB7DC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584099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de-DE" sz="2400">
              <a:latin typeface="Times New Roman" pitchFamily="18" charset="0"/>
              <a:cs typeface="+mn-cs"/>
            </a:endParaRPr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latin typeface="Times New Roman" pitchFamily="18" charset="0"/>
                <a:cs typeface="+mn-cs"/>
              </a:endParaRP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latin typeface="Times New Roman" pitchFamily="18" charset="0"/>
                <a:cs typeface="+mn-cs"/>
              </a:endParaRP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latin typeface="Times New Roman" pitchFamily="18" charset="0"/>
                <a:cs typeface="+mn-cs"/>
              </a:endParaRP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latin typeface="Times New Roman" pitchFamily="18" charset="0"/>
                <a:cs typeface="+mn-cs"/>
              </a:endParaRPr>
            </a:p>
          </p:txBody>
        </p:sp>
        <p:sp>
          <p:nvSpPr>
            <p:cNvPr id="10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latin typeface="Arial" charset="0"/>
                <a:cs typeface="+mn-cs"/>
              </a:endParaRPr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latin typeface="Times New Roman" pitchFamily="18" charset="0"/>
                <a:cs typeface="+mn-cs"/>
              </a:endParaRPr>
            </a:p>
          </p:txBody>
        </p:sp>
      </p:grpSp>
      <p:sp>
        <p:nvSpPr>
          <p:cNvPr id="1167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674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2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3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/>
            </a:lvl1pPr>
          </a:lstStyle>
          <a:p>
            <a:fld id="{E82577D0-3561-43ED-B743-5C10E79F549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683401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8DFD791-A445-4491-AA5E-AA44BEB1995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639356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1A1445-D954-4DF0-A983-ABBB03A5753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535004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448CFC9-315C-4556-8E32-9E3F1212034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868155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76E08D0-DEDC-4F15-ADF7-572D2E53A56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6546543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163BDC0-E6B9-4367-AFD3-0A604F03908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7118533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FCAB57C-5D3A-4CC1-B344-4E573500F07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1455382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62EC811-54AC-4337-8139-E255236A5CF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477476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de-DE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C5353B9-152D-45AB-A223-5A331EFC378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1256129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26CA6D4-4BF0-42FB-8693-9C19C26B5C2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2382731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52756EC-A97D-4A9D-92CB-83005FF2E25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6961705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 Diagonal Corner Rectangle 7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/>
          <a:lstStyle>
            <a:lvl1pPr marL="0" algn="r">
              <a:defRPr sz="4800"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>
          <a:xfrm>
            <a:off x="5562600" y="6508750"/>
            <a:ext cx="3001963" cy="274638"/>
          </a:xfrm>
        </p:spPr>
        <p:txBody>
          <a:bodyPr vert="horz"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0"/>
          <p:cNvSpPr>
            <a:spLocks noGrp="1"/>
          </p:cNvSpPr>
          <p:nvPr>
            <p:ph type="sldNum" sz="quarter" idx="11"/>
          </p:nvPr>
        </p:nvSpPr>
        <p:spPr>
          <a:xfrm>
            <a:off x="8639175" y="6508750"/>
            <a:ext cx="463550" cy="274638"/>
          </a:xfrm>
        </p:spPr>
        <p:txBody>
          <a:bodyPr/>
          <a:lstStyle>
            <a:lvl1pPr>
              <a:defRPr/>
            </a:lvl1pPr>
          </a:lstStyle>
          <a:p>
            <a:fld id="{72D54EEE-E348-46C5-B7A5-3FFC760AC1FE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7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1600200" y="6508750"/>
            <a:ext cx="3906838" cy="274638"/>
          </a:xfrm>
        </p:spPr>
        <p:txBody>
          <a:bodyPr vert="horz"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6272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033420-649A-4351-9689-5BD378C44E0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4157701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000125" y="3267075"/>
            <a:ext cx="7407275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13513"/>
            <a:ext cx="3001963" cy="274637"/>
          </a:xfrm>
        </p:spPr>
        <p:txBody>
          <a:bodyPr vert="horz"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9175" y="6513513"/>
            <a:ext cx="463550" cy="274637"/>
          </a:xfrm>
        </p:spPr>
        <p:txBody>
          <a:bodyPr/>
          <a:lstStyle>
            <a:lvl1pPr>
              <a:defRPr/>
            </a:lvl1pPr>
          </a:lstStyle>
          <a:p>
            <a:fld id="{689A8B0C-A5B7-4ACC-BE79-67335A8FA956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7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13513"/>
            <a:ext cx="3906838" cy="274637"/>
          </a:xfrm>
        </p:spPr>
        <p:txBody>
          <a:bodyPr vert="horz"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342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40763" y="6515100"/>
            <a:ext cx="465137" cy="273050"/>
          </a:xfrm>
        </p:spPr>
        <p:txBody>
          <a:bodyPr/>
          <a:lstStyle>
            <a:lvl1pPr>
              <a:defRPr/>
            </a:lvl1pPr>
          </a:lstStyle>
          <a:p>
            <a:fld id="{F9200098-EC95-4E95-AB19-0B138D09A83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0998040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17538" y="2165350"/>
            <a:ext cx="3748087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4800600" y="2165350"/>
            <a:ext cx="3749675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640763" y="6515100"/>
            <a:ext cx="465137" cy="273050"/>
          </a:xfrm>
        </p:spPr>
        <p:txBody>
          <a:bodyPr/>
          <a:lstStyle>
            <a:lvl1pPr>
              <a:defRPr/>
            </a:lvl1pPr>
          </a:lstStyle>
          <a:p>
            <a:fld id="{4675B529-9B68-4D26-B217-443A31788CE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742671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588963" y="1423988"/>
            <a:ext cx="8001000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0D9A74-E338-42D6-8B88-C4D421D21CC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0050833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F65C4C-1321-491A-80AC-A004BADEC5B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376566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5057775" y="1057275"/>
            <a:ext cx="3748088" cy="9525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/>
          <a:lstStyle>
            <a:lvl1pPr marL="0" algn="r">
              <a:buNone/>
              <a:defRPr sz="2000" b="1"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8"/>
          <p:cNvSpPr>
            <a:spLocks noGrp="1"/>
          </p:cNvSpPr>
          <p:nvPr>
            <p:ph type="dt" sz="half" idx="10"/>
          </p:nvPr>
        </p:nvSpPr>
        <p:spPr>
          <a:xfrm>
            <a:off x="5562600" y="6513513"/>
            <a:ext cx="3001963" cy="274637"/>
          </a:xfrm>
        </p:spPr>
        <p:txBody>
          <a:bodyPr vert="horz"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9"/>
          <p:cNvSpPr>
            <a:spLocks noGrp="1"/>
          </p:cNvSpPr>
          <p:nvPr>
            <p:ph type="sldNum" sz="quarter" idx="11"/>
          </p:nvPr>
        </p:nvSpPr>
        <p:spPr>
          <a:xfrm>
            <a:off x="8639175" y="6513513"/>
            <a:ext cx="463550" cy="274637"/>
          </a:xfrm>
        </p:spPr>
        <p:txBody>
          <a:bodyPr/>
          <a:lstStyle>
            <a:lvl1pPr>
              <a:defRPr/>
            </a:lvl1pPr>
          </a:lstStyle>
          <a:p>
            <a:fld id="{2601B18A-407D-4F88-83C2-C7C250B3E490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8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1600200" y="6513513"/>
            <a:ext cx="3906838" cy="274637"/>
          </a:xfrm>
        </p:spPr>
        <p:txBody>
          <a:bodyPr vert="horz"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7614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/>
          <a:lstStyle>
            <a:lvl1pPr marL="0" algn="r">
              <a:buNone/>
              <a:defRPr sz="2000" b="1"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Picture Placeholder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5" name="Date Placeholder 7"/>
          <p:cNvSpPr>
            <a:spLocks noGrp="1"/>
          </p:cNvSpPr>
          <p:nvPr>
            <p:ph type="dt" sz="half" idx="10"/>
          </p:nvPr>
        </p:nvSpPr>
        <p:spPr>
          <a:xfrm>
            <a:off x="5562600" y="6508750"/>
            <a:ext cx="3001963" cy="274638"/>
          </a:xfrm>
        </p:spPr>
        <p:txBody>
          <a:bodyPr vert="horz"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8"/>
          <p:cNvSpPr>
            <a:spLocks noGrp="1"/>
          </p:cNvSpPr>
          <p:nvPr>
            <p:ph type="sldNum" sz="quarter" idx="11"/>
          </p:nvPr>
        </p:nvSpPr>
        <p:spPr>
          <a:xfrm>
            <a:off x="8639175" y="6508750"/>
            <a:ext cx="463550" cy="274638"/>
          </a:xfrm>
        </p:spPr>
        <p:txBody>
          <a:bodyPr/>
          <a:lstStyle>
            <a:lvl1pPr>
              <a:defRPr/>
            </a:lvl1pPr>
          </a:lstStyle>
          <a:p>
            <a:fld id="{AD3CA371-6292-4BC2-89A0-5F3283B06BF9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7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1600200" y="6508750"/>
            <a:ext cx="3906838" cy="274638"/>
          </a:xfrm>
        </p:spPr>
        <p:txBody>
          <a:bodyPr vert="horz" rtlCol="0"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65693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6A3080-D497-4072-98DD-BC550D6D4D4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706763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Date Placeholder 1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028648A-AAD2-4FF4-AFC5-D33487CDAC6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959441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213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0095C209-3325-4260-A213-BD874DD7144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094139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112643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latin typeface="Arial" charset="0"/>
                <a:cs typeface="+mn-cs"/>
              </a:endParaRPr>
            </a:p>
          </p:txBody>
        </p:sp>
        <p:sp>
          <p:nvSpPr>
            <p:cNvPr id="112644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latin typeface="Arial" charset="0"/>
                <a:cs typeface="+mn-cs"/>
              </a:endParaRPr>
            </a:p>
          </p:txBody>
        </p:sp>
      </p:grpSp>
      <p:sp>
        <p:nvSpPr>
          <p:cNvPr id="11264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2646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2647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264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264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ED0F9DE0-BE25-4CA9-99B0-FA54E4D88C17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89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  <p:sldLayoutId id="2147483774" r:id="rId13"/>
    <p:sldLayoutId id="2147483775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anose="05000000000000000000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anose="05000000000000000000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anose="05000000000000000000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157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>
                <a:solidFill>
                  <a:schemeClr val="tx1"/>
                </a:solidFill>
                <a:effectLst/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57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solidFill>
                  <a:schemeClr val="tx1"/>
                </a:solidFill>
                <a:effectLst/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57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2451513D-5406-4504-BDA8-E03489233C52}" type="slidenum">
              <a:rPr lang="en-US" altLang="en-US"/>
              <a:pPr/>
              <a:t>‹#›</a:t>
            </a:fld>
            <a:endParaRPr lang="en-US" altLang="en-US"/>
          </a:p>
        </p:txBody>
      </p:sp>
      <p:grpSp>
        <p:nvGrpSpPr>
          <p:cNvPr id="2055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115720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latin typeface="Arial" charset="0"/>
                <a:cs typeface="+mn-cs"/>
              </a:endParaRPr>
            </a:p>
          </p:txBody>
        </p:sp>
        <p:sp>
          <p:nvSpPr>
            <p:cNvPr id="115721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latin typeface="Times New Roman" pitchFamily="18" charset="0"/>
                <a:cs typeface="+mn-cs"/>
              </a:endParaRPr>
            </a:p>
          </p:txBody>
        </p:sp>
        <p:sp>
          <p:nvSpPr>
            <p:cNvPr id="115722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latin typeface="Times New Roman" pitchFamily="18" charset="0"/>
                <a:cs typeface="+mn-cs"/>
              </a:endParaRPr>
            </a:p>
          </p:txBody>
        </p:sp>
        <p:sp>
          <p:nvSpPr>
            <p:cNvPr id="115723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latin typeface="Times New Roman" pitchFamily="18" charset="0"/>
                <a:cs typeface="+mn-cs"/>
              </a:endParaRPr>
            </a:p>
          </p:txBody>
        </p:sp>
        <p:sp>
          <p:nvSpPr>
            <p:cNvPr id="115724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latin typeface="Times New Roman" pitchFamily="18" charset="0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0" r:id="rId1"/>
    <p:sldLayoutId id="2147483776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469900" indent="-469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anose="05000000000000000000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anose="05000000000000000000" pitchFamily="2" charset="2"/>
        <a:buChar char="n"/>
        <a:defRPr sz="2800">
          <a:solidFill>
            <a:schemeClr val="tx1"/>
          </a:solidFill>
          <a:latin typeface="+mn-lt"/>
          <a:cs typeface="+mn-cs"/>
        </a:defRPr>
      </a:lvl2pPr>
      <a:lvl3pPr marL="1377950" indent="-468313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anose="05000000000000000000" pitchFamily="2" charset="2"/>
        <a:buChar char="o"/>
        <a:defRPr sz="2400">
          <a:solidFill>
            <a:schemeClr val="tx1"/>
          </a:solidFill>
          <a:latin typeface="+mn-lt"/>
          <a:cs typeface="+mn-cs"/>
        </a:defRPr>
      </a:lvl3pPr>
      <a:lvl4pPr marL="1827213" indent="-4381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anose="05000000000000000000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4pPr>
      <a:lvl5pPr marL="2297113" indent="-46831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5pPr>
      <a:lvl6pPr marL="27543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6pPr>
      <a:lvl7pPr marL="32115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7pPr>
      <a:lvl8pPr marL="36687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8pPr>
      <a:lvl9pPr marL="41259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Diagonal Corner Rectangle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1638" cy="274638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  <a:latin typeface="Arial" charset="0"/>
                <a:cs typeface="Arial" charset="0"/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1963" cy="274638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  <a:latin typeface="Arial" charset="0"/>
                <a:cs typeface="Arial" charset="0"/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39175" y="6515100"/>
            <a:ext cx="463550" cy="273050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600">
                <a:solidFill>
                  <a:srgbClr val="DFE0D4"/>
                </a:solidFill>
              </a:defRPr>
            </a:lvl1pPr>
          </a:lstStyle>
          <a:p>
            <a:fld id="{DCB3E824-5878-4350-B9E2-ADE7D19F4DB5}" type="slidenum">
              <a:rPr lang="en-GB" altLang="en-US"/>
              <a:pPr/>
              <a:t>‹#›</a:t>
            </a:fld>
            <a:endParaRPr lang="en-GB" alt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54000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081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457200" y="1646238"/>
            <a:ext cx="82296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1" r:id="rId1"/>
    <p:sldLayoutId id="2147483792" r:id="rId2"/>
    <p:sldLayoutId id="2147483793" r:id="rId3"/>
    <p:sldLayoutId id="2147483794" r:id="rId4"/>
    <p:sldLayoutId id="2147483795" r:id="rId5"/>
    <p:sldLayoutId id="2147483796" r:id="rId6"/>
    <p:sldLayoutId id="2147483786" r:id="rId7"/>
    <p:sldLayoutId id="2147483797" r:id="rId8"/>
    <p:sldLayoutId id="2147483798" r:id="rId9"/>
    <p:sldLayoutId id="2147483787" r:id="rId10"/>
    <p:sldLayoutId id="2147483788" r:id="rId11"/>
    <p:sldLayoutId id="2147483799" r:id="rId12"/>
  </p:sldLayoutIdLst>
  <p:txStyles>
    <p:titleStyle>
      <a:lvl1pPr marL="53975" indent="-53975" algn="r" rtl="0" fontAlgn="base">
        <a:spcBef>
          <a:spcPct val="0"/>
        </a:spcBef>
        <a:spcAft>
          <a:spcPct val="0"/>
        </a:spcAft>
        <a:defRPr sz="4600" kern="1200">
          <a:solidFill>
            <a:srgbClr val="E7EACB"/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lvl2pPr marL="53975" indent="-539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anose="02060603020205020403" pitchFamily="18" charset="0"/>
        </a:defRPr>
      </a:lvl2pPr>
      <a:lvl3pPr marL="53975" indent="-539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anose="02060603020205020403" pitchFamily="18" charset="0"/>
        </a:defRPr>
      </a:lvl3pPr>
      <a:lvl4pPr marL="53975" indent="-539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anose="02060603020205020403" pitchFamily="18" charset="0"/>
        </a:defRPr>
      </a:lvl4pPr>
      <a:lvl5pPr marL="53975" indent="-539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anose="02060603020205020403" pitchFamily="18" charset="0"/>
        </a:defRPr>
      </a:lvl5pPr>
      <a:lvl6pPr marL="511175" indent="-539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anose="02060603020205020403" pitchFamily="18" charset="0"/>
        </a:defRPr>
      </a:lvl6pPr>
      <a:lvl7pPr marL="968375" indent="-539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anose="02060603020205020403" pitchFamily="18" charset="0"/>
        </a:defRPr>
      </a:lvl7pPr>
      <a:lvl8pPr marL="1425575" indent="-539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anose="02060603020205020403" pitchFamily="18" charset="0"/>
        </a:defRPr>
      </a:lvl8pPr>
      <a:lvl9pPr marL="1882775" indent="-53975" algn="r" rtl="0" fontAlgn="base">
        <a:spcBef>
          <a:spcPct val="0"/>
        </a:spcBef>
        <a:spcAft>
          <a:spcPct val="0"/>
        </a:spcAft>
        <a:defRPr sz="4600">
          <a:solidFill>
            <a:srgbClr val="E7EACB"/>
          </a:solidFill>
          <a:latin typeface="Rockwell" panose="02060603020205020403" pitchFamily="18" charset="0"/>
        </a:defRPr>
      </a:lvl9pPr>
      <a:extLst/>
    </p:titleStyle>
    <p:bodyStyle>
      <a:lvl1pPr marL="292100" indent="-292100" algn="l" rtl="0" fontAlgn="base">
        <a:spcBef>
          <a:spcPct val="0"/>
        </a:spcBef>
        <a:spcAft>
          <a:spcPct val="0"/>
        </a:spcAft>
        <a:buClr>
          <a:schemeClr val="accent1"/>
        </a:buClr>
        <a:buSzPct val="70000"/>
        <a:buFont typeface="Wingdings 2" panose="05020102010507070707" pitchFamily="18" charset="2"/>
        <a:buChar char="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28600" algn="l" rtl="0" fontAlgn="base">
        <a:spcBef>
          <a:spcPts val="400"/>
        </a:spcBef>
        <a:spcAft>
          <a:spcPct val="0"/>
        </a:spcAft>
        <a:buClr>
          <a:schemeClr val="accent2"/>
        </a:buClr>
        <a:buSzPct val="9000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190500" algn="l" rtl="0" fontAlgn="base">
        <a:spcBef>
          <a:spcPts val="400"/>
        </a:spcBef>
        <a:spcAft>
          <a:spcPct val="0"/>
        </a:spcAft>
        <a:buClr>
          <a:srgbClr val="A8CDD7"/>
        </a:buClr>
        <a:buSzPct val="100000"/>
        <a:buFont typeface="Wingdings 2" panose="05020102010507070707" pitchFamily="18" charset="2"/>
        <a:buChar char="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fontAlgn="base">
        <a:spcBef>
          <a:spcPts val="400"/>
        </a:spcBef>
        <a:spcAft>
          <a:spcPct val="0"/>
        </a:spcAft>
        <a:buClr>
          <a:srgbClr val="A8CDD7"/>
        </a:buClr>
        <a:buSzPct val="100000"/>
        <a:buFont typeface="Wingdings 2" panose="05020102010507070707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82563" algn="l" rtl="0" fontAlgn="base">
        <a:spcBef>
          <a:spcPts val="400"/>
        </a:spcBef>
        <a:spcAft>
          <a:spcPct val="0"/>
        </a:spcAft>
        <a:buClr>
          <a:srgbClr val="A8CDD7"/>
        </a:buClr>
        <a:buSzPct val="100000"/>
        <a:buFont typeface="Wingdings 2" panose="05020102010507070707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2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/>
          <a:lstStyle/>
          <a:p>
            <a:pPr marL="54864" indent="0" fontAlgn="auto">
              <a:spcAft>
                <a:spcPts val="0"/>
              </a:spcAft>
              <a:defRPr/>
            </a:pPr>
            <a:r>
              <a:rPr lang="en-GB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/>
              </a:rPr>
              <a:t>The forces of Yin and Yang</a:t>
            </a:r>
          </a:p>
        </p:txBody>
      </p:sp>
      <p:pic>
        <p:nvPicPr>
          <p:cNvPr id="15363" name="Picture 6" descr="YinYang1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109913" y="1646238"/>
            <a:ext cx="2924175" cy="4525962"/>
          </a:xfr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5" descr="YinYang2"/>
          <p:cNvPicPr>
            <a:picLocks noGrp="1" noChangeAspect="1" noChangeArrowheads="1"/>
          </p:cNvPicPr>
          <p:nvPr>
            <p:ph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71550" y="939800"/>
            <a:ext cx="7272338" cy="4446588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>
            <a:normAutofit fontScale="90000"/>
          </a:bodyPr>
          <a:lstStyle/>
          <a:p>
            <a:pPr marL="54864" indent="0" fontAlgn="auto">
              <a:spcAft>
                <a:spcPts val="0"/>
              </a:spcAft>
              <a:defRPr/>
            </a:pPr>
            <a:r>
              <a:rPr lang="en-US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Hunting a deer interpreted through Yin and Yang: I</a:t>
            </a:r>
            <a:endParaRPr lang="en-GB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457200" y="1646238"/>
          <a:ext cx="8229600" cy="49377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7141">
                <a:tc>
                  <a:txBody>
                    <a:bodyPr/>
                    <a:lstStyle/>
                    <a:p>
                      <a:r>
                        <a:rPr lang="en-US" sz="2400" dirty="0"/>
                        <a:t>Yang phase</a:t>
                      </a:r>
                      <a:endParaRPr lang="en-GB" sz="2400" dirty="0"/>
                    </a:p>
                  </a:txBody>
                  <a:tcPr marT="45714" marB="45714"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Yin phase</a:t>
                      </a:r>
                      <a:endParaRPr lang="en-GB" sz="2400" dirty="0"/>
                    </a:p>
                  </a:txBody>
                  <a:tcPr marT="45714" marB="45714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79984">
                <a:tc>
                  <a:txBody>
                    <a:bodyPr/>
                    <a:lstStyle/>
                    <a:p>
                      <a:r>
                        <a:rPr lang="en-US" sz="2400" dirty="0"/>
                        <a:t>Hunter shoots arrow or bullet</a:t>
                      </a:r>
                    </a:p>
                    <a:p>
                      <a:endParaRPr lang="en-US" sz="2400" dirty="0"/>
                    </a:p>
                    <a:p>
                      <a:r>
                        <a:rPr lang="en-US" sz="2400" dirty="0"/>
                        <a:t>4</a:t>
                      </a:r>
                      <a:r>
                        <a:rPr lang="en-US" sz="2400" baseline="0" dirty="0"/>
                        <a:t> stages</a:t>
                      </a:r>
                    </a:p>
                    <a:p>
                      <a:endParaRPr lang="en-US" sz="2400" dirty="0"/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kumimoji="0" lang="en-US" sz="2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tracking down the deer </a:t>
                      </a:r>
                      <a:endParaRPr kumimoji="0" lang="en-US" sz="2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  <a:sym typeface="Wingdings"/>
                      </a:endParaRP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kumimoji="0" lang="en-US" sz="2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take aim </a:t>
                      </a:r>
                      <a:endParaRPr kumimoji="0" lang="en-US" sz="2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  <a:sym typeface="Wingdings"/>
                      </a:endParaRP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kumimoji="0" lang="en-US" sz="2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pull the trigger </a:t>
                      </a:r>
                      <a:endParaRPr kumimoji="0" lang="en-US" sz="2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  <a:sym typeface="Wingdings"/>
                      </a:endParaRP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kumimoji="0" lang="en-US" sz="2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 bullet is fired 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endParaRPr kumimoji="0" lang="en-US" sz="2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342900" indent="-342900">
                        <a:buFont typeface="+mj-lt"/>
                        <a:buNone/>
                      </a:pPr>
                      <a:r>
                        <a:rPr kumimoji="0" lang="en-US" sz="2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Wingdings" pitchFamily="2" charset="2"/>
                        </a:rPr>
                        <a:t> </a:t>
                      </a:r>
                      <a:r>
                        <a:rPr kumimoji="0" lang="en-US" sz="2400" b="1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Wingdings" pitchFamily="2" charset="2"/>
                        </a:rPr>
                        <a:t>Intensification of action</a:t>
                      </a:r>
                      <a:endParaRPr lang="en-GB" sz="2400" b="1" dirty="0"/>
                    </a:p>
                  </a:txBody>
                  <a:tcPr marT="45714" marB="45714"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Animal is hit and sinks to the</a:t>
                      </a:r>
                      <a:r>
                        <a:rPr lang="en-US" sz="2400" baseline="0" dirty="0"/>
                        <a:t> ground</a:t>
                      </a:r>
                    </a:p>
                    <a:p>
                      <a:endParaRPr lang="en-US" sz="2400" baseline="0" dirty="0"/>
                    </a:p>
                    <a:p>
                      <a:r>
                        <a:rPr lang="en-US" sz="2400" baseline="0" dirty="0"/>
                        <a:t>4 stages</a:t>
                      </a:r>
                    </a:p>
                    <a:p>
                      <a:endParaRPr lang="en-US" sz="2400" baseline="0" dirty="0"/>
                    </a:p>
                    <a:p>
                      <a:pPr marL="457200" indent="-457200">
                        <a:buFont typeface="+mj-lt"/>
                        <a:buAutoNum type="arabicPeriod"/>
                      </a:pPr>
                      <a:r>
                        <a:rPr kumimoji="0" lang="en-US" sz="2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 bullet reaches deer </a:t>
                      </a:r>
                    </a:p>
                    <a:p>
                      <a:pPr marL="457200" indent="-457200">
                        <a:buFont typeface="+mj-lt"/>
                        <a:buAutoNum type="arabicPeriod"/>
                      </a:pPr>
                      <a:r>
                        <a:rPr kumimoji="0" lang="en-US" sz="2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penetrates its skin </a:t>
                      </a:r>
                    </a:p>
                    <a:p>
                      <a:pPr marL="457200" indent="-457200">
                        <a:buFont typeface="+mj-lt"/>
                        <a:buAutoNum type="arabicPeriod"/>
                      </a:pPr>
                      <a:r>
                        <a:rPr kumimoji="0" lang="en-US" sz="2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reaches the heart </a:t>
                      </a:r>
                    </a:p>
                    <a:p>
                      <a:pPr marL="457200" indent="-457200">
                        <a:buFont typeface="+mj-lt"/>
                        <a:buAutoNum type="arabicPeriod"/>
                      </a:pPr>
                      <a:r>
                        <a:rPr kumimoji="0" lang="en-US" sz="2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deer drops dead </a:t>
                      </a:r>
                      <a:endParaRPr lang="en-US" sz="2400" baseline="0" dirty="0"/>
                    </a:p>
                    <a:p>
                      <a:endParaRPr lang="en-GB" sz="2400" dirty="0"/>
                    </a:p>
                  </a:txBody>
                  <a:tcPr marT="45714" marB="45714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>
            <a:normAutofit fontScale="90000"/>
          </a:bodyPr>
          <a:lstStyle/>
          <a:p>
            <a:pPr marL="54864" indent="0" fontAlgn="auto">
              <a:spcAft>
                <a:spcPts val="0"/>
              </a:spcAft>
              <a:defRPr/>
            </a:pPr>
            <a:r>
              <a:rPr lang="en-US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Hunting a deer interpreted through Yin and Yang: II</a:t>
            </a:r>
            <a:endParaRPr lang="en-GB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4943434"/>
              </p:ext>
            </p:extLst>
          </p:nvPr>
        </p:nvGraphicFramePr>
        <p:xfrm>
          <a:off x="457200" y="1646238"/>
          <a:ext cx="8229600" cy="31089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7107">
                <a:tc>
                  <a:txBody>
                    <a:bodyPr/>
                    <a:lstStyle/>
                    <a:p>
                      <a:r>
                        <a:rPr lang="en-US" sz="2400" dirty="0"/>
                        <a:t>Yang phase</a:t>
                      </a:r>
                      <a:endParaRPr lang="en-GB" sz="2400" dirty="0"/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Activity</a:t>
                      </a:r>
                      <a:endParaRPr lang="en-GB" sz="2400" dirty="0"/>
                    </a:p>
                  </a:txBody>
                  <a:tcPr marT="45711" marB="45711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51218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kumimoji="0" lang="en-US" sz="2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tracking down the deer </a:t>
                      </a:r>
                      <a:endParaRPr kumimoji="0" lang="en-US" sz="2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  <a:sym typeface="Wingdings"/>
                      </a:endParaRP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kumimoji="0" lang="en-US" sz="2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take aim </a:t>
                      </a:r>
                      <a:endParaRPr kumimoji="0" lang="en-US" sz="2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  <a:sym typeface="Wingdings"/>
                      </a:endParaRP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endParaRPr kumimoji="0" lang="en-US" sz="2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kumimoji="0" lang="en-US" sz="2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pull the trigger </a:t>
                      </a:r>
                      <a:endParaRPr kumimoji="0" lang="en-US" sz="2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  <a:sym typeface="Wingdings"/>
                      </a:endParaRP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kumimoji="0" lang="en-US" sz="2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 bullet is fired </a:t>
                      </a:r>
                    </a:p>
                    <a:p>
                      <a:pPr marL="342900" indent="-342900">
                        <a:buFont typeface="+mj-lt"/>
                        <a:buNone/>
                      </a:pPr>
                      <a:endParaRPr kumimoji="0" lang="en-US" sz="2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T="45711" marB="45711"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Phase of potential activity </a:t>
                      </a:r>
                      <a:r>
                        <a:rPr lang="en-US" sz="2400" dirty="0">
                          <a:sym typeface="Wingdings" pitchFamily="2" charset="2"/>
                        </a:rPr>
                        <a:t> </a:t>
                      </a:r>
                      <a:r>
                        <a:rPr lang="en-US" sz="2400" b="1" dirty="0">
                          <a:solidFill>
                            <a:schemeClr val="tx1">
                              <a:lumMod val="85000"/>
                            </a:schemeClr>
                          </a:solidFill>
                        </a:rPr>
                        <a:t>Wood</a:t>
                      </a:r>
                    </a:p>
                    <a:p>
                      <a:endParaRPr lang="en-US" sz="2400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2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Phase of actual activity (the arrow is in the air) </a:t>
                      </a:r>
                      <a:r>
                        <a:rPr kumimoji="0" lang="en-US" sz="2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Wingdings"/>
                        </a:rPr>
                        <a:t></a:t>
                      </a:r>
                      <a:r>
                        <a:rPr kumimoji="0" lang="en-US" sz="2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US" sz="2400" b="1" kern="1200" dirty="0">
                          <a:solidFill>
                            <a:schemeClr val="tx1">
                              <a:lumMod val="85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Fire</a:t>
                      </a:r>
                      <a:endParaRPr kumimoji="0" lang="en-GB" sz="2400" b="1" kern="1200" dirty="0">
                        <a:solidFill>
                          <a:schemeClr val="tx1">
                            <a:lumMod val="85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 sz="2400" dirty="0"/>
                    </a:p>
                    <a:p>
                      <a:endParaRPr lang="en-GB" sz="2400" dirty="0"/>
                    </a:p>
                  </a:txBody>
                  <a:tcPr marT="45711" marB="45711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</p:spPr>
        <p:txBody>
          <a:bodyPr>
            <a:normAutofit fontScale="90000"/>
          </a:bodyPr>
          <a:lstStyle/>
          <a:p>
            <a:pPr marL="54864" indent="0" fontAlgn="auto">
              <a:spcAft>
                <a:spcPts val="0"/>
              </a:spcAft>
              <a:defRPr/>
            </a:pPr>
            <a:r>
              <a:rPr lang="en-US" dirty="0"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</a:rPr>
              <a:t>Hunting a deer interpreted through Yin and Yang: III</a:t>
            </a:r>
            <a:endParaRPr lang="en-GB" dirty="0"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</a:endParaRP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9225249"/>
              </p:ext>
            </p:extLst>
          </p:nvPr>
        </p:nvGraphicFramePr>
        <p:xfrm>
          <a:off x="457200" y="1646238"/>
          <a:ext cx="8229600" cy="23780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7322">
                <a:tc>
                  <a:txBody>
                    <a:bodyPr/>
                    <a:lstStyle/>
                    <a:p>
                      <a:r>
                        <a:rPr lang="en-US" sz="2400" dirty="0"/>
                        <a:t>Yin phase</a:t>
                      </a:r>
                      <a:endParaRPr lang="en-GB" sz="2400" dirty="0"/>
                    </a:p>
                  </a:txBody>
                  <a:tcPr marT="45732" marB="45732"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Activity</a:t>
                      </a:r>
                      <a:endParaRPr lang="en-GB" sz="2400" dirty="0"/>
                    </a:p>
                  </a:txBody>
                  <a:tcPr marT="45732" marB="45732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20753">
                <a:tc>
                  <a:txBody>
                    <a:bodyPr/>
                    <a:lstStyle/>
                    <a:p>
                      <a:pPr marL="457200" indent="-457200">
                        <a:buFont typeface="+mj-lt"/>
                        <a:buAutoNum type="arabicPeriod"/>
                      </a:pPr>
                      <a:r>
                        <a:rPr kumimoji="0" lang="en-US" sz="2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the bullet reaches deer </a:t>
                      </a:r>
                    </a:p>
                    <a:p>
                      <a:pPr marL="457200" indent="-457200">
                        <a:buFont typeface="+mj-lt"/>
                        <a:buAutoNum type="arabicPeriod"/>
                      </a:pPr>
                      <a:r>
                        <a:rPr kumimoji="0" lang="en-US" sz="2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penetrates its skin </a:t>
                      </a:r>
                    </a:p>
                    <a:p>
                      <a:pPr marL="457200" indent="-457200">
                        <a:buFont typeface="+mj-lt"/>
                        <a:buAutoNum type="arabicPeriod"/>
                      </a:pPr>
                      <a:endParaRPr kumimoji="0" lang="en-US" sz="24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457200" indent="-457200">
                        <a:buFont typeface="+mj-lt"/>
                        <a:buAutoNum type="arabicPeriod"/>
                      </a:pPr>
                      <a:r>
                        <a:rPr kumimoji="0" lang="en-US" sz="2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reaches the heart </a:t>
                      </a:r>
                    </a:p>
                    <a:p>
                      <a:pPr marL="457200" indent="-457200">
                        <a:buFont typeface="+mj-lt"/>
                        <a:buAutoNum type="arabicPeriod"/>
                      </a:pPr>
                      <a:r>
                        <a:rPr kumimoji="0" lang="en-US" sz="2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deer drops dead</a:t>
                      </a:r>
                    </a:p>
                  </a:txBody>
                  <a:tcPr marT="45732" marB="45732"/>
                </a:tc>
                <a:tc>
                  <a:txBody>
                    <a:bodyPr/>
                    <a:lstStyle/>
                    <a:p>
                      <a:r>
                        <a:rPr kumimoji="0" lang="en-US" sz="2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Phase of potential structuring </a:t>
                      </a:r>
                      <a:r>
                        <a:rPr kumimoji="0" lang="en-US" sz="2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Wingdings" pitchFamily="2" charset="2"/>
                        </a:rPr>
                        <a:t> </a:t>
                      </a:r>
                      <a:r>
                        <a:rPr kumimoji="0" lang="en-US" sz="2400" b="1" kern="1200" dirty="0">
                          <a:solidFill>
                            <a:schemeClr val="tx1">
                              <a:lumMod val="85000"/>
                            </a:schemeClr>
                          </a:solidFill>
                          <a:latin typeface="+mn-lt"/>
                          <a:ea typeface="+mn-ea"/>
                          <a:cs typeface="+mn-cs"/>
                          <a:sym typeface="Wingdings" pitchFamily="2" charset="2"/>
                        </a:rPr>
                        <a:t>Metal</a:t>
                      </a:r>
                      <a:endParaRPr lang="en-US" sz="2400" b="1" dirty="0">
                        <a:solidFill>
                          <a:schemeClr val="tx1">
                            <a:lumMod val="85000"/>
                          </a:schemeClr>
                        </a:solidFill>
                      </a:endParaRPr>
                    </a:p>
                    <a:p>
                      <a:endParaRPr lang="en-US" sz="2400" dirty="0"/>
                    </a:p>
                    <a:p>
                      <a:r>
                        <a:rPr kumimoji="0" lang="en-US" sz="2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Phase of actual structured effect  </a:t>
                      </a:r>
                      <a:r>
                        <a:rPr kumimoji="0" lang="en-US" sz="2400" kern="120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  <a:sym typeface="Wingdings" pitchFamily="2" charset="2"/>
                        </a:rPr>
                        <a:t> </a:t>
                      </a:r>
                      <a:r>
                        <a:rPr kumimoji="0" lang="en-US" sz="2400" b="1" kern="1200" dirty="0">
                          <a:solidFill>
                            <a:schemeClr val="tx1">
                              <a:lumMod val="85000"/>
                            </a:schemeClr>
                          </a:solidFill>
                          <a:latin typeface="+mn-lt"/>
                          <a:ea typeface="+mn-ea"/>
                          <a:cs typeface="+mn-cs"/>
                          <a:sym typeface="Wingdings" pitchFamily="2" charset="2"/>
                        </a:rPr>
                        <a:t>Water</a:t>
                      </a:r>
                      <a:endParaRPr lang="en-GB" sz="2400" b="1" dirty="0">
                        <a:solidFill>
                          <a:schemeClr val="tx1">
                            <a:lumMod val="85000"/>
                          </a:schemeClr>
                        </a:solidFill>
                      </a:endParaRPr>
                    </a:p>
                  </a:txBody>
                  <a:tcPr marT="45732" marB="45732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642938" y="4572000"/>
            <a:ext cx="8072437" cy="11080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en-US" sz="2400" dirty="0">
                <a:solidFill>
                  <a:schemeClr val="bg1"/>
                </a:solidFill>
                <a:latin typeface="+mn-lt"/>
                <a:cs typeface="Arial" charset="0"/>
              </a:rPr>
              <a:t>Phase during which activity shifts towards receptivity </a:t>
            </a:r>
            <a:r>
              <a:rPr lang="en-US" sz="2400" dirty="0">
                <a:solidFill>
                  <a:schemeClr val="bg1"/>
                </a:solidFill>
                <a:latin typeface="+mn-lt"/>
                <a:cs typeface="Arial" charset="0"/>
                <a:sym typeface="Wingdings"/>
              </a:rPr>
              <a:t></a:t>
            </a:r>
            <a:r>
              <a:rPr lang="en-US" sz="2400" dirty="0">
                <a:solidFill>
                  <a:schemeClr val="bg1"/>
                </a:solidFill>
                <a:latin typeface="+mn-lt"/>
                <a:cs typeface="Arial" charset="0"/>
              </a:rPr>
              <a:t> </a:t>
            </a:r>
            <a:r>
              <a:rPr lang="en-US" sz="2400" b="1" dirty="0">
                <a:solidFill>
                  <a:schemeClr val="tx1">
                    <a:lumMod val="85000"/>
                  </a:schemeClr>
                </a:solidFill>
                <a:latin typeface="+mn-lt"/>
                <a:cs typeface="Arial" charset="0"/>
              </a:rPr>
              <a:t>Earth</a:t>
            </a:r>
            <a:endParaRPr lang="en-GB" sz="2400" b="1" dirty="0">
              <a:solidFill>
                <a:schemeClr val="tx1">
                  <a:lumMod val="85000"/>
                </a:schemeClr>
              </a:solidFill>
              <a:latin typeface="+mn-lt"/>
              <a:cs typeface="Arial" charset="0"/>
            </a:endParaRPr>
          </a:p>
          <a:p>
            <a:pPr>
              <a:defRPr/>
            </a:pPr>
            <a:endParaRPr lang="en-GB" dirty="0">
              <a:latin typeface="Arial" charset="0"/>
              <a:cs typeface="Arial" charset="0"/>
            </a:endParaRPr>
          </a:p>
        </p:txBody>
      </p:sp>
    </p:spTree>
  </p:cSld>
  <p:clrMapOvr>
    <a:masterClrMapping/>
  </p:clrMapOvr>
</p:sld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meKatharina">
  <a:themeElements>
    <a:clrScheme name="Slit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Sli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Slit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lit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Quadrant">
  <a:themeElements>
    <a:clrScheme name="Quadrant 2">
      <a:dk1>
        <a:srgbClr val="000000"/>
      </a:dk1>
      <a:lt1>
        <a:srgbClr val="FFFFFF"/>
      </a:lt1>
      <a:dk2>
        <a:srgbClr val="420000"/>
      </a:dk2>
      <a:lt2>
        <a:srgbClr val="660000"/>
      </a:lt2>
      <a:accent1>
        <a:srgbClr val="CCCC00"/>
      </a:accent1>
      <a:accent2>
        <a:srgbClr val="999966"/>
      </a:accent2>
      <a:accent3>
        <a:srgbClr val="FFFFFF"/>
      </a:accent3>
      <a:accent4>
        <a:srgbClr val="000000"/>
      </a:accent4>
      <a:accent5>
        <a:srgbClr val="E2E2AA"/>
      </a:accent5>
      <a:accent6>
        <a:srgbClr val="8A8A5C"/>
      </a:accent6>
      <a:hlink>
        <a:srgbClr val="996633"/>
      </a:hlink>
      <a:folHlink>
        <a:srgbClr val="993300"/>
      </a:folHlink>
    </a:clrScheme>
    <a:fontScheme name="Quadrant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Qu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Foundry">
  <a:themeElements>
    <a:clrScheme name="Foundry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Foundry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oundry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ThemeKatharina</Template>
  <TotalTime>233</TotalTime>
  <Words>161</Words>
  <Application>Microsoft Office PowerPoint</Application>
  <PresentationFormat>On-screen Show (4:3)</PresentationFormat>
  <Paragraphs>45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5</vt:i4>
      </vt:variant>
    </vt:vector>
  </HeadingPairs>
  <TitlesOfParts>
    <vt:vector size="15" baseType="lpstr">
      <vt:lpstr>Arial</vt:lpstr>
      <vt:lpstr>Tahoma</vt:lpstr>
      <vt:lpstr>Wingdings</vt:lpstr>
      <vt:lpstr>Times New Roman</vt:lpstr>
      <vt:lpstr>Rockwell</vt:lpstr>
      <vt:lpstr>Wingdings 2</vt:lpstr>
      <vt:lpstr>+mj-lt</vt:lpstr>
      <vt:lpstr>ThemeKatharina</vt:lpstr>
      <vt:lpstr>Quadrant</vt:lpstr>
      <vt:lpstr>Foundry</vt:lpstr>
      <vt:lpstr>The forces of Yin and Yang</vt:lpstr>
      <vt:lpstr>PowerPoint Presentation</vt:lpstr>
      <vt:lpstr>Hunting a deer interpreted through Yin and Yang: I</vt:lpstr>
      <vt:lpstr>Hunting a deer interpreted through Yin and Yang: II</vt:lpstr>
      <vt:lpstr>Hunting a deer interpreted through Yin and Yang: III</vt:lpstr>
    </vt:vector>
  </TitlesOfParts>
  <Company>Samsung Electronics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Roel Sterckx</dc:creator>
  <cp:lastModifiedBy>Thomas Jansen</cp:lastModifiedBy>
  <cp:revision>39</cp:revision>
  <dcterms:created xsi:type="dcterms:W3CDTF">2007-10-11T23:13:31Z</dcterms:created>
  <dcterms:modified xsi:type="dcterms:W3CDTF">2017-03-13T22:42:50Z</dcterms:modified>
</cp:coreProperties>
</file>