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Lst>
  <p:sldIdLst>
    <p:sldId id="260" r:id="rId2"/>
    <p:sldId id="256" r:id="rId3"/>
    <p:sldId id="257" r:id="rId4"/>
    <p:sldId id="258" r:id="rId5"/>
    <p:sldId id="259" r:id="rId6"/>
    <p:sldId id="261" r:id="rId7"/>
    <p:sldId id="262" r:id="rId8"/>
    <p:sldId id="264" r:id="rId9"/>
    <p:sldId id="263" r:id="rId10"/>
    <p:sldId id="265"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EB2E11-16E6-F78B-72A0-C0F95C4F70AB}" v="382" dt="2025-11-26T19:17:50.510"/>
    <p1510:client id="{62E2F2EA-F2E7-8352-0EF5-0C0A5D65290F}" v="816" dt="2025-11-27T19:36:26.4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7CA0979-F579-4E9B-A675-1F5ABBFF00DB}" type="datetimeFigureOut">
              <a:rPr lang="en-US" dirty="0"/>
              <a:t>11/27/2025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564286201"/>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3E7156E-175E-4DBA-9D21-B772C320F342}" type="datetimeFigureOut">
              <a:rPr lang="en-US" dirty="0"/>
              <a:t>11/27/2025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4135160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04895F6E-3D02-4292-95D1-C62B3126321B}" type="datetimeFigureOut">
              <a:rPr lang="en-US" dirty="0"/>
              <a:t>11/27/2025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0513053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DCB5ACB-D10C-44A8-9570-124370F4CB38}" type="datetimeFigureOut">
              <a:rPr lang="en-US" dirty="0"/>
              <a:t>11/27/2025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4203664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B8D84F4-0E7A-4BDE-98C6-AE68FB974645}" type="datetimeFigureOut">
              <a:rPr lang="en-US" dirty="0"/>
              <a:t>11/27/2025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3235151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CBEFF1D8-9801-4C4B-92F3-66C9A863BD74}" type="datetimeFigureOut">
              <a:rPr lang="en-US" dirty="0"/>
              <a:t>11/27/2025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41254600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61FE8FD-B23E-4E1A-83EF-0847EBEA0105}" type="datetimeFigureOut">
              <a:rPr lang="en-US" dirty="0"/>
              <a:t>11/27/2025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9695737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8DDF891E-A7C2-465C-AD39-8EDCB0F58E3C}" type="datetimeFigureOut">
              <a:rPr lang="en-US" dirty="0"/>
              <a:t>11/27/2025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7988370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noChangeAspect="1"/>
          </p:cNvSpPr>
          <p:nvPr>
            <p:ph type="pic" idx="1"/>
          </p:nvPr>
        </p:nvSpPr>
        <p:spPr>
          <a:xfrm>
            <a:off x="5063319" y="657103"/>
            <a:ext cx="6483687" cy="555590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F39F93E5-AFB6-485C-8E3C-32F92A07875F}" type="datetimeFigureOut">
              <a:rPr lang="en-US" dirty="0"/>
              <a:t>11/27/2025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4113155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F7E76D0F-5A12-4D0A-80B0-1A6122B61E7B}" type="datetimeFigureOut">
              <a:rPr lang="en-US" dirty="0"/>
              <a:t>11/27/2025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7218908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8B9E8C84-89CA-44AB-B0BE-5C91BAF75478}" type="datetimeFigureOut">
              <a:rPr lang="en-US" dirty="0"/>
              <a:t>11/27/2025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5298370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3A332BE1-279E-4118-9FE3-7952B079A510}" type="datetimeFigureOut">
              <a:rPr lang="en-US" dirty="0"/>
              <a:t>11/27/2025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dirty="0"/>
              <a:t>‹#›</a:t>
            </a:fld>
            <a:endParaRPr lang="en-US"/>
          </a:p>
        </p:txBody>
      </p:sp>
    </p:spTree>
    <p:extLst>
      <p:ext uri="{BB962C8B-B14F-4D97-AF65-F5344CB8AC3E}">
        <p14:creationId xmlns:p14="http://schemas.microsoft.com/office/powerpoint/2010/main" val="1044148822"/>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hdr="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userDrawn="1">
          <p15:clr>
            <a:srgbClr val="F26B43"/>
          </p15:clr>
        </p15:guide>
        <p15:guide id="6" pos="384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53BC6-EFB0-78F3-0117-FFE31CA227C9}"/>
              </a:ext>
            </a:extLst>
          </p:cNvPr>
          <p:cNvSpPr>
            <a:spLocks noGrp="1"/>
          </p:cNvSpPr>
          <p:nvPr>
            <p:ph type="title"/>
          </p:nvPr>
        </p:nvSpPr>
        <p:spPr/>
        <p:txBody>
          <a:bodyPr anchor="t">
            <a:normAutofit/>
          </a:bodyPr>
          <a:lstStyle/>
          <a:p>
            <a:br>
              <a:rPr lang="en-GB" i="1"/>
            </a:br>
            <a:endParaRPr lang="en-GB" i="1"/>
          </a:p>
        </p:txBody>
      </p:sp>
      <p:sp>
        <p:nvSpPr>
          <p:cNvPr id="13" name="Content Placeholder 2">
            <a:extLst>
              <a:ext uri="{FF2B5EF4-FFF2-40B4-BE49-F238E27FC236}">
                <a16:creationId xmlns:a16="http://schemas.microsoft.com/office/drawing/2014/main" id="{8BFF37FE-3EF7-EDCE-D208-0C79D7D78D77}"/>
              </a:ext>
            </a:extLst>
          </p:cNvPr>
          <p:cNvSpPr>
            <a:spLocks noGrp="1"/>
          </p:cNvSpPr>
          <p:nvPr>
            <p:ph sz="half" idx="1"/>
          </p:nvPr>
        </p:nvSpPr>
        <p:spPr/>
        <p:txBody>
          <a:bodyPr vert="horz" lIns="91440" tIns="45720" rIns="91440" bIns="45720" rtlCol="0" anchor="t">
            <a:normAutofit/>
          </a:bodyPr>
          <a:lstStyle/>
          <a:p>
            <a:pPr marL="0" indent="0">
              <a:buNone/>
            </a:pPr>
            <a:r>
              <a:rPr lang="en-US"/>
              <a:t>Reflective Presentation By Jade Bevan</a:t>
            </a:r>
          </a:p>
          <a:p>
            <a:pPr marL="0" indent="0">
              <a:buNone/>
            </a:pPr>
            <a:r>
              <a:rPr lang="en-US"/>
              <a:t>Module development and business growth BMSW4008</a:t>
            </a:r>
          </a:p>
          <a:p>
            <a:pPr marL="0" indent="0">
              <a:buNone/>
            </a:pPr>
            <a:r>
              <a:rPr lang="en-US"/>
              <a:t>Assessment Component: Portfolio</a:t>
            </a:r>
          </a:p>
          <a:p>
            <a:pPr marL="0" indent="0">
              <a:buNone/>
            </a:pPr>
            <a:r>
              <a:rPr lang="en-US"/>
              <a:t>Lecture </a:t>
            </a:r>
            <a:r>
              <a:rPr lang="en-US" err="1"/>
              <a:t>phillipa</a:t>
            </a:r>
          </a:p>
          <a:p>
            <a:pPr marL="0" indent="0">
              <a:buNone/>
            </a:pPr>
            <a:endParaRPr lang="en-US"/>
          </a:p>
          <a:p>
            <a:pPr marL="0" indent="0">
              <a:buNone/>
            </a:pPr>
            <a:r>
              <a:rPr lang="en-US"/>
              <a:t>26/11/2025</a:t>
            </a:r>
          </a:p>
          <a:p>
            <a:pPr marL="0" indent="0">
              <a:buNone/>
            </a:pPr>
            <a:endParaRPr lang="en-US"/>
          </a:p>
          <a:p>
            <a:endParaRPr lang="en-US"/>
          </a:p>
        </p:txBody>
      </p:sp>
      <p:pic>
        <p:nvPicPr>
          <p:cNvPr id="8" name="Content Placeholder 7" descr="A red figure pointing at a white board&#10;&#10;AI-generated content may be incorrect.">
            <a:extLst>
              <a:ext uri="{FF2B5EF4-FFF2-40B4-BE49-F238E27FC236}">
                <a16:creationId xmlns:a16="http://schemas.microsoft.com/office/drawing/2014/main" id="{85B898BF-0108-2293-171F-1C313C6B8979}"/>
              </a:ext>
            </a:extLst>
          </p:cNvPr>
          <p:cNvPicPr>
            <a:picLocks noGrp="1" noChangeAspect="1"/>
          </p:cNvPicPr>
          <p:nvPr>
            <p:ph sz="half" idx="2"/>
          </p:nvPr>
        </p:nvPicPr>
        <p:blipFill>
          <a:blip r:embed="rId2"/>
          <a:stretch>
            <a:fillRect/>
          </a:stretch>
        </p:blipFill>
        <p:spPr>
          <a:xfrm>
            <a:off x="5246915" y="1718280"/>
            <a:ext cx="6792685" cy="3814914"/>
          </a:xfrm>
          <a:prstGeom prst="rect">
            <a:avLst/>
          </a:prstGeom>
          <a:noFill/>
        </p:spPr>
      </p:pic>
      <p:sp>
        <p:nvSpPr>
          <p:cNvPr id="5" name="Date Placeholder 4">
            <a:extLst>
              <a:ext uri="{FF2B5EF4-FFF2-40B4-BE49-F238E27FC236}">
                <a16:creationId xmlns:a16="http://schemas.microsoft.com/office/drawing/2014/main" id="{B45B00BB-E285-2B70-131F-B5BD858513E8}"/>
              </a:ext>
            </a:extLst>
          </p:cNvPr>
          <p:cNvSpPr>
            <a:spLocks noGrp="1"/>
          </p:cNvSpPr>
          <p:nvPr>
            <p:ph type="dt" sz="half" idx="10"/>
          </p:nvPr>
        </p:nvSpPr>
        <p:spPr/>
        <p:txBody>
          <a:bodyPr anchor="ctr">
            <a:normAutofit/>
          </a:bodyPr>
          <a:lstStyle/>
          <a:p>
            <a:pPr>
              <a:spcAft>
                <a:spcPts val="600"/>
              </a:spcAft>
            </a:pPr>
            <a:fld id="{1E2DDF37-D16F-4D73-BC50-99AC5890D32C}" type="datetime1">
              <a:rPr lang="en-US"/>
              <a:pPr>
                <a:spcAft>
                  <a:spcPts val="600"/>
                </a:spcAft>
              </a:pPr>
              <a:t>11/27/2025</a:t>
            </a:fld>
            <a:endParaRPr lang="en-US"/>
          </a:p>
        </p:txBody>
      </p:sp>
      <p:sp>
        <p:nvSpPr>
          <p:cNvPr id="6" name="Footer Placeholder 5">
            <a:extLst>
              <a:ext uri="{FF2B5EF4-FFF2-40B4-BE49-F238E27FC236}">
                <a16:creationId xmlns:a16="http://schemas.microsoft.com/office/drawing/2014/main" id="{2CB70080-4DE1-2953-D05D-53D7CBEDDE89}"/>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7" name="Slide Number Placeholder 6">
            <a:extLst>
              <a:ext uri="{FF2B5EF4-FFF2-40B4-BE49-F238E27FC236}">
                <a16:creationId xmlns:a16="http://schemas.microsoft.com/office/drawing/2014/main" id="{AD5EF294-F5A9-E5F1-A8E0-79BBC8FA0E2E}"/>
              </a:ext>
            </a:extLst>
          </p:cNvPr>
          <p:cNvSpPr>
            <a:spLocks noGrp="1"/>
          </p:cNvSpPr>
          <p:nvPr>
            <p:ph type="sldNum" sz="quarter" idx="12"/>
          </p:nvPr>
        </p:nvSpPr>
        <p:spPr/>
        <p:txBody>
          <a:bodyPr anchor="ctr">
            <a:normAutofit/>
          </a:bodyPr>
          <a:lstStyle/>
          <a:p>
            <a:pPr>
              <a:spcAft>
                <a:spcPts val="600"/>
              </a:spcAft>
            </a:pPr>
            <a:fld id="{CC057153-B650-4DEB-B370-79DDCFDCE934}" type="slidenum">
              <a:rPr lang="en-US" dirty="0"/>
              <a:pPr>
                <a:spcAft>
                  <a:spcPts val="600"/>
                </a:spcAft>
              </a:pPr>
              <a:t>1</a:t>
            </a:fld>
            <a:endParaRPr lang="en-US"/>
          </a:p>
        </p:txBody>
      </p:sp>
    </p:spTree>
    <p:extLst>
      <p:ext uri="{BB962C8B-B14F-4D97-AF65-F5344CB8AC3E}">
        <p14:creationId xmlns:p14="http://schemas.microsoft.com/office/powerpoint/2010/main" val="3111567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t">
            <a:normAutofit/>
          </a:bodyPr>
          <a:lstStyle/>
          <a:p>
            <a:r>
              <a:rPr lang="en-GB"/>
              <a:t>Outlook</a:t>
            </a:r>
            <a:br>
              <a:rPr lang="en-GB"/>
            </a:br>
            <a:endParaRPr lang="en-GB"/>
          </a:p>
        </p:txBody>
      </p:sp>
      <p:sp>
        <p:nvSpPr>
          <p:cNvPr id="9" name="Text Placeholder 3">
            <a:extLst>
              <a:ext uri="{FF2B5EF4-FFF2-40B4-BE49-F238E27FC236}">
                <a16:creationId xmlns:a16="http://schemas.microsoft.com/office/drawing/2014/main" id="{19660D2A-E609-7879-A836-E152C509AEDE}"/>
              </a:ext>
            </a:extLst>
          </p:cNvPr>
          <p:cNvSpPr>
            <a:spLocks noGrp="1"/>
          </p:cNvSpPr>
          <p:nvPr>
            <p:ph type="body" sz="half" idx="2"/>
          </p:nvPr>
        </p:nvSpPr>
        <p:spPr/>
        <p:txBody>
          <a:bodyPr anchor="t">
            <a:normAutofit/>
          </a:bodyPr>
          <a:lstStyle/>
          <a:p>
            <a:r>
              <a:rPr lang="en-US"/>
              <a:t>Since starting this course I have learnt about outlook including how to send emails make notes in the </a:t>
            </a:r>
            <a:r>
              <a:rPr lang="en-US" err="1"/>
              <a:t>calender</a:t>
            </a:r>
            <a:r>
              <a:rPr lang="en-US"/>
              <a:t> , events writing emails using different fonts when it comes to writing also using teams meetings if needed or required along with tasks and how to share or attach files.</a:t>
            </a:r>
          </a:p>
          <a:p>
            <a:endParaRPr lang="en-US"/>
          </a:p>
          <a:p>
            <a:endParaRPr lang="en-US"/>
          </a:p>
        </p:txBody>
      </p:sp>
      <p:sp>
        <p:nvSpPr>
          <p:cNvPr id="11" name="Date Placeholder 4">
            <a:extLst>
              <a:ext uri="{FF2B5EF4-FFF2-40B4-BE49-F238E27FC236}">
                <a16:creationId xmlns:a16="http://schemas.microsoft.com/office/drawing/2014/main" id="{E3608F36-1155-C74A-F05B-BA250C1D9209}"/>
              </a:ext>
            </a:extLst>
          </p:cNvPr>
          <p:cNvSpPr>
            <a:spLocks noGrp="1"/>
          </p:cNvSpPr>
          <p:nvPr>
            <p:ph type="dt" sz="half" idx="10"/>
          </p:nvPr>
        </p:nvSpPr>
        <p:spPr/>
        <p:txBody>
          <a:bodyPr anchor="ctr">
            <a:normAutofit/>
          </a:bodyPr>
          <a:lstStyle/>
          <a:p>
            <a:pPr>
              <a:spcAft>
                <a:spcPts val="600"/>
              </a:spcAft>
            </a:pPr>
            <a:fld id="{255C88D7-19DB-4B5B-93A5-9B64CF809B89}" type="datetime1">
              <a:rPr lang="en-US"/>
              <a:pPr>
                <a:spcAft>
                  <a:spcPts val="600"/>
                </a:spcAft>
              </a:pPr>
              <a:t>11/27/2025</a:t>
            </a:fld>
            <a:endParaRPr lang="en-US"/>
          </a:p>
        </p:txBody>
      </p:sp>
      <p:sp>
        <p:nvSpPr>
          <p:cNvPr id="13" name="Footer Placeholder 5">
            <a:extLst>
              <a:ext uri="{FF2B5EF4-FFF2-40B4-BE49-F238E27FC236}">
                <a16:creationId xmlns:a16="http://schemas.microsoft.com/office/drawing/2014/main" id="{7E4F5693-543B-CBCC-B239-03A7C80E0A49}"/>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15" name="Slide Number Placeholder 6">
            <a:extLst>
              <a:ext uri="{FF2B5EF4-FFF2-40B4-BE49-F238E27FC236}">
                <a16:creationId xmlns:a16="http://schemas.microsoft.com/office/drawing/2014/main" id="{D0BBED89-15DF-01EE-6830-E08B16289468}"/>
              </a:ext>
            </a:extLst>
          </p:cNvPr>
          <p:cNvSpPr>
            <a:spLocks noGrp="1"/>
          </p:cNvSpPr>
          <p:nvPr>
            <p:ph type="sldNum" sz="quarter" idx="12"/>
          </p:nvPr>
        </p:nvSpPr>
        <p:spPr/>
        <p:txBody>
          <a:bodyPr anchor="ctr">
            <a:normAutofit/>
          </a:bodyPr>
          <a:lstStyle/>
          <a:p>
            <a:pPr>
              <a:spcAft>
                <a:spcPts val="600"/>
              </a:spcAft>
            </a:pPr>
            <a:fld id="{CC057153-B650-4DEB-B370-79DDCFDCE934}" type="slidenum">
              <a:rPr lang="en-US" dirty="0"/>
              <a:pPr>
                <a:spcAft>
                  <a:spcPts val="600"/>
                </a:spcAft>
              </a:pPr>
              <a:t>2</a:t>
            </a:fld>
            <a:endParaRPr lang="en-US"/>
          </a:p>
        </p:txBody>
      </p:sp>
      <p:pic>
        <p:nvPicPr>
          <p:cNvPr id="4" name="Picture 3" descr="A logo of a company&#10;&#10;AI-generated content may be incorrect.">
            <a:extLst>
              <a:ext uri="{FF2B5EF4-FFF2-40B4-BE49-F238E27FC236}">
                <a16:creationId xmlns:a16="http://schemas.microsoft.com/office/drawing/2014/main" id="{B407A2BD-87D8-470F-8F57-654AC644BB80}"/>
              </a:ext>
            </a:extLst>
          </p:cNvPr>
          <p:cNvPicPr>
            <a:picLocks noChangeAspect="1"/>
          </p:cNvPicPr>
          <p:nvPr/>
        </p:nvPicPr>
        <p:blipFill>
          <a:blip r:embed="rId2"/>
          <a:stretch>
            <a:fillRect/>
          </a:stretch>
        </p:blipFill>
        <p:spPr>
          <a:xfrm>
            <a:off x="5367793" y="553616"/>
            <a:ext cx="5813570" cy="5486400"/>
          </a:xfrm>
          <a:prstGeom prst="rect">
            <a:avLst/>
          </a:prstGeom>
          <a:noFill/>
        </p:spPr>
      </p:pic>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89788D-ABEC-DC11-16F1-E523FE4D0AE8}"/>
              </a:ext>
            </a:extLst>
          </p:cNvPr>
          <p:cNvSpPr>
            <a:spLocks noGrp="1"/>
          </p:cNvSpPr>
          <p:nvPr>
            <p:ph type="title"/>
          </p:nvPr>
        </p:nvSpPr>
        <p:spPr/>
        <p:txBody>
          <a:bodyPr anchor="t">
            <a:normAutofit/>
          </a:bodyPr>
          <a:lstStyle/>
          <a:p>
            <a:r>
              <a:rPr lang="en-GB"/>
              <a:t>Power point</a:t>
            </a:r>
            <a:br>
              <a:rPr lang="en-GB"/>
            </a:br>
            <a:endParaRPr lang="en-GB"/>
          </a:p>
        </p:txBody>
      </p:sp>
      <p:pic>
        <p:nvPicPr>
          <p:cNvPr id="8" name="Content Placeholder 7" descr="A logo with a letter p&#10;&#10;AI-generated content may be incorrect.">
            <a:extLst>
              <a:ext uri="{FF2B5EF4-FFF2-40B4-BE49-F238E27FC236}">
                <a16:creationId xmlns:a16="http://schemas.microsoft.com/office/drawing/2014/main" id="{C67A6E55-6831-0406-2613-BDDBE9F8F3DC}"/>
              </a:ext>
            </a:extLst>
          </p:cNvPr>
          <p:cNvPicPr>
            <a:picLocks noGrp="1" noChangeAspect="1"/>
          </p:cNvPicPr>
          <p:nvPr>
            <p:ph type="pic" idx="1"/>
          </p:nvPr>
        </p:nvPicPr>
        <p:blipFill>
          <a:blip r:embed="rId2"/>
          <a:srcRect t="5803" b="5803"/>
          <a:stretch/>
        </p:blipFill>
        <p:spPr>
          <a:prstGeom prst="rect">
            <a:avLst/>
          </a:prstGeom>
          <a:noFill/>
        </p:spPr>
      </p:pic>
      <p:sp>
        <p:nvSpPr>
          <p:cNvPr id="13" name="Text Placeholder 3">
            <a:extLst>
              <a:ext uri="{FF2B5EF4-FFF2-40B4-BE49-F238E27FC236}">
                <a16:creationId xmlns:a16="http://schemas.microsoft.com/office/drawing/2014/main" id="{098B4C3D-3524-CE46-4561-4ABDBC6C60A2}"/>
              </a:ext>
            </a:extLst>
          </p:cNvPr>
          <p:cNvSpPr>
            <a:spLocks noGrp="1"/>
          </p:cNvSpPr>
          <p:nvPr>
            <p:ph type="body" sz="half" idx="2"/>
          </p:nvPr>
        </p:nvSpPr>
        <p:spPr/>
        <p:txBody>
          <a:bodyPr/>
          <a:lstStyle/>
          <a:p>
            <a:r>
              <a:rPr lang="en-US"/>
              <a:t>While using power point software I have found out how to create slideshows with texts images add back ground pictures for structured and </a:t>
            </a:r>
            <a:r>
              <a:rPr lang="en-US" err="1"/>
              <a:t>engaginf</a:t>
            </a:r>
            <a:r>
              <a:rPr lang="en-US"/>
              <a:t> way also for my work it allows the creation of visual presentations for business education and personal use for  charts and videos.</a:t>
            </a:r>
          </a:p>
          <a:p>
            <a:endParaRPr lang="en-US"/>
          </a:p>
          <a:p>
            <a:endParaRPr lang="en-US"/>
          </a:p>
        </p:txBody>
      </p:sp>
      <p:sp>
        <p:nvSpPr>
          <p:cNvPr id="5" name="Date Placeholder 4">
            <a:extLst>
              <a:ext uri="{FF2B5EF4-FFF2-40B4-BE49-F238E27FC236}">
                <a16:creationId xmlns:a16="http://schemas.microsoft.com/office/drawing/2014/main" id="{4AA4F85A-5848-08E3-9B1E-EA449EA301AB}"/>
              </a:ext>
            </a:extLst>
          </p:cNvPr>
          <p:cNvSpPr>
            <a:spLocks noGrp="1"/>
          </p:cNvSpPr>
          <p:nvPr>
            <p:ph type="dt" sz="half" idx="10"/>
          </p:nvPr>
        </p:nvSpPr>
        <p:spPr/>
        <p:txBody>
          <a:bodyPr anchor="ctr">
            <a:normAutofit/>
          </a:bodyPr>
          <a:lstStyle/>
          <a:p>
            <a:pPr>
              <a:spcAft>
                <a:spcPts val="600"/>
              </a:spcAft>
            </a:pPr>
            <a:fld id="{1696A699-3223-4637-834D-7C48B751FA4E}" type="datetime1">
              <a:rPr lang="en-US"/>
              <a:pPr>
                <a:spcAft>
                  <a:spcPts val="600"/>
                </a:spcAft>
              </a:pPr>
              <a:t>11/27/2025</a:t>
            </a:fld>
            <a:endParaRPr lang="en-US"/>
          </a:p>
        </p:txBody>
      </p:sp>
      <p:sp>
        <p:nvSpPr>
          <p:cNvPr id="6" name="Footer Placeholder 5">
            <a:extLst>
              <a:ext uri="{FF2B5EF4-FFF2-40B4-BE49-F238E27FC236}">
                <a16:creationId xmlns:a16="http://schemas.microsoft.com/office/drawing/2014/main" id="{42B19669-5DC1-95A3-D155-E695FB2BFF5A}"/>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7" name="Slide Number Placeholder 6">
            <a:extLst>
              <a:ext uri="{FF2B5EF4-FFF2-40B4-BE49-F238E27FC236}">
                <a16:creationId xmlns:a16="http://schemas.microsoft.com/office/drawing/2014/main" id="{80B7EEA2-6359-5867-B599-7F769970A527}"/>
              </a:ext>
            </a:extLst>
          </p:cNvPr>
          <p:cNvSpPr>
            <a:spLocks noGrp="1"/>
          </p:cNvSpPr>
          <p:nvPr>
            <p:ph type="sldNum" sz="quarter" idx="12"/>
          </p:nvPr>
        </p:nvSpPr>
        <p:spPr/>
        <p:txBody>
          <a:bodyPr anchor="ctr">
            <a:normAutofit/>
          </a:bodyPr>
          <a:lstStyle/>
          <a:p>
            <a:pPr>
              <a:spcAft>
                <a:spcPts val="600"/>
              </a:spcAft>
            </a:pPr>
            <a:fld id="{CC057153-B650-4DEB-B370-79DDCFDCE934}" type="slidenum">
              <a:rPr lang="en-US" dirty="0"/>
              <a:pPr>
                <a:spcAft>
                  <a:spcPts val="600"/>
                </a:spcAft>
              </a:pPr>
              <a:t>3</a:t>
            </a:fld>
            <a:endParaRPr lang="en-US"/>
          </a:p>
        </p:txBody>
      </p:sp>
    </p:spTree>
    <p:extLst>
      <p:ext uri="{BB962C8B-B14F-4D97-AF65-F5344CB8AC3E}">
        <p14:creationId xmlns:p14="http://schemas.microsoft.com/office/powerpoint/2010/main" val="836561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37CBD6-A509-8783-C194-B16661D7FF03}"/>
              </a:ext>
            </a:extLst>
          </p:cNvPr>
          <p:cNvSpPr>
            <a:spLocks noGrp="1"/>
          </p:cNvSpPr>
          <p:nvPr>
            <p:ph type="title"/>
          </p:nvPr>
        </p:nvSpPr>
        <p:spPr/>
        <p:txBody>
          <a:bodyPr anchor="t">
            <a:normAutofit/>
          </a:bodyPr>
          <a:lstStyle/>
          <a:p>
            <a:r>
              <a:rPr lang="en-GB"/>
              <a:t>Excel</a:t>
            </a:r>
            <a:br>
              <a:rPr lang="en-GB"/>
            </a:br>
            <a:endParaRPr lang="en-GB"/>
          </a:p>
        </p:txBody>
      </p:sp>
      <p:pic>
        <p:nvPicPr>
          <p:cNvPr id="8" name="Picture Placeholder 7" descr="A green square with white x in it&#10;&#10;AI-generated content may be incorrect.">
            <a:extLst>
              <a:ext uri="{FF2B5EF4-FFF2-40B4-BE49-F238E27FC236}">
                <a16:creationId xmlns:a16="http://schemas.microsoft.com/office/drawing/2014/main" id="{25CE9308-2E90-A0A9-6C7A-78719DD81AEA}"/>
              </a:ext>
            </a:extLst>
          </p:cNvPr>
          <p:cNvPicPr>
            <a:picLocks noGrp="1" noChangeAspect="1"/>
          </p:cNvPicPr>
          <p:nvPr>
            <p:ph sz="half" idx="1"/>
          </p:nvPr>
        </p:nvPicPr>
        <p:blipFill>
          <a:blip r:embed="rId2"/>
          <a:stretch>
            <a:fillRect/>
          </a:stretch>
        </p:blipFill>
        <p:spPr>
          <a:xfrm>
            <a:off x="837397" y="2167913"/>
            <a:ext cx="4394762" cy="3435268"/>
          </a:xfrm>
          <a:prstGeom prst="rect">
            <a:avLst/>
          </a:prstGeom>
          <a:noFill/>
        </p:spPr>
      </p:pic>
      <p:sp>
        <p:nvSpPr>
          <p:cNvPr id="15" name="Content Placeholder 3">
            <a:extLst>
              <a:ext uri="{FF2B5EF4-FFF2-40B4-BE49-F238E27FC236}">
                <a16:creationId xmlns:a16="http://schemas.microsoft.com/office/drawing/2014/main" id="{4720BF25-AA81-5EB4-95F6-9853CC4DA9F5}"/>
              </a:ext>
            </a:extLst>
          </p:cNvPr>
          <p:cNvSpPr>
            <a:spLocks noGrp="1"/>
          </p:cNvSpPr>
          <p:nvPr>
            <p:ph sz="half" idx="2"/>
          </p:nvPr>
        </p:nvSpPr>
        <p:spPr/>
        <p:txBody>
          <a:bodyPr vert="horz" lIns="91440" tIns="45720" rIns="91440" bIns="45720" rtlCol="0" anchor="t">
            <a:normAutofit/>
          </a:bodyPr>
          <a:lstStyle/>
          <a:p>
            <a:r>
              <a:rPr lang="en-US"/>
              <a:t>Using excel I have recently learnt how to do spread sheets it’s a program that helps you organize calculate analyze it essentially tells you insights patterns and the formulas/tools you apply including budgets sale figures by using excel features you can gain valuable information such and insights such as financial </a:t>
            </a:r>
            <a:r>
              <a:rPr lang="en-US" err="1"/>
              <a:t>calcualtions</a:t>
            </a:r>
            <a:r>
              <a:rPr lang="en-US"/>
              <a:t> data analysis tools like formatting sorting and filtering can high light patterns charts graphs.</a:t>
            </a:r>
          </a:p>
        </p:txBody>
      </p:sp>
      <p:sp>
        <p:nvSpPr>
          <p:cNvPr id="5" name="Date Placeholder 4">
            <a:extLst>
              <a:ext uri="{FF2B5EF4-FFF2-40B4-BE49-F238E27FC236}">
                <a16:creationId xmlns:a16="http://schemas.microsoft.com/office/drawing/2014/main" id="{A629584B-D5FC-837A-E426-E059F55D49D2}"/>
              </a:ext>
            </a:extLst>
          </p:cNvPr>
          <p:cNvSpPr>
            <a:spLocks noGrp="1"/>
          </p:cNvSpPr>
          <p:nvPr>
            <p:ph type="dt" sz="half" idx="10"/>
          </p:nvPr>
        </p:nvSpPr>
        <p:spPr/>
        <p:txBody>
          <a:bodyPr anchor="ctr">
            <a:normAutofit/>
          </a:bodyPr>
          <a:lstStyle/>
          <a:p>
            <a:pPr>
              <a:spcAft>
                <a:spcPts val="600"/>
              </a:spcAft>
            </a:pPr>
            <a:fld id="{C9D51CF7-CF32-4296-9494-23F61954D775}" type="datetime1">
              <a:rPr lang="en-US"/>
              <a:pPr>
                <a:spcAft>
                  <a:spcPts val="600"/>
                </a:spcAft>
              </a:pPr>
              <a:t>11/27/2025</a:t>
            </a:fld>
            <a:endParaRPr lang="en-US"/>
          </a:p>
        </p:txBody>
      </p:sp>
      <p:sp>
        <p:nvSpPr>
          <p:cNvPr id="6" name="Footer Placeholder 5">
            <a:extLst>
              <a:ext uri="{FF2B5EF4-FFF2-40B4-BE49-F238E27FC236}">
                <a16:creationId xmlns:a16="http://schemas.microsoft.com/office/drawing/2014/main" id="{3A22E009-631C-6254-49E9-197C1CF8EE30}"/>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7" name="Slide Number Placeholder 6">
            <a:extLst>
              <a:ext uri="{FF2B5EF4-FFF2-40B4-BE49-F238E27FC236}">
                <a16:creationId xmlns:a16="http://schemas.microsoft.com/office/drawing/2014/main" id="{7DAED37E-3E75-1B9C-EA8C-B1EADC5CA1CE}"/>
              </a:ext>
            </a:extLst>
          </p:cNvPr>
          <p:cNvSpPr>
            <a:spLocks noGrp="1"/>
          </p:cNvSpPr>
          <p:nvPr>
            <p:ph type="sldNum" sz="quarter" idx="12"/>
          </p:nvPr>
        </p:nvSpPr>
        <p:spPr/>
        <p:txBody>
          <a:bodyPr anchor="ctr">
            <a:normAutofit/>
          </a:bodyPr>
          <a:lstStyle/>
          <a:p>
            <a:pPr>
              <a:spcAft>
                <a:spcPts val="600"/>
              </a:spcAft>
            </a:pPr>
            <a:fld id="{CC057153-B650-4DEB-B370-79DDCFDCE934}" type="slidenum">
              <a:rPr lang="en-US" dirty="0"/>
              <a:pPr>
                <a:spcAft>
                  <a:spcPts val="600"/>
                </a:spcAft>
              </a:pPr>
              <a:t>4</a:t>
            </a:fld>
            <a:endParaRPr lang="en-US"/>
          </a:p>
        </p:txBody>
      </p:sp>
    </p:spTree>
    <p:extLst>
      <p:ext uri="{BB962C8B-B14F-4D97-AF65-F5344CB8AC3E}">
        <p14:creationId xmlns:p14="http://schemas.microsoft.com/office/powerpoint/2010/main" val="5979069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AAB041-A80C-C46B-7527-6A41C053E102}"/>
              </a:ext>
            </a:extLst>
          </p:cNvPr>
          <p:cNvSpPr>
            <a:spLocks noGrp="1"/>
          </p:cNvSpPr>
          <p:nvPr>
            <p:ph type="title"/>
          </p:nvPr>
        </p:nvSpPr>
        <p:spPr/>
        <p:txBody>
          <a:bodyPr/>
          <a:lstStyle/>
          <a:p>
            <a:r>
              <a:rPr lang="en-GB"/>
              <a:t>Cyber attack</a:t>
            </a:r>
          </a:p>
        </p:txBody>
      </p:sp>
      <p:pic>
        <p:nvPicPr>
          <p:cNvPr id="8" name="Content Placeholder 7" descr="A blue background with words&#10;&#10;AI-generated content may be incorrect.">
            <a:extLst>
              <a:ext uri="{FF2B5EF4-FFF2-40B4-BE49-F238E27FC236}">
                <a16:creationId xmlns:a16="http://schemas.microsoft.com/office/drawing/2014/main" id="{2D8CDD4B-8B6A-3F22-6019-06A74F7F9F00}"/>
              </a:ext>
            </a:extLst>
          </p:cNvPr>
          <p:cNvPicPr>
            <a:picLocks noGrp="1" noChangeAspect="1"/>
          </p:cNvPicPr>
          <p:nvPr>
            <p:ph sz="half" idx="1"/>
          </p:nvPr>
        </p:nvPicPr>
        <p:blipFill>
          <a:blip r:embed="rId2"/>
          <a:stretch>
            <a:fillRect/>
          </a:stretch>
        </p:blipFill>
        <p:spPr>
          <a:xfrm>
            <a:off x="134963" y="2069089"/>
            <a:ext cx="5834257" cy="3300738"/>
          </a:xfrm>
          <a:prstGeom prst="rect">
            <a:avLst/>
          </a:prstGeom>
        </p:spPr>
      </p:pic>
      <p:sp>
        <p:nvSpPr>
          <p:cNvPr id="4" name="Content Placeholder 3">
            <a:extLst>
              <a:ext uri="{FF2B5EF4-FFF2-40B4-BE49-F238E27FC236}">
                <a16:creationId xmlns:a16="http://schemas.microsoft.com/office/drawing/2014/main" id="{79E5EC5A-7147-435C-14B7-40ED38527D11}"/>
              </a:ext>
            </a:extLst>
          </p:cNvPr>
          <p:cNvSpPr>
            <a:spLocks noGrp="1"/>
          </p:cNvSpPr>
          <p:nvPr>
            <p:ph sz="half" idx="2"/>
          </p:nvPr>
        </p:nvSpPr>
        <p:spPr/>
        <p:txBody>
          <a:bodyPr vert="horz" lIns="91440" tIns="45720" rIns="91440" bIns="45720" rtlCol="0" anchor="t">
            <a:normAutofit/>
          </a:bodyPr>
          <a:lstStyle/>
          <a:p>
            <a:pPr marL="0" indent="0">
              <a:buNone/>
            </a:pPr>
            <a:r>
              <a:rPr lang="en-GB"/>
              <a:t>I have learnt about different types of cyber attacks while doing this course a cyber attack is activity designed to compromise interfere with deny access or to destroy information systems or their data cyber attacks seek to unlawfully acess ordamage computers networks it can often be to do with money financial data customer data employee perosnal information health records.</a:t>
            </a:r>
            <a:endParaRPr lang="en-US"/>
          </a:p>
          <a:p>
            <a:pPr marL="0" indent="0">
              <a:buNone/>
            </a:pPr>
            <a:endParaRPr lang="en-GB"/>
          </a:p>
        </p:txBody>
      </p:sp>
      <p:sp>
        <p:nvSpPr>
          <p:cNvPr id="5" name="Date Placeholder 4">
            <a:extLst>
              <a:ext uri="{FF2B5EF4-FFF2-40B4-BE49-F238E27FC236}">
                <a16:creationId xmlns:a16="http://schemas.microsoft.com/office/drawing/2014/main" id="{D4CE0879-1A72-3D90-03A9-4D16BBDC2E18}"/>
              </a:ext>
            </a:extLst>
          </p:cNvPr>
          <p:cNvSpPr>
            <a:spLocks noGrp="1"/>
          </p:cNvSpPr>
          <p:nvPr>
            <p:ph type="dt" sz="half" idx="10"/>
          </p:nvPr>
        </p:nvSpPr>
        <p:spPr/>
        <p:txBody>
          <a:bodyPr/>
          <a:lstStyle/>
          <a:p>
            <a:fld id="{CB050A43-E0B0-443D-A080-5A313B5B26DA}" type="datetime1">
              <a:t>11/27/2025</a:t>
            </a:fld>
            <a:endParaRPr lang="en-US"/>
          </a:p>
        </p:txBody>
      </p:sp>
      <p:sp>
        <p:nvSpPr>
          <p:cNvPr id="6" name="Footer Placeholder 5">
            <a:extLst>
              <a:ext uri="{FF2B5EF4-FFF2-40B4-BE49-F238E27FC236}">
                <a16:creationId xmlns:a16="http://schemas.microsoft.com/office/drawing/2014/main" id="{F23A4E37-1015-0439-63ED-D9F28BEF3CE8}"/>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863C5EA8-3D02-0D38-37CC-04B6678F6300}"/>
              </a:ext>
            </a:extLst>
          </p:cNvPr>
          <p:cNvSpPr>
            <a:spLocks noGrp="1"/>
          </p:cNvSpPr>
          <p:nvPr>
            <p:ph type="sldNum" sz="quarter" idx="12"/>
          </p:nvPr>
        </p:nvSpPr>
        <p:spPr/>
        <p:txBody>
          <a:bodyPr/>
          <a:lstStyle/>
          <a:p>
            <a:fld id="{CC057153-B650-4DEB-B370-79DDCFDCE934}" type="slidenum">
              <a:rPr lang="en-US" dirty="0"/>
              <a:t>5</a:t>
            </a:fld>
            <a:endParaRPr lang="en-US"/>
          </a:p>
        </p:txBody>
      </p:sp>
    </p:spTree>
    <p:extLst>
      <p:ext uri="{BB962C8B-B14F-4D97-AF65-F5344CB8AC3E}">
        <p14:creationId xmlns:p14="http://schemas.microsoft.com/office/powerpoint/2010/main" val="151887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AD2C0-D88D-2E2E-24CB-09E735715389}"/>
              </a:ext>
            </a:extLst>
          </p:cNvPr>
          <p:cNvSpPr>
            <a:spLocks noGrp="1"/>
          </p:cNvSpPr>
          <p:nvPr>
            <p:ph type="title"/>
          </p:nvPr>
        </p:nvSpPr>
        <p:spPr/>
        <p:txBody>
          <a:bodyPr/>
          <a:lstStyle/>
          <a:p>
            <a:r>
              <a:rPr lang="en-GB"/>
              <a:t> Ethics</a:t>
            </a:r>
            <a:br>
              <a:rPr lang="en-GB"/>
            </a:br>
            <a:endParaRPr lang="en-GB"/>
          </a:p>
        </p:txBody>
      </p:sp>
      <p:sp>
        <p:nvSpPr>
          <p:cNvPr id="3" name="Content Placeholder 2">
            <a:extLst>
              <a:ext uri="{FF2B5EF4-FFF2-40B4-BE49-F238E27FC236}">
                <a16:creationId xmlns:a16="http://schemas.microsoft.com/office/drawing/2014/main" id="{97126CA2-A564-8828-6EE5-5ABEEAE8BC80}"/>
              </a:ext>
            </a:extLst>
          </p:cNvPr>
          <p:cNvSpPr>
            <a:spLocks noGrp="1"/>
          </p:cNvSpPr>
          <p:nvPr>
            <p:ph sz="half" idx="1"/>
          </p:nvPr>
        </p:nvSpPr>
        <p:spPr/>
        <p:txBody>
          <a:bodyPr vert="horz" lIns="91440" tIns="45720" rIns="91440" bIns="45720" rtlCol="0" anchor="t">
            <a:normAutofit/>
          </a:bodyPr>
          <a:lstStyle/>
          <a:p>
            <a:r>
              <a:rPr lang="en-GB" dirty="0"/>
              <a:t>Ethcis is a set of moral principles which help us learn between right and wrong its concerned with what is good for individuals and society and provides a framework for making decisions when faced with moral dilemmas.</a:t>
            </a:r>
          </a:p>
          <a:p>
            <a:r>
              <a:rPr lang="en-GB" dirty="0"/>
              <a:t>It involves </a:t>
            </a:r>
            <a:r>
              <a:rPr lang="en-GB" dirty="0" err="1"/>
              <a:t>analyzing</a:t>
            </a:r>
            <a:r>
              <a:rPr lang="en-GB" dirty="0"/>
              <a:t> how people should have both in general and specific situations also is concerned with what is good for individuals and society.</a:t>
            </a:r>
          </a:p>
          <a:p>
            <a:endParaRPr lang="en-GB"/>
          </a:p>
          <a:p>
            <a:endParaRPr lang="en-GB"/>
          </a:p>
          <a:p>
            <a:endParaRPr lang="en-GB"/>
          </a:p>
          <a:p>
            <a:endParaRPr lang="en-GB"/>
          </a:p>
        </p:txBody>
      </p:sp>
      <p:pic>
        <p:nvPicPr>
          <p:cNvPr id="8" name="Content Placeholder 7" descr="A digital image of a face with glowing lines and dots&#10;&#10;AI-generated content may be incorrect.">
            <a:extLst>
              <a:ext uri="{FF2B5EF4-FFF2-40B4-BE49-F238E27FC236}">
                <a16:creationId xmlns:a16="http://schemas.microsoft.com/office/drawing/2014/main" id="{509951D0-D32D-357A-C8B9-4AD5ABADE93E}"/>
              </a:ext>
            </a:extLst>
          </p:cNvPr>
          <p:cNvPicPr>
            <a:picLocks noGrp="1" noChangeAspect="1"/>
          </p:cNvPicPr>
          <p:nvPr>
            <p:ph sz="half" idx="2"/>
          </p:nvPr>
        </p:nvPicPr>
        <p:blipFill>
          <a:blip r:embed="rId2"/>
          <a:stretch>
            <a:fillRect/>
          </a:stretch>
        </p:blipFill>
        <p:spPr>
          <a:xfrm>
            <a:off x="7344378" y="828006"/>
            <a:ext cx="3998983" cy="553428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5" name="Date Placeholder 4">
            <a:extLst>
              <a:ext uri="{FF2B5EF4-FFF2-40B4-BE49-F238E27FC236}">
                <a16:creationId xmlns:a16="http://schemas.microsoft.com/office/drawing/2014/main" id="{A643D7EC-DCC5-2C3C-766B-49ADD1836EAD}"/>
              </a:ext>
            </a:extLst>
          </p:cNvPr>
          <p:cNvSpPr>
            <a:spLocks noGrp="1"/>
          </p:cNvSpPr>
          <p:nvPr>
            <p:ph type="dt" sz="half" idx="10"/>
          </p:nvPr>
        </p:nvSpPr>
        <p:spPr/>
        <p:txBody>
          <a:bodyPr/>
          <a:lstStyle/>
          <a:p>
            <a:fld id="{403A9C29-FE1E-4A25-A347-5F200987B866}" type="datetime1">
              <a:t>11/27/2025</a:t>
            </a:fld>
            <a:endParaRPr lang="en-US"/>
          </a:p>
        </p:txBody>
      </p:sp>
      <p:sp>
        <p:nvSpPr>
          <p:cNvPr id="6" name="Footer Placeholder 5">
            <a:extLst>
              <a:ext uri="{FF2B5EF4-FFF2-40B4-BE49-F238E27FC236}">
                <a16:creationId xmlns:a16="http://schemas.microsoft.com/office/drawing/2014/main" id="{C7D35E2B-4A38-8F48-7F0E-C75969E76E98}"/>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EE122949-27A7-F302-A5E2-36B958CFC258}"/>
              </a:ext>
            </a:extLst>
          </p:cNvPr>
          <p:cNvSpPr>
            <a:spLocks noGrp="1"/>
          </p:cNvSpPr>
          <p:nvPr>
            <p:ph type="sldNum" sz="quarter" idx="12"/>
          </p:nvPr>
        </p:nvSpPr>
        <p:spPr/>
        <p:txBody>
          <a:bodyPr/>
          <a:lstStyle/>
          <a:p>
            <a:fld id="{CC057153-B650-4DEB-B370-79DDCFDCE934}" type="slidenum">
              <a:rPr lang="en-US" dirty="0"/>
              <a:t>6</a:t>
            </a:fld>
            <a:endParaRPr lang="en-US"/>
          </a:p>
        </p:txBody>
      </p:sp>
    </p:spTree>
    <p:extLst>
      <p:ext uri="{BB962C8B-B14F-4D97-AF65-F5344CB8AC3E}">
        <p14:creationId xmlns:p14="http://schemas.microsoft.com/office/powerpoint/2010/main" val="42512305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ADCB00-C3B1-786B-437F-FB652B7A436B}"/>
              </a:ext>
            </a:extLst>
          </p:cNvPr>
          <p:cNvSpPr>
            <a:spLocks noGrp="1"/>
          </p:cNvSpPr>
          <p:nvPr>
            <p:ph type="title"/>
          </p:nvPr>
        </p:nvSpPr>
        <p:spPr/>
        <p:txBody>
          <a:bodyPr anchor="t">
            <a:normAutofit/>
          </a:bodyPr>
          <a:lstStyle/>
          <a:p>
            <a:r>
              <a:rPr lang="en-GB"/>
              <a:t>What I have learnt about ChatGPT </a:t>
            </a:r>
            <a:br>
              <a:rPr lang="en-GB"/>
            </a:br>
            <a:endParaRPr lang="en-GB"/>
          </a:p>
        </p:txBody>
      </p:sp>
      <p:pic>
        <p:nvPicPr>
          <p:cNvPr id="14" name="Content Placeholder 13" descr="A hand holding a glowing brain&#10;&#10;AI-generated content may be incorrect.">
            <a:extLst>
              <a:ext uri="{FF2B5EF4-FFF2-40B4-BE49-F238E27FC236}">
                <a16:creationId xmlns:a16="http://schemas.microsoft.com/office/drawing/2014/main" id="{126A50BD-3189-4AF0-FA9F-6B7EC7CF0FE1}"/>
              </a:ext>
            </a:extLst>
          </p:cNvPr>
          <p:cNvPicPr>
            <a:picLocks noGrp="1" noChangeAspect="1"/>
          </p:cNvPicPr>
          <p:nvPr>
            <p:ph type="pic" idx="1"/>
          </p:nvPr>
        </p:nvPicPr>
        <p:blipFill>
          <a:blip r:embed="rId2"/>
          <a:srcRect l="11166" r="11166"/>
          <a:stretch/>
        </p:blipFill>
        <p:spPr>
          <a:prstGeom prst="rect">
            <a:avLst/>
          </a:prstGeom>
          <a:noFill/>
        </p:spPr>
      </p:pic>
      <p:sp>
        <p:nvSpPr>
          <p:cNvPr id="29" name="Text Placeholder 3">
            <a:extLst>
              <a:ext uri="{FF2B5EF4-FFF2-40B4-BE49-F238E27FC236}">
                <a16:creationId xmlns:a16="http://schemas.microsoft.com/office/drawing/2014/main" id="{501AD64D-7A2C-33B4-68AD-888BB1BC20E0}"/>
              </a:ext>
            </a:extLst>
          </p:cNvPr>
          <p:cNvSpPr>
            <a:spLocks noGrp="1"/>
          </p:cNvSpPr>
          <p:nvPr>
            <p:ph type="body" sz="half" idx="2"/>
          </p:nvPr>
        </p:nvSpPr>
        <p:spPr/>
        <p:txBody>
          <a:bodyPr>
            <a:normAutofit fontScale="77500" lnSpcReduction="20000"/>
          </a:bodyPr>
          <a:lstStyle/>
          <a:p>
            <a:r>
              <a:rPr lang="en-US"/>
              <a:t>Pros of Chat GPT I had not heard of this before </a:t>
            </a:r>
            <a:r>
              <a:rPr lang="en-US" err="1"/>
              <a:t>untill</a:t>
            </a:r>
            <a:r>
              <a:rPr lang="en-US"/>
              <a:t> I started my course at </a:t>
            </a:r>
            <a:r>
              <a:rPr lang="en-US" err="1"/>
              <a:t>unveristy</a:t>
            </a:r>
            <a:r>
              <a:rPr lang="en-US"/>
              <a:t> its available 24.7.</a:t>
            </a:r>
          </a:p>
          <a:p>
            <a:r>
              <a:rPr lang="en-US"/>
              <a:t>Its quick. No fee required. It can generate different types of texts long short and much more.</a:t>
            </a:r>
          </a:p>
          <a:p>
            <a:endParaRPr lang="en-US"/>
          </a:p>
          <a:p>
            <a:r>
              <a:rPr lang="en-US"/>
              <a:t>Cons of using ChatGPT</a:t>
            </a:r>
          </a:p>
          <a:p>
            <a:r>
              <a:rPr lang="en-US"/>
              <a:t>It doesn’t always give you the right information can course lack of true understanding lots of commers if used in the wrong way it can course plagiarism and concerns also classes as hindering critical thinking skills.</a:t>
            </a:r>
          </a:p>
          <a:p>
            <a:r>
              <a:rPr lang="en-US"/>
              <a:t>Lack of critical analysis</a:t>
            </a:r>
          </a:p>
        </p:txBody>
      </p:sp>
      <p:sp>
        <p:nvSpPr>
          <p:cNvPr id="5" name="Date Placeholder 4">
            <a:extLst>
              <a:ext uri="{FF2B5EF4-FFF2-40B4-BE49-F238E27FC236}">
                <a16:creationId xmlns:a16="http://schemas.microsoft.com/office/drawing/2014/main" id="{3D8086EB-B780-5A05-33DF-805F22B96873}"/>
              </a:ext>
            </a:extLst>
          </p:cNvPr>
          <p:cNvSpPr>
            <a:spLocks noGrp="1"/>
          </p:cNvSpPr>
          <p:nvPr>
            <p:ph type="dt" sz="half" idx="10"/>
          </p:nvPr>
        </p:nvSpPr>
        <p:spPr/>
        <p:txBody>
          <a:bodyPr anchor="ctr">
            <a:normAutofit/>
          </a:bodyPr>
          <a:lstStyle/>
          <a:p>
            <a:pPr>
              <a:spcAft>
                <a:spcPts val="600"/>
              </a:spcAft>
            </a:pPr>
            <a:fld id="{EE797EC6-569E-4273-B21F-DFD03C0759A5}" type="datetime1">
              <a:rPr lang="en-GB"/>
              <a:pPr>
                <a:spcAft>
                  <a:spcPts val="600"/>
                </a:spcAft>
              </a:pPr>
              <a:t>27/11/2025</a:t>
            </a:fld>
            <a:endParaRPr lang="en-US"/>
          </a:p>
        </p:txBody>
      </p:sp>
      <p:sp>
        <p:nvSpPr>
          <p:cNvPr id="6" name="Footer Placeholder 5">
            <a:extLst>
              <a:ext uri="{FF2B5EF4-FFF2-40B4-BE49-F238E27FC236}">
                <a16:creationId xmlns:a16="http://schemas.microsoft.com/office/drawing/2014/main" id="{42F2DDF6-61A4-2324-CB41-E7CB68FC832E}"/>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30" name="Slide Number Placeholder 6">
            <a:extLst>
              <a:ext uri="{FF2B5EF4-FFF2-40B4-BE49-F238E27FC236}">
                <a16:creationId xmlns:a16="http://schemas.microsoft.com/office/drawing/2014/main" id="{4BE23874-F8C4-5FD5-803A-55BDF1B269E6}"/>
              </a:ext>
            </a:extLst>
          </p:cNvPr>
          <p:cNvSpPr>
            <a:spLocks noGrp="1"/>
          </p:cNvSpPr>
          <p:nvPr>
            <p:ph type="sldNum" sz="quarter" idx="12"/>
          </p:nvPr>
        </p:nvSpPr>
        <p:spPr/>
        <p:txBody>
          <a:bodyPr/>
          <a:lstStyle/>
          <a:p>
            <a:pPr>
              <a:spcAft>
                <a:spcPts val="600"/>
              </a:spcAft>
            </a:pPr>
            <a:fld id="{CC057153-B650-4DEB-B370-79DDCFDCE934}" type="slidenum">
              <a:rPr lang="en-US" dirty="0"/>
              <a:pPr>
                <a:spcAft>
                  <a:spcPts val="600"/>
                </a:spcAft>
              </a:pPr>
              <a:t>7</a:t>
            </a:fld>
            <a:endParaRPr lang="en-US"/>
          </a:p>
        </p:txBody>
      </p:sp>
    </p:spTree>
    <p:extLst>
      <p:ext uri="{BB962C8B-B14F-4D97-AF65-F5344CB8AC3E}">
        <p14:creationId xmlns:p14="http://schemas.microsoft.com/office/powerpoint/2010/main" val="19353790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105E6-8662-0C0A-CD44-DB862818F374}"/>
              </a:ext>
            </a:extLst>
          </p:cNvPr>
          <p:cNvSpPr>
            <a:spLocks noGrp="1"/>
          </p:cNvSpPr>
          <p:nvPr>
            <p:ph type="title"/>
          </p:nvPr>
        </p:nvSpPr>
        <p:spPr>
          <a:xfrm>
            <a:off x="612648" y="548640"/>
            <a:ext cx="10741152" cy="1132258"/>
          </a:xfrm>
        </p:spPr>
        <p:txBody>
          <a:bodyPr anchor="t">
            <a:normAutofit/>
          </a:bodyPr>
          <a:lstStyle/>
          <a:p>
            <a:r>
              <a:rPr lang="en-GB" dirty="0"/>
              <a:t>Linked ln Learning</a:t>
            </a:r>
            <a:br>
              <a:rPr lang="en-GB" dirty="0"/>
            </a:br>
            <a:endParaRPr lang="en-GB" dirty="0"/>
          </a:p>
        </p:txBody>
      </p:sp>
      <p:sp>
        <p:nvSpPr>
          <p:cNvPr id="4" name="Text Placeholder 3">
            <a:extLst>
              <a:ext uri="{FF2B5EF4-FFF2-40B4-BE49-F238E27FC236}">
                <a16:creationId xmlns:a16="http://schemas.microsoft.com/office/drawing/2014/main" id="{D5E08D86-FB29-111D-6CD9-B6A073E1CC14}"/>
              </a:ext>
            </a:extLst>
          </p:cNvPr>
          <p:cNvSpPr>
            <a:spLocks noGrp="1"/>
          </p:cNvSpPr>
          <p:nvPr>
            <p:ph sz="half" idx="1"/>
          </p:nvPr>
        </p:nvSpPr>
        <p:spPr>
          <a:xfrm>
            <a:off x="612648" y="1825625"/>
            <a:ext cx="5181600" cy="4351338"/>
          </a:xfrm>
        </p:spPr>
        <p:txBody>
          <a:bodyPr vert="horz" lIns="91440" tIns="45720" rIns="91440" bIns="45720" rtlCol="0" anchor="t">
            <a:normAutofit/>
          </a:bodyPr>
          <a:lstStyle/>
          <a:p>
            <a:r>
              <a:rPr lang="en-GB" dirty="0"/>
              <a:t>Linked ln learning is an online platform offering video courses on business alongside technology creative skills and more I have learnt that outlook and power-point is also used through this I am currently in the middle of completing my badges for the Linked ln learning website we have been taught in classs I havent done a lot on this at the moment apart from collecting my badges but planning to use this in the future.</a:t>
            </a:r>
          </a:p>
        </p:txBody>
      </p:sp>
      <p:pic>
        <p:nvPicPr>
          <p:cNvPr id="8" name="Picture Placeholder 7" descr="A blue background with white text&#10;&#10;AI-generated content may be incorrect.">
            <a:extLst>
              <a:ext uri="{FF2B5EF4-FFF2-40B4-BE49-F238E27FC236}">
                <a16:creationId xmlns:a16="http://schemas.microsoft.com/office/drawing/2014/main" id="{13B18D00-9964-7585-0C45-E5F8730F5B2E}"/>
              </a:ext>
            </a:extLst>
          </p:cNvPr>
          <p:cNvPicPr>
            <a:picLocks noGrp="1" noChangeAspect="1"/>
          </p:cNvPicPr>
          <p:nvPr>
            <p:ph sz="half" idx="2"/>
          </p:nvPr>
        </p:nvPicPr>
        <p:blipFill>
          <a:blip r:embed="rId2"/>
          <a:stretch/>
        </p:blipFill>
        <p:spPr>
          <a:xfrm>
            <a:off x="6172200" y="2543969"/>
            <a:ext cx="5181600" cy="2914650"/>
          </a:xfrm>
          <a:prstGeom prst="rect">
            <a:avLst/>
          </a:prstGeom>
          <a:noFill/>
        </p:spPr>
      </p:pic>
      <p:sp>
        <p:nvSpPr>
          <p:cNvPr id="5" name="Date Placeholder 4">
            <a:extLst>
              <a:ext uri="{FF2B5EF4-FFF2-40B4-BE49-F238E27FC236}">
                <a16:creationId xmlns:a16="http://schemas.microsoft.com/office/drawing/2014/main" id="{340EA4C7-9BD3-7018-D5A4-CF8C91261918}"/>
              </a:ext>
            </a:extLst>
          </p:cNvPr>
          <p:cNvSpPr>
            <a:spLocks noGrp="1"/>
          </p:cNvSpPr>
          <p:nvPr>
            <p:ph type="dt" sz="half" idx="10"/>
          </p:nvPr>
        </p:nvSpPr>
        <p:spPr>
          <a:xfrm>
            <a:off x="137160" y="6453002"/>
            <a:ext cx="3494314" cy="365125"/>
          </a:xfrm>
        </p:spPr>
        <p:txBody>
          <a:bodyPr anchor="ctr">
            <a:normAutofit/>
          </a:bodyPr>
          <a:lstStyle/>
          <a:p>
            <a:pPr>
              <a:spcAft>
                <a:spcPts val="600"/>
              </a:spcAft>
            </a:pPr>
            <a:fld id="{A94CB74E-4379-4FC3-BED8-4E8DBD373743}" type="datetime1">
              <a:rPr lang="en-US"/>
              <a:pPr>
                <a:spcAft>
                  <a:spcPts val="600"/>
                </a:spcAft>
              </a:pPr>
              <a:t>11/27/2025</a:t>
            </a:fld>
            <a:endParaRPr lang="en-US"/>
          </a:p>
        </p:txBody>
      </p:sp>
      <p:sp>
        <p:nvSpPr>
          <p:cNvPr id="6" name="Footer Placeholder 5">
            <a:extLst>
              <a:ext uri="{FF2B5EF4-FFF2-40B4-BE49-F238E27FC236}">
                <a16:creationId xmlns:a16="http://schemas.microsoft.com/office/drawing/2014/main" id="{EA92E5AE-8FC0-69D9-6F84-9E5EFF69723B}"/>
              </a:ext>
            </a:extLst>
          </p:cNvPr>
          <p:cNvSpPr>
            <a:spLocks noGrp="1"/>
          </p:cNvSpPr>
          <p:nvPr>
            <p:ph type="ftr" sz="quarter" idx="11"/>
          </p:nvPr>
        </p:nvSpPr>
        <p:spPr>
          <a:xfrm>
            <a:off x="8876521" y="6453002"/>
            <a:ext cx="2805405" cy="365125"/>
          </a:xfrm>
        </p:spPr>
        <p:txBody>
          <a:bodyPr anchor="ctr">
            <a:normAutofit/>
          </a:bodyPr>
          <a:lstStyle/>
          <a:p>
            <a:pPr>
              <a:lnSpc>
                <a:spcPct val="90000"/>
              </a:lnSpc>
              <a:spcAft>
                <a:spcPts val="600"/>
              </a:spcAft>
            </a:pPr>
            <a:r>
              <a:rPr lang="en-US" sz="700"/>
              <a:t>
              </a:t>
            </a:r>
          </a:p>
        </p:txBody>
      </p:sp>
      <p:sp>
        <p:nvSpPr>
          <p:cNvPr id="7" name="Slide Number Placeholder 6">
            <a:extLst>
              <a:ext uri="{FF2B5EF4-FFF2-40B4-BE49-F238E27FC236}">
                <a16:creationId xmlns:a16="http://schemas.microsoft.com/office/drawing/2014/main" id="{4C0D69BF-1DE7-1A55-657D-BD3B43447CEB}"/>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CC057153-B650-4DEB-B370-79DDCFDCE934}" type="slidenum">
              <a:rPr lang="en-US" dirty="0"/>
              <a:pPr>
                <a:spcAft>
                  <a:spcPts val="600"/>
                </a:spcAft>
              </a:pPr>
              <a:t>8</a:t>
            </a:fld>
            <a:endParaRPr lang="en-US"/>
          </a:p>
        </p:txBody>
      </p:sp>
    </p:spTree>
    <p:extLst>
      <p:ext uri="{BB962C8B-B14F-4D97-AF65-F5344CB8AC3E}">
        <p14:creationId xmlns:p14="http://schemas.microsoft.com/office/powerpoint/2010/main" val="31691771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24805-5796-4F7C-62D5-D5D6292078F8}"/>
              </a:ext>
            </a:extLst>
          </p:cNvPr>
          <p:cNvSpPr>
            <a:spLocks noGrp="1"/>
          </p:cNvSpPr>
          <p:nvPr>
            <p:ph type="title"/>
          </p:nvPr>
        </p:nvSpPr>
        <p:spPr/>
        <p:txBody>
          <a:bodyPr/>
          <a:lstStyle/>
          <a:p>
            <a:r>
              <a:rPr lang="en-GB"/>
              <a:t>Questionnaire Design and Microsoft Forms</a:t>
            </a:r>
          </a:p>
        </p:txBody>
      </p:sp>
      <p:pic>
        <p:nvPicPr>
          <p:cNvPr id="8" name="Picture Placeholder 7" descr="A qr code on a black background&#10;&#10;AI-generated content may be incorrect.">
            <a:extLst>
              <a:ext uri="{FF2B5EF4-FFF2-40B4-BE49-F238E27FC236}">
                <a16:creationId xmlns:a16="http://schemas.microsoft.com/office/drawing/2014/main" id="{547CE62F-42A3-CE63-4628-504BFAE9F01C}"/>
              </a:ext>
            </a:extLst>
          </p:cNvPr>
          <p:cNvPicPr>
            <a:picLocks noGrp="1" noChangeAspect="1"/>
          </p:cNvPicPr>
          <p:nvPr>
            <p:ph type="pic" idx="1"/>
          </p:nvPr>
        </p:nvPicPr>
        <p:blipFill>
          <a:blip r:embed="rId2"/>
          <a:srcRect t="7160" b="7160"/>
          <a:stretch/>
        </p:blipFill>
        <p:spPr>
          <a:prstGeom prst="rect">
            <a:avLst/>
          </a:prstGeom>
        </p:spPr>
      </p:pic>
      <p:sp>
        <p:nvSpPr>
          <p:cNvPr id="4" name="Text Placeholder 3">
            <a:extLst>
              <a:ext uri="{FF2B5EF4-FFF2-40B4-BE49-F238E27FC236}">
                <a16:creationId xmlns:a16="http://schemas.microsoft.com/office/drawing/2014/main" id="{75294DEC-0D36-2DD8-17C8-B76E9123BD3A}"/>
              </a:ext>
            </a:extLst>
          </p:cNvPr>
          <p:cNvSpPr>
            <a:spLocks noGrp="1"/>
          </p:cNvSpPr>
          <p:nvPr>
            <p:ph type="body" sz="half" idx="2"/>
          </p:nvPr>
        </p:nvSpPr>
        <p:spPr/>
        <p:txBody>
          <a:bodyPr/>
          <a:lstStyle/>
          <a:p>
            <a:r>
              <a:rPr lang="en-GB" dirty="0"/>
              <a:t>I have done a work-related survey questionnaire on </a:t>
            </a:r>
            <a:r>
              <a:rPr lang="en-GB" dirty="0" err="1"/>
              <a:t>microsoft</a:t>
            </a:r>
            <a:r>
              <a:rPr lang="en-GB" dirty="0"/>
              <a:t> forms I have learnt how to add the questions and add the answers in weather there yes or no answers or questions for the answers in my own way I have also learnt how to change the background on the questionnaire alongside adding the barcode and attach it into my slides.</a:t>
            </a:r>
          </a:p>
        </p:txBody>
      </p:sp>
      <p:sp>
        <p:nvSpPr>
          <p:cNvPr id="5" name="Date Placeholder 4">
            <a:extLst>
              <a:ext uri="{FF2B5EF4-FFF2-40B4-BE49-F238E27FC236}">
                <a16:creationId xmlns:a16="http://schemas.microsoft.com/office/drawing/2014/main" id="{A9771E35-CCA1-7F07-829B-581024170B03}"/>
              </a:ext>
            </a:extLst>
          </p:cNvPr>
          <p:cNvSpPr>
            <a:spLocks noGrp="1"/>
          </p:cNvSpPr>
          <p:nvPr>
            <p:ph type="dt" sz="half" idx="10"/>
          </p:nvPr>
        </p:nvSpPr>
        <p:spPr/>
        <p:txBody>
          <a:bodyPr/>
          <a:lstStyle/>
          <a:p>
            <a:fld id="{2F7502AE-4C7C-456F-9854-8F869001B7CF}" type="datetime1">
              <a:t>11/27/2025</a:t>
            </a:fld>
            <a:endParaRPr lang="en-US"/>
          </a:p>
        </p:txBody>
      </p:sp>
      <p:sp>
        <p:nvSpPr>
          <p:cNvPr id="6" name="Footer Placeholder 5">
            <a:extLst>
              <a:ext uri="{FF2B5EF4-FFF2-40B4-BE49-F238E27FC236}">
                <a16:creationId xmlns:a16="http://schemas.microsoft.com/office/drawing/2014/main" id="{457A7C2E-4885-D08B-FFEA-DD9DF75CFBE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43C20E61-79E9-D371-0B27-2F2C2198CA57}"/>
              </a:ext>
            </a:extLst>
          </p:cNvPr>
          <p:cNvSpPr>
            <a:spLocks noGrp="1"/>
          </p:cNvSpPr>
          <p:nvPr>
            <p:ph type="sldNum" sz="quarter" idx="12"/>
          </p:nvPr>
        </p:nvSpPr>
        <p:spPr/>
        <p:txBody>
          <a:bodyPr/>
          <a:lstStyle/>
          <a:p>
            <a:fld id="{CC057153-B650-4DEB-B370-79DDCFDCE934}" type="slidenum">
              <a:rPr lang="en-US" dirty="0"/>
              <a:t>9</a:t>
            </a:fld>
            <a:endParaRPr lang="en-US"/>
          </a:p>
        </p:txBody>
      </p:sp>
    </p:spTree>
    <p:extLst>
      <p:ext uri="{BB962C8B-B14F-4D97-AF65-F5344CB8AC3E}">
        <p14:creationId xmlns:p14="http://schemas.microsoft.com/office/powerpoint/2010/main" val="13236039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F82F4-3FDB-73A2-B8EC-FFDCCB2054FC}"/>
              </a:ext>
            </a:extLst>
          </p:cNvPr>
          <p:cNvSpPr>
            <a:spLocks noGrp="1"/>
          </p:cNvSpPr>
          <p:nvPr>
            <p:ph type="title"/>
          </p:nvPr>
        </p:nvSpPr>
        <p:spPr/>
        <p:txBody>
          <a:bodyPr/>
          <a:lstStyle/>
          <a:p>
            <a:r>
              <a:rPr lang="en-GB" dirty="0"/>
              <a:t>Digital skills </a:t>
            </a:r>
            <a:r>
              <a:rPr lang="en-GB" dirty="0" err="1"/>
              <a:t>jisc</a:t>
            </a:r>
          </a:p>
        </p:txBody>
      </p:sp>
      <p:pic>
        <p:nvPicPr>
          <p:cNvPr id="8" name="Picture Placeholder 7" descr="A diagram of a person with different colored circles&#10;&#10;AI-generated content may be incorrect.">
            <a:extLst>
              <a:ext uri="{FF2B5EF4-FFF2-40B4-BE49-F238E27FC236}">
                <a16:creationId xmlns:a16="http://schemas.microsoft.com/office/drawing/2014/main" id="{24B7133B-7956-1FDA-04D8-27EB097B4983}"/>
              </a:ext>
            </a:extLst>
          </p:cNvPr>
          <p:cNvPicPr>
            <a:picLocks noGrp="1" noChangeAspect="1"/>
          </p:cNvPicPr>
          <p:nvPr>
            <p:ph type="pic" idx="1"/>
          </p:nvPr>
        </p:nvPicPr>
        <p:blipFill>
          <a:blip r:embed="rId2"/>
          <a:srcRect l="16491" r="16491"/>
          <a:stretch/>
        </p:blipFill>
        <p:spPr>
          <a:prstGeom prst="rect">
            <a:avLst/>
          </a:prstGeom>
        </p:spPr>
      </p:pic>
      <p:sp>
        <p:nvSpPr>
          <p:cNvPr id="4" name="Text Placeholder 3">
            <a:extLst>
              <a:ext uri="{FF2B5EF4-FFF2-40B4-BE49-F238E27FC236}">
                <a16:creationId xmlns:a16="http://schemas.microsoft.com/office/drawing/2014/main" id="{C749FB93-DE95-87D5-2F22-6B481A615282}"/>
              </a:ext>
            </a:extLst>
          </p:cNvPr>
          <p:cNvSpPr>
            <a:spLocks noGrp="1"/>
          </p:cNvSpPr>
          <p:nvPr>
            <p:ph type="body" sz="half" idx="2"/>
          </p:nvPr>
        </p:nvSpPr>
        <p:spPr/>
        <p:txBody>
          <a:bodyPr/>
          <a:lstStyle/>
          <a:p>
            <a:r>
              <a:rPr lang="en-GB" dirty="0"/>
              <a:t>Digital skill information includes a framework discovery tool for self –assessment I have learnt how to add the digital disk in to my </a:t>
            </a:r>
            <a:r>
              <a:rPr lang="en-GB" dirty="0" err="1"/>
              <a:t>powerpoint</a:t>
            </a:r>
            <a:r>
              <a:rPr lang="en-GB" dirty="0"/>
              <a:t> alongside answering the questionnaire which then shows me my end result of my digital skills </a:t>
            </a:r>
            <a:r>
              <a:rPr lang="en-GB" dirty="0" err="1"/>
              <a:t>jisc</a:t>
            </a:r>
            <a:r>
              <a:rPr lang="en-GB" dirty="0"/>
              <a:t>.</a:t>
            </a:r>
          </a:p>
        </p:txBody>
      </p:sp>
      <p:sp>
        <p:nvSpPr>
          <p:cNvPr id="5" name="Date Placeholder 4">
            <a:extLst>
              <a:ext uri="{FF2B5EF4-FFF2-40B4-BE49-F238E27FC236}">
                <a16:creationId xmlns:a16="http://schemas.microsoft.com/office/drawing/2014/main" id="{A509302E-0D24-82C6-CA8B-29BA8F37CD07}"/>
              </a:ext>
            </a:extLst>
          </p:cNvPr>
          <p:cNvSpPr>
            <a:spLocks noGrp="1"/>
          </p:cNvSpPr>
          <p:nvPr>
            <p:ph type="dt" sz="half" idx="10"/>
          </p:nvPr>
        </p:nvSpPr>
        <p:spPr/>
        <p:txBody>
          <a:bodyPr/>
          <a:lstStyle/>
          <a:p>
            <a:fld id="{08AF0D9F-D734-4686-9561-B6C1E8A32809}" type="datetime1">
              <a:t>11/27/2025</a:t>
            </a:fld>
            <a:endParaRPr lang="en-US"/>
          </a:p>
        </p:txBody>
      </p:sp>
      <p:sp>
        <p:nvSpPr>
          <p:cNvPr id="6" name="Footer Placeholder 5">
            <a:extLst>
              <a:ext uri="{FF2B5EF4-FFF2-40B4-BE49-F238E27FC236}">
                <a16:creationId xmlns:a16="http://schemas.microsoft.com/office/drawing/2014/main" id="{1641302C-1DF6-BFE6-CE3E-D0CE475805D2}"/>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9A10339B-6205-AD55-EC90-60FF7A6C295E}"/>
              </a:ext>
            </a:extLst>
          </p:cNvPr>
          <p:cNvSpPr>
            <a:spLocks noGrp="1"/>
          </p:cNvSpPr>
          <p:nvPr>
            <p:ph type="sldNum" sz="quarter" idx="12"/>
          </p:nvPr>
        </p:nvSpPr>
        <p:spPr/>
        <p:txBody>
          <a:bodyPr/>
          <a:lstStyle/>
          <a:p>
            <a:fld id="{CC057153-B650-4DEB-B370-79DDCFDCE934}" type="slidenum">
              <a:rPr lang="en-US" dirty="0"/>
              <a:t>10</a:t>
            </a:fld>
            <a:endParaRPr lang="en-US"/>
          </a:p>
        </p:txBody>
      </p:sp>
    </p:spTree>
    <p:extLst>
      <p:ext uri="{BB962C8B-B14F-4D97-AF65-F5344CB8AC3E}">
        <p14:creationId xmlns:p14="http://schemas.microsoft.com/office/powerpoint/2010/main" val="3017997486"/>
      </p:ext>
    </p:extLst>
  </p:cSld>
  <p:clrMapOvr>
    <a:masterClrMapping/>
  </p:clrMapOvr>
</p:sld>
</file>

<file path=ppt/theme/theme1.xml><?xml version="1.0" encoding="utf-8"?>
<a:theme xmlns:a="http://schemas.openxmlformats.org/drawingml/2006/main" name="VanillaVTI">
  <a:themeElements>
    <a:clrScheme name="VanillaVTI">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VanillaVTI">
      <a:majorFont>
        <a:latin typeface="Neue Haas Grotesk Text Pro"/>
        <a:ea typeface=""/>
        <a:cs typeface=""/>
      </a:majorFont>
      <a:minorFont>
        <a:latin typeface="Neue Haas Grotesk Text Pro"/>
        <a:ea typeface=""/>
        <a:cs typeface=""/>
      </a:minorFont>
    </a:fontScheme>
    <a:fmtScheme name="Vanilla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AACC6CF0-9F86-48CC-9C4E-CA578EE0A0A0}" vid="{3BDE51FE-56D6-4100-AFB5-5B4AEDCE2EF6}"/>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VanillaVTI</vt:lpstr>
      <vt:lpstr> </vt:lpstr>
      <vt:lpstr>Outlook </vt:lpstr>
      <vt:lpstr>Power point </vt:lpstr>
      <vt:lpstr>Excel </vt:lpstr>
      <vt:lpstr>Cyber attack</vt:lpstr>
      <vt:lpstr> Ethics </vt:lpstr>
      <vt:lpstr>What I have learnt about ChatGPT  </vt:lpstr>
      <vt:lpstr>Linked ln Learning </vt:lpstr>
      <vt:lpstr>Questionnaire Design and Microsoft Forms</vt:lpstr>
      <vt:lpstr>Digital skills jisc</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203</cp:revision>
  <dcterms:created xsi:type="dcterms:W3CDTF">2025-11-13T10:04:35Z</dcterms:created>
  <dcterms:modified xsi:type="dcterms:W3CDTF">2025-11-27T19:42:12Z</dcterms:modified>
</cp:coreProperties>
</file>