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4" r:id="rId9"/>
    <p:sldId id="262" r:id="rId10"/>
    <p:sldId id="263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910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1552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176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028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974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618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7505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388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320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649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919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76984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27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1FA8F66-3B85-411D-A2A6-A50DF3026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ign in front of a building&#10;&#10;Description automatically generated">
            <a:extLst>
              <a:ext uri="{FF2B5EF4-FFF2-40B4-BE49-F238E27FC236}">
                <a16:creationId xmlns:a16="http://schemas.microsoft.com/office/drawing/2014/main" id="{83466EFF-DCC0-483D-86F2-82A70B167A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5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179E790-E691-4202-B7FA-62924FC8D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5EE0A0-4DA6-4AA2-A475-14DB03C55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76057"/>
            <a:ext cx="11303626" cy="2034709"/>
          </a:xfrm>
          <a:prstGeom prst="rect">
            <a:avLst/>
          </a:prstGeom>
          <a:solidFill>
            <a:schemeClr val="bg1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F15935-DD06-4605-BE77-3E6B02C87D13}"/>
              </a:ext>
            </a:extLst>
          </p:cNvPr>
          <p:cNvSpPr txBox="1"/>
          <p:nvPr/>
        </p:nvSpPr>
        <p:spPr>
          <a:xfrm>
            <a:off x="609599" y="4572000"/>
            <a:ext cx="10965141" cy="8952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000" cap="all" dirty="0" err="1">
                <a:latin typeface="+mj-lt"/>
                <a:ea typeface="+mj-ea"/>
                <a:cs typeface="+mj-cs"/>
              </a:rPr>
              <a:t>Moldoveanu</a:t>
            </a:r>
            <a:r>
              <a:rPr lang="en-US" sz="4000" cap="all" dirty="0">
                <a:latin typeface="+mj-lt"/>
                <a:ea typeface="+mj-ea"/>
                <a:cs typeface="+mj-cs"/>
              </a:rPr>
              <a:t> </a:t>
            </a:r>
            <a:r>
              <a:rPr lang="en-US" sz="4000" cap="all" dirty="0" err="1">
                <a:latin typeface="+mj-lt"/>
                <a:ea typeface="+mj-ea"/>
                <a:cs typeface="+mj-cs"/>
              </a:rPr>
              <a:t>Andreea</a:t>
            </a:r>
            <a:r>
              <a:rPr lang="en-US" sz="4000" cap="all" dirty="0">
                <a:latin typeface="+mj-lt"/>
                <a:ea typeface="+mj-ea"/>
                <a:cs typeface="+mj-cs"/>
              </a:rPr>
              <a:t> Ionela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D62301-56FB-433D-B9BB-92CE79853531}"/>
              </a:ext>
            </a:extLst>
          </p:cNvPr>
          <p:cNvSpPr txBox="1"/>
          <p:nvPr/>
        </p:nvSpPr>
        <p:spPr>
          <a:xfrm>
            <a:off x="617260" y="5393411"/>
            <a:ext cx="4753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number : 1815215</a:t>
            </a:r>
          </a:p>
        </p:txBody>
      </p:sp>
    </p:spTree>
    <p:extLst>
      <p:ext uri="{BB962C8B-B14F-4D97-AF65-F5344CB8AC3E}">
        <p14:creationId xmlns:p14="http://schemas.microsoft.com/office/powerpoint/2010/main" val="36090315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7C427EA3-1645-4B27-A5C2-55E8E24C6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85CDBF6-7B87-4A58-92CA-E887CA36A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BFF2B2E-1CF1-403F-BB44-3F9C3E7F6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D8B4D3C-0DE0-43B9-B032-32B536B96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B72840-C8D3-4DD7-ACBF-D667E1CB20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166" y="2150078"/>
            <a:ext cx="6518800" cy="2851975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707788D3-E467-4E25-A5E9-FD41795B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AD4085-0413-4E33-8CF5-00923CBFA7DA}"/>
              </a:ext>
            </a:extLst>
          </p:cNvPr>
          <p:cNvSpPr txBox="1"/>
          <p:nvPr/>
        </p:nvSpPr>
        <p:spPr>
          <a:xfrm>
            <a:off x="8296275" y="1419225"/>
            <a:ext cx="3081576" cy="20858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Marriott Umbrella</a:t>
            </a:r>
          </a:p>
        </p:txBody>
      </p:sp>
    </p:spTree>
    <p:extLst>
      <p:ext uri="{BB962C8B-B14F-4D97-AF65-F5344CB8AC3E}">
        <p14:creationId xmlns:p14="http://schemas.microsoft.com/office/powerpoint/2010/main" val="2598063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0C418F9-B1A3-4097-9C97-E1C9F3149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5" name="Picture 4" descr="A car parked in front of a building&#10;&#10;Description automatically generated">
            <a:extLst>
              <a:ext uri="{FF2B5EF4-FFF2-40B4-BE49-F238E27FC236}">
                <a16:creationId xmlns:a16="http://schemas.microsoft.com/office/drawing/2014/main" id="{D11233BA-C982-4431-A01E-F89B7EB3B3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2" r="20844" b="1"/>
          <a:stretch/>
        </p:blipFill>
        <p:spPr>
          <a:xfrm>
            <a:off x="446533" y="457201"/>
            <a:ext cx="7595655" cy="585645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B5E8ED2-C3EC-40AD-BDB9-27E589B52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3" y="457202"/>
            <a:ext cx="3615593" cy="5859734"/>
          </a:xfrm>
          <a:prstGeom prst="rect">
            <a:avLst/>
          </a:prstGeom>
          <a:solidFill>
            <a:srgbClr val="3F4A5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D8308F-ECBA-4346-871F-277FCCFE7F1C}"/>
              </a:ext>
            </a:extLst>
          </p:cNvPr>
          <p:cNvSpPr txBox="1"/>
          <p:nvPr/>
        </p:nvSpPr>
        <p:spPr>
          <a:xfrm>
            <a:off x="8296977" y="499564"/>
            <a:ext cx="2835045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Birmingham Marriott Hotel </a:t>
            </a:r>
          </a:p>
          <a:p>
            <a:r>
              <a:rPr lang="en-GB" sz="1600" dirty="0">
                <a:solidFill>
                  <a:schemeClr val="accent3">
                    <a:lumMod val="60000"/>
                    <a:lumOff val="40000"/>
                  </a:schemeClr>
                </a:solidFill>
                <a:latin typeface="Abadi" panose="020B0604020104020204" pitchFamily="34" charset="0"/>
              </a:rPr>
              <a:t> Is situated in the heart of town , this hotel offers 4 stars accommodation. In this hotel there are 104 rooms. You will also find in the hotel   bar &amp; restaurant , gym &amp; spa .</a:t>
            </a:r>
          </a:p>
          <a:p>
            <a:r>
              <a:rPr lang="en-GB" sz="1600" dirty="0">
                <a:solidFill>
                  <a:schemeClr val="accent3">
                    <a:lumMod val="60000"/>
                    <a:lumOff val="40000"/>
                  </a:schemeClr>
                </a:solidFill>
                <a:latin typeface="Abadi" panose="020B0604020104020204" pitchFamily="34" charset="0"/>
              </a:rPr>
              <a:t>Near to Birmingham Hotel Marriot , there are a lot of restaurants Italian , Spanish , Indian , Turkish and also we can find the touristic points like : Thinktank Birmingham Science Museum , The Birmingham Botanical Gardens and The National SEA LIFE Centre.</a:t>
            </a:r>
          </a:p>
          <a:p>
            <a:endParaRPr lang="en-GB" sz="16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022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7207B7B-5C57-458C-BE38-95D2CD765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7703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5" y="0"/>
            <a:ext cx="4654295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A0C7B3-F12B-45E7-9742-66D6CA4189E1}"/>
              </a:ext>
            </a:extLst>
          </p:cNvPr>
          <p:cNvSpPr txBox="1"/>
          <p:nvPr/>
        </p:nvSpPr>
        <p:spPr>
          <a:xfrm>
            <a:off x="8109235" y="863695"/>
            <a:ext cx="3511233" cy="3779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 the main entrance in bar &amp; restaurant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9235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close up of a sink&#10;&#10;Description automatically generated">
            <a:extLst>
              <a:ext uri="{FF2B5EF4-FFF2-40B4-BE49-F238E27FC236}">
                <a16:creationId xmlns:a16="http://schemas.microsoft.com/office/drawing/2014/main" id="{9C825B12-CF0B-4EFC-B54C-28EB0A560B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4" r="25950" b="1"/>
          <a:stretch/>
        </p:blipFill>
        <p:spPr>
          <a:xfrm rot="5400000">
            <a:off x="979157" y="371188"/>
            <a:ext cx="5581779" cy="6135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641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F88223-4A13-4127-8E13-CB89B01CE7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4141" y="1358221"/>
            <a:ext cx="5789365" cy="434202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9BDA22-1FF1-48A7-B878-EEA7F012C067}"/>
              </a:ext>
            </a:extLst>
          </p:cNvPr>
          <p:cNvSpPr txBox="1"/>
          <p:nvPr/>
        </p:nvSpPr>
        <p:spPr>
          <a:xfrm>
            <a:off x="6873606" y="2340864"/>
            <a:ext cx="4597758" cy="37932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>
                <a:solidFill>
                  <a:srgbClr val="FFFFFF"/>
                </a:solidFill>
              </a:rPr>
              <a:t>This is a list with all the guest bookings in the hotel 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>
                <a:solidFill>
                  <a:srgbClr val="FFFFFF"/>
                </a:solidFill>
              </a:rPr>
              <a:t>Also on that list we will found all the information regarding the meals and guest stay 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9777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96C8BAF-68F3-4B78-B238-35DF5D865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F4CD6D0-5A87-4BA2-A13A-0E40511C3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4774" y="699565"/>
            <a:ext cx="3553132" cy="5156200"/>
            <a:chOff x="7807230" y="2012810"/>
            <a:chExt cx="3251252" cy="3459865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877EAC0-2063-444D-8EE9-72FED2E03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C155BF8-661A-4F4A-B4EC-923105C69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screen shot of a computer&#10;&#10;Description automatically generated">
            <a:extLst>
              <a:ext uri="{FF2B5EF4-FFF2-40B4-BE49-F238E27FC236}">
                <a16:creationId xmlns:a16="http://schemas.microsoft.com/office/drawing/2014/main" id="{180EFD40-B3B3-491E-BD0F-6D3445C79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1644" y="1672893"/>
            <a:ext cx="4279392" cy="3209544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E9537076-EF48-4F72-9164-FD8260D55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19434" y="699565"/>
            <a:ext cx="3553132" cy="5156200"/>
            <a:chOff x="7807230" y="2012810"/>
            <a:chExt cx="3251252" cy="3459865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89673CB-C48B-4D05-B6E4-B88CD5BAA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6C31A20-B341-476E-8C04-A26C87E1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8" descr="A picture containing indoor, items, table, filled&#10;&#10;Description automatically generated">
            <a:extLst>
              <a:ext uri="{FF2B5EF4-FFF2-40B4-BE49-F238E27FC236}">
                <a16:creationId xmlns:a16="http://schemas.microsoft.com/office/drawing/2014/main" id="{3B147A32-D045-49CE-BCED-CDAAB80023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952409" y="1672893"/>
            <a:ext cx="4279392" cy="3209544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6EFC3492-86BD-4D75-B5B4-C2DBFE0BD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4093" y="699565"/>
            <a:ext cx="3553132" cy="5156200"/>
            <a:chOff x="7807230" y="2012810"/>
            <a:chExt cx="3251252" cy="3459865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72E5074-2516-4705-BFF1-F508394A0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02259E4C-F24C-4180-AEC3-76255D535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icture containing refrigerator, cabinet, indoor, kitchen&#10;&#10;Description automatically generated">
            <a:extLst>
              <a:ext uri="{FF2B5EF4-FFF2-40B4-BE49-F238E27FC236}">
                <a16:creationId xmlns:a16="http://schemas.microsoft.com/office/drawing/2014/main" id="{B1F15F2D-CCEE-4363-9EBE-D4AED93E88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40963" y="1672893"/>
            <a:ext cx="4279392" cy="3209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48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86191B5-2583-4B3E-B008-3E5A37614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95C4DB5-1B45-490F-A51B-23C9B9A43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3C20DDE-67DF-47CA-B658-875EA5D81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" name="Rectangle 42">
            <a:extLst>
              <a:ext uri="{FF2B5EF4-FFF2-40B4-BE49-F238E27FC236}">
                <a16:creationId xmlns:a16="http://schemas.microsoft.com/office/drawing/2014/main" id="{72B4ED93-D6A4-4A1D-9CA7-A0549AB6D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picture containing indoor, table, computer, room&#10;&#10;Description automatically generated">
            <a:extLst>
              <a:ext uri="{FF2B5EF4-FFF2-40B4-BE49-F238E27FC236}">
                <a16:creationId xmlns:a16="http://schemas.microsoft.com/office/drawing/2014/main" id="{941438F5-1BDA-4AC4-B37E-FAD0EC166E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4" r="37594" b="-2"/>
          <a:stretch/>
        </p:blipFill>
        <p:spPr>
          <a:xfrm rot="5400000">
            <a:off x="1297820" y="-246529"/>
            <a:ext cx="5796043" cy="7498616"/>
          </a:xfrm>
          <a:prstGeom prst="rect">
            <a:avLst/>
          </a:prstGeom>
        </p:spPr>
      </p:pic>
      <p:sp>
        <p:nvSpPr>
          <p:cNvPr id="52" name="Rectangle 44">
            <a:extLst>
              <a:ext uri="{FF2B5EF4-FFF2-40B4-BE49-F238E27FC236}">
                <a16:creationId xmlns:a16="http://schemas.microsoft.com/office/drawing/2014/main" id="{A9C7CFDB-8577-4539-8795-F8B34A307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5ACAE9-A413-4646-8079-BC57C03AECC3}"/>
              </a:ext>
            </a:extLst>
          </p:cNvPr>
          <p:cNvSpPr txBox="1"/>
          <p:nvPr/>
        </p:nvSpPr>
        <p:spPr>
          <a:xfrm>
            <a:off x="8296275" y="1419225"/>
            <a:ext cx="3081576" cy="20858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200" cap="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Morning breakfast</a:t>
            </a:r>
          </a:p>
        </p:txBody>
      </p:sp>
    </p:spTree>
    <p:extLst>
      <p:ext uri="{BB962C8B-B14F-4D97-AF65-F5344CB8AC3E}">
        <p14:creationId xmlns:p14="http://schemas.microsoft.com/office/powerpoint/2010/main" val="2007039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D146F1-4397-4C4A-B2D5-94392592CF9C}"/>
              </a:ext>
            </a:extLst>
          </p:cNvPr>
          <p:cNvSpPr txBox="1"/>
          <p:nvPr/>
        </p:nvSpPr>
        <p:spPr>
          <a:xfrm>
            <a:off x="8109235" y="863695"/>
            <a:ext cx="3511233" cy="3779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cap="all">
                <a:latin typeface="+mj-lt"/>
                <a:ea typeface="+mj-ea"/>
                <a:cs typeface="+mj-cs"/>
              </a:rPr>
              <a:t>Lunch time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7408BB-6823-4932-93C7-9B240A9307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99" r="2" b="14765"/>
          <a:stretch/>
        </p:blipFill>
        <p:spPr>
          <a:xfrm>
            <a:off x="20" y="10"/>
            <a:ext cx="7537685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9235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238454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13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15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17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19">
            <a:extLst>
              <a:ext uri="{FF2B5EF4-FFF2-40B4-BE49-F238E27FC236}">
                <a16:creationId xmlns:a16="http://schemas.microsoft.com/office/drawing/2014/main" id="{85A71294-C247-450A-BB34-6E68648C9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 useBgFill="1">
        <p:nvSpPr>
          <p:cNvPr id="31" name="Rectangle 21">
            <a:extLst>
              <a:ext uri="{FF2B5EF4-FFF2-40B4-BE49-F238E27FC236}">
                <a16:creationId xmlns:a16="http://schemas.microsoft.com/office/drawing/2014/main" id="{D36A0BA4-6A63-41D3-B0FA-43799ABC4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39D011-C1FD-4BC6-B48F-F9B5745C2E01}"/>
              </a:ext>
            </a:extLst>
          </p:cNvPr>
          <p:cNvSpPr txBox="1"/>
          <p:nvPr/>
        </p:nvSpPr>
        <p:spPr>
          <a:xfrm>
            <a:off x="949639" y="-1820066"/>
            <a:ext cx="6823988" cy="34534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6000" cap="all" dirty="0">
                <a:latin typeface="+mj-lt"/>
                <a:ea typeface="+mj-ea"/>
                <a:cs typeface="+mj-cs"/>
              </a:rPr>
              <a:t>Storage Room</a:t>
            </a:r>
          </a:p>
        </p:txBody>
      </p:sp>
      <p:sp>
        <p:nvSpPr>
          <p:cNvPr id="32" name="Rectangle 23">
            <a:extLst>
              <a:ext uri="{FF2B5EF4-FFF2-40B4-BE49-F238E27FC236}">
                <a16:creationId xmlns:a16="http://schemas.microsoft.com/office/drawing/2014/main" id="{673313D8-D259-4D89-9CE5-14884FB40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19" y="457200"/>
            <a:ext cx="6766560" cy="91439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 picture containing indoor, kitchen, hanging, table&#10;&#10;Description automatically generated">
            <a:extLst>
              <a:ext uri="{FF2B5EF4-FFF2-40B4-BE49-F238E27FC236}">
                <a16:creationId xmlns:a16="http://schemas.microsoft.com/office/drawing/2014/main" id="{4ACA0E70-474C-4BF6-B5B3-2C603487B7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29"/>
          <a:stretch/>
        </p:blipFill>
        <p:spPr>
          <a:xfrm rot="5400000">
            <a:off x="6737214" y="1403214"/>
            <a:ext cx="6858000" cy="4051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5198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67B660-2DBD-4CF6-B484-79E880F3EC12}"/>
              </a:ext>
            </a:extLst>
          </p:cNvPr>
          <p:cNvSpPr txBox="1"/>
          <p:nvPr/>
        </p:nvSpPr>
        <p:spPr>
          <a:xfrm>
            <a:off x="8109235" y="863695"/>
            <a:ext cx="3511233" cy="3779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Conferences Rooms </a:t>
            </a:r>
          </a:p>
        </p:txBody>
      </p:sp>
      <p:pic>
        <p:nvPicPr>
          <p:cNvPr id="5" name="Picture 4" descr="A picture containing indoor, sitting, metal, bench&#10;&#10;Description automatically generated">
            <a:extLst>
              <a:ext uri="{FF2B5EF4-FFF2-40B4-BE49-F238E27FC236}">
                <a16:creationId xmlns:a16="http://schemas.microsoft.com/office/drawing/2014/main" id="{AD17190A-4E3A-4837-8A34-C5D41AB339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4" r="28259" b="1"/>
          <a:stretch/>
        </p:blipFill>
        <p:spPr>
          <a:xfrm rot="5400000">
            <a:off x="339852" y="-339852"/>
            <a:ext cx="6858000" cy="7537705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9235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81597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8">
            <a:extLst>
              <a:ext uri="{FF2B5EF4-FFF2-40B4-BE49-F238E27FC236}">
                <a16:creationId xmlns:a16="http://schemas.microsoft.com/office/drawing/2014/main" id="{DCF4EB5C-ED25-4675-8255-2F5B12CFF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10">
            <a:extLst>
              <a:ext uri="{FF2B5EF4-FFF2-40B4-BE49-F238E27FC236}">
                <a16:creationId xmlns:a16="http://schemas.microsoft.com/office/drawing/2014/main" id="{9514EC6E-A557-42A2-BCDC-3ABFFC5E5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12">
            <a:extLst>
              <a:ext uri="{FF2B5EF4-FFF2-40B4-BE49-F238E27FC236}">
                <a16:creationId xmlns:a16="http://schemas.microsoft.com/office/drawing/2014/main" id="{905482C9-EB42-4BFE-95BF-7FD661F0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14">
            <a:extLst>
              <a:ext uri="{FF2B5EF4-FFF2-40B4-BE49-F238E27FC236}">
                <a16:creationId xmlns:a16="http://schemas.microsoft.com/office/drawing/2014/main" id="{7539E646-A625-4A26-86ED-BD90EDD32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9" name="Rectangle 16">
            <a:extLst>
              <a:ext uri="{FF2B5EF4-FFF2-40B4-BE49-F238E27FC236}">
                <a16:creationId xmlns:a16="http://schemas.microsoft.com/office/drawing/2014/main" id="{AF47317F-C87A-4D9C-A72E-89C67FDA2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0E34FA-4A4A-4F39-8203-61D8DAF85585}"/>
              </a:ext>
            </a:extLst>
          </p:cNvPr>
          <p:cNvSpPr txBox="1"/>
          <p:nvPr/>
        </p:nvSpPr>
        <p:spPr>
          <a:xfrm>
            <a:off x="446533" y="1027034"/>
            <a:ext cx="7166927" cy="37033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800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 </a:t>
            </a:r>
          </a:p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800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                  This was my presentation</a:t>
            </a:r>
          </a:p>
        </p:txBody>
      </p:sp>
      <p:sp>
        <p:nvSpPr>
          <p:cNvPr id="30" name="Rectangle 18">
            <a:extLst>
              <a:ext uri="{FF2B5EF4-FFF2-40B4-BE49-F238E27FC236}">
                <a16:creationId xmlns:a16="http://schemas.microsoft.com/office/drawing/2014/main" id="{EA343C5F-7AA1-409B-BD18-44E928CE3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5031846"/>
            <a:ext cx="7223760" cy="111654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0">
            <a:extLst>
              <a:ext uri="{FF2B5EF4-FFF2-40B4-BE49-F238E27FC236}">
                <a16:creationId xmlns:a16="http://schemas.microsoft.com/office/drawing/2014/main" id="{93FF31F9-8C96-4D43-9B36-20F6B6FE6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7694" y="0"/>
            <a:ext cx="4304306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2">
            <a:extLst>
              <a:ext uri="{FF2B5EF4-FFF2-40B4-BE49-F238E27FC236}">
                <a16:creationId xmlns:a16="http://schemas.microsoft.com/office/drawing/2014/main" id="{3D252CC1-04C4-47A3-AFEA-5022A689C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4640" y="5031846"/>
            <a:ext cx="3546077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1359752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Arial Nova Ligh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ova Ligh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149</Words>
  <Application>Microsoft Office PowerPoint</Application>
  <PresentationFormat>Widescreen</PresentationFormat>
  <Paragraphs>15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Abadi</vt:lpstr>
      <vt:lpstr>Arial Nova Light</vt:lpstr>
      <vt:lpstr>Gill Sans MT</vt:lpstr>
      <vt:lpstr>Wingdings 2</vt:lpstr>
      <vt:lpstr>DividendVTI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gunifrate@yahoo.com</dc:creator>
  <cp:lastModifiedBy>gunifrate@yahoo.com</cp:lastModifiedBy>
  <cp:revision>1</cp:revision>
  <dcterms:created xsi:type="dcterms:W3CDTF">2020-03-13T11:32:46Z</dcterms:created>
  <dcterms:modified xsi:type="dcterms:W3CDTF">2020-03-13T11:35:01Z</dcterms:modified>
</cp:coreProperties>
</file>