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5" r:id="rId1"/>
  </p:sldMasterIdLst>
  <p:sldIdLst>
    <p:sldId id="256" r:id="rId2"/>
    <p:sldId id="265" r:id="rId3"/>
    <p:sldId id="272" r:id="rId4"/>
    <p:sldId id="266" r:id="rId5"/>
    <p:sldId id="267" r:id="rId6"/>
    <p:sldId id="268" r:id="rId7"/>
    <p:sldId id="269" r:id="rId8"/>
    <p:sldId id="270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2C37C7-B336-980B-518A-732076E2C420}" v="87" dt="2025-11-07T18:28:46.771"/>
    <p1510:client id="{316F8463-70D4-5243-9505-5C0B8FBD93E8}" v="47" dt="2025-11-07T18:23:43.442"/>
    <p1510:client id="{A7B71A91-DB80-E77F-D39E-54A5A6A0C681}" v="2579" dt="2025-11-07T21:06:03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Ancheta Divina (2514348)" userId="754b0dca-9fbe-4808-8543-4a47abb3fea2" providerId="ADAL" clId="{D47EFCEF-327E-4D2C-8233-EB7703DB9280}"/>
    <pc:docChg chg="custSel addSld delSld modSld">
      <pc:chgData name="Glenda Ancheta Divina (2514348)" userId="754b0dca-9fbe-4808-8543-4a47abb3fea2" providerId="ADAL" clId="{D47EFCEF-327E-4D2C-8233-EB7703DB9280}" dt="2025-11-01T12:37:53.650" v="1171" actId="680"/>
      <pc:docMkLst>
        <pc:docMk/>
      </pc:docMkLst>
      <pc:sldChg chg="modSp mod">
        <pc:chgData name="Glenda Ancheta Divina (2514348)" userId="754b0dca-9fbe-4808-8543-4a47abb3fea2" providerId="ADAL" clId="{D47EFCEF-327E-4D2C-8233-EB7703DB9280}" dt="2025-11-01T12:02:18.428" v="217" actId="20577"/>
        <pc:sldMkLst>
          <pc:docMk/>
          <pc:sldMk cId="440013322" sldId="256"/>
        </pc:sldMkLst>
        <pc:spChg chg="mod">
          <ac:chgData name="Glenda Ancheta Divina (2514348)" userId="754b0dca-9fbe-4808-8543-4a47abb3fea2" providerId="ADAL" clId="{D47EFCEF-327E-4D2C-8233-EB7703DB9280}" dt="2025-11-01T12:02:18.428" v="217" actId="20577"/>
          <ac:spMkLst>
            <pc:docMk/>
            <pc:sldMk cId="440013322" sldId="256"/>
            <ac:spMk id="2" creationId="{CEA892C5-7CED-38DC-7D77-C327632CFCCF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C517DF73-EB0E-88C7-7054-DB16B1C0600A}"/>
    <pc:docChg chg="addSld delSld modSld">
      <pc:chgData name="Glenda Ancheta Divina (2514348)" userId="S::2514348@student.uwtsd.ac.uk::754b0dca-9fbe-4808-8543-4a47abb3fea2" providerId="AD" clId="Web-{C517DF73-EB0E-88C7-7054-DB16B1C0600A}" dt="2025-10-31T22:57:30.906" v="253" actId="20577"/>
      <pc:docMkLst>
        <pc:docMk/>
      </pc:docMkLst>
      <pc:sldChg chg="mod modShow">
        <pc:chgData name="Glenda Ancheta Divina (2514348)" userId="S::2514348@student.uwtsd.ac.uk::754b0dca-9fbe-4808-8543-4a47abb3fea2" providerId="AD" clId="Web-{C517DF73-EB0E-88C7-7054-DB16B1C0600A}" dt="2025-10-31T22:34:14.975" v="4"/>
        <pc:sldMkLst>
          <pc:docMk/>
          <pc:sldMk cId="440013322" sldId="256"/>
        </pc:sldMkLst>
      </pc:sldChg>
    </pc:docChg>
  </pc:docChgLst>
  <pc:docChgLst>
    <pc:chgData name="Glenda Ancheta Divina (2514348)" userId="S::2514348@student.uwtsd.ac.uk::754b0dca-9fbe-4808-8543-4a47abb3fea2" providerId="AD" clId="Web-{C741835D-4848-EFBF-9C81-19AC7A162027}"/>
    <pc:docChg chg="mod addSld modSld">
      <pc:chgData name="Glenda Ancheta Divina (2514348)" userId="S::2514348@student.uwtsd.ac.uk::754b0dca-9fbe-4808-8543-4a47abb3fea2" providerId="AD" clId="Web-{C741835D-4848-EFBF-9C81-19AC7A162027}" dt="2025-10-31T22:18:07.152" v="606"/>
      <pc:docMkLst>
        <pc:docMk/>
      </pc:docMkLst>
      <pc:sldChg chg="modSp">
        <pc:chgData name="Glenda Ancheta Divina (2514348)" userId="S::2514348@student.uwtsd.ac.uk::754b0dca-9fbe-4808-8543-4a47abb3fea2" providerId="AD" clId="Web-{C741835D-4848-EFBF-9C81-19AC7A162027}" dt="2025-10-31T22:10:39.343" v="451" actId="20577"/>
        <pc:sldMkLst>
          <pc:docMk/>
          <pc:sldMk cId="440013322" sldId="256"/>
        </pc:sldMkLst>
        <pc:spChg chg="mod">
          <ac:chgData name="Glenda Ancheta Divina (2514348)" userId="S::2514348@student.uwtsd.ac.uk::754b0dca-9fbe-4808-8543-4a47abb3fea2" providerId="AD" clId="Web-{C741835D-4848-EFBF-9C81-19AC7A162027}" dt="2025-10-31T22:10:39.343" v="451" actId="20577"/>
          <ac:spMkLst>
            <pc:docMk/>
            <pc:sldMk cId="440013322" sldId="256"/>
            <ac:spMk id="3" creationId="{696FEB7F-DD83-8174-48C2-9DDC08D11706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57F87E81-ED84-D5B0-C4EC-51584089486A}"/>
    <pc:docChg chg="addSld delSld modSld">
      <pc:chgData name="Glenda Ancheta Divina (2514348)" userId="S::2514348@student.uwtsd.ac.uk::754b0dca-9fbe-4808-8543-4a47abb3fea2" providerId="AD" clId="Web-{57F87E81-ED84-D5B0-C4EC-51584089486A}" dt="2025-11-01T22:02:58.863" v="1881"/>
      <pc:docMkLst>
        <pc:docMk/>
      </pc:docMkLst>
      <pc:sldChg chg="modSp">
        <pc:chgData name="Glenda Ancheta Divina (2514348)" userId="S::2514348@student.uwtsd.ac.uk::754b0dca-9fbe-4808-8543-4a47abb3fea2" providerId="AD" clId="Web-{57F87E81-ED84-D5B0-C4EC-51584089486A}" dt="2025-11-01T20:49:07.642" v="1096" actId="1076"/>
        <pc:sldMkLst>
          <pc:docMk/>
          <pc:sldMk cId="440013322" sldId="256"/>
        </pc:sldMkLst>
        <pc:spChg chg="mod">
          <ac:chgData name="Glenda Ancheta Divina (2514348)" userId="S::2514348@student.uwtsd.ac.uk::754b0dca-9fbe-4808-8543-4a47abb3fea2" providerId="AD" clId="Web-{57F87E81-ED84-D5B0-C4EC-51584089486A}" dt="2025-11-01T20:48:28.985" v="1085" actId="1076"/>
          <ac:spMkLst>
            <pc:docMk/>
            <pc:sldMk cId="440013322" sldId="256"/>
            <ac:spMk id="2" creationId="{CEA892C5-7CED-38DC-7D77-C327632CFCCF}"/>
          </ac:spMkLst>
        </pc:spChg>
        <pc:spChg chg="mod">
          <ac:chgData name="Glenda Ancheta Divina (2514348)" userId="S::2514348@student.uwtsd.ac.uk::754b0dca-9fbe-4808-8543-4a47abb3fea2" providerId="AD" clId="Web-{57F87E81-ED84-D5B0-C4EC-51584089486A}" dt="2025-11-01T20:49:07.642" v="1096" actId="1076"/>
          <ac:spMkLst>
            <pc:docMk/>
            <pc:sldMk cId="440013322" sldId="256"/>
            <ac:spMk id="3" creationId="{696FEB7F-DD83-8174-48C2-9DDC08D11706}"/>
          </ac:spMkLst>
        </pc:spChg>
      </pc:sldChg>
      <pc:sldChg chg="new">
        <pc:chgData name="Glenda Ancheta Divina (2514348)" userId="S::2514348@student.uwtsd.ac.uk::754b0dca-9fbe-4808-8543-4a47abb3fea2" providerId="AD" clId="Web-{57F87E81-ED84-D5B0-C4EC-51584089486A}" dt="2025-11-01T22:02:58.863" v="1881"/>
        <pc:sldMkLst>
          <pc:docMk/>
          <pc:sldMk cId="1387757286" sldId="265"/>
        </pc:sldMkLst>
      </pc:sldChg>
    </pc:docChg>
  </pc:docChgLst>
  <pc:docChgLst>
    <pc:chgData name="Glenda Ancheta Divina (2514348)" userId="S::2514348@student.uwtsd.ac.uk::754b0dca-9fbe-4808-8543-4a47abb3fea2" providerId="AD" clId="Web-{1B2C37C7-B336-980B-518A-732076E2C420}"/>
    <pc:docChg chg="addSld modSld">
      <pc:chgData name="Glenda Ancheta Divina (2514348)" userId="S::2514348@student.uwtsd.ac.uk::754b0dca-9fbe-4808-8543-4a47abb3fea2" providerId="AD" clId="Web-{1B2C37C7-B336-980B-518A-732076E2C420}" dt="2025-11-07T18:28:45.412" v="81" actId="20577"/>
      <pc:docMkLst>
        <pc:docMk/>
      </pc:docMkLst>
      <pc:sldChg chg="modSp">
        <pc:chgData name="Glenda Ancheta Divina (2514348)" userId="S::2514348@student.uwtsd.ac.uk::754b0dca-9fbe-4808-8543-4a47abb3fea2" providerId="AD" clId="Web-{1B2C37C7-B336-980B-518A-732076E2C420}" dt="2025-11-05T22:07:41.455" v="2" actId="20577"/>
        <pc:sldMkLst>
          <pc:docMk/>
          <pc:sldMk cId="1387757286" sldId="265"/>
        </pc:sldMkLst>
        <pc:spChg chg="mod">
          <ac:chgData name="Glenda Ancheta Divina (2514348)" userId="S::2514348@student.uwtsd.ac.uk::754b0dca-9fbe-4808-8543-4a47abb3fea2" providerId="AD" clId="Web-{1B2C37C7-B336-980B-518A-732076E2C420}" dt="2025-11-05T22:07:41.455" v="2" actId="20577"/>
          <ac:spMkLst>
            <pc:docMk/>
            <pc:sldMk cId="1387757286" sldId="265"/>
            <ac:spMk id="3" creationId="{01A53E3D-D3EC-AC98-C7EB-7B860BEF868B}"/>
          </ac:spMkLst>
        </pc:spChg>
      </pc:sldChg>
      <pc:sldChg chg="addSp delSp modSp">
        <pc:chgData name="Glenda Ancheta Divina (2514348)" userId="S::2514348@student.uwtsd.ac.uk::754b0dca-9fbe-4808-8543-4a47abb3fea2" providerId="AD" clId="Web-{1B2C37C7-B336-980B-518A-732076E2C420}" dt="2025-11-07T18:25:54.502" v="75" actId="20577"/>
        <pc:sldMkLst>
          <pc:docMk/>
          <pc:sldMk cId="1396148001" sldId="266"/>
        </pc:sldMkLst>
        <pc:spChg chg="mod">
          <ac:chgData name="Glenda Ancheta Divina (2514348)" userId="S::2514348@student.uwtsd.ac.uk::754b0dca-9fbe-4808-8543-4a47abb3fea2" providerId="AD" clId="Web-{1B2C37C7-B336-980B-518A-732076E2C420}" dt="2025-11-07T18:25:54.502" v="75" actId="20577"/>
          <ac:spMkLst>
            <pc:docMk/>
            <pc:sldMk cId="1396148001" sldId="266"/>
            <ac:spMk id="2" creationId="{95E51FB0-C0C3-EA4D-7430-9F1CBEC7EBCB}"/>
          </ac:spMkLst>
        </pc:spChg>
        <pc:spChg chg="mod">
          <ac:chgData name="Glenda Ancheta Divina (2514348)" userId="S::2514348@student.uwtsd.ac.uk::754b0dca-9fbe-4808-8543-4a47abb3fea2" providerId="AD" clId="Web-{1B2C37C7-B336-980B-518A-732076E2C420}" dt="2025-11-07T18:25:24.766" v="74" actId="1076"/>
          <ac:spMkLst>
            <pc:docMk/>
            <pc:sldMk cId="1396148001" sldId="266"/>
            <ac:spMk id="3" creationId="{8EFB3DE4-99A0-968A-73F0-408D4F087451}"/>
          </ac:spMkLst>
        </pc:spChg>
        <pc:picChg chg="del">
          <ac:chgData name="Glenda Ancheta Divina (2514348)" userId="S::2514348@student.uwtsd.ac.uk::754b0dca-9fbe-4808-8543-4a47abb3fea2" providerId="AD" clId="Web-{1B2C37C7-B336-980B-518A-732076E2C420}" dt="2025-11-07T18:22:14.152" v="37"/>
          <ac:picMkLst>
            <pc:docMk/>
            <pc:sldMk cId="1396148001" sldId="266"/>
            <ac:picMk id="4" creationId="{279A38B4-807F-425C-E9F6-A57875D62326}"/>
          </ac:picMkLst>
        </pc:picChg>
        <pc:picChg chg="del mod">
          <ac:chgData name="Glenda Ancheta Divina (2514348)" userId="S::2514348@student.uwtsd.ac.uk::754b0dca-9fbe-4808-8543-4a47abb3fea2" providerId="AD" clId="Web-{1B2C37C7-B336-980B-518A-732076E2C420}" dt="2025-11-07T18:24:30.625" v="69"/>
          <ac:picMkLst>
            <pc:docMk/>
            <pc:sldMk cId="1396148001" sldId="266"/>
            <ac:picMk id="4" creationId="{78ADB49C-311D-6DD7-7C7A-BA8CE58AF67A}"/>
          </ac:picMkLst>
        </pc:picChg>
        <pc:picChg chg="add del mod">
          <ac:chgData name="Glenda Ancheta Divina (2514348)" userId="S::2514348@student.uwtsd.ac.uk::754b0dca-9fbe-4808-8543-4a47abb3fea2" providerId="AD" clId="Web-{1B2C37C7-B336-980B-518A-732076E2C420}" dt="2025-11-07T18:24:29.453" v="68"/>
          <ac:picMkLst>
            <pc:docMk/>
            <pc:sldMk cId="1396148001" sldId="266"/>
            <ac:picMk id="5" creationId="{102BCB7A-6C44-96D5-6298-B800ED78C9ED}"/>
          </ac:picMkLst>
        </pc:picChg>
        <pc:picChg chg="del mod">
          <ac:chgData name="Glenda Ancheta Divina (2514348)" userId="S::2514348@student.uwtsd.ac.uk::754b0dca-9fbe-4808-8543-4a47abb3fea2" providerId="AD" clId="Web-{1B2C37C7-B336-980B-518A-732076E2C420}" dt="2025-11-07T18:24:28.469" v="67"/>
          <ac:picMkLst>
            <pc:docMk/>
            <pc:sldMk cId="1396148001" sldId="266"/>
            <ac:picMk id="6" creationId="{512C151C-4044-EDF3-3F18-9D3AAC3AE160}"/>
          </ac:picMkLst>
        </pc:picChg>
        <pc:picChg chg="del mod">
          <ac:chgData name="Glenda Ancheta Divina (2514348)" userId="S::2514348@student.uwtsd.ac.uk::754b0dca-9fbe-4808-8543-4a47abb3fea2" providerId="AD" clId="Web-{1B2C37C7-B336-980B-518A-732076E2C420}" dt="2025-11-07T18:24:27.359" v="66"/>
          <ac:picMkLst>
            <pc:docMk/>
            <pc:sldMk cId="1396148001" sldId="266"/>
            <ac:picMk id="7" creationId="{933E5C21-6DA8-7281-F384-F1DFD9BC2C86}"/>
          </ac:picMkLst>
        </pc:picChg>
      </pc:sldChg>
      <pc:sldChg chg="addSp delSp modSp">
        <pc:chgData name="Glenda Ancheta Divina (2514348)" userId="S::2514348@student.uwtsd.ac.uk::754b0dca-9fbe-4808-8543-4a47abb3fea2" providerId="AD" clId="Web-{1B2C37C7-B336-980B-518A-732076E2C420}" dt="2025-11-07T18:26:04.205" v="76" actId="20577"/>
        <pc:sldMkLst>
          <pc:docMk/>
          <pc:sldMk cId="1971630398" sldId="267"/>
        </pc:sldMkLst>
        <pc:spChg chg="mod">
          <ac:chgData name="Glenda Ancheta Divina (2514348)" userId="S::2514348@student.uwtsd.ac.uk::754b0dca-9fbe-4808-8543-4a47abb3fea2" providerId="AD" clId="Web-{1B2C37C7-B336-980B-518A-732076E2C420}" dt="2025-11-07T18:26:04.205" v="76" actId="20577"/>
          <ac:spMkLst>
            <pc:docMk/>
            <pc:sldMk cId="1971630398" sldId="267"/>
            <ac:spMk id="2" creationId="{470DBE01-3ED4-F1FF-2373-56B62BC2BABE}"/>
          </ac:spMkLst>
        </pc:spChg>
        <pc:spChg chg="mod">
          <ac:chgData name="Glenda Ancheta Divina (2514348)" userId="S::2514348@student.uwtsd.ac.uk::754b0dca-9fbe-4808-8543-4a47abb3fea2" providerId="AD" clId="Web-{1B2C37C7-B336-980B-518A-732076E2C420}" dt="2025-11-07T18:19:28.551" v="29" actId="1076"/>
          <ac:spMkLst>
            <pc:docMk/>
            <pc:sldMk cId="1971630398" sldId="267"/>
            <ac:spMk id="3" creationId="{BEABE60B-3B06-0D6D-63B2-93203FA90948}"/>
          </ac:spMkLst>
        </pc:spChg>
        <pc:picChg chg="del mod">
          <ac:chgData name="Glenda Ancheta Divina (2514348)" userId="S::2514348@student.uwtsd.ac.uk::754b0dca-9fbe-4808-8543-4a47abb3fea2" providerId="AD" clId="Web-{1B2C37C7-B336-980B-518A-732076E2C420}" dt="2025-11-07T18:23:10.873" v="49"/>
          <ac:picMkLst>
            <pc:docMk/>
            <pc:sldMk cId="1971630398" sldId="267"/>
            <ac:picMk id="5" creationId="{49EFDE50-2A1E-B70D-64C6-8B100FFD2749}"/>
          </ac:picMkLst>
        </pc:picChg>
        <pc:picChg chg="add mod modCrop">
          <ac:chgData name="Glenda Ancheta Divina (2514348)" userId="S::2514348@student.uwtsd.ac.uk::754b0dca-9fbe-4808-8543-4a47abb3fea2" providerId="AD" clId="Web-{1B2C37C7-B336-980B-518A-732076E2C420}" dt="2025-11-07T18:23:03.092" v="48"/>
          <ac:picMkLst>
            <pc:docMk/>
            <pc:sldMk cId="1971630398" sldId="267"/>
            <ac:picMk id="6" creationId="{53DED9F2-EF0D-2CCA-3422-D9BB12688A5B}"/>
          </ac:picMkLst>
        </pc:picChg>
      </pc:sldChg>
      <pc:sldChg chg="modSp">
        <pc:chgData name="Glenda Ancheta Divina (2514348)" userId="S::2514348@student.uwtsd.ac.uk::754b0dca-9fbe-4808-8543-4a47abb3fea2" providerId="AD" clId="Web-{1B2C37C7-B336-980B-518A-732076E2C420}" dt="2025-11-07T18:25:18.657" v="73" actId="20577"/>
        <pc:sldMkLst>
          <pc:docMk/>
          <pc:sldMk cId="3027472474" sldId="269"/>
        </pc:sldMkLst>
        <pc:spChg chg="mod">
          <ac:chgData name="Glenda Ancheta Divina (2514348)" userId="S::2514348@student.uwtsd.ac.uk::754b0dca-9fbe-4808-8543-4a47abb3fea2" providerId="AD" clId="Web-{1B2C37C7-B336-980B-518A-732076E2C420}" dt="2025-11-07T18:25:18.657" v="73" actId="20577"/>
          <ac:spMkLst>
            <pc:docMk/>
            <pc:sldMk cId="3027472474" sldId="269"/>
            <ac:spMk id="2" creationId="{7BA62B51-7F4B-A520-9C81-7284E514EA15}"/>
          </ac:spMkLst>
        </pc:spChg>
      </pc:sldChg>
      <pc:sldChg chg="modSp">
        <pc:chgData name="Glenda Ancheta Divina (2514348)" userId="S::2514348@student.uwtsd.ac.uk::754b0dca-9fbe-4808-8543-4a47abb3fea2" providerId="AD" clId="Web-{1B2C37C7-B336-980B-518A-732076E2C420}" dt="2025-11-07T18:28:45.412" v="81" actId="20577"/>
        <pc:sldMkLst>
          <pc:docMk/>
          <pc:sldMk cId="1012420844" sldId="270"/>
        </pc:sldMkLst>
        <pc:spChg chg="mod">
          <ac:chgData name="Glenda Ancheta Divina (2514348)" userId="S::2514348@student.uwtsd.ac.uk::754b0dca-9fbe-4808-8543-4a47abb3fea2" providerId="AD" clId="Web-{1B2C37C7-B336-980B-518A-732076E2C420}" dt="2025-11-07T18:28:45.412" v="81" actId="20577"/>
          <ac:spMkLst>
            <pc:docMk/>
            <pc:sldMk cId="1012420844" sldId="270"/>
            <ac:spMk id="2" creationId="{2B5C8835-A1A8-97D4-C562-1073F64266A4}"/>
          </ac:spMkLst>
        </pc:spChg>
      </pc:sldChg>
      <pc:sldChg chg="modSp new">
        <pc:chgData name="Glenda Ancheta Divina (2514348)" userId="S::2514348@student.uwtsd.ac.uk::754b0dca-9fbe-4808-8543-4a47abb3fea2" providerId="AD" clId="Web-{1B2C37C7-B336-980B-518A-732076E2C420}" dt="2025-11-07T18:26:47.004" v="80" actId="20577"/>
        <pc:sldMkLst>
          <pc:docMk/>
          <pc:sldMk cId="2562741536" sldId="272"/>
        </pc:sldMkLst>
        <pc:spChg chg="mod">
          <ac:chgData name="Glenda Ancheta Divina (2514348)" userId="S::2514348@student.uwtsd.ac.uk::754b0dca-9fbe-4808-8543-4a47abb3fea2" providerId="AD" clId="Web-{1B2C37C7-B336-980B-518A-732076E2C420}" dt="2025-11-05T22:09:16.460" v="14" actId="20577"/>
          <ac:spMkLst>
            <pc:docMk/>
            <pc:sldMk cId="2562741536" sldId="272"/>
            <ac:spMk id="2" creationId="{B8DE110F-B6E0-DD60-E32B-86790E7B6871}"/>
          </ac:spMkLst>
        </pc:spChg>
        <pc:spChg chg="mod">
          <ac:chgData name="Glenda Ancheta Divina (2514348)" userId="S::2514348@student.uwtsd.ac.uk::754b0dca-9fbe-4808-8543-4a47abb3fea2" providerId="AD" clId="Web-{1B2C37C7-B336-980B-518A-732076E2C420}" dt="2025-11-07T18:26:47.004" v="80" actId="20577"/>
          <ac:spMkLst>
            <pc:docMk/>
            <pc:sldMk cId="2562741536" sldId="272"/>
            <ac:spMk id="3" creationId="{82A29BC7-4F8D-3C2B-A6B2-A578D2FE80F5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D4BA8F28-BF74-38F9-1C4C-F3EB8C61EEB7}"/>
    <pc:docChg chg="mod delSld modSld addMainMaster delMainMaster">
      <pc:chgData name="Glenda Ancheta Divina (2514348)" userId="S::2514348@student.uwtsd.ac.uk::754b0dca-9fbe-4808-8543-4a47abb3fea2" providerId="AD" clId="Web-{D4BA8F28-BF74-38F9-1C4C-F3EB8C61EEB7}" dt="2025-10-31T22:32:41.953" v="62" actId="20577"/>
      <pc:docMkLst>
        <pc:docMk/>
      </pc:docMkLst>
      <pc:sldChg chg="modSp mod modClrScheme chgLayout">
        <pc:chgData name="Glenda Ancheta Divina (2514348)" userId="S::2514348@student.uwtsd.ac.uk::754b0dca-9fbe-4808-8543-4a47abb3fea2" providerId="AD" clId="Web-{D4BA8F28-BF74-38F9-1C4C-F3EB8C61EEB7}" dt="2025-10-31T22:24:48.469" v="38"/>
        <pc:sldMkLst>
          <pc:docMk/>
          <pc:sldMk cId="440013322" sldId="256"/>
        </pc:sldMkLst>
        <pc:spChg chg="mod ord">
          <ac:chgData name="Glenda Ancheta Divina (2514348)" userId="S::2514348@student.uwtsd.ac.uk::754b0dca-9fbe-4808-8543-4a47abb3fea2" providerId="AD" clId="Web-{D4BA8F28-BF74-38F9-1C4C-F3EB8C61EEB7}" dt="2025-10-31T22:24:48.469" v="38"/>
          <ac:spMkLst>
            <pc:docMk/>
            <pc:sldMk cId="440013322" sldId="256"/>
            <ac:spMk id="2" creationId="{CEA892C5-7CED-38DC-7D77-C327632CFCCF}"/>
          </ac:spMkLst>
        </pc:spChg>
        <pc:spChg chg="mod ord">
          <ac:chgData name="Glenda Ancheta Divina (2514348)" userId="S::2514348@student.uwtsd.ac.uk::754b0dca-9fbe-4808-8543-4a47abb3fea2" providerId="AD" clId="Web-{D4BA8F28-BF74-38F9-1C4C-F3EB8C61EEB7}" dt="2025-10-31T22:24:48.469" v="38"/>
          <ac:spMkLst>
            <pc:docMk/>
            <pc:sldMk cId="440013322" sldId="256"/>
            <ac:spMk id="3" creationId="{696FEB7F-DD83-8174-48C2-9DDC08D11706}"/>
          </ac:spMkLst>
        </pc:spChg>
      </pc:sldChg>
      <pc:sldMasterChg chg="add addSldLayout modSldLayout">
        <pc:chgData name="Glenda Ancheta Divina (2514348)" userId="S::2514348@student.uwtsd.ac.uk::754b0dca-9fbe-4808-8543-4a47abb3fea2" providerId="AD" clId="Web-{D4BA8F28-BF74-38F9-1C4C-F3EB8C61EEB7}" dt="2025-10-31T22:24:48.469" v="38"/>
        <pc:sldMasterMkLst>
          <pc:docMk/>
          <pc:sldMasterMk cId="3454405673" sldId="2147483995"/>
        </pc:sldMasterMkLst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3005861217" sldId="2147483996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3559547327" sldId="2147483997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4105340045" sldId="2147483998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1013587090" sldId="2147483999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437982272" sldId="2147484000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2833350584" sldId="2147484001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2426871602" sldId="2147484002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1211838477" sldId="2147484003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3612451500" sldId="2147484004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2085151045" sldId="2147484005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1266267820" sldId="2147484006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4067785903" sldId="2147484007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4056593180" sldId="2147484008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482727703" sldId="2147484009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3116662650" sldId="2147484010"/>
          </pc:sldLayoutMkLst>
        </pc:sldLayoutChg>
        <pc:sldLayoutChg chg="add mod replId">
          <pc:chgData name="Glenda Ancheta Divina (2514348)" userId="S::2514348@student.uwtsd.ac.uk::754b0dca-9fbe-4808-8543-4a47abb3fea2" providerId="AD" clId="Web-{D4BA8F28-BF74-38F9-1C4C-F3EB8C61EEB7}" dt="2025-10-31T22:24:48.469" v="38"/>
          <pc:sldLayoutMkLst>
            <pc:docMk/>
            <pc:sldMasterMk cId="3454405673" sldId="2147483995"/>
            <pc:sldLayoutMk cId="590817996" sldId="2147484011"/>
          </pc:sldLayoutMkLst>
        </pc:sldLayoutChg>
      </pc:sldMasterChg>
    </pc:docChg>
  </pc:docChgLst>
  <pc:docChgLst>
    <pc:chgData name="Glenda Ancheta Divina (2514348)" userId="S::2514348@student.uwtsd.ac.uk::754b0dca-9fbe-4808-8543-4a47abb3fea2" providerId="AD" clId="Web-{4C3EDFE2-4AE0-14A5-1C40-F94F1C8FA29F}"/>
    <pc:docChg chg="addSld delSld modSld">
      <pc:chgData name="Glenda Ancheta Divina (2514348)" userId="S::2514348@student.uwtsd.ac.uk::754b0dca-9fbe-4808-8543-4a47abb3fea2" providerId="AD" clId="Web-{4C3EDFE2-4AE0-14A5-1C40-F94F1C8FA29F}" dt="2025-11-01T14:26:56.827" v="149" actId="20577"/>
      <pc:docMkLst>
        <pc:docMk/>
      </pc:docMkLst>
      <pc:sldChg chg="modSp">
        <pc:chgData name="Glenda Ancheta Divina (2514348)" userId="S::2514348@student.uwtsd.ac.uk::754b0dca-9fbe-4808-8543-4a47abb3fea2" providerId="AD" clId="Web-{4C3EDFE2-4AE0-14A5-1C40-F94F1C8FA29F}" dt="2025-11-01T14:00:14.456" v="39" actId="20577"/>
        <pc:sldMkLst>
          <pc:docMk/>
          <pc:sldMk cId="440013322" sldId="256"/>
        </pc:sldMkLst>
        <pc:spChg chg="mod">
          <ac:chgData name="Glenda Ancheta Divina (2514348)" userId="S::2514348@student.uwtsd.ac.uk::754b0dca-9fbe-4808-8543-4a47abb3fea2" providerId="AD" clId="Web-{4C3EDFE2-4AE0-14A5-1C40-F94F1C8FA29F}" dt="2025-11-01T10:47:16.445" v="4" actId="20577"/>
          <ac:spMkLst>
            <pc:docMk/>
            <pc:sldMk cId="440013322" sldId="256"/>
            <ac:spMk id="2" creationId="{CEA892C5-7CED-38DC-7D77-C327632CFCCF}"/>
          </ac:spMkLst>
        </pc:spChg>
        <pc:spChg chg="mod">
          <ac:chgData name="Glenda Ancheta Divina (2514348)" userId="S::2514348@student.uwtsd.ac.uk::754b0dca-9fbe-4808-8543-4a47abb3fea2" providerId="AD" clId="Web-{4C3EDFE2-4AE0-14A5-1C40-F94F1C8FA29F}" dt="2025-11-01T14:00:14.456" v="39" actId="20577"/>
          <ac:spMkLst>
            <pc:docMk/>
            <pc:sldMk cId="440013322" sldId="256"/>
            <ac:spMk id="3" creationId="{696FEB7F-DD83-8174-48C2-9DDC08D11706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A7B71A91-DB80-E77F-D39E-54A5A6A0C681}"/>
    <pc:docChg chg="addSld delSld modSld sldOrd">
      <pc:chgData name="Glenda Ancheta Divina (2514348)" userId="S::2514348@student.uwtsd.ac.uk::754b0dca-9fbe-4808-8543-4a47abb3fea2" providerId="AD" clId="Web-{A7B71A91-DB80-E77F-D39E-54A5A6A0C681}" dt="2025-11-07T21:06:03.733" v="2581" actId="20577"/>
      <pc:docMkLst>
        <pc:docMk/>
      </pc:docMkLst>
      <pc:sldChg chg="modSp">
        <pc:chgData name="Glenda Ancheta Divina (2514348)" userId="S::2514348@student.uwtsd.ac.uk::754b0dca-9fbe-4808-8543-4a47abb3fea2" providerId="AD" clId="Web-{A7B71A91-DB80-E77F-D39E-54A5A6A0C681}" dt="2025-11-07T21:06:03.733" v="2581" actId="20577"/>
        <pc:sldMkLst>
          <pc:docMk/>
          <pc:sldMk cId="1387757286" sldId="265"/>
        </pc:sldMkLst>
        <pc:spChg chg="mod">
          <ac:chgData name="Glenda Ancheta Divina (2514348)" userId="S::2514348@student.uwtsd.ac.uk::754b0dca-9fbe-4808-8543-4a47abb3fea2" providerId="AD" clId="Web-{A7B71A91-DB80-E77F-D39E-54A5A6A0C681}" dt="2025-11-03T21:39:26.016" v="538" actId="20577"/>
          <ac:spMkLst>
            <pc:docMk/>
            <pc:sldMk cId="1387757286" sldId="265"/>
            <ac:spMk id="2" creationId="{B6D833DA-4F26-A9F1-5C93-69EB13784E50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7T21:06:03.733" v="2581" actId="20577"/>
          <ac:spMkLst>
            <pc:docMk/>
            <pc:sldMk cId="1387757286" sldId="265"/>
            <ac:spMk id="3" creationId="{01A53E3D-D3EC-AC98-C7EB-7B860BEF868B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3T21:55:07.553" v="771" actId="20577"/>
        <pc:sldMkLst>
          <pc:docMk/>
          <pc:sldMk cId="1396148001" sldId="266"/>
        </pc:sldMkLst>
        <pc:spChg chg="mod">
          <ac:chgData name="Glenda Ancheta Divina (2514348)" userId="S::2514348@student.uwtsd.ac.uk::754b0dca-9fbe-4808-8543-4a47abb3fea2" providerId="AD" clId="Web-{A7B71A91-DB80-E77F-D39E-54A5A6A0C681}" dt="2025-11-03T21:38:50.953" v="535" actId="20577"/>
          <ac:spMkLst>
            <pc:docMk/>
            <pc:sldMk cId="1396148001" sldId="266"/>
            <ac:spMk id="2" creationId="{95E51FB0-C0C3-EA4D-7430-9F1CBEC7EBCB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3T21:55:07.553" v="771" actId="20577"/>
          <ac:spMkLst>
            <pc:docMk/>
            <pc:sldMk cId="1396148001" sldId="266"/>
            <ac:spMk id="3" creationId="{8EFB3DE4-99A0-968A-73F0-408D4F087451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3T22:28:05.297" v="1043" actId="20577"/>
        <pc:sldMkLst>
          <pc:docMk/>
          <pc:sldMk cId="1971630398" sldId="267"/>
        </pc:sldMkLst>
        <pc:spChg chg="mod">
          <ac:chgData name="Glenda Ancheta Divina (2514348)" userId="S::2514348@student.uwtsd.ac.uk::754b0dca-9fbe-4808-8543-4a47abb3fea2" providerId="AD" clId="Web-{A7B71A91-DB80-E77F-D39E-54A5A6A0C681}" dt="2025-11-03T21:56:45.524" v="802" actId="20577"/>
          <ac:spMkLst>
            <pc:docMk/>
            <pc:sldMk cId="1971630398" sldId="267"/>
            <ac:spMk id="2" creationId="{470DBE01-3ED4-F1FF-2373-56B62BC2BABE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3T22:28:05.297" v="1043" actId="20577"/>
          <ac:spMkLst>
            <pc:docMk/>
            <pc:sldMk cId="1971630398" sldId="267"/>
            <ac:spMk id="3" creationId="{BEABE60B-3B06-0D6D-63B2-93203FA90948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3T23:11:53.632" v="1783" actId="20577"/>
        <pc:sldMkLst>
          <pc:docMk/>
          <pc:sldMk cId="3692857153" sldId="268"/>
        </pc:sldMkLst>
        <pc:spChg chg="mod">
          <ac:chgData name="Glenda Ancheta Divina (2514348)" userId="S::2514348@student.uwtsd.ac.uk::754b0dca-9fbe-4808-8543-4a47abb3fea2" providerId="AD" clId="Web-{A7B71A91-DB80-E77F-D39E-54A5A6A0C681}" dt="2025-11-03T23:11:53.632" v="1783" actId="20577"/>
          <ac:spMkLst>
            <pc:docMk/>
            <pc:sldMk cId="3692857153" sldId="268"/>
            <ac:spMk id="2" creationId="{91848B9E-79D8-90AB-9696-53A987E08580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3T22:52:01.811" v="1517" actId="20577"/>
          <ac:spMkLst>
            <pc:docMk/>
            <pc:sldMk cId="3692857153" sldId="268"/>
            <ac:spMk id="3" creationId="{FA99FB5D-F8DB-A19C-277C-6D644304D86F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3T23:11:39.177" v="1776" actId="20577"/>
        <pc:sldMkLst>
          <pc:docMk/>
          <pc:sldMk cId="3027472474" sldId="269"/>
        </pc:sldMkLst>
        <pc:spChg chg="mod">
          <ac:chgData name="Glenda Ancheta Divina (2514348)" userId="S::2514348@student.uwtsd.ac.uk::754b0dca-9fbe-4808-8543-4a47abb3fea2" providerId="AD" clId="Web-{A7B71A91-DB80-E77F-D39E-54A5A6A0C681}" dt="2025-11-03T22:55:31.147" v="1537" actId="20577"/>
          <ac:spMkLst>
            <pc:docMk/>
            <pc:sldMk cId="3027472474" sldId="269"/>
            <ac:spMk id="2" creationId="{7BA62B51-7F4B-A520-9C81-7284E514EA15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3T23:11:39.177" v="1776" actId="20577"/>
          <ac:spMkLst>
            <pc:docMk/>
            <pc:sldMk cId="3027472474" sldId="269"/>
            <ac:spMk id="3" creationId="{826C7DD1-52F5-2AE6-9771-81BE02448641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7T11:55:54.224" v="2579" actId="20577"/>
        <pc:sldMkLst>
          <pc:docMk/>
          <pc:sldMk cId="1012420844" sldId="270"/>
        </pc:sldMkLst>
        <pc:spChg chg="mod">
          <ac:chgData name="Glenda Ancheta Divina (2514348)" userId="S::2514348@student.uwtsd.ac.uk::754b0dca-9fbe-4808-8543-4a47abb3fea2" providerId="AD" clId="Web-{A7B71A91-DB80-E77F-D39E-54A5A6A0C681}" dt="2025-11-03T23:12:46.465" v="1789" actId="20577"/>
          <ac:spMkLst>
            <pc:docMk/>
            <pc:sldMk cId="1012420844" sldId="270"/>
            <ac:spMk id="2" creationId="{2B5C8835-A1A8-97D4-C562-1073F64266A4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7T11:55:54.224" v="2579" actId="20577"/>
          <ac:spMkLst>
            <pc:docMk/>
            <pc:sldMk cId="1012420844" sldId="270"/>
            <ac:spMk id="3" creationId="{B6921BCA-9A6B-A8D0-9B9A-87B0BA7AA08A}"/>
          </ac:spMkLst>
        </pc:spChg>
      </pc:sldChg>
      <pc:sldChg chg="modSp new">
        <pc:chgData name="Glenda Ancheta Divina (2514348)" userId="S::2514348@student.uwtsd.ac.uk::754b0dca-9fbe-4808-8543-4a47abb3fea2" providerId="AD" clId="Web-{A7B71A91-DB80-E77F-D39E-54A5A6A0C681}" dt="2025-11-05T22:48:02.045" v="2441" actId="20577"/>
        <pc:sldMkLst>
          <pc:docMk/>
          <pc:sldMk cId="563296257" sldId="271"/>
        </pc:sldMkLst>
        <pc:spChg chg="mod">
          <ac:chgData name="Glenda Ancheta Divina (2514348)" userId="S::2514348@student.uwtsd.ac.uk::754b0dca-9fbe-4808-8543-4a47abb3fea2" providerId="AD" clId="Web-{A7B71A91-DB80-E77F-D39E-54A5A6A0C681}" dt="2025-11-03T23:43:41.582" v="2073" actId="20577"/>
          <ac:spMkLst>
            <pc:docMk/>
            <pc:sldMk cId="563296257" sldId="271"/>
            <ac:spMk id="2" creationId="{831569FF-311F-1417-4A4A-11EE3C306401}"/>
          </ac:spMkLst>
        </pc:spChg>
        <pc:spChg chg="mod">
          <ac:chgData name="Glenda Ancheta Divina (2514348)" userId="S::2514348@student.uwtsd.ac.uk::754b0dca-9fbe-4808-8543-4a47abb3fea2" providerId="AD" clId="Web-{A7B71A91-DB80-E77F-D39E-54A5A6A0C681}" dt="2025-11-05T22:48:02.045" v="2441" actId="20577"/>
          <ac:spMkLst>
            <pc:docMk/>
            <pc:sldMk cId="563296257" sldId="271"/>
            <ac:spMk id="3" creationId="{00F8600F-F6E7-56AE-1F5B-287183528DA6}"/>
          </ac:spMkLst>
        </pc:spChg>
      </pc:sldChg>
      <pc:sldChg chg="modSp ord">
        <pc:chgData name="Glenda Ancheta Divina (2514348)" userId="S::2514348@student.uwtsd.ac.uk::754b0dca-9fbe-4808-8543-4a47abb3fea2" providerId="AD" clId="Web-{A7B71A91-DB80-E77F-D39E-54A5A6A0C681}" dt="2025-11-07T11:24:08.100" v="2574" actId="20577"/>
        <pc:sldMkLst>
          <pc:docMk/>
          <pc:sldMk cId="2562741536" sldId="272"/>
        </pc:sldMkLst>
        <pc:spChg chg="mod">
          <ac:chgData name="Glenda Ancheta Divina (2514348)" userId="S::2514348@student.uwtsd.ac.uk::754b0dca-9fbe-4808-8543-4a47abb3fea2" providerId="AD" clId="Web-{A7B71A91-DB80-E77F-D39E-54A5A6A0C681}" dt="2025-11-07T11:24:08.100" v="2574" actId="20577"/>
          <ac:spMkLst>
            <pc:docMk/>
            <pc:sldMk cId="2562741536" sldId="272"/>
            <ac:spMk id="3" creationId="{82A29BC7-4F8D-3C2B-A6B2-A578D2FE80F5}"/>
          </ac:spMkLst>
        </pc:spChg>
      </pc:sldChg>
      <pc:sldChg chg="new del ord">
        <pc:chgData name="Glenda Ancheta Divina (2514348)" userId="S::2514348@student.uwtsd.ac.uk::754b0dca-9fbe-4808-8543-4a47abb3fea2" providerId="AD" clId="Web-{A7B71A91-DB80-E77F-D39E-54A5A6A0C681}" dt="2025-11-07T11:55:19.551" v="2575"/>
        <pc:sldMkLst>
          <pc:docMk/>
          <pc:sldMk cId="2610922087" sldId="273"/>
        </pc:sldMkLst>
      </pc:sldChg>
    </pc:docChg>
  </pc:docChgLst>
  <pc:docChgLst>
    <pc:chgData name="Glenda Ancheta Divina (2514348)" userId="S::2514348@student.uwtsd.ac.uk::754b0dca-9fbe-4808-8543-4a47abb3fea2" providerId="AD" clId="Web-{20597C8C-666B-AEBF-64B9-CADD5AFFFACB}"/>
    <pc:docChg chg="mod modSld addMainMaster delMainMaster">
      <pc:chgData name="Glenda Ancheta Divina (2514348)" userId="S::2514348@student.uwtsd.ac.uk::754b0dca-9fbe-4808-8543-4a47abb3fea2" providerId="AD" clId="Web-{20597C8C-666B-AEBF-64B9-CADD5AFFFACB}" dt="2025-10-31T20:46:59.044" v="188" actId="20577"/>
      <pc:docMkLst>
        <pc:docMk/>
      </pc:docMkLst>
      <pc:sldChg chg="modSp mod modClrScheme chgLayout">
        <pc:chgData name="Glenda Ancheta Divina (2514348)" userId="S::2514348@student.uwtsd.ac.uk::754b0dca-9fbe-4808-8543-4a47abb3fea2" providerId="AD" clId="Web-{20597C8C-666B-AEBF-64B9-CADD5AFFFACB}" dt="2025-10-31T20:33:15.242" v="7"/>
        <pc:sldMkLst>
          <pc:docMk/>
          <pc:sldMk cId="440013322" sldId="256"/>
        </pc:sldMkLst>
        <pc:spChg chg="mod ord">
          <ac:chgData name="Glenda Ancheta Divina (2514348)" userId="S::2514348@student.uwtsd.ac.uk::754b0dca-9fbe-4808-8543-4a47abb3fea2" providerId="AD" clId="Web-{20597C8C-666B-AEBF-64B9-CADD5AFFFACB}" dt="2025-10-31T20:33:15.242" v="7"/>
          <ac:spMkLst>
            <pc:docMk/>
            <pc:sldMk cId="440013322" sldId="256"/>
            <ac:spMk id="2" creationId="{CEA892C5-7CED-38DC-7D77-C327632CFCCF}"/>
          </ac:spMkLst>
        </pc:spChg>
        <pc:spChg chg="mod ord">
          <ac:chgData name="Glenda Ancheta Divina (2514348)" userId="S::2514348@student.uwtsd.ac.uk::754b0dca-9fbe-4808-8543-4a47abb3fea2" providerId="AD" clId="Web-{20597C8C-666B-AEBF-64B9-CADD5AFFFACB}" dt="2025-10-31T20:33:15.242" v="7"/>
          <ac:spMkLst>
            <pc:docMk/>
            <pc:sldMk cId="440013322" sldId="256"/>
            <ac:spMk id="3" creationId="{696FEB7F-DD83-8174-48C2-9DDC08D11706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0AF1F47B-BE9E-168F-47C5-497F6ABEE4B7}"/>
    <pc:docChg chg="mod modSld addMainMaster delMainMaster">
      <pc:chgData name="Glenda Ancheta Divina (2514348)" userId="S::2514348@student.uwtsd.ac.uk::754b0dca-9fbe-4808-8543-4a47abb3fea2" providerId="AD" clId="Web-{0AF1F47B-BE9E-168F-47C5-497F6ABEE4B7}" dt="2025-10-29T22:18:01.892" v="11"/>
      <pc:docMkLst>
        <pc:docMk/>
      </pc:docMkLst>
      <pc:sldChg chg="modSp mod modClrScheme chgLayout">
        <pc:chgData name="Glenda Ancheta Divina (2514348)" userId="S::2514348@student.uwtsd.ac.uk::754b0dca-9fbe-4808-8543-4a47abb3fea2" providerId="AD" clId="Web-{0AF1F47B-BE9E-168F-47C5-497F6ABEE4B7}" dt="2025-10-29T22:18:01.892" v="11"/>
        <pc:sldMkLst>
          <pc:docMk/>
          <pc:sldMk cId="440013322" sldId="256"/>
        </pc:sldMkLst>
        <pc:spChg chg="mod ord">
          <ac:chgData name="Glenda Ancheta Divina (2514348)" userId="S::2514348@student.uwtsd.ac.uk::754b0dca-9fbe-4808-8543-4a47abb3fea2" providerId="AD" clId="Web-{0AF1F47B-BE9E-168F-47C5-497F6ABEE4B7}" dt="2025-10-29T22:18:01.892" v="11"/>
          <ac:spMkLst>
            <pc:docMk/>
            <pc:sldMk cId="440013322" sldId="256"/>
            <ac:spMk id="2" creationId="{CEA892C5-7CED-38DC-7D77-C327632CFCCF}"/>
          </ac:spMkLst>
        </pc:spChg>
        <pc:spChg chg="mod ord">
          <ac:chgData name="Glenda Ancheta Divina (2514348)" userId="S::2514348@student.uwtsd.ac.uk::754b0dca-9fbe-4808-8543-4a47abb3fea2" providerId="AD" clId="Web-{0AF1F47B-BE9E-168F-47C5-497F6ABEE4B7}" dt="2025-10-29T22:18:01.892" v="11"/>
          <ac:spMkLst>
            <pc:docMk/>
            <pc:sldMk cId="440013322" sldId="256"/>
            <ac:spMk id="3" creationId="{696FEB7F-DD83-8174-48C2-9DDC08D11706}"/>
          </ac:spMkLst>
        </pc:spChg>
      </pc:sldChg>
    </pc:docChg>
  </pc:docChgLst>
  <pc:docChgLst>
    <pc:chgData name="Glenda Ancheta Divina (2514348)" userId="754b0dca-9fbe-4808-8543-4a47abb3fea2" providerId="ADAL" clId="{39D2E919-5A3F-4E8C-9784-9C2A25F564D4}"/>
    <pc:docChg chg="undo custSel modSld">
      <pc:chgData name="Glenda Ancheta Divina (2514348)" userId="754b0dca-9fbe-4808-8543-4a47abb3fea2" providerId="ADAL" clId="{39D2E919-5A3F-4E8C-9784-9C2A25F564D4}" dt="2025-11-07T18:23:43.442" v="46" actId="931"/>
      <pc:docMkLst>
        <pc:docMk/>
      </pc:docMkLst>
      <pc:sldChg chg="addSp modSp mod setBg">
        <pc:chgData name="Glenda Ancheta Divina (2514348)" userId="754b0dca-9fbe-4808-8543-4a47abb3fea2" providerId="ADAL" clId="{39D2E919-5A3F-4E8C-9784-9C2A25F564D4}" dt="2025-11-07T18:23:43.442" v="46" actId="931"/>
        <pc:sldMkLst>
          <pc:docMk/>
          <pc:sldMk cId="1396148001" sldId="266"/>
        </pc:sldMkLst>
        <pc:spChg chg="mod">
          <ac:chgData name="Glenda Ancheta Divina (2514348)" userId="754b0dca-9fbe-4808-8543-4a47abb3fea2" providerId="ADAL" clId="{39D2E919-5A3F-4E8C-9784-9C2A25F564D4}" dt="2025-11-07T18:14:59.374" v="5" actId="26606"/>
          <ac:spMkLst>
            <pc:docMk/>
            <pc:sldMk cId="1396148001" sldId="266"/>
            <ac:spMk id="2" creationId="{95E51FB0-C0C3-EA4D-7430-9F1CBEC7EBCB}"/>
          </ac:spMkLst>
        </pc:spChg>
        <pc:spChg chg="mod">
          <ac:chgData name="Glenda Ancheta Divina (2514348)" userId="754b0dca-9fbe-4808-8543-4a47abb3fea2" providerId="ADAL" clId="{39D2E919-5A3F-4E8C-9784-9C2A25F564D4}" dt="2025-11-07T18:14:59.374" v="5" actId="26606"/>
          <ac:spMkLst>
            <pc:docMk/>
            <pc:sldMk cId="1396148001" sldId="266"/>
            <ac:spMk id="3" creationId="{8EFB3DE4-99A0-968A-73F0-408D4F087451}"/>
          </ac:spMkLst>
        </pc:spChg>
        <pc:picChg chg="add mod">
          <ac:chgData name="Glenda Ancheta Divina (2514348)" userId="754b0dca-9fbe-4808-8543-4a47abb3fea2" providerId="ADAL" clId="{39D2E919-5A3F-4E8C-9784-9C2A25F564D4}" dt="2025-11-07T18:14:59.374" v="5" actId="26606"/>
          <ac:picMkLst>
            <pc:docMk/>
            <pc:sldMk cId="1396148001" sldId="266"/>
            <ac:picMk id="4" creationId="{279A38B4-807F-425C-E9F6-A57875D62326}"/>
          </ac:picMkLst>
        </pc:picChg>
        <pc:picChg chg="add">
          <ac:chgData name="Glenda Ancheta Divina (2514348)" userId="754b0dca-9fbe-4808-8543-4a47abb3fea2" providerId="ADAL" clId="{39D2E919-5A3F-4E8C-9784-9C2A25F564D4}" dt="2025-11-07T18:23:43.442" v="46" actId="931"/>
          <ac:picMkLst>
            <pc:docMk/>
            <pc:sldMk cId="1396148001" sldId="266"/>
            <ac:picMk id="5" creationId="{78ADB49C-311D-6DD7-7C7A-BA8CE58AF67A}"/>
          </ac:picMkLst>
        </pc:picChg>
        <pc:picChg chg="add">
          <ac:chgData name="Glenda Ancheta Divina (2514348)" userId="754b0dca-9fbe-4808-8543-4a47abb3fea2" providerId="ADAL" clId="{39D2E919-5A3F-4E8C-9784-9C2A25F564D4}" dt="2025-11-07T18:23:43.442" v="46" actId="931"/>
          <ac:picMkLst>
            <pc:docMk/>
            <pc:sldMk cId="1396148001" sldId="266"/>
            <ac:picMk id="6" creationId="{512C151C-4044-EDF3-3F18-9D3AAC3AE160}"/>
          </ac:picMkLst>
        </pc:picChg>
        <pc:picChg chg="add">
          <ac:chgData name="Glenda Ancheta Divina (2514348)" userId="754b0dca-9fbe-4808-8543-4a47abb3fea2" providerId="ADAL" clId="{39D2E919-5A3F-4E8C-9784-9C2A25F564D4}" dt="2025-11-07T18:23:43.442" v="46" actId="931"/>
          <ac:picMkLst>
            <pc:docMk/>
            <pc:sldMk cId="1396148001" sldId="266"/>
            <ac:picMk id="7" creationId="{933E5C21-6DA8-7281-F384-F1DFD9BC2C86}"/>
          </ac:picMkLst>
        </pc:picChg>
      </pc:sldChg>
      <pc:sldChg chg="addSp delSp modSp mod setBg">
        <pc:chgData name="Glenda Ancheta Divina (2514348)" userId="754b0dca-9fbe-4808-8543-4a47abb3fea2" providerId="ADAL" clId="{39D2E919-5A3F-4E8C-9784-9C2A25F564D4}" dt="2025-11-07T18:18:55.366" v="45" actId="26606"/>
        <pc:sldMkLst>
          <pc:docMk/>
          <pc:sldMk cId="1971630398" sldId="267"/>
        </pc:sldMkLst>
        <pc:spChg chg="mod">
          <ac:chgData name="Glenda Ancheta Divina (2514348)" userId="754b0dca-9fbe-4808-8543-4a47abb3fea2" providerId="ADAL" clId="{39D2E919-5A3F-4E8C-9784-9C2A25F564D4}" dt="2025-11-07T18:18:55.366" v="45" actId="26606"/>
          <ac:spMkLst>
            <pc:docMk/>
            <pc:sldMk cId="1971630398" sldId="267"/>
            <ac:spMk id="2" creationId="{470DBE01-3ED4-F1FF-2373-56B62BC2BABE}"/>
          </ac:spMkLst>
        </pc:spChg>
        <pc:spChg chg="mod ord">
          <ac:chgData name="Glenda Ancheta Divina (2514348)" userId="754b0dca-9fbe-4808-8543-4a47abb3fea2" providerId="ADAL" clId="{39D2E919-5A3F-4E8C-9784-9C2A25F564D4}" dt="2025-11-07T18:18:55.366" v="45" actId="26606"/>
          <ac:spMkLst>
            <pc:docMk/>
            <pc:sldMk cId="1971630398" sldId="267"/>
            <ac:spMk id="3" creationId="{BEABE60B-3B06-0D6D-63B2-93203FA90948}"/>
          </ac:spMkLst>
        </pc:spChg>
        <pc:spChg chg="add del">
          <ac:chgData name="Glenda Ancheta Divina (2514348)" userId="754b0dca-9fbe-4808-8543-4a47abb3fea2" providerId="ADAL" clId="{39D2E919-5A3F-4E8C-9784-9C2A25F564D4}" dt="2025-11-07T18:16:43.513" v="10" actId="26606"/>
          <ac:spMkLst>
            <pc:docMk/>
            <pc:sldMk cId="1971630398" sldId="267"/>
            <ac:spMk id="9" creationId="{3BCB5F6A-9EB0-40B0-9D13-3023E9A20508}"/>
          </ac:spMkLst>
        </pc:spChg>
        <pc:spChg chg="add del">
          <ac:chgData name="Glenda Ancheta Divina (2514348)" userId="754b0dca-9fbe-4808-8543-4a47abb3fea2" providerId="ADAL" clId="{39D2E919-5A3F-4E8C-9784-9C2A25F564D4}" dt="2025-11-07T18:18:55.359" v="44" actId="26606"/>
          <ac:spMkLst>
            <pc:docMk/>
            <pc:sldMk cId="1971630398" sldId="267"/>
            <ac:spMk id="10" creationId="{EB6743CF-E74B-4A3C-A785-599069DB89DF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11" creationId="{D6320AF9-619A-4175-865B-5663E1AEF4C5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12" creationId="{A65AC7D1-EAA9-48F5-B509-60A7F50BF703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17" creationId="{7E018740-5C2B-4A41-AC1A-7E68D1EC1954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19" creationId="{166F75A4-C475-4941-8EE2-B80A06A2C1BB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21" creationId="{A032553A-72E8-4B0D-8405-FF9771C9AF05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23" creationId="{765800AC-C3B9-498E-87BC-29FAE4C76B21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25" creationId="{1F9D6ACB-2FF4-49F9-978A-E0D5327FC635}"/>
          </ac:spMkLst>
        </pc:spChg>
        <pc:spChg chg="add del">
          <ac:chgData name="Glenda Ancheta Divina (2514348)" userId="754b0dca-9fbe-4808-8543-4a47abb3fea2" providerId="ADAL" clId="{39D2E919-5A3F-4E8C-9784-9C2A25F564D4}" dt="2025-11-07T18:16:52.463" v="12" actId="26606"/>
          <ac:spMkLst>
            <pc:docMk/>
            <pc:sldMk cId="1971630398" sldId="267"/>
            <ac:spMk id="27" creationId="{A5EC319D-0FEA-4B95-A3EA-01E35672C95B}"/>
          </ac:spMkLst>
        </pc:spChg>
        <pc:spChg chg="add del">
          <ac:chgData name="Glenda Ancheta Divina (2514348)" userId="754b0dca-9fbe-4808-8543-4a47abb3fea2" providerId="ADAL" clId="{39D2E919-5A3F-4E8C-9784-9C2A25F564D4}" dt="2025-11-07T18:18:39.197" v="38" actId="26606"/>
          <ac:spMkLst>
            <pc:docMk/>
            <pc:sldMk cId="1971630398" sldId="267"/>
            <ac:spMk id="29" creationId="{3BCB5F6A-9EB0-40B0-9D13-3023E9A20508}"/>
          </ac:spMkLst>
        </pc:spChg>
        <pc:picChg chg="add del mod modCrop">
          <ac:chgData name="Glenda Ancheta Divina (2514348)" userId="754b0dca-9fbe-4808-8543-4a47abb3fea2" providerId="ADAL" clId="{39D2E919-5A3F-4E8C-9784-9C2A25F564D4}" dt="2025-11-07T18:18:39.342" v="39" actId="931"/>
          <ac:picMkLst>
            <pc:docMk/>
            <pc:sldMk cId="1971630398" sldId="267"/>
            <ac:picMk id="4" creationId="{D57E7E49-1AEE-8590-68F7-A3C9D9844E05}"/>
          </ac:picMkLst>
        </pc:picChg>
        <pc:picChg chg="add mod">
          <ac:chgData name="Glenda Ancheta Divina (2514348)" userId="754b0dca-9fbe-4808-8543-4a47abb3fea2" providerId="ADAL" clId="{39D2E919-5A3F-4E8C-9784-9C2A25F564D4}" dt="2025-11-07T18:18:55.366" v="45" actId="26606"/>
          <ac:picMkLst>
            <pc:docMk/>
            <pc:sldMk cId="1971630398" sldId="267"/>
            <ac:picMk id="5" creationId="{49EFDE50-2A1E-B70D-64C6-8B100FFD274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861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547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340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587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982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350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871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838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451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151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62678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859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6593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727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662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817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405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6" r:id="rId1"/>
    <p:sldLayoutId id="2147483997" r:id="rId2"/>
    <p:sldLayoutId id="2147483998" r:id="rId3"/>
    <p:sldLayoutId id="2147483999" r:id="rId4"/>
    <p:sldLayoutId id="2147484000" r:id="rId5"/>
    <p:sldLayoutId id="2147484001" r:id="rId6"/>
    <p:sldLayoutId id="2147484002" r:id="rId7"/>
    <p:sldLayoutId id="2147484003" r:id="rId8"/>
    <p:sldLayoutId id="2147484004" r:id="rId9"/>
    <p:sldLayoutId id="2147484005" r:id="rId10"/>
    <p:sldLayoutId id="2147484006" r:id="rId11"/>
    <p:sldLayoutId id="2147484007" r:id="rId12"/>
    <p:sldLayoutId id="2147484008" r:id="rId13"/>
    <p:sldLayoutId id="2147484009" r:id="rId14"/>
    <p:sldLayoutId id="2147484010" r:id="rId15"/>
    <p:sldLayoutId id="21474840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892C5-7CED-38DC-7D77-C327632CFC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728" y="916478"/>
            <a:ext cx="7867577" cy="2508944"/>
          </a:xfrm>
        </p:spPr>
        <p:txBody>
          <a:bodyPr/>
          <a:lstStyle/>
          <a:p>
            <a:r>
              <a:rPr lang="en-GB" sz="6600"/>
              <a:t> </a:t>
            </a:r>
            <a:r>
              <a:rPr lang="en-GB" sz="6600">
                <a:solidFill>
                  <a:schemeClr val="accent2">
                    <a:lumMod val="76000"/>
                  </a:schemeClr>
                </a:solidFill>
              </a:rPr>
              <a:t>MS Word in Sunrise Home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FEB7F-DD83-8174-48C2-9DDC08D11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2369" y="3964569"/>
            <a:ext cx="3575936" cy="1657615"/>
          </a:xfrm>
        </p:spPr>
        <p:txBody>
          <a:bodyPr>
            <a:normAutofit/>
          </a:bodyPr>
          <a:lstStyle/>
          <a:p>
            <a:r>
              <a:rPr lang="en-GB" sz="3600"/>
              <a:t>Glenda Divina</a:t>
            </a:r>
          </a:p>
          <a:p>
            <a:r>
              <a:rPr lang="en-GB" sz="3600"/>
              <a:t>2514348</a:t>
            </a:r>
          </a:p>
          <a:p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440013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833DA-4F26-A9F1-5C93-69EB13784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Intoduction: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53E3D-D3EC-AC98-C7EB-7B860BEF8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Sunrise Residential Care Home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      It’s a medium- sized  Care home with 35 residence.</a:t>
            </a:r>
          </a:p>
          <a:p>
            <a:pPr marL="0" indent="0">
              <a:buNone/>
            </a:pPr>
            <a:r>
              <a:rPr lang="en-GB" dirty="0"/>
              <a:t>     Provide assistance and care for older adults with problems like dementia, </a:t>
            </a:r>
          </a:p>
          <a:p>
            <a:pPr marL="0" indent="0">
              <a:buNone/>
            </a:pPr>
            <a:r>
              <a:rPr lang="en-GB"/>
              <a:t>     chronic health issues, frailty or with complex medical needs and</a:t>
            </a:r>
          </a:p>
          <a:p>
            <a:pPr marL="0" indent="0">
              <a:buNone/>
            </a:pPr>
            <a:r>
              <a:rPr lang="en-GB"/>
              <a:t>     other illnesses relating to old age.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 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57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E110F-B6E0-DD60-E32B-86790E7B6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What is MS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29BC7-4F8D-3C2B-A6B2-A578D2FE8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MS Word is a word processing software developed by Microsoft that allows users to create, format, edit share text- based documents. It is also used for writing reports, resume, letters, and more.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741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51FB0-C0C3-EA4D-7430-9F1CBEC7E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83" y="595223"/>
            <a:ext cx="8668518" cy="132080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Why Microsoft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3DE4-99A0-968A-73F0-408D4F087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505" y="2110268"/>
            <a:ext cx="8697494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Popular used as part of the MS 365 collection.</a:t>
            </a:r>
          </a:p>
          <a:p>
            <a:r>
              <a:rPr lang="en-GB"/>
              <a:t>Familiar  to most personnel, even with limited digital skills.</a:t>
            </a:r>
          </a:p>
          <a:p>
            <a:r>
              <a:rPr lang="en-GB"/>
              <a:t>Flexible tool for data operation, organizing, to keep track of records and monitoring.</a:t>
            </a:r>
          </a:p>
          <a:p>
            <a:r>
              <a:rPr lang="en-GB"/>
              <a:t>Supports research and reporting care planning administration.</a:t>
            </a:r>
          </a:p>
        </p:txBody>
      </p:sp>
    </p:spTree>
    <p:extLst>
      <p:ext uri="{BB962C8B-B14F-4D97-AF65-F5344CB8AC3E}">
        <p14:creationId xmlns:p14="http://schemas.microsoft.com/office/powerpoint/2010/main" val="1396148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DBE01-3ED4-F1FF-2373-56B62BC2B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7" y="637060"/>
            <a:ext cx="3183556" cy="1320800"/>
          </a:xfrm>
        </p:spPr>
        <p:txBody>
          <a:bodyPr anchor="ctr">
            <a:normAutofit/>
          </a:bodyPr>
          <a:lstStyle/>
          <a:p>
            <a:r>
              <a:rPr lang="en-GB" sz="3300">
                <a:solidFill>
                  <a:schemeClr val="accent2">
                    <a:lumMod val="76000"/>
                  </a:schemeClr>
                </a:solidFill>
              </a:rPr>
              <a:t>How MS Word Used at Sunrise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BE60B-3B06-0D6D-63B2-93203FA90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07" y="2160589"/>
            <a:ext cx="317658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Care planning- keeping resident movements, health records/observations medication programme, and care needs.</a:t>
            </a:r>
          </a:p>
          <a:p>
            <a:pPr>
              <a:lnSpc>
                <a:spcPct val="90000"/>
              </a:lnSpc>
            </a:pPr>
            <a:r>
              <a:rPr lang="en-GB" sz="1500"/>
              <a:t>Staff Scheduling and Rotas-  planning shifts, recording nonattendance and ensuring someone is on duty.</a:t>
            </a:r>
          </a:p>
          <a:p>
            <a:pPr>
              <a:lnSpc>
                <a:spcPct val="90000"/>
              </a:lnSpc>
            </a:pPr>
            <a:r>
              <a:rPr lang="en-GB" sz="1500"/>
              <a:t>Medication and incident- like wrong medication or health updates and logging accidents reports.</a:t>
            </a:r>
          </a:p>
          <a:p>
            <a:pPr>
              <a:lnSpc>
                <a:spcPct val="90000"/>
              </a:lnSpc>
            </a:pPr>
            <a:r>
              <a:rPr lang="en-GB" sz="1500"/>
              <a:t>Resource allocation and Budgeting.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6" name="Picture 5" descr="A close-up of a flyer&#10;&#10;AI-generated content may be incorrect.">
            <a:extLst>
              <a:ext uri="{FF2B5EF4-FFF2-40B4-BE49-F238E27FC236}">
                <a16:creationId xmlns:a16="http://schemas.microsoft.com/office/drawing/2014/main" id="{53DED9F2-EF0D-2CCA-3422-D9BB12688A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9" t="237" r="1271" b="-1010"/>
          <a:stretch>
            <a:fillRect/>
          </a:stretch>
        </p:blipFill>
        <p:spPr>
          <a:xfrm>
            <a:off x="4525533" y="1518707"/>
            <a:ext cx="4754060" cy="3868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630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8B9E-79D8-90AB-9696-53A987E08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Advantage of Using MS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9FB5D-F8DB-A19C-277C-6D644304D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Grammar and Spell check- it has a built-in tools to help remove grammatical  and spelling mistakes resulting and improving accurate patients records and report.</a:t>
            </a:r>
          </a:p>
          <a:p>
            <a:r>
              <a:rPr lang="en-GB"/>
              <a:t>Templates- Home care agencies can create their own templates for different files such as incident reports, contracts, document policies which save time. And to ensure correct formatting.</a:t>
            </a:r>
          </a:p>
          <a:p>
            <a:r>
              <a:rPr lang="en-GB"/>
              <a:t>Structured Care Plan- word can be used to make structured digital versions of care program and progress notes which make more understandable than handwritten instructions.</a:t>
            </a:r>
          </a:p>
          <a:p>
            <a:r>
              <a:rPr lang="en-GB"/>
              <a:t>Accessibility- features like voice dictation that can help emplyees who find typing hard, and the accessibility checker hepls ensure  documents and files can be read by those with disorder.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57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2B51-7F4B-A520-9C81-7284E514E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C7DD1-52F5-2AE6-9771-81BE02448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Cost- it's expensive as it needs to have paid subscription. Unlike free alternatives like Google Docs</a:t>
            </a:r>
          </a:p>
          <a:p>
            <a:r>
              <a:rPr lang="en-GB"/>
              <a:t>Resource-intensive word can sometime be slow depends how poweful your computer specially with bulk documents.</a:t>
            </a:r>
          </a:p>
          <a:p>
            <a:r>
              <a:rPr lang="en-GB"/>
              <a:t>File corruption- files and documents can be corrupted, making difficult and imposible to open.</a:t>
            </a:r>
          </a:p>
          <a:p>
            <a:r>
              <a:rPr lang="en-GB"/>
              <a:t>Dependence on technology- Users can become dependent on the software.</a:t>
            </a:r>
          </a:p>
        </p:txBody>
      </p:sp>
    </p:spTree>
    <p:extLst>
      <p:ext uri="{BB962C8B-B14F-4D97-AF65-F5344CB8AC3E}">
        <p14:creationId xmlns:p14="http://schemas.microsoft.com/office/powerpoint/2010/main" val="3027472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C8835-A1A8-97D4-C562-1073F6426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21BCA-9A6B-A8D0-9B9A-87B0BA7AA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Microsoft word plays a significant part in care home by helping staff organise and manage documents easily, maintaining neat and organised records and events. It also improves communication with fellow carers providing a safe and effective productivity in home care. By learning Words, users can also enhance their knowledge by mastering. It can provide flexibility and capacity to do more.</a:t>
            </a:r>
          </a:p>
        </p:txBody>
      </p:sp>
    </p:spTree>
    <p:extLst>
      <p:ext uri="{BB962C8B-B14F-4D97-AF65-F5344CB8AC3E}">
        <p14:creationId xmlns:p14="http://schemas.microsoft.com/office/powerpoint/2010/main" val="1012420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69FF-311F-1417-4A4A-11EE3C306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6000"/>
                  </a:schemeClr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8600F-F6E7-56AE-1F5B-287183528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WEB SOURCE.</a:t>
            </a:r>
          </a:p>
          <a:p>
            <a:r>
              <a:rPr lang="en-GB"/>
              <a:t>Microsoft. (n.d) Microsoft Word Help and Learning.</a:t>
            </a:r>
          </a:p>
        </p:txBody>
      </p:sp>
    </p:spTree>
    <p:extLst>
      <p:ext uri="{BB962C8B-B14F-4D97-AF65-F5344CB8AC3E}">
        <p14:creationId xmlns:p14="http://schemas.microsoft.com/office/powerpoint/2010/main" val="5632962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 MS Word in Sunrise Home Care</vt:lpstr>
      <vt:lpstr>Intoduction: </vt:lpstr>
      <vt:lpstr>What is MS Word</vt:lpstr>
      <vt:lpstr>Why Microsoft word</vt:lpstr>
      <vt:lpstr>How MS Word Used at Sunrise</vt:lpstr>
      <vt:lpstr>Advantage of Using MS word</vt:lpstr>
      <vt:lpstr>Disadvantages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MS Word in Sunrise Home Care</dc:title>
  <dc:creator>Glenda Ancheta Divina (2514348)</dc:creator>
  <cp:revision>3</cp:revision>
  <dcterms:created xsi:type="dcterms:W3CDTF">2025-10-25T11:27:53Z</dcterms:created>
  <dcterms:modified xsi:type="dcterms:W3CDTF">2025-11-07T21:06:08Z</dcterms:modified>
</cp:coreProperties>
</file>