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455" r:id="rId3"/>
    <p:sldId id="456" r:id="rId4"/>
    <p:sldId id="461" r:id="rId5"/>
    <p:sldId id="462" r:id="rId6"/>
    <p:sldId id="442" r:id="rId7"/>
    <p:sldId id="463" r:id="rId8"/>
    <p:sldId id="458" r:id="rId9"/>
    <p:sldId id="457" r:id="rId10"/>
    <p:sldId id="460" r:id="rId11"/>
    <p:sldId id="452" r:id="rId12"/>
    <p:sldId id="459" r:id="rId13"/>
    <p:sldId id="454" r:id="rId14"/>
    <p:sldId id="450"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90B4D6-6676-4B1F-AE5F-4B2D65E0A45D}" v="99" dt="2025-12-18T21:07:47.6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p:scale>
          <a:sx n="80" d="100"/>
          <a:sy n="80" d="100"/>
        </p:scale>
        <p:origin x="1212" y="267"/>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ogenes Cruz" userId="aa3841fc2f32ca96" providerId="LiveId" clId="{3B5A3800-25EB-4AEA-9CDF-12E56C6CBADE}"/>
    <pc:docChg chg="undo custSel addSld delSld modSld">
      <pc:chgData name="Diogenes Cruz" userId="aa3841fc2f32ca96" providerId="LiveId" clId="{3B5A3800-25EB-4AEA-9CDF-12E56C6CBADE}" dt="2025-12-18T21:07:47.621" v="1340"/>
      <pc:docMkLst>
        <pc:docMk/>
      </pc:docMkLst>
      <pc:sldChg chg="addSp delSp modSp mod modTransition addAnim delAnim modAnim">
        <pc:chgData name="Diogenes Cruz" userId="aa3841fc2f32ca96" providerId="LiveId" clId="{3B5A3800-25EB-4AEA-9CDF-12E56C6CBADE}" dt="2025-12-17T23:04:49.682" v="1273"/>
        <pc:sldMkLst>
          <pc:docMk/>
          <pc:sldMk cId="0" sldId="277"/>
        </pc:sldMkLst>
        <pc:spChg chg="mod">
          <ac:chgData name="Diogenes Cruz" userId="aa3841fc2f32ca96" providerId="LiveId" clId="{3B5A3800-25EB-4AEA-9CDF-12E56C6CBADE}" dt="2025-12-04T18:51:17.056" v="25" actId="113"/>
          <ac:spMkLst>
            <pc:docMk/>
            <pc:sldMk cId="0" sldId="277"/>
            <ac:spMk id="6147" creationId="{00000000-0000-0000-0000-000000000000}"/>
          </ac:spMkLst>
        </pc:spChg>
        <pc:picChg chg="add del mod">
          <ac:chgData name="Diogenes Cruz" userId="aa3841fc2f32ca96" providerId="LiveId" clId="{3B5A3800-25EB-4AEA-9CDF-12E56C6CBADE}" dt="2025-12-17T22:05:56.026" v="1194"/>
          <ac:picMkLst>
            <pc:docMk/>
            <pc:sldMk cId="0" sldId="277"/>
            <ac:picMk id="6" creationId="{7E9CDC08-A86A-90A1-0BD5-FB61496ABC46}"/>
          </ac:picMkLst>
        </pc:picChg>
        <pc:picChg chg="add mod">
          <ac:chgData name="Diogenes Cruz" userId="aa3841fc2f32ca96" providerId="LiveId" clId="{3B5A3800-25EB-4AEA-9CDF-12E56C6CBADE}" dt="2025-12-17T21:43:57.355" v="1187"/>
          <ac:picMkLst>
            <pc:docMk/>
            <pc:sldMk cId="0" sldId="277"/>
            <ac:picMk id="8" creationId="{0328CB4B-4BFE-007E-1B46-38493C39F1ED}"/>
          </ac:picMkLst>
        </pc:picChg>
        <pc:picChg chg="add del mod">
          <ac:chgData name="Diogenes Cruz" userId="aa3841fc2f32ca96" providerId="LiveId" clId="{3B5A3800-25EB-4AEA-9CDF-12E56C6CBADE}" dt="2025-12-17T22:05:56.026" v="1194"/>
          <ac:picMkLst>
            <pc:docMk/>
            <pc:sldMk cId="0" sldId="277"/>
            <ac:picMk id="9" creationId="{52D2C0D6-6A31-0DEA-902F-5FAB90AE0564}"/>
          </ac:picMkLst>
        </pc:picChg>
        <pc:picChg chg="add del mod">
          <ac:chgData name="Diogenes Cruz" userId="aa3841fc2f32ca96" providerId="LiveId" clId="{3B5A3800-25EB-4AEA-9CDF-12E56C6CBADE}" dt="2025-12-17T22:07:21.337" v="1197" actId="478"/>
          <ac:picMkLst>
            <pc:docMk/>
            <pc:sldMk cId="0" sldId="277"/>
            <ac:picMk id="10" creationId="{C40C5CBA-7486-864F-53E5-B47A547E1828}"/>
          </ac:picMkLst>
        </pc:picChg>
        <pc:picChg chg="add del mod">
          <ac:chgData name="Diogenes Cruz" userId="aa3841fc2f32ca96" providerId="LiveId" clId="{3B5A3800-25EB-4AEA-9CDF-12E56C6CBADE}" dt="2025-12-17T22:07:17.507" v="1196" actId="478"/>
          <ac:picMkLst>
            <pc:docMk/>
            <pc:sldMk cId="0" sldId="277"/>
            <ac:picMk id="11" creationId="{827548D6-5891-3937-7608-747E9CE91D81}"/>
          </ac:picMkLst>
        </pc:picChg>
        <pc:picChg chg="add del mod">
          <ac:chgData name="Diogenes Cruz" userId="aa3841fc2f32ca96" providerId="LiveId" clId="{3B5A3800-25EB-4AEA-9CDF-12E56C6CBADE}" dt="2025-12-17T22:07:55.846" v="1201"/>
          <ac:picMkLst>
            <pc:docMk/>
            <pc:sldMk cId="0" sldId="277"/>
            <ac:picMk id="13" creationId="{660E9715-70C9-56E4-E3B7-E5DB60690AEB}"/>
          </ac:picMkLst>
        </pc:picChg>
        <pc:picChg chg="add del mod">
          <ac:chgData name="Diogenes Cruz" userId="aa3841fc2f32ca96" providerId="LiveId" clId="{3B5A3800-25EB-4AEA-9CDF-12E56C6CBADE}" dt="2025-12-17T22:08:18.651" v="1202" actId="478"/>
          <ac:picMkLst>
            <pc:docMk/>
            <pc:sldMk cId="0" sldId="277"/>
            <ac:picMk id="14" creationId="{1D94CA8C-12A2-DF86-D0FB-403D45321708}"/>
          </ac:picMkLst>
        </pc:picChg>
        <pc:picChg chg="add del mod">
          <ac:chgData name="Diogenes Cruz" userId="aa3841fc2f32ca96" providerId="LiveId" clId="{3B5A3800-25EB-4AEA-9CDF-12E56C6CBADE}" dt="2025-12-17T22:12:03.950" v="1205"/>
          <ac:picMkLst>
            <pc:docMk/>
            <pc:sldMk cId="0" sldId="277"/>
            <ac:picMk id="18" creationId="{CB5E54EF-DB4E-C638-8C54-E73FD8E8B37B}"/>
          </ac:picMkLst>
        </pc:picChg>
        <pc:picChg chg="add del mod">
          <ac:chgData name="Diogenes Cruz" userId="aa3841fc2f32ca96" providerId="LiveId" clId="{3B5A3800-25EB-4AEA-9CDF-12E56C6CBADE}" dt="2025-12-17T22:12:26.870" v="1207" actId="478"/>
          <ac:picMkLst>
            <pc:docMk/>
            <pc:sldMk cId="0" sldId="277"/>
            <ac:picMk id="19" creationId="{5E12C2B5-CFB9-18BE-D59F-07A805CCBC71}"/>
          </ac:picMkLst>
        </pc:picChg>
        <pc:picChg chg="add del mod">
          <ac:chgData name="Diogenes Cruz" userId="aa3841fc2f32ca96" providerId="LiveId" clId="{3B5A3800-25EB-4AEA-9CDF-12E56C6CBADE}" dt="2025-12-17T22:17:02.190" v="1213"/>
          <ac:picMkLst>
            <pc:docMk/>
            <pc:sldMk cId="0" sldId="277"/>
            <ac:picMk id="21" creationId="{7F4DF90A-FAF3-CDBB-3C52-F7E993F22C12}"/>
          </ac:picMkLst>
        </pc:picChg>
        <pc:picChg chg="add del mod">
          <ac:chgData name="Diogenes Cruz" userId="aa3841fc2f32ca96" providerId="LiveId" clId="{3B5A3800-25EB-4AEA-9CDF-12E56C6CBADE}" dt="2025-12-17T22:26:51.427" v="1228" actId="478"/>
          <ac:picMkLst>
            <pc:docMk/>
            <pc:sldMk cId="0" sldId="277"/>
            <ac:picMk id="22" creationId="{CCEC8C51-69FA-67C2-20EF-F13AE6504DF1}"/>
          </ac:picMkLst>
        </pc:picChg>
        <pc:picChg chg="add del mod">
          <ac:chgData name="Diogenes Cruz" userId="aa3841fc2f32ca96" providerId="LiveId" clId="{3B5A3800-25EB-4AEA-9CDF-12E56C6CBADE}" dt="2025-12-17T22:26:55.130" v="1229" actId="478"/>
          <ac:picMkLst>
            <pc:docMk/>
            <pc:sldMk cId="0" sldId="277"/>
            <ac:picMk id="24" creationId="{91CB7A8F-835B-C387-8F3F-834500C08C8F}"/>
          </ac:picMkLst>
        </pc:picChg>
        <pc:picChg chg="add mod">
          <ac:chgData name="Diogenes Cruz" userId="aa3841fc2f32ca96" providerId="LiveId" clId="{3B5A3800-25EB-4AEA-9CDF-12E56C6CBADE}" dt="2025-12-17T22:25:56.128" v="1223"/>
          <ac:picMkLst>
            <pc:docMk/>
            <pc:sldMk cId="0" sldId="277"/>
            <ac:picMk id="25" creationId="{B37D45B1-783A-E1E6-818C-004400AEA0EC}"/>
          </ac:picMkLst>
        </pc:picChg>
        <pc:picChg chg="add del mod">
          <ac:chgData name="Diogenes Cruz" userId="aa3841fc2f32ca96" providerId="LiveId" clId="{3B5A3800-25EB-4AEA-9CDF-12E56C6CBADE}" dt="2025-12-17T22:33:51.777" v="1238"/>
          <ac:picMkLst>
            <pc:docMk/>
            <pc:sldMk cId="0" sldId="277"/>
            <ac:picMk id="29" creationId="{77EAD205-69EC-75A6-4DA1-063347043F72}"/>
          </ac:picMkLst>
        </pc:picChg>
        <pc:picChg chg="add del mod">
          <ac:chgData name="Diogenes Cruz" userId="aa3841fc2f32ca96" providerId="LiveId" clId="{3B5A3800-25EB-4AEA-9CDF-12E56C6CBADE}" dt="2025-12-17T22:41:59.346" v="1255"/>
          <ac:picMkLst>
            <pc:docMk/>
            <pc:sldMk cId="0" sldId="277"/>
            <ac:picMk id="36" creationId="{F41287D2-F146-9EDC-9002-F54F9BE6E97A}"/>
          </ac:picMkLst>
        </pc:picChg>
        <pc:picChg chg="add del mod">
          <ac:chgData name="Diogenes Cruz" userId="aa3841fc2f32ca96" providerId="LiveId" clId="{3B5A3800-25EB-4AEA-9CDF-12E56C6CBADE}" dt="2025-12-17T22:46:59.335" v="1261"/>
          <ac:picMkLst>
            <pc:docMk/>
            <pc:sldMk cId="0" sldId="277"/>
            <ac:picMk id="39" creationId="{B077DC49-3B5F-A622-FB54-D6C9157EBB98}"/>
          </ac:picMkLst>
        </pc:picChg>
        <pc:picChg chg="add del mod">
          <ac:chgData name="Diogenes Cruz" userId="aa3841fc2f32ca96" providerId="LiveId" clId="{3B5A3800-25EB-4AEA-9CDF-12E56C6CBADE}" dt="2025-12-17T22:47:17.609" v="1262" actId="478"/>
          <ac:picMkLst>
            <pc:docMk/>
            <pc:sldMk cId="0" sldId="277"/>
            <ac:picMk id="40" creationId="{A1267473-3C0A-03FF-B321-B2DEB8847779}"/>
          </ac:picMkLst>
        </pc:picChg>
        <pc:picChg chg="add del mod">
          <ac:chgData name="Diogenes Cruz" userId="aa3841fc2f32ca96" providerId="LiveId" clId="{3B5A3800-25EB-4AEA-9CDF-12E56C6CBADE}" dt="2025-12-17T23:04:49.682" v="1273"/>
          <ac:picMkLst>
            <pc:docMk/>
            <pc:sldMk cId="0" sldId="277"/>
            <ac:picMk id="42" creationId="{44621FC5-AB2C-9057-6F4A-B1CA87EFD2BD}"/>
          </ac:picMkLst>
        </pc:picChg>
        <pc:inkChg chg="add">
          <ac:chgData name="Diogenes Cruz" userId="aa3841fc2f32ca96" providerId="LiveId" clId="{3B5A3800-25EB-4AEA-9CDF-12E56C6CBADE}" dt="2025-12-17T21:43:42.582" v="1186"/>
          <ac:inkMkLst>
            <pc:docMk/>
            <pc:sldMk cId="0" sldId="277"/>
            <ac:inkMk id="7" creationId="{94E0149D-C918-7BF6-4163-701C9B3C9835}"/>
          </ac:inkMkLst>
        </pc:inkChg>
      </pc:sldChg>
      <pc:sldChg chg="addSp modSp mod modTransition">
        <pc:chgData name="Diogenes Cruz" userId="aa3841fc2f32ca96" providerId="LiveId" clId="{3B5A3800-25EB-4AEA-9CDF-12E56C6CBADE}" dt="2025-12-18T20:57:13.868" v="1334"/>
        <pc:sldMkLst>
          <pc:docMk/>
          <pc:sldMk cId="711734170" sldId="442"/>
        </pc:sldMkLst>
        <pc:spChg chg="mod">
          <ac:chgData name="Diogenes Cruz" userId="aa3841fc2f32ca96" providerId="LiveId" clId="{3B5A3800-25EB-4AEA-9CDF-12E56C6CBADE}" dt="2025-12-12T22:53:01.688" v="1181" actId="313"/>
          <ac:spMkLst>
            <pc:docMk/>
            <pc:sldMk cId="711734170" sldId="442"/>
            <ac:spMk id="2" creationId="{41C35443-F263-7B57-2247-B900E4E8B74E}"/>
          </ac:spMkLst>
        </pc:spChg>
        <pc:spChg chg="mod">
          <ac:chgData name="Diogenes Cruz" userId="aa3841fc2f32ca96" providerId="LiveId" clId="{3B5A3800-25EB-4AEA-9CDF-12E56C6CBADE}" dt="2025-12-04T20:15:43.293" v="506" actId="14100"/>
          <ac:spMkLst>
            <pc:docMk/>
            <pc:sldMk cId="711734170" sldId="442"/>
            <ac:spMk id="3" creationId="{00000000-0000-0000-0000-000000000000}"/>
          </ac:spMkLst>
        </pc:spChg>
        <pc:picChg chg="add mod">
          <ac:chgData name="Diogenes Cruz" userId="aa3841fc2f32ca96" providerId="LiveId" clId="{3B5A3800-25EB-4AEA-9CDF-12E56C6CBADE}" dt="2025-12-18T20:57:13.868" v="1334"/>
          <ac:picMkLst>
            <pc:docMk/>
            <pc:sldMk cId="711734170" sldId="442"/>
            <ac:picMk id="7" creationId="{5708B027-A1D7-7668-2E7A-C2A5626C096F}"/>
          </ac:picMkLst>
        </pc:picChg>
      </pc:sldChg>
      <pc:sldChg chg="modSp mod modTransition">
        <pc:chgData name="Diogenes Cruz" userId="aa3841fc2f32ca96" providerId="LiveId" clId="{3B5A3800-25EB-4AEA-9CDF-12E56C6CBADE}" dt="2025-12-17T23:04:23.363" v="1272"/>
        <pc:sldMkLst>
          <pc:docMk/>
          <pc:sldMk cId="3521001056" sldId="450"/>
        </pc:sldMkLst>
        <pc:spChg chg="mod">
          <ac:chgData name="Diogenes Cruz" userId="aa3841fc2f32ca96" providerId="LiveId" clId="{3B5A3800-25EB-4AEA-9CDF-12E56C6CBADE}" dt="2025-12-04T21:16:28.668" v="806" actId="255"/>
          <ac:spMkLst>
            <pc:docMk/>
            <pc:sldMk cId="3521001056" sldId="450"/>
            <ac:spMk id="2" creationId="{00000000-0000-0000-0000-000000000000}"/>
          </ac:spMkLst>
        </pc:spChg>
        <pc:spChg chg="mod">
          <ac:chgData name="Diogenes Cruz" userId="aa3841fc2f32ca96" providerId="LiveId" clId="{3B5A3800-25EB-4AEA-9CDF-12E56C6CBADE}" dt="2025-12-05T09:56:13.085" v="1136" actId="6549"/>
          <ac:spMkLst>
            <pc:docMk/>
            <pc:sldMk cId="3521001056" sldId="450"/>
            <ac:spMk id="6" creationId="{A4085575-4426-A9AB-0F8A-7A51209EE3B6}"/>
          </ac:spMkLst>
        </pc:spChg>
      </pc:sldChg>
      <pc:sldChg chg="addSp modSp mod modTransition">
        <pc:chgData name="Diogenes Cruz" userId="aa3841fc2f32ca96" providerId="LiveId" clId="{3B5A3800-25EB-4AEA-9CDF-12E56C6CBADE}" dt="2025-12-18T21:04:22.700" v="1338"/>
        <pc:sldMkLst>
          <pc:docMk/>
          <pc:sldMk cId="1688727333" sldId="452"/>
        </pc:sldMkLst>
        <pc:spChg chg="mod">
          <ac:chgData name="Diogenes Cruz" userId="aa3841fc2f32ca96" providerId="LiveId" clId="{3B5A3800-25EB-4AEA-9CDF-12E56C6CBADE}" dt="2025-12-05T09:50:50.133" v="1099" actId="33524"/>
          <ac:spMkLst>
            <pc:docMk/>
            <pc:sldMk cId="1688727333" sldId="452"/>
            <ac:spMk id="2" creationId="{B6307EA7-00DA-7750-8609-7051118EDC20}"/>
          </ac:spMkLst>
        </pc:spChg>
        <pc:spChg chg="mod">
          <ac:chgData name="Diogenes Cruz" userId="aa3841fc2f32ca96" providerId="LiveId" clId="{3B5A3800-25EB-4AEA-9CDF-12E56C6CBADE}" dt="2025-12-05T09:51:05.776" v="1100" actId="2711"/>
          <ac:spMkLst>
            <pc:docMk/>
            <pc:sldMk cId="1688727333" sldId="452"/>
            <ac:spMk id="3" creationId="{00000000-0000-0000-0000-000000000000}"/>
          </ac:spMkLst>
        </pc:spChg>
        <pc:picChg chg="add mod">
          <ac:chgData name="Diogenes Cruz" userId="aa3841fc2f32ca96" providerId="LiveId" clId="{3B5A3800-25EB-4AEA-9CDF-12E56C6CBADE}" dt="2025-12-18T21:04:22.700" v="1338"/>
          <ac:picMkLst>
            <pc:docMk/>
            <pc:sldMk cId="1688727333" sldId="452"/>
            <ac:picMk id="7" creationId="{2BC8193A-1DCB-F407-E1C1-56CF8CFDBD6D}"/>
          </ac:picMkLst>
        </pc:picChg>
      </pc:sldChg>
      <pc:sldChg chg="addSp modSp mod modTransition">
        <pc:chgData name="Diogenes Cruz" userId="aa3841fc2f32ca96" providerId="LiveId" clId="{3B5A3800-25EB-4AEA-9CDF-12E56C6CBADE}" dt="2025-12-18T21:07:47.621" v="1340"/>
        <pc:sldMkLst>
          <pc:docMk/>
          <pc:sldMk cId="1278544363" sldId="454"/>
        </pc:sldMkLst>
        <pc:spChg chg="mod">
          <ac:chgData name="Diogenes Cruz" userId="aa3841fc2f32ca96" providerId="LiveId" clId="{3B5A3800-25EB-4AEA-9CDF-12E56C6CBADE}" dt="2025-12-05T09:55:03.142" v="1122" actId="2711"/>
          <ac:spMkLst>
            <pc:docMk/>
            <pc:sldMk cId="1278544363" sldId="454"/>
            <ac:spMk id="2" creationId="{6D68604B-AC6B-0846-C825-2BEC86565B25}"/>
          </ac:spMkLst>
        </pc:spChg>
        <pc:spChg chg="mod">
          <ac:chgData name="Diogenes Cruz" userId="aa3841fc2f32ca96" providerId="LiveId" clId="{3B5A3800-25EB-4AEA-9CDF-12E56C6CBADE}" dt="2025-12-12T22:26:49.509" v="1153" actId="5793"/>
          <ac:spMkLst>
            <pc:docMk/>
            <pc:sldMk cId="1278544363" sldId="454"/>
            <ac:spMk id="6" creationId="{C68C4224-F958-CB66-7629-688D5AD53A53}"/>
          </ac:spMkLst>
        </pc:spChg>
        <pc:picChg chg="add mod">
          <ac:chgData name="Diogenes Cruz" userId="aa3841fc2f32ca96" providerId="LiveId" clId="{3B5A3800-25EB-4AEA-9CDF-12E56C6CBADE}" dt="2025-12-18T21:07:47.621" v="1340"/>
          <ac:picMkLst>
            <pc:docMk/>
            <pc:sldMk cId="1278544363" sldId="454"/>
            <ac:picMk id="9" creationId="{7BA65729-06D8-3D13-506F-820643B17015}"/>
          </ac:picMkLst>
        </pc:picChg>
      </pc:sldChg>
      <pc:sldChg chg="addSp delSp modSp mod modTransition modClrScheme addAnim delAnim modAnim chgLayout">
        <pc:chgData name="Diogenes Cruz" userId="aa3841fc2f32ca96" providerId="LiveId" clId="{3B5A3800-25EB-4AEA-9CDF-12E56C6CBADE}" dt="2025-12-18T20:44:19.483" v="1330"/>
        <pc:sldMkLst>
          <pc:docMk/>
          <pc:sldMk cId="1044028000" sldId="455"/>
        </pc:sldMkLst>
        <pc:spChg chg="mod">
          <ac:chgData name="Diogenes Cruz" userId="aa3841fc2f32ca96" providerId="LiveId" clId="{3B5A3800-25EB-4AEA-9CDF-12E56C6CBADE}" dt="2025-12-17T22:25:53.467" v="1222" actId="26606"/>
          <ac:spMkLst>
            <pc:docMk/>
            <pc:sldMk cId="1044028000" sldId="455"/>
            <ac:spMk id="2" creationId="{C79C3CB7-D278-A2A4-CAD1-A290CF81F7AE}"/>
          </ac:spMkLst>
        </pc:spChg>
        <pc:spChg chg="mod">
          <ac:chgData name="Diogenes Cruz" userId="aa3841fc2f32ca96" providerId="LiveId" clId="{3B5A3800-25EB-4AEA-9CDF-12E56C6CBADE}" dt="2025-12-18T20:34:33.350" v="1327" actId="20577"/>
          <ac:spMkLst>
            <pc:docMk/>
            <pc:sldMk cId="1044028000" sldId="455"/>
            <ac:spMk id="3" creationId="{0F63D4A8-101E-12D0-65B2-FF0482C77A7B}"/>
          </ac:spMkLst>
        </pc:spChg>
        <pc:spChg chg="mod">
          <ac:chgData name="Diogenes Cruz" userId="aa3841fc2f32ca96" providerId="LiveId" clId="{3B5A3800-25EB-4AEA-9CDF-12E56C6CBADE}" dt="2025-12-17T22:25:53.467" v="1222" actId="26606"/>
          <ac:spMkLst>
            <pc:docMk/>
            <pc:sldMk cId="1044028000" sldId="455"/>
            <ac:spMk id="4" creationId="{C563C9C2-F8C4-FC64-3A2B-8D7272153520}"/>
          </ac:spMkLst>
        </pc:spChg>
        <pc:spChg chg="mod">
          <ac:chgData name="Diogenes Cruz" userId="aa3841fc2f32ca96" providerId="LiveId" clId="{3B5A3800-25EB-4AEA-9CDF-12E56C6CBADE}" dt="2025-12-17T22:25:53.467" v="1222" actId="26606"/>
          <ac:spMkLst>
            <pc:docMk/>
            <pc:sldMk cId="1044028000" sldId="455"/>
            <ac:spMk id="5" creationId="{311AD01A-35D6-54F1-21E7-C950B3125C02}"/>
          </ac:spMkLst>
        </pc:spChg>
        <pc:picChg chg="add del mod">
          <ac:chgData name="Diogenes Cruz" userId="aa3841fc2f32ca96" providerId="LiveId" clId="{3B5A3800-25EB-4AEA-9CDF-12E56C6CBADE}" dt="2025-12-18T20:44:19.483" v="1330"/>
          <ac:picMkLst>
            <pc:docMk/>
            <pc:sldMk cId="1044028000" sldId="455"/>
            <ac:picMk id="9" creationId="{C8B579A7-ECCD-B074-E79A-184CD3D7A463}"/>
          </ac:picMkLst>
        </pc:picChg>
        <pc:picChg chg="add mod">
          <ac:chgData name="Diogenes Cruz" userId="aa3841fc2f32ca96" providerId="LiveId" clId="{3B5A3800-25EB-4AEA-9CDF-12E56C6CBADE}" dt="2025-12-18T20:44:19.483" v="1330"/>
          <ac:picMkLst>
            <pc:docMk/>
            <pc:sldMk cId="1044028000" sldId="455"/>
            <ac:picMk id="10" creationId="{A505221C-D57A-5A40-E979-A01F287A1530}"/>
          </ac:picMkLst>
        </pc:picChg>
        <pc:picChg chg="add del mod">
          <ac:chgData name="Diogenes Cruz" userId="aa3841fc2f32ca96" providerId="LiveId" clId="{3B5A3800-25EB-4AEA-9CDF-12E56C6CBADE}" dt="2025-12-17T22:05:56.026" v="1194"/>
          <ac:picMkLst>
            <pc:docMk/>
            <pc:sldMk cId="1044028000" sldId="455"/>
            <ac:picMk id="12" creationId="{E31512C7-96EC-4C0D-763C-16EC51640204}"/>
          </ac:picMkLst>
        </pc:picChg>
        <pc:picChg chg="add del mod">
          <ac:chgData name="Diogenes Cruz" userId="aa3841fc2f32ca96" providerId="LiveId" clId="{3B5A3800-25EB-4AEA-9CDF-12E56C6CBADE}" dt="2025-12-17T22:06:55.319" v="1195" actId="478"/>
          <ac:picMkLst>
            <pc:docMk/>
            <pc:sldMk cId="1044028000" sldId="455"/>
            <ac:picMk id="13" creationId="{04D0F96B-8651-49D5-10DD-F9181D91A044}"/>
          </ac:picMkLst>
        </pc:picChg>
        <pc:picChg chg="add del mod">
          <ac:chgData name="Diogenes Cruz" userId="aa3841fc2f32ca96" providerId="LiveId" clId="{3B5A3800-25EB-4AEA-9CDF-12E56C6CBADE}" dt="2025-12-17T22:12:03.950" v="1205"/>
          <ac:picMkLst>
            <pc:docMk/>
            <pc:sldMk cId="1044028000" sldId="455"/>
            <ac:picMk id="17" creationId="{ADE7F0C5-B5DE-DCD9-4316-565F5F897190}"/>
          </ac:picMkLst>
        </pc:picChg>
        <pc:picChg chg="add del mod">
          <ac:chgData name="Diogenes Cruz" userId="aa3841fc2f32ca96" providerId="LiveId" clId="{3B5A3800-25EB-4AEA-9CDF-12E56C6CBADE}" dt="2025-12-17T22:14:43.381" v="1208" actId="478"/>
          <ac:picMkLst>
            <pc:docMk/>
            <pc:sldMk cId="1044028000" sldId="455"/>
            <ac:picMk id="18" creationId="{62F61B29-43A4-8073-2DDC-696B56EB4166}"/>
          </ac:picMkLst>
        </pc:picChg>
        <pc:picChg chg="add del mod">
          <ac:chgData name="Diogenes Cruz" userId="aa3841fc2f32ca96" providerId="LiveId" clId="{3B5A3800-25EB-4AEA-9CDF-12E56C6CBADE}" dt="2025-12-17T22:17:02.190" v="1213"/>
          <ac:picMkLst>
            <pc:docMk/>
            <pc:sldMk cId="1044028000" sldId="455"/>
            <ac:picMk id="20" creationId="{9A3BD234-0390-D9E0-E847-EF44D1460DCB}"/>
          </ac:picMkLst>
        </pc:picChg>
        <pc:picChg chg="add del mod">
          <ac:chgData name="Diogenes Cruz" userId="aa3841fc2f32ca96" providerId="LiveId" clId="{3B5A3800-25EB-4AEA-9CDF-12E56C6CBADE}" dt="2025-12-17T22:18:57.978" v="1214" actId="478"/>
          <ac:picMkLst>
            <pc:docMk/>
            <pc:sldMk cId="1044028000" sldId="455"/>
            <ac:picMk id="21" creationId="{39C7A0B3-6988-231D-6500-DE2256E6BBB1}"/>
          </ac:picMkLst>
        </pc:picChg>
        <pc:picChg chg="add del mod">
          <ac:chgData name="Diogenes Cruz" userId="aa3841fc2f32ca96" providerId="LiveId" clId="{3B5A3800-25EB-4AEA-9CDF-12E56C6CBADE}" dt="2025-12-17T22:27:09.592" v="1230" actId="478"/>
          <ac:picMkLst>
            <pc:docMk/>
            <pc:sldMk cId="1044028000" sldId="455"/>
            <ac:picMk id="23" creationId="{2A4D4F0E-91B5-9779-BF13-2BD3A5CF91A1}"/>
          </ac:picMkLst>
        </pc:picChg>
        <pc:picChg chg="add mod ord">
          <ac:chgData name="Diogenes Cruz" userId="aa3841fc2f32ca96" providerId="LiveId" clId="{3B5A3800-25EB-4AEA-9CDF-12E56C6CBADE}" dt="2025-12-17T22:25:56.128" v="1223"/>
          <ac:picMkLst>
            <pc:docMk/>
            <pc:sldMk cId="1044028000" sldId="455"/>
            <ac:picMk id="24" creationId="{EA3E1969-A1D7-C5D4-129C-EF38B70CCAC0}"/>
          </ac:picMkLst>
        </pc:picChg>
        <pc:picChg chg="add del mod">
          <ac:chgData name="Diogenes Cruz" userId="aa3841fc2f32ca96" providerId="LiveId" clId="{3B5A3800-25EB-4AEA-9CDF-12E56C6CBADE}" dt="2025-12-17T22:29:57.420" v="1233"/>
          <ac:picMkLst>
            <pc:docMk/>
            <pc:sldMk cId="1044028000" sldId="455"/>
            <ac:picMk id="26" creationId="{0A80DC18-315E-3A75-5ED4-3257A2428D9A}"/>
          </ac:picMkLst>
        </pc:picChg>
        <pc:picChg chg="add del mod">
          <ac:chgData name="Diogenes Cruz" userId="aa3841fc2f32ca96" providerId="LiveId" clId="{3B5A3800-25EB-4AEA-9CDF-12E56C6CBADE}" dt="2025-12-17T22:31:52.770" v="1234" actId="478"/>
          <ac:picMkLst>
            <pc:docMk/>
            <pc:sldMk cId="1044028000" sldId="455"/>
            <ac:picMk id="27" creationId="{291C2BEC-3F95-A96B-59C7-CCB4D9DFB985}"/>
          </ac:picMkLst>
        </pc:picChg>
        <pc:picChg chg="add del mod">
          <ac:chgData name="Diogenes Cruz" userId="aa3841fc2f32ca96" providerId="LiveId" clId="{3B5A3800-25EB-4AEA-9CDF-12E56C6CBADE}" dt="2025-12-17T22:33:51.777" v="1238"/>
          <ac:picMkLst>
            <pc:docMk/>
            <pc:sldMk cId="1044028000" sldId="455"/>
            <ac:picMk id="29" creationId="{64648F35-1F8D-99A0-4C79-FF67C7A1D9CB}"/>
          </ac:picMkLst>
        </pc:picChg>
        <pc:picChg chg="add del mod">
          <ac:chgData name="Diogenes Cruz" userId="aa3841fc2f32ca96" providerId="LiveId" clId="{3B5A3800-25EB-4AEA-9CDF-12E56C6CBADE}" dt="2025-12-17T22:35:51.978" v="1241"/>
          <ac:picMkLst>
            <pc:docMk/>
            <pc:sldMk cId="1044028000" sldId="455"/>
            <ac:picMk id="32" creationId="{F96E3342-177F-BACA-F9E2-D31C494C2DA5}"/>
          </ac:picMkLst>
        </pc:picChg>
        <pc:picChg chg="add del mod">
          <ac:chgData name="Diogenes Cruz" userId="aa3841fc2f32ca96" providerId="LiveId" clId="{3B5A3800-25EB-4AEA-9CDF-12E56C6CBADE}" dt="2025-12-17T22:35:57.051" v="1242" actId="478"/>
          <ac:picMkLst>
            <pc:docMk/>
            <pc:sldMk cId="1044028000" sldId="455"/>
            <ac:picMk id="33" creationId="{25B015BE-C0F3-E3A6-64BC-A0A8C2768FAC}"/>
          </ac:picMkLst>
        </pc:picChg>
        <pc:picChg chg="add del mod">
          <ac:chgData name="Diogenes Cruz" userId="aa3841fc2f32ca96" providerId="LiveId" clId="{3B5A3800-25EB-4AEA-9CDF-12E56C6CBADE}" dt="2025-12-17T22:37:45.627" v="1245"/>
          <ac:picMkLst>
            <pc:docMk/>
            <pc:sldMk cId="1044028000" sldId="455"/>
            <ac:picMk id="35" creationId="{6B3046E4-D1E5-E67C-2361-7B551F24D080}"/>
          </ac:picMkLst>
        </pc:picChg>
        <pc:picChg chg="add del mod">
          <ac:chgData name="Diogenes Cruz" userId="aa3841fc2f32ca96" providerId="LiveId" clId="{3B5A3800-25EB-4AEA-9CDF-12E56C6CBADE}" dt="2025-12-17T22:41:45.753" v="1254"/>
          <ac:picMkLst>
            <pc:docMk/>
            <pc:sldMk cId="1044028000" sldId="455"/>
            <ac:picMk id="36" creationId="{4575CD97-69A4-7517-6C5D-8550918784A3}"/>
          </ac:picMkLst>
        </pc:picChg>
        <pc:picChg chg="add del mod ord">
          <ac:chgData name="Diogenes Cruz" userId="aa3841fc2f32ca96" providerId="LiveId" clId="{3B5A3800-25EB-4AEA-9CDF-12E56C6CBADE}" dt="2025-12-17T22:41:59.346" v="1255"/>
          <ac:picMkLst>
            <pc:docMk/>
            <pc:sldMk cId="1044028000" sldId="455"/>
            <ac:picMk id="38" creationId="{F0C68271-626E-81A4-A272-63432F43E896}"/>
          </ac:picMkLst>
        </pc:picChg>
        <pc:picChg chg="add del mod">
          <ac:chgData name="Diogenes Cruz" userId="aa3841fc2f32ca96" providerId="LiveId" clId="{3B5A3800-25EB-4AEA-9CDF-12E56C6CBADE}" dt="2025-12-17T22:46:59.335" v="1261"/>
          <ac:picMkLst>
            <pc:docMk/>
            <pc:sldMk cId="1044028000" sldId="455"/>
            <ac:picMk id="41" creationId="{3EE930D4-2135-F477-A637-82849006142B}"/>
          </ac:picMkLst>
        </pc:picChg>
        <pc:picChg chg="add del mod">
          <ac:chgData name="Diogenes Cruz" userId="aa3841fc2f32ca96" providerId="LiveId" clId="{3B5A3800-25EB-4AEA-9CDF-12E56C6CBADE}" dt="2025-12-17T22:48:37.333" v="1265" actId="478"/>
          <ac:picMkLst>
            <pc:docMk/>
            <pc:sldMk cId="1044028000" sldId="455"/>
            <ac:picMk id="42" creationId="{B07FC8C2-8ADB-15DC-6186-68F914C18ABA}"/>
          </ac:picMkLst>
        </pc:picChg>
        <pc:picChg chg="add del mod">
          <ac:chgData name="Diogenes Cruz" userId="aa3841fc2f32ca96" providerId="LiveId" clId="{3B5A3800-25EB-4AEA-9CDF-12E56C6CBADE}" dt="2025-12-17T23:04:49.682" v="1273"/>
          <ac:picMkLst>
            <pc:docMk/>
            <pc:sldMk cId="1044028000" sldId="455"/>
            <ac:picMk id="44" creationId="{F26A3D8B-8A79-2D13-5E50-DFB2C61DDD48}"/>
          </ac:picMkLst>
        </pc:picChg>
        <pc:picChg chg="add del mod">
          <ac:chgData name="Diogenes Cruz" userId="aa3841fc2f32ca96" providerId="LiveId" clId="{3B5A3800-25EB-4AEA-9CDF-12E56C6CBADE}" dt="2025-12-17T23:07:57.112" v="1278"/>
          <ac:picMkLst>
            <pc:docMk/>
            <pc:sldMk cId="1044028000" sldId="455"/>
            <ac:picMk id="46" creationId="{5BD737BA-F066-340D-89C6-718084259A43}"/>
          </ac:picMkLst>
        </pc:picChg>
        <pc:picChg chg="add del mod">
          <ac:chgData name="Diogenes Cruz" userId="aa3841fc2f32ca96" providerId="LiveId" clId="{3B5A3800-25EB-4AEA-9CDF-12E56C6CBADE}" dt="2025-12-17T23:08:03.490" v="1279" actId="478"/>
          <ac:picMkLst>
            <pc:docMk/>
            <pc:sldMk cId="1044028000" sldId="455"/>
            <ac:picMk id="47" creationId="{930C320D-A00A-03F9-15AA-F13CE120D806}"/>
          </ac:picMkLst>
        </pc:picChg>
      </pc:sldChg>
      <pc:sldChg chg="addSp delSp modSp mod modTransition delAnim modAnim">
        <pc:chgData name="Diogenes Cruz" userId="aa3841fc2f32ca96" providerId="LiveId" clId="{3B5A3800-25EB-4AEA-9CDF-12E56C6CBADE}" dt="2025-12-18T20:47:27.536" v="1331"/>
        <pc:sldMkLst>
          <pc:docMk/>
          <pc:sldMk cId="1196154705" sldId="456"/>
        </pc:sldMkLst>
        <pc:spChg chg="mod">
          <ac:chgData name="Diogenes Cruz" userId="aa3841fc2f32ca96" providerId="LiveId" clId="{3B5A3800-25EB-4AEA-9CDF-12E56C6CBADE}" dt="2025-12-17T22:39:12.935" v="1251" actId="20577"/>
          <ac:spMkLst>
            <pc:docMk/>
            <pc:sldMk cId="1196154705" sldId="456"/>
            <ac:spMk id="2" creationId="{A821B7D8-FAFA-459E-E97E-26762F0675AB}"/>
          </ac:spMkLst>
        </pc:spChg>
        <pc:spChg chg="mod">
          <ac:chgData name="Diogenes Cruz" userId="aa3841fc2f32ca96" providerId="LiveId" clId="{3B5A3800-25EB-4AEA-9CDF-12E56C6CBADE}" dt="2025-12-04T21:36:16.333" v="1067" actId="20577"/>
          <ac:spMkLst>
            <pc:docMk/>
            <pc:sldMk cId="1196154705" sldId="456"/>
            <ac:spMk id="3" creationId="{53880F13-35A9-9D38-4535-EF0C49E1491E}"/>
          </ac:spMkLst>
        </pc:spChg>
        <pc:picChg chg="add del mod">
          <ac:chgData name="Diogenes Cruz" userId="aa3841fc2f32ca96" providerId="LiveId" clId="{3B5A3800-25EB-4AEA-9CDF-12E56C6CBADE}" dt="2025-12-17T22:15:14.585" v="1212"/>
          <ac:picMkLst>
            <pc:docMk/>
            <pc:sldMk cId="1196154705" sldId="456"/>
            <ac:picMk id="9" creationId="{B42E4A82-EBA0-E07D-B82C-F496CBA811BA}"/>
          </ac:picMkLst>
        </pc:picChg>
        <pc:picChg chg="add mod">
          <ac:chgData name="Diogenes Cruz" userId="aa3841fc2f32ca96" providerId="LiveId" clId="{3B5A3800-25EB-4AEA-9CDF-12E56C6CBADE}" dt="2025-12-18T20:47:27.536" v="1331"/>
          <ac:picMkLst>
            <pc:docMk/>
            <pc:sldMk cId="1196154705" sldId="456"/>
            <ac:picMk id="11" creationId="{064A9FA1-8D4B-6752-8C8C-1240DEBE4A19}"/>
          </ac:picMkLst>
        </pc:picChg>
        <pc:picChg chg="add del mod ord">
          <ac:chgData name="Diogenes Cruz" userId="aa3841fc2f32ca96" providerId="LiveId" clId="{3B5A3800-25EB-4AEA-9CDF-12E56C6CBADE}" dt="2025-12-17T22:20:16.725" v="1215" actId="478"/>
          <ac:picMkLst>
            <pc:docMk/>
            <pc:sldMk cId="1196154705" sldId="456"/>
            <ac:picMk id="11" creationId="{5D434A4D-8516-EA43-1487-D38FAEBFB24C}"/>
          </ac:picMkLst>
        </pc:picChg>
        <pc:picChg chg="add del mod">
          <ac:chgData name="Diogenes Cruz" userId="aa3841fc2f32ca96" providerId="LiveId" clId="{3B5A3800-25EB-4AEA-9CDF-12E56C6CBADE}" dt="2025-12-17T22:46:59.335" v="1261"/>
          <ac:picMkLst>
            <pc:docMk/>
            <pc:sldMk cId="1196154705" sldId="456"/>
            <ac:picMk id="24" creationId="{8BE2E34B-1266-928A-D0FB-C8091A4EB16A}"/>
          </ac:picMkLst>
        </pc:picChg>
        <pc:picChg chg="add del mod">
          <ac:chgData name="Diogenes Cruz" userId="aa3841fc2f32ca96" providerId="LiveId" clId="{3B5A3800-25EB-4AEA-9CDF-12E56C6CBADE}" dt="2025-12-17T22:49:41.130" v="1266" actId="478"/>
          <ac:picMkLst>
            <pc:docMk/>
            <pc:sldMk cId="1196154705" sldId="456"/>
            <ac:picMk id="25" creationId="{B173FE5C-570C-CC51-83E8-FF7F2CCCC06C}"/>
          </ac:picMkLst>
        </pc:picChg>
        <pc:picChg chg="add del mod">
          <ac:chgData name="Diogenes Cruz" userId="aa3841fc2f32ca96" providerId="LiveId" clId="{3B5A3800-25EB-4AEA-9CDF-12E56C6CBADE}" dt="2025-12-17T23:05:03.904" v="1274" actId="478"/>
          <ac:picMkLst>
            <pc:docMk/>
            <pc:sldMk cId="1196154705" sldId="456"/>
            <ac:picMk id="26" creationId="{4E893695-537A-4F72-E067-DA1DCFBB78FE}"/>
          </ac:picMkLst>
        </pc:picChg>
      </pc:sldChg>
      <pc:sldChg chg="addSp modSp mod modTransition">
        <pc:chgData name="Diogenes Cruz" userId="aa3841fc2f32ca96" providerId="LiveId" clId="{3B5A3800-25EB-4AEA-9CDF-12E56C6CBADE}" dt="2025-12-18T21:00:46.131" v="1336"/>
        <pc:sldMkLst>
          <pc:docMk/>
          <pc:sldMk cId="425489401" sldId="457"/>
        </pc:sldMkLst>
        <pc:spChg chg="mod">
          <ac:chgData name="Diogenes Cruz" userId="aa3841fc2f32ca96" providerId="LiveId" clId="{3B5A3800-25EB-4AEA-9CDF-12E56C6CBADE}" dt="2025-12-12T22:47:32.410" v="1179" actId="255"/>
          <ac:spMkLst>
            <pc:docMk/>
            <pc:sldMk cId="425489401" sldId="457"/>
            <ac:spMk id="2" creationId="{9569B926-B65F-3EB5-92BB-DC40BD793F0D}"/>
          </ac:spMkLst>
        </pc:spChg>
        <pc:spChg chg="mod">
          <ac:chgData name="Diogenes Cruz" userId="aa3841fc2f32ca96" providerId="LiveId" clId="{3B5A3800-25EB-4AEA-9CDF-12E56C6CBADE}" dt="2025-12-04T20:43:37.095" v="715" actId="255"/>
          <ac:spMkLst>
            <pc:docMk/>
            <pc:sldMk cId="425489401" sldId="457"/>
            <ac:spMk id="3" creationId="{D8D4FB70-B25A-602C-D334-08F645D206D5}"/>
          </ac:spMkLst>
        </pc:spChg>
        <pc:picChg chg="add mod">
          <ac:chgData name="Diogenes Cruz" userId="aa3841fc2f32ca96" providerId="LiveId" clId="{3B5A3800-25EB-4AEA-9CDF-12E56C6CBADE}" dt="2025-12-18T21:00:46.131" v="1336"/>
          <ac:picMkLst>
            <pc:docMk/>
            <pc:sldMk cId="425489401" sldId="457"/>
            <ac:picMk id="8" creationId="{905F8686-952E-5190-94F0-0CEFAED4D307}"/>
          </ac:picMkLst>
        </pc:picChg>
      </pc:sldChg>
      <pc:sldChg chg="addSp delSp modSp mod modTransition">
        <pc:chgData name="Diogenes Cruz" userId="aa3841fc2f32ca96" providerId="LiveId" clId="{3B5A3800-25EB-4AEA-9CDF-12E56C6CBADE}" dt="2025-12-18T20:59:10.384" v="1335"/>
        <pc:sldMkLst>
          <pc:docMk/>
          <pc:sldMk cId="2070946817" sldId="458"/>
        </pc:sldMkLst>
        <pc:spChg chg="mod">
          <ac:chgData name="Diogenes Cruz" userId="aa3841fc2f32ca96" providerId="LiveId" clId="{3B5A3800-25EB-4AEA-9CDF-12E56C6CBADE}" dt="2025-12-05T09:49:26.485" v="1094" actId="2711"/>
          <ac:spMkLst>
            <pc:docMk/>
            <pc:sldMk cId="2070946817" sldId="458"/>
            <ac:spMk id="2" creationId="{33B924A3-1440-EE2D-BFA7-E4E87ED0695F}"/>
          </ac:spMkLst>
        </pc:spChg>
        <pc:spChg chg="add mod">
          <ac:chgData name="Diogenes Cruz" userId="aa3841fc2f32ca96" providerId="LiveId" clId="{3B5A3800-25EB-4AEA-9CDF-12E56C6CBADE}" dt="2025-12-05T09:49:35.178" v="1096" actId="123"/>
          <ac:spMkLst>
            <pc:docMk/>
            <pc:sldMk cId="2070946817" sldId="458"/>
            <ac:spMk id="6" creationId="{B08294F7-0342-BB6E-1796-AE5E46DD57EF}"/>
          </ac:spMkLst>
        </pc:spChg>
        <pc:picChg chg="add mod">
          <ac:chgData name="Diogenes Cruz" userId="aa3841fc2f32ca96" providerId="LiveId" clId="{3B5A3800-25EB-4AEA-9CDF-12E56C6CBADE}" dt="2025-12-18T20:59:10.384" v="1335"/>
          <ac:picMkLst>
            <pc:docMk/>
            <pc:sldMk cId="2070946817" sldId="458"/>
            <ac:picMk id="9" creationId="{26762858-3A1A-36CF-C3BB-BD35602A5789}"/>
          </ac:picMkLst>
        </pc:picChg>
      </pc:sldChg>
      <pc:sldChg chg="addSp modSp mod modTransition">
        <pc:chgData name="Diogenes Cruz" userId="aa3841fc2f32ca96" providerId="LiveId" clId="{3B5A3800-25EB-4AEA-9CDF-12E56C6CBADE}" dt="2025-12-18T21:05:09.947" v="1339"/>
        <pc:sldMkLst>
          <pc:docMk/>
          <pc:sldMk cId="872766868" sldId="459"/>
        </pc:sldMkLst>
        <pc:spChg chg="mod">
          <ac:chgData name="Diogenes Cruz" userId="aa3841fc2f32ca96" providerId="LiveId" clId="{3B5A3800-25EB-4AEA-9CDF-12E56C6CBADE}" dt="2025-12-05T09:51:21.661" v="1101" actId="2711"/>
          <ac:spMkLst>
            <pc:docMk/>
            <pc:sldMk cId="872766868" sldId="459"/>
            <ac:spMk id="2" creationId="{77E0FCB6-E8B5-E668-6859-562592213C24}"/>
          </ac:spMkLst>
        </pc:spChg>
        <pc:spChg chg="mod">
          <ac:chgData name="Diogenes Cruz" userId="aa3841fc2f32ca96" providerId="LiveId" clId="{3B5A3800-25EB-4AEA-9CDF-12E56C6CBADE}" dt="2025-12-05T09:54:16.781" v="1120" actId="255"/>
          <ac:spMkLst>
            <pc:docMk/>
            <pc:sldMk cId="872766868" sldId="459"/>
            <ac:spMk id="3" creationId="{7EB34A5C-AEA4-8C87-D5EF-1CD835079D1D}"/>
          </ac:spMkLst>
        </pc:spChg>
        <pc:picChg chg="add mod">
          <ac:chgData name="Diogenes Cruz" userId="aa3841fc2f32ca96" providerId="LiveId" clId="{3B5A3800-25EB-4AEA-9CDF-12E56C6CBADE}" dt="2025-12-18T21:05:09.947" v="1339"/>
          <ac:picMkLst>
            <pc:docMk/>
            <pc:sldMk cId="872766868" sldId="459"/>
            <ac:picMk id="9" creationId="{C25E09AA-8F0F-1F54-5A6A-DCA82465AEFD}"/>
          </ac:picMkLst>
        </pc:picChg>
      </pc:sldChg>
      <pc:sldChg chg="addSp modSp mod modTransition">
        <pc:chgData name="Diogenes Cruz" userId="aa3841fc2f32ca96" providerId="LiveId" clId="{3B5A3800-25EB-4AEA-9CDF-12E56C6CBADE}" dt="2025-12-18T21:02:45.697" v="1337"/>
        <pc:sldMkLst>
          <pc:docMk/>
          <pc:sldMk cId="3418309274" sldId="460"/>
        </pc:sldMkLst>
        <pc:spChg chg="mod">
          <ac:chgData name="Diogenes Cruz" userId="aa3841fc2f32ca96" providerId="LiveId" clId="{3B5A3800-25EB-4AEA-9CDF-12E56C6CBADE}" dt="2025-12-05T09:50:23.357" v="1098" actId="2711"/>
          <ac:spMkLst>
            <pc:docMk/>
            <pc:sldMk cId="3418309274" sldId="460"/>
            <ac:spMk id="2" creationId="{9DFE0124-C10B-2C22-8E26-7781C9788DBB}"/>
          </ac:spMkLst>
        </pc:spChg>
        <pc:spChg chg="mod">
          <ac:chgData name="Diogenes Cruz" userId="aa3841fc2f32ca96" providerId="LiveId" clId="{3B5A3800-25EB-4AEA-9CDF-12E56C6CBADE}" dt="2025-12-04T20:48:32.250" v="747" actId="5793"/>
          <ac:spMkLst>
            <pc:docMk/>
            <pc:sldMk cId="3418309274" sldId="460"/>
            <ac:spMk id="3" creationId="{CB8DB334-A7AC-B263-B902-D885AE203F43}"/>
          </ac:spMkLst>
        </pc:spChg>
        <pc:picChg chg="add mod">
          <ac:chgData name="Diogenes Cruz" userId="aa3841fc2f32ca96" providerId="LiveId" clId="{3B5A3800-25EB-4AEA-9CDF-12E56C6CBADE}" dt="2025-12-18T21:02:45.697" v="1337"/>
          <ac:picMkLst>
            <pc:docMk/>
            <pc:sldMk cId="3418309274" sldId="460"/>
            <ac:picMk id="9" creationId="{9A56BDD8-22F4-3EDF-EA47-520002C25BBD}"/>
          </ac:picMkLst>
        </pc:picChg>
      </pc:sldChg>
      <pc:sldChg chg="addSp delSp modSp new mod modTransition delAnim">
        <pc:chgData name="Diogenes Cruz" userId="aa3841fc2f32ca96" providerId="LiveId" clId="{3B5A3800-25EB-4AEA-9CDF-12E56C6CBADE}" dt="2025-12-18T20:51:36.869" v="1332"/>
        <pc:sldMkLst>
          <pc:docMk/>
          <pc:sldMk cId="883112282" sldId="461"/>
        </pc:sldMkLst>
        <pc:spChg chg="add mod">
          <ac:chgData name="Diogenes Cruz" userId="aa3841fc2f32ca96" providerId="LiveId" clId="{3B5A3800-25EB-4AEA-9CDF-12E56C6CBADE}" dt="2025-12-12T22:46:46.596" v="1178" actId="255"/>
          <ac:spMkLst>
            <pc:docMk/>
            <pc:sldMk cId="883112282" sldId="461"/>
            <ac:spMk id="5" creationId="{865E936F-8C38-011B-A102-F9029C63EA02}"/>
          </ac:spMkLst>
        </pc:spChg>
        <pc:picChg chg="add del mod">
          <ac:chgData name="Diogenes Cruz" userId="aa3841fc2f32ca96" providerId="LiveId" clId="{3B5A3800-25EB-4AEA-9CDF-12E56C6CBADE}" dt="2025-12-17T22:46:59.335" v="1261"/>
          <ac:picMkLst>
            <pc:docMk/>
            <pc:sldMk cId="883112282" sldId="461"/>
            <ac:picMk id="7" creationId="{A61F329D-799C-21FB-D2B0-A67B9A8F1ED1}"/>
          </ac:picMkLst>
        </pc:picChg>
        <pc:picChg chg="add del mod">
          <ac:chgData name="Diogenes Cruz" userId="aa3841fc2f32ca96" providerId="LiveId" clId="{3B5A3800-25EB-4AEA-9CDF-12E56C6CBADE}" dt="2025-12-17T22:49:44.002" v="1267" actId="478"/>
          <ac:picMkLst>
            <pc:docMk/>
            <pc:sldMk cId="883112282" sldId="461"/>
            <ac:picMk id="8" creationId="{1A69D012-B275-5FE7-73B5-9A668806D564}"/>
          </ac:picMkLst>
        </pc:picChg>
        <pc:picChg chg="add del mod">
          <ac:chgData name="Diogenes Cruz" userId="aa3841fc2f32ca96" providerId="LiveId" clId="{3B5A3800-25EB-4AEA-9CDF-12E56C6CBADE}" dt="2025-12-17T23:05:15.070" v="1275" actId="478"/>
          <ac:picMkLst>
            <pc:docMk/>
            <pc:sldMk cId="883112282" sldId="461"/>
            <ac:picMk id="9" creationId="{3E7D5188-8C3D-5918-4832-C179A7AD020C}"/>
          </ac:picMkLst>
        </pc:picChg>
        <pc:picChg chg="add mod">
          <ac:chgData name="Diogenes Cruz" userId="aa3841fc2f32ca96" providerId="LiveId" clId="{3B5A3800-25EB-4AEA-9CDF-12E56C6CBADE}" dt="2025-12-18T20:51:36.869" v="1332"/>
          <ac:picMkLst>
            <pc:docMk/>
            <pc:sldMk cId="883112282" sldId="461"/>
            <ac:picMk id="9" creationId="{F4E3A75E-CB15-800D-CB74-97DECA5CE9AF}"/>
          </ac:picMkLst>
        </pc:picChg>
      </pc:sldChg>
      <pc:sldChg chg="addSp modSp new mod modTransition">
        <pc:chgData name="Diogenes Cruz" userId="aa3841fc2f32ca96" providerId="LiveId" clId="{3B5A3800-25EB-4AEA-9CDF-12E56C6CBADE}" dt="2025-12-18T20:53:14.016" v="1333"/>
        <pc:sldMkLst>
          <pc:docMk/>
          <pc:sldMk cId="3298849112" sldId="462"/>
        </pc:sldMkLst>
        <pc:spChg chg="add mod">
          <ac:chgData name="Diogenes Cruz" userId="aa3841fc2f32ca96" providerId="LiveId" clId="{3B5A3800-25EB-4AEA-9CDF-12E56C6CBADE}" dt="2025-12-05T09:47:18.544" v="1090" actId="2711"/>
          <ac:spMkLst>
            <pc:docMk/>
            <pc:sldMk cId="3298849112" sldId="462"/>
            <ac:spMk id="5" creationId="{089CBDED-FF4B-A1F4-6DA7-42DD2D526474}"/>
          </ac:spMkLst>
        </pc:spChg>
        <pc:picChg chg="add mod">
          <ac:chgData name="Diogenes Cruz" userId="aa3841fc2f32ca96" providerId="LiveId" clId="{3B5A3800-25EB-4AEA-9CDF-12E56C6CBADE}" dt="2025-12-18T20:53:14.016" v="1333"/>
          <ac:picMkLst>
            <pc:docMk/>
            <pc:sldMk cId="3298849112" sldId="462"/>
            <ac:picMk id="8" creationId="{1A5E4350-8FEE-F370-ED15-A408AA05F96A}"/>
          </ac:picMkLst>
        </pc:picChg>
      </pc:sldChg>
      <pc:sldChg chg="addSp modSp new mod modTransition">
        <pc:chgData name="Diogenes Cruz" userId="aa3841fc2f32ca96" providerId="LiveId" clId="{3B5A3800-25EB-4AEA-9CDF-12E56C6CBADE}" dt="2025-12-17T23:04:23.363" v="1272"/>
        <pc:sldMkLst>
          <pc:docMk/>
          <pc:sldMk cId="3934014177" sldId="463"/>
        </pc:sldMkLst>
        <pc:spChg chg="add mod">
          <ac:chgData name="Diogenes Cruz" userId="aa3841fc2f32ca96" providerId="LiveId" clId="{3B5A3800-25EB-4AEA-9CDF-12E56C6CBADE}" dt="2025-12-05T09:48:17.208" v="1092" actId="2711"/>
          <ac:spMkLst>
            <pc:docMk/>
            <pc:sldMk cId="3934014177" sldId="463"/>
            <ac:spMk id="5" creationId="{7FA87B72-76C1-6846-FE96-98204AF042C9}"/>
          </ac:spMkLst>
        </pc:spChg>
      </pc:sldChg>
      <pc:sldChg chg="new del">
        <pc:chgData name="Diogenes Cruz" userId="aa3841fc2f32ca96" providerId="LiveId" clId="{3B5A3800-25EB-4AEA-9CDF-12E56C6CBADE}" dt="2025-12-17T21:45:01.916" v="1190" actId="680"/>
        <pc:sldMkLst>
          <pc:docMk/>
          <pc:sldMk cId="599210871" sldId="46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eaLnBrk="1" hangingPunct="1"/>
            <a:r>
              <a:rPr lang="en-GB" altLang="en-US" sz="2800" b="1" dirty="0">
                <a:solidFill>
                  <a:schemeClr val="bg1"/>
                </a:solidFill>
              </a:rPr>
              <a:t>BMHP5032 Introduction to Physiology</a:t>
            </a:r>
          </a:p>
          <a:p>
            <a:pPr eaLnBrk="1" hangingPunct="1"/>
            <a:r>
              <a:rPr lang="en-GB" altLang="en-US" sz="2800" b="1" dirty="0">
                <a:solidFill>
                  <a:schemeClr val="bg1"/>
                </a:solidFill>
              </a:rPr>
              <a:t>Component 2 – Presentation </a:t>
            </a:r>
          </a:p>
          <a:p>
            <a:pPr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a:t>
            </a:r>
            <a:r>
              <a:rPr lang="en-GB" altLang="en-US" sz="2800" dirty="0">
                <a:solidFill>
                  <a:schemeClr val="bg1"/>
                </a:solidFill>
              </a:rPr>
              <a:t>2417906</a:t>
            </a:r>
          </a:p>
          <a:p>
            <a:pPr algn="l" eaLnBrk="1" hangingPunct="1"/>
            <a:r>
              <a:rPr lang="en-GB" altLang="en-US" sz="2800" b="1" dirty="0">
                <a:solidFill>
                  <a:schemeClr val="bg1"/>
                </a:solidFill>
              </a:rPr>
              <a:t>Student name: </a:t>
            </a:r>
            <a:r>
              <a:rPr lang="en-GB" altLang="en-US" sz="2800" dirty="0">
                <a:solidFill>
                  <a:schemeClr val="bg1"/>
                </a:solidFill>
              </a:rPr>
              <a:t>Diogenes Alberto Neto da Cruz</a:t>
            </a:r>
          </a:p>
          <a:p>
            <a:pPr algn="l" eaLnBrk="1" hangingPunct="1"/>
            <a:r>
              <a:rPr lang="en-GB" altLang="en-US" sz="2800" b="1" dirty="0">
                <a:solidFill>
                  <a:schemeClr val="bg1"/>
                </a:solidFill>
              </a:rPr>
              <a:t>Lecturer Name: </a:t>
            </a:r>
            <a:r>
              <a:rPr lang="en-GB" sz="2400" dirty="0">
                <a:solidFill>
                  <a:schemeClr val="bg1"/>
                </a:solidFill>
              </a:rPr>
              <a:t>Dra. Shaila Hussain </a:t>
            </a:r>
          </a:p>
          <a:p>
            <a:pPr algn="l" eaLnBrk="1" hangingPunct="1"/>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Tm="495"/>
    </mc:Choice>
    <mc:Fallback xmlns="">
      <p:transition spd="slow" advTm="49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65625"/>
            <a:ext cx="8229600" cy="850106"/>
          </a:xfrm>
        </p:spPr>
        <p:txBody>
          <a:bodyPr/>
          <a:lstStyle/>
          <a:p>
            <a:r>
              <a:rPr lang="en-GB" sz="28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268760"/>
            <a:ext cx="8229600" cy="3917032"/>
          </a:xfrm>
        </p:spPr>
        <p:txBody>
          <a:bodyPr/>
          <a:lstStyle/>
          <a:p>
            <a:pPr marL="0" indent="0">
              <a:buNone/>
            </a:pPr>
            <a:endParaRPr lang="en-GB" sz="1600" b="1" dirty="0"/>
          </a:p>
          <a:p>
            <a:pPr marL="0" indent="0">
              <a:buNone/>
            </a:pPr>
            <a:r>
              <a:rPr lang="en-GB" sz="1600" dirty="0"/>
              <a:t>In this presentation I will talk about Paul, who is seventy-two (72) year-old and suffers from Alzheimer's disease.</a:t>
            </a:r>
          </a:p>
          <a:p>
            <a:pPr marL="0" indent="0" algn="just">
              <a:buNone/>
            </a:pPr>
            <a:endParaRPr lang="en-GB" sz="1400" dirty="0"/>
          </a:p>
          <a:p>
            <a:pPr marL="0" indent="0" algn="just">
              <a:buNone/>
            </a:pPr>
            <a:r>
              <a:rPr lang="en-GB" sz="1600" dirty="0"/>
              <a:t>Alzheimer’s disease is a progressive form of dementia that impairs memory, thinking, and daily functioning. Paul’s personal experience illustrates its profound effects on individuals, families, and caregivers, highlighting challenges such as memory loss, confusion, and personality changes. </a:t>
            </a:r>
          </a:p>
          <a:p>
            <a:pPr marL="0" indent="0" algn="just">
              <a:buNone/>
            </a:pPr>
            <a:r>
              <a:rPr lang="en-GB" sz="1600" dirty="0"/>
              <a:t>His story emphasizes the need for compassion, patience, and strong support systems, while underscoring the importance of awareness, research, and care strategies to improve quality of life for those affected.</a:t>
            </a:r>
            <a:endParaRPr lang="en-GB" sz="160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10" name="Audio 9">
            <a:hlinkClick r:id="" action="ppaction://media"/>
            <a:extLst>
              <a:ext uri="{FF2B5EF4-FFF2-40B4-BE49-F238E27FC236}">
                <a16:creationId xmlns:a16="http://schemas.microsoft.com/office/drawing/2014/main" id="{A505221C-D57A-5A40-E979-A01F287A153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65820"/>
    </mc:Choice>
    <mc:Fallback>
      <p:transition spd="slow" advTm="65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274638"/>
            <a:ext cx="8229600" cy="850106"/>
          </a:xfrm>
        </p:spPr>
        <p:txBody>
          <a:bodyPr/>
          <a:lstStyle/>
          <a:p>
            <a:r>
              <a:rPr lang="en-GB" sz="2800" b="1" dirty="0"/>
              <a:t>Information about Paul</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pPr marL="0" indent="0">
              <a:buNone/>
            </a:pPr>
            <a:r>
              <a:rPr lang="en-GB" sz="1800" b="1" dirty="0"/>
              <a:t>Demographic Information</a:t>
            </a:r>
          </a:p>
          <a:p>
            <a:pPr marL="0" indent="0">
              <a:buNone/>
            </a:pPr>
            <a:endParaRPr lang="en-GB" sz="1200" b="1" dirty="0"/>
          </a:p>
          <a:p>
            <a:r>
              <a:rPr lang="en-GB" sz="1600" b="1" dirty="0"/>
              <a:t>Name:</a:t>
            </a:r>
            <a:r>
              <a:rPr lang="en-GB" sz="1600" dirty="0"/>
              <a:t> Paul</a:t>
            </a:r>
          </a:p>
          <a:p>
            <a:r>
              <a:rPr lang="en-GB" sz="1600" b="1" dirty="0"/>
              <a:t>Age:</a:t>
            </a:r>
            <a:r>
              <a:rPr lang="en-GB" sz="1600" dirty="0"/>
              <a:t> 72 years old</a:t>
            </a:r>
          </a:p>
          <a:p>
            <a:r>
              <a:rPr lang="en-GB" sz="1600" b="1" dirty="0"/>
              <a:t>Gender:</a:t>
            </a:r>
            <a:r>
              <a:rPr lang="en-GB" sz="1600" dirty="0"/>
              <a:t> Male</a:t>
            </a:r>
          </a:p>
          <a:p>
            <a:r>
              <a:rPr lang="en-GB" sz="1600" b="1" dirty="0"/>
              <a:t>Marital Status:</a:t>
            </a:r>
            <a:r>
              <a:rPr lang="en-GB" sz="1600" dirty="0"/>
              <a:t> Married </a:t>
            </a:r>
          </a:p>
          <a:p>
            <a:r>
              <a:rPr lang="en-GB" sz="1600" b="1" dirty="0"/>
              <a:t>Occupation (before retirement):</a:t>
            </a:r>
            <a:r>
              <a:rPr lang="en-GB" sz="1600" dirty="0"/>
              <a:t> Former teacher.</a:t>
            </a:r>
          </a:p>
          <a:p>
            <a:r>
              <a:rPr lang="en-GB" sz="1600" b="1" dirty="0"/>
              <a:t>Living Situation:</a:t>
            </a:r>
            <a:r>
              <a:rPr lang="en-GB" sz="1600" dirty="0"/>
              <a:t> Resides at home with family, supported by spouse, adult and children.</a:t>
            </a:r>
          </a:p>
          <a:p>
            <a:r>
              <a:rPr lang="en-GB" sz="1600" b="1" dirty="0"/>
              <a:t>Community Context:</a:t>
            </a:r>
            <a:r>
              <a:rPr lang="en-GB" sz="1600" dirty="0"/>
              <a:t> Active in local support groups and memory cafés before symptoms progressed.</a:t>
            </a:r>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r>
              <a:rPr lang="en-GB" b="1" dirty="0"/>
              <a:t>🩺 Main Health Measurements</a:t>
            </a:r>
          </a:p>
          <a:p>
            <a:r>
              <a:rPr lang="en-GB" b="1" dirty="0"/>
              <a:t>Primary Diagnosis:</a:t>
            </a:r>
            <a:r>
              <a:rPr lang="en-GB" dirty="0"/>
              <a:t> Alzheimer’s disease, moderate stage</a:t>
            </a:r>
          </a:p>
          <a:p>
            <a:r>
              <a:rPr lang="en-GB" b="1" dirty="0"/>
              <a:t>Cognitive Function:</a:t>
            </a:r>
            <a:endParaRPr lang="en-GB" dirty="0"/>
          </a:p>
          <a:p>
            <a:pPr lvl="1"/>
            <a:r>
              <a:rPr lang="en-GB" dirty="0"/>
              <a:t>Mini-Mental State Examination (MMSE): 16/30 (indicating moderate impairment)</a:t>
            </a:r>
          </a:p>
          <a:p>
            <a:pPr lvl="1"/>
            <a:r>
              <a:rPr lang="en-GB" dirty="0"/>
              <a:t>Montreal Cognitive Assessment (MoCA): 14/30</a:t>
            </a:r>
          </a:p>
          <a:p>
            <a:r>
              <a:rPr lang="en-GB" b="1" dirty="0"/>
              <a:t>Physical Health:</a:t>
            </a:r>
            <a:endParaRPr lang="en-GB" dirty="0"/>
          </a:p>
          <a:p>
            <a:pPr lvl="1"/>
            <a:r>
              <a:rPr lang="en-GB" dirty="0"/>
              <a:t>Blood Pressure: 135/85 mmHg</a:t>
            </a:r>
          </a:p>
          <a:p>
            <a:pPr lvl="1"/>
            <a:r>
              <a:rPr lang="en-GB" dirty="0"/>
              <a:t>Heart Rate: 78 bpm</a:t>
            </a:r>
          </a:p>
          <a:p>
            <a:pPr lvl="1"/>
            <a:r>
              <a:rPr lang="en-GB" dirty="0"/>
              <a:t>BMI: 25 (within normal range, slightly overweight)</a:t>
            </a:r>
          </a:p>
          <a:p>
            <a:r>
              <a:rPr lang="en-GB" b="1" dirty="0"/>
              <a:t>Neurological Symptoms:</a:t>
            </a:r>
            <a:endParaRPr lang="en-GB" dirty="0"/>
          </a:p>
          <a:p>
            <a:pPr lvl="1"/>
            <a:r>
              <a:rPr lang="en-GB" dirty="0"/>
              <a:t>Short-term memory loss</a:t>
            </a:r>
          </a:p>
          <a:p>
            <a:pPr lvl="1"/>
            <a:r>
              <a:rPr lang="en-GB" dirty="0"/>
              <a:t>Disorientation (time/place)</a:t>
            </a:r>
          </a:p>
          <a:p>
            <a:pPr lvl="1"/>
            <a:r>
              <a:rPr lang="en-GB" dirty="0"/>
              <a:t>Personality changes (increased irritability, withdrawal)</a:t>
            </a:r>
          </a:p>
          <a:p>
            <a:r>
              <a:rPr lang="en-GB" b="1" dirty="0"/>
              <a:t>Daily Functioning:</a:t>
            </a:r>
            <a:endParaRPr lang="en-GB" dirty="0"/>
          </a:p>
          <a:p>
            <a:pPr lvl="1"/>
            <a:r>
              <a:rPr lang="en-GB" dirty="0"/>
              <a:t>Requires assistance with medication management, finances, and meal preparation</a:t>
            </a:r>
          </a:p>
          <a:p>
            <a:pPr lvl="1"/>
            <a:r>
              <a:rPr lang="en-GB" dirty="0"/>
              <a:t>Independent with basic mobility but at risk of wandering</a:t>
            </a:r>
          </a:p>
          <a:p>
            <a:r>
              <a:rPr lang="en-GB" b="1" dirty="0"/>
              <a:t>Comorbidities:</a:t>
            </a:r>
            <a:endParaRPr lang="en-GB" dirty="0"/>
          </a:p>
          <a:p>
            <a:pPr lvl="1"/>
            <a:r>
              <a:rPr lang="en-GB" dirty="0"/>
              <a:t>Mild hypertension</a:t>
            </a:r>
          </a:p>
          <a:p>
            <a:pPr lvl="1"/>
            <a:r>
              <a:rPr lang="en-GB" dirty="0"/>
              <a:t>Early-stage osteoarthritis</a:t>
            </a:r>
          </a:p>
          <a:p>
            <a:r>
              <a:rPr lang="en-GB" b="1" dirty="0"/>
              <a:t>Support Systems:</a:t>
            </a:r>
            <a:endParaRPr lang="en-GB" dirty="0"/>
          </a:p>
          <a:p>
            <a:pPr lvl="1"/>
            <a:r>
              <a:rPr lang="en-GB" dirty="0"/>
              <a:t>Family caregivers</a:t>
            </a:r>
          </a:p>
          <a:p>
            <a:pPr lvl="1"/>
            <a:r>
              <a:rPr lang="en-GB" dirty="0"/>
              <a:t>Community Alzheimer’s support program</a:t>
            </a:r>
          </a:p>
          <a:p>
            <a:pPr lvl="1"/>
            <a:r>
              <a:rPr lang="en-GB" dirty="0"/>
              <a:t>Occasional respite care services</a:t>
            </a:r>
          </a:p>
          <a:p>
            <a:r>
              <a:rPr lang="en-GB" dirty="0"/>
              <a:t>This type of demographic and health profile helps illustrate Paul’s lived experience while grounding it in measurable aspects of Alzheimer’s progression.</a:t>
            </a:r>
          </a:p>
          <a:p>
            <a:pPr marL="0" indent="0">
              <a:buNone/>
            </a:pPr>
            <a:endParaRPr lang="en-GB" sz="1100" dirty="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1" name="Audio 10">
            <a:hlinkClick r:id="" action="ppaction://media"/>
            <a:extLst>
              <a:ext uri="{FF2B5EF4-FFF2-40B4-BE49-F238E27FC236}">
                <a16:creationId xmlns:a16="http://schemas.microsoft.com/office/drawing/2014/main" id="{064A9FA1-8D4B-6752-8C8C-1240DEBE4A1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31039"/>
    </mc:Choice>
    <mc:Fallback>
      <p:transition spd="slow" advTm="31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E34A5F-3684-0DAA-2AEA-F757E6BD0541}"/>
              </a:ext>
            </a:extLst>
          </p:cNvPr>
          <p:cNvSpPr>
            <a:spLocks noGrp="1"/>
          </p:cNvSpPr>
          <p:nvPr>
            <p:ph type="dt" sz="half" idx="10"/>
          </p:nvPr>
        </p:nvSpPr>
        <p:spPr/>
        <p:txBody>
          <a:bodyPr/>
          <a:lstStyle/>
          <a:p>
            <a:pPr>
              <a:defRPr/>
            </a:pPr>
            <a:fld id="{D30023C4-5528-489E-A726-D14A340FF59E}" type="datetime1">
              <a:rPr lang="en-GB" altLang="en-US" smtClean="0"/>
              <a:pPr>
                <a:defRPr/>
              </a:pPr>
              <a:t>18/12/2025</a:t>
            </a:fld>
            <a:endParaRPr lang="en-GB" altLang="en-US"/>
          </a:p>
        </p:txBody>
      </p:sp>
      <p:sp>
        <p:nvSpPr>
          <p:cNvPr id="3" name="Slide Number Placeholder 2">
            <a:extLst>
              <a:ext uri="{FF2B5EF4-FFF2-40B4-BE49-F238E27FC236}">
                <a16:creationId xmlns:a16="http://schemas.microsoft.com/office/drawing/2014/main" id="{FD0A8323-3508-1AE9-0BB9-EE464C6F50FF}"/>
              </a:ext>
            </a:extLst>
          </p:cNvPr>
          <p:cNvSpPr>
            <a:spLocks noGrp="1"/>
          </p:cNvSpPr>
          <p:nvPr>
            <p:ph type="sldNum" sz="quarter" idx="11"/>
          </p:nvPr>
        </p:nvSpPr>
        <p:spPr/>
        <p:txBody>
          <a:bodyPr/>
          <a:lstStyle/>
          <a:p>
            <a:pPr>
              <a:defRPr/>
            </a:pPr>
            <a:fld id="{AA1819AB-B9DA-41D7-8C91-5DE9528F5AA4}" type="slidenum">
              <a:rPr lang="en-GB" altLang="en-US" smtClean="0"/>
              <a:pPr>
                <a:defRPr/>
              </a:pPr>
              <a:t>4</a:t>
            </a:fld>
            <a:endParaRPr lang="en-GB" altLang="en-US"/>
          </a:p>
        </p:txBody>
      </p:sp>
      <p:sp>
        <p:nvSpPr>
          <p:cNvPr id="5" name="TextBox 4">
            <a:extLst>
              <a:ext uri="{FF2B5EF4-FFF2-40B4-BE49-F238E27FC236}">
                <a16:creationId xmlns:a16="http://schemas.microsoft.com/office/drawing/2014/main" id="{865E936F-8C38-011B-A102-F9029C63EA02}"/>
              </a:ext>
            </a:extLst>
          </p:cNvPr>
          <p:cNvSpPr txBox="1"/>
          <p:nvPr/>
        </p:nvSpPr>
        <p:spPr>
          <a:xfrm>
            <a:off x="539552" y="1226126"/>
            <a:ext cx="8064896" cy="4708981"/>
          </a:xfrm>
          <a:prstGeom prst="rect">
            <a:avLst/>
          </a:prstGeom>
          <a:noFill/>
        </p:spPr>
        <p:txBody>
          <a:bodyPr wrap="square">
            <a:spAutoFit/>
          </a:bodyPr>
          <a:lstStyle/>
          <a:p>
            <a:pPr algn="ctr">
              <a:buNone/>
            </a:pPr>
            <a:r>
              <a:rPr lang="en-GB" sz="2800" b="1" dirty="0">
                <a:latin typeface="+mn-lt"/>
              </a:rPr>
              <a:t>Main Health Measurements</a:t>
            </a:r>
          </a:p>
          <a:p>
            <a:pPr algn="just">
              <a:buNone/>
            </a:pPr>
            <a:endParaRPr lang="en-GB" sz="2000" b="1" dirty="0">
              <a:latin typeface="+mn-lt"/>
            </a:endParaRPr>
          </a:p>
          <a:p>
            <a:pPr marL="285750" indent="-285750" algn="just">
              <a:buFont typeface="Wingdings" panose="05000000000000000000" pitchFamily="2" charset="2"/>
              <a:buChar char="Ø"/>
            </a:pPr>
            <a:r>
              <a:rPr lang="en-GB" b="1" dirty="0">
                <a:latin typeface="+mn-lt"/>
              </a:rPr>
              <a:t> Primary Diagnosis:</a:t>
            </a:r>
            <a:r>
              <a:rPr lang="en-GB" dirty="0">
                <a:latin typeface="+mn-lt"/>
              </a:rPr>
              <a:t> Alzheimer’s disease, moderate stage</a:t>
            </a:r>
          </a:p>
          <a:p>
            <a:pPr algn="just"/>
            <a:endParaRPr lang="en-GB" dirty="0">
              <a:latin typeface="+mn-lt"/>
            </a:endParaRPr>
          </a:p>
          <a:p>
            <a:pPr marL="285750" indent="-285750" algn="just">
              <a:buFont typeface="Wingdings" panose="05000000000000000000" pitchFamily="2" charset="2"/>
              <a:buChar char="Ø"/>
            </a:pPr>
            <a:r>
              <a:rPr lang="en-GB" b="1" dirty="0">
                <a:latin typeface="+mn-lt"/>
              </a:rPr>
              <a:t> Cognitive Function: </a:t>
            </a:r>
            <a:r>
              <a:rPr lang="en-GB" dirty="0">
                <a:latin typeface="+mn-lt"/>
              </a:rPr>
              <a:t>Mini-Mental State Examination (MMSE): 16/30 (indicating moderate impairment) Montreal Cognitive Assessment (MoCA): 14/30.</a:t>
            </a:r>
          </a:p>
          <a:p>
            <a:pPr algn="just"/>
            <a:endParaRPr lang="en-GB" dirty="0">
              <a:latin typeface="+mn-lt"/>
            </a:endParaRPr>
          </a:p>
          <a:p>
            <a:pPr marL="285750" indent="-285750" algn="just">
              <a:buFont typeface="Wingdings" panose="05000000000000000000" pitchFamily="2" charset="2"/>
              <a:buChar char="Ø"/>
            </a:pPr>
            <a:r>
              <a:rPr lang="en-GB" b="1" dirty="0">
                <a:latin typeface="+mn-lt"/>
              </a:rPr>
              <a:t>Physical Health:</a:t>
            </a:r>
          </a:p>
          <a:p>
            <a:pPr algn="just">
              <a:buFont typeface="Arial" panose="020B0604020202020204" pitchFamily="34" charset="0"/>
              <a:buChar char="•"/>
            </a:pPr>
            <a:r>
              <a:rPr lang="en-GB" dirty="0">
                <a:latin typeface="+mn-lt"/>
              </a:rPr>
              <a:t> Blood Pressure: 135/85 mmHg</a:t>
            </a:r>
          </a:p>
          <a:p>
            <a:pPr algn="just">
              <a:buFont typeface="Arial" panose="020B0604020202020204" pitchFamily="34" charset="0"/>
              <a:buChar char="•"/>
            </a:pPr>
            <a:r>
              <a:rPr lang="en-GB" dirty="0">
                <a:latin typeface="+mn-lt"/>
              </a:rPr>
              <a:t> Heart Rate: 78 bpm</a:t>
            </a:r>
          </a:p>
          <a:p>
            <a:pPr algn="just">
              <a:buFont typeface="Arial" panose="020B0604020202020204" pitchFamily="34" charset="0"/>
              <a:buChar char="•"/>
            </a:pPr>
            <a:r>
              <a:rPr lang="en-GB" dirty="0">
                <a:latin typeface="+mn-lt"/>
              </a:rPr>
              <a:t> BMI: 25 (within normal range, slightly overweight)</a:t>
            </a:r>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p:txBody>
      </p:sp>
      <p:pic>
        <p:nvPicPr>
          <p:cNvPr id="9" name="Audio 8">
            <a:hlinkClick r:id="" action="ppaction://media"/>
            <a:extLst>
              <a:ext uri="{FF2B5EF4-FFF2-40B4-BE49-F238E27FC236}">
                <a16:creationId xmlns:a16="http://schemas.microsoft.com/office/drawing/2014/main" id="{F4E3A75E-CB15-800D-CB74-97DECA5CE9A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83112282"/>
      </p:ext>
    </p:extLst>
  </p:cSld>
  <p:clrMapOvr>
    <a:masterClrMapping/>
  </p:clrMapOvr>
  <mc:AlternateContent xmlns:mc="http://schemas.openxmlformats.org/markup-compatibility/2006">
    <mc:Choice xmlns:p14="http://schemas.microsoft.com/office/powerpoint/2010/main" Requires="p14">
      <p:transition spd="slow" p14:dur="2000" advTm="8626"/>
    </mc:Choice>
    <mc:Fallback>
      <p:transition spd="slow" advTm="8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F2BDD3-1085-C6E2-7549-C3F14E10527F}"/>
              </a:ext>
            </a:extLst>
          </p:cNvPr>
          <p:cNvSpPr>
            <a:spLocks noGrp="1"/>
          </p:cNvSpPr>
          <p:nvPr>
            <p:ph type="dt" sz="half" idx="10"/>
          </p:nvPr>
        </p:nvSpPr>
        <p:spPr/>
        <p:txBody>
          <a:bodyPr/>
          <a:lstStyle/>
          <a:p>
            <a:pPr>
              <a:defRPr/>
            </a:pPr>
            <a:fld id="{D30023C4-5528-489E-A726-D14A340FF59E}" type="datetime1">
              <a:rPr lang="en-GB" altLang="en-US" smtClean="0"/>
              <a:pPr>
                <a:defRPr/>
              </a:pPr>
              <a:t>18/12/2025</a:t>
            </a:fld>
            <a:endParaRPr lang="en-GB" altLang="en-US"/>
          </a:p>
        </p:txBody>
      </p:sp>
      <p:sp>
        <p:nvSpPr>
          <p:cNvPr id="3" name="Slide Number Placeholder 2">
            <a:extLst>
              <a:ext uri="{FF2B5EF4-FFF2-40B4-BE49-F238E27FC236}">
                <a16:creationId xmlns:a16="http://schemas.microsoft.com/office/drawing/2014/main" id="{71144B0C-74FD-E490-266D-91D5FB324F65}"/>
              </a:ext>
            </a:extLst>
          </p:cNvPr>
          <p:cNvSpPr>
            <a:spLocks noGrp="1"/>
          </p:cNvSpPr>
          <p:nvPr>
            <p:ph type="sldNum" sz="quarter" idx="11"/>
          </p:nvPr>
        </p:nvSpPr>
        <p:spPr/>
        <p:txBody>
          <a:bodyPr/>
          <a:lstStyle/>
          <a:p>
            <a:pPr>
              <a:defRPr/>
            </a:pPr>
            <a:fld id="{AA1819AB-B9DA-41D7-8C91-5DE9528F5AA4}" type="slidenum">
              <a:rPr lang="en-GB" altLang="en-US" smtClean="0"/>
              <a:pPr>
                <a:defRPr/>
              </a:pPr>
              <a:t>5</a:t>
            </a:fld>
            <a:endParaRPr lang="en-GB" altLang="en-US"/>
          </a:p>
        </p:txBody>
      </p:sp>
      <p:sp>
        <p:nvSpPr>
          <p:cNvPr id="5" name="TextBox 4">
            <a:extLst>
              <a:ext uri="{FF2B5EF4-FFF2-40B4-BE49-F238E27FC236}">
                <a16:creationId xmlns:a16="http://schemas.microsoft.com/office/drawing/2014/main" id="{089CBDED-FF4B-A1F4-6DA7-42DD2D526474}"/>
              </a:ext>
            </a:extLst>
          </p:cNvPr>
          <p:cNvSpPr txBox="1"/>
          <p:nvPr/>
        </p:nvSpPr>
        <p:spPr>
          <a:xfrm>
            <a:off x="683568" y="-20369"/>
            <a:ext cx="8136904" cy="5262979"/>
          </a:xfrm>
          <a:prstGeom prst="rect">
            <a:avLst/>
          </a:prstGeom>
          <a:noFill/>
        </p:spPr>
        <p:txBody>
          <a:bodyPr wrap="square">
            <a:spAutoFit/>
          </a:bodyPr>
          <a:lstStyle/>
          <a:p>
            <a:pPr>
              <a:buFont typeface="Arial" panose="020B0604020202020204" pitchFamily="34" charset="0"/>
              <a:buChar char="•"/>
            </a:pPr>
            <a:endParaRPr lang="en-GB" sz="1600" b="1" dirty="0"/>
          </a:p>
          <a:p>
            <a:pPr>
              <a:buFont typeface="Arial" panose="020B0604020202020204" pitchFamily="34" charset="0"/>
              <a:buChar char="•"/>
            </a:pPr>
            <a:endParaRPr lang="en-GB" sz="1600" b="1" dirty="0"/>
          </a:p>
          <a:p>
            <a:pPr>
              <a:buFont typeface="Arial" panose="020B0604020202020204" pitchFamily="34" charset="0"/>
              <a:buChar char="•"/>
            </a:pPr>
            <a:endParaRPr lang="en-GB" sz="1600" b="1" dirty="0">
              <a:latin typeface="+mn-lt"/>
            </a:endParaRPr>
          </a:p>
          <a:p>
            <a:pPr marL="285750" indent="-285750">
              <a:buFont typeface="Wingdings" panose="05000000000000000000" pitchFamily="2" charset="2"/>
              <a:buChar char="Ø"/>
            </a:pPr>
            <a:r>
              <a:rPr lang="en-GB" sz="1600" b="1" dirty="0">
                <a:latin typeface="+mn-lt"/>
              </a:rPr>
              <a:t>Neurological Symptoms:</a:t>
            </a:r>
            <a:endParaRPr lang="en-GB" sz="1600" dirty="0">
              <a:latin typeface="+mn-lt"/>
            </a:endParaRPr>
          </a:p>
          <a:p>
            <a:pPr marL="742950" lvl="1" indent="-285750">
              <a:buFont typeface="Arial" panose="020B0604020202020204" pitchFamily="34" charset="0"/>
              <a:buChar char="•"/>
            </a:pPr>
            <a:r>
              <a:rPr lang="en-GB" sz="1600" dirty="0">
                <a:latin typeface="+mn-lt"/>
              </a:rPr>
              <a:t>Short-term memory loss;</a:t>
            </a:r>
          </a:p>
          <a:p>
            <a:pPr marL="742950" lvl="1" indent="-285750">
              <a:buFont typeface="Arial" panose="020B0604020202020204" pitchFamily="34" charset="0"/>
              <a:buChar char="•"/>
            </a:pPr>
            <a:r>
              <a:rPr lang="en-GB" sz="1600" dirty="0">
                <a:latin typeface="+mn-lt"/>
              </a:rPr>
              <a:t>Disorientation (time/place);</a:t>
            </a:r>
          </a:p>
          <a:p>
            <a:pPr marL="742950" lvl="1" indent="-285750">
              <a:buFont typeface="Arial" panose="020B0604020202020204" pitchFamily="34" charset="0"/>
              <a:buChar char="•"/>
            </a:pPr>
            <a:r>
              <a:rPr lang="en-GB" sz="1600" dirty="0">
                <a:latin typeface="+mn-lt"/>
              </a:rPr>
              <a:t>Personality changes (increased irritability, withdrawal).</a:t>
            </a:r>
          </a:p>
          <a:p>
            <a:pPr marL="285750" indent="-285750">
              <a:buFont typeface="Wingdings" panose="05000000000000000000" pitchFamily="2" charset="2"/>
              <a:buChar char="Ø"/>
            </a:pPr>
            <a:r>
              <a:rPr lang="en-GB" sz="1600" b="1" dirty="0">
                <a:latin typeface="+mn-lt"/>
              </a:rPr>
              <a:t>Daily Functioning:</a:t>
            </a:r>
            <a:endParaRPr lang="en-GB" sz="1600" dirty="0">
              <a:latin typeface="+mn-lt"/>
            </a:endParaRPr>
          </a:p>
          <a:p>
            <a:pPr marL="742950" lvl="1" indent="-285750">
              <a:buFont typeface="Arial" panose="020B0604020202020204" pitchFamily="34" charset="0"/>
              <a:buChar char="•"/>
            </a:pPr>
            <a:r>
              <a:rPr lang="en-GB" sz="1600" dirty="0">
                <a:latin typeface="+mn-lt"/>
              </a:rPr>
              <a:t>Requires assistance with medication management, finances, and meal preparation;</a:t>
            </a:r>
          </a:p>
          <a:p>
            <a:pPr marL="742950" lvl="1" indent="-285750">
              <a:buFont typeface="Arial" panose="020B0604020202020204" pitchFamily="34" charset="0"/>
              <a:buChar char="•"/>
            </a:pPr>
            <a:r>
              <a:rPr lang="en-GB" sz="1600" dirty="0">
                <a:latin typeface="+mn-lt"/>
              </a:rPr>
              <a:t>Independent with basic mobility but at risk of wandering.</a:t>
            </a:r>
          </a:p>
          <a:p>
            <a:pPr marL="285750" indent="-285750">
              <a:buFont typeface="Wingdings" panose="05000000000000000000" pitchFamily="2" charset="2"/>
              <a:buChar char="Ø"/>
            </a:pPr>
            <a:r>
              <a:rPr lang="en-GB" sz="1600" b="1" dirty="0">
                <a:latin typeface="+mn-lt"/>
              </a:rPr>
              <a:t>Comorbidities:</a:t>
            </a:r>
            <a:endParaRPr lang="en-GB" sz="1600" dirty="0">
              <a:latin typeface="+mn-lt"/>
            </a:endParaRPr>
          </a:p>
          <a:p>
            <a:pPr marL="742950" lvl="1" indent="-285750">
              <a:buFont typeface="Arial" panose="020B0604020202020204" pitchFamily="34" charset="0"/>
              <a:buChar char="•"/>
            </a:pPr>
            <a:r>
              <a:rPr lang="en-GB" sz="1600" dirty="0">
                <a:latin typeface="+mn-lt"/>
              </a:rPr>
              <a:t>Mild hypertension;</a:t>
            </a:r>
          </a:p>
          <a:p>
            <a:pPr marL="742950" lvl="1" indent="-285750">
              <a:buFont typeface="Arial" panose="020B0604020202020204" pitchFamily="34" charset="0"/>
              <a:buChar char="•"/>
            </a:pPr>
            <a:r>
              <a:rPr lang="en-GB" sz="1600" dirty="0">
                <a:latin typeface="+mn-lt"/>
              </a:rPr>
              <a:t>Early-stage osteoarthritis.</a:t>
            </a:r>
          </a:p>
          <a:p>
            <a:pPr marL="285750" indent="-285750">
              <a:buFont typeface="Wingdings" panose="05000000000000000000" pitchFamily="2" charset="2"/>
              <a:buChar char="Ø"/>
            </a:pPr>
            <a:r>
              <a:rPr lang="en-GB" sz="1600" b="1" dirty="0">
                <a:latin typeface="+mn-lt"/>
              </a:rPr>
              <a:t>Support Systems:</a:t>
            </a:r>
            <a:endParaRPr lang="en-GB" sz="1600" dirty="0">
              <a:latin typeface="+mn-lt"/>
            </a:endParaRPr>
          </a:p>
          <a:p>
            <a:pPr marL="742950" lvl="1" indent="-285750">
              <a:buFont typeface="Arial" panose="020B0604020202020204" pitchFamily="34" charset="0"/>
              <a:buChar char="•"/>
            </a:pPr>
            <a:r>
              <a:rPr lang="en-GB" sz="1600" dirty="0">
                <a:latin typeface="+mn-lt"/>
              </a:rPr>
              <a:t>Family caregivers;</a:t>
            </a:r>
          </a:p>
          <a:p>
            <a:pPr marL="742950" lvl="1" indent="-285750">
              <a:buFont typeface="Arial" panose="020B0604020202020204" pitchFamily="34" charset="0"/>
              <a:buChar char="•"/>
            </a:pPr>
            <a:r>
              <a:rPr lang="en-GB" sz="1600" dirty="0">
                <a:latin typeface="+mn-lt"/>
              </a:rPr>
              <a:t>Community Alzheimer’s support program;</a:t>
            </a:r>
          </a:p>
          <a:p>
            <a:pPr marL="742950" lvl="1" indent="-285750">
              <a:buFont typeface="Arial" panose="020B0604020202020204" pitchFamily="34" charset="0"/>
              <a:buChar char="•"/>
            </a:pPr>
            <a:r>
              <a:rPr lang="en-GB" sz="1600" dirty="0">
                <a:latin typeface="+mn-lt"/>
              </a:rPr>
              <a:t>Occasional respite care services.</a:t>
            </a:r>
          </a:p>
          <a:p>
            <a:pPr>
              <a:buNone/>
            </a:pPr>
            <a:endParaRPr lang="en-GB" sz="1600" dirty="0">
              <a:latin typeface="+mn-lt"/>
            </a:endParaRPr>
          </a:p>
          <a:p>
            <a:pPr>
              <a:buNone/>
            </a:pPr>
            <a:r>
              <a:rPr lang="en-GB" sz="1600" dirty="0">
                <a:latin typeface="+mn-lt"/>
              </a:rPr>
              <a:t>This type of demographic and health profile helps illustrate Paul’s lived experience while grounding it in measurable aspects of Alzheimer’s progression.</a:t>
            </a:r>
          </a:p>
        </p:txBody>
      </p:sp>
      <p:pic>
        <p:nvPicPr>
          <p:cNvPr id="8" name="Audio 7">
            <a:hlinkClick r:id="" action="ppaction://media"/>
            <a:extLst>
              <a:ext uri="{FF2B5EF4-FFF2-40B4-BE49-F238E27FC236}">
                <a16:creationId xmlns:a16="http://schemas.microsoft.com/office/drawing/2014/main" id="{1A5E4350-8FEE-F370-ED15-A408AA05F96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298849112"/>
      </p:ext>
    </p:extLst>
  </p:cSld>
  <p:clrMapOvr>
    <a:masterClrMapping/>
  </p:clrMapOvr>
  <mc:AlternateContent xmlns:mc="http://schemas.openxmlformats.org/markup-compatibility/2006">
    <mc:Choice xmlns:p14="http://schemas.microsoft.com/office/powerpoint/2010/main" Requires="p14">
      <p:transition spd="slow" p14:dur="2000" advTm="57467"/>
    </mc:Choice>
    <mc:Fallback>
      <p:transition spd="slow" advTm="57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792088"/>
          </a:xfrm>
        </p:spPr>
        <p:txBody>
          <a:bodyPr/>
          <a:lstStyle/>
          <a:p>
            <a:br>
              <a:rPr lang="en-GB" sz="2800" b="1" dirty="0"/>
            </a:br>
            <a:r>
              <a:rPr lang="en-GB" sz="2400" b="1" dirty="0"/>
              <a:t>Physiology and Anatomy of Alzheimer’s Disease</a:t>
            </a:r>
            <a:br>
              <a:rPr lang="en-GB" sz="2800" b="1" dirty="0">
                <a:solidFill>
                  <a:srgbClr val="0070C0"/>
                </a:solidFill>
              </a:rPr>
            </a:br>
            <a:endParaRPr lang="en-GB" sz="2800" b="1" dirty="0">
              <a:cs typeface="Arial" panose="020B0604020202020204" pitchFamily="34" charset="0"/>
            </a:endParaRP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908720"/>
            <a:ext cx="8229600" cy="4824536"/>
          </a:xfrm>
        </p:spPr>
        <p:txBody>
          <a:bodyPr/>
          <a:lstStyle/>
          <a:p>
            <a:pPr>
              <a:buFont typeface="Wingdings" panose="05000000000000000000" pitchFamily="2" charset="2"/>
              <a:buChar char="Ø"/>
            </a:pPr>
            <a:r>
              <a:rPr lang="en-GB" sz="1000" b="1" dirty="0"/>
              <a:t>	</a:t>
            </a:r>
            <a:r>
              <a:rPr lang="en-GB" sz="1600" b="1" dirty="0"/>
              <a:t> Brain Structures Affected</a:t>
            </a:r>
          </a:p>
          <a:p>
            <a:pPr marL="0" indent="0">
              <a:buNone/>
            </a:pPr>
            <a:r>
              <a:rPr lang="en-GB" sz="1200" b="1" dirty="0"/>
              <a:t>	</a:t>
            </a:r>
          </a:p>
          <a:p>
            <a:pPr marL="0" indent="0">
              <a:buNone/>
            </a:pPr>
            <a:r>
              <a:rPr lang="en-GB" sz="1200" b="1" dirty="0"/>
              <a:t> Hippocampus:</a:t>
            </a:r>
            <a:endParaRPr lang="en-GB" sz="1200" dirty="0"/>
          </a:p>
          <a:p>
            <a:pPr lvl="1"/>
            <a:r>
              <a:rPr lang="en-GB" sz="1200" dirty="0"/>
              <a:t>Critical for memory formation and spatial navigation.</a:t>
            </a:r>
          </a:p>
          <a:p>
            <a:pPr lvl="1"/>
            <a:r>
              <a:rPr lang="en-GB" sz="1200" dirty="0"/>
              <a:t>One of the earliest regions affected, leading to memory loss.</a:t>
            </a:r>
          </a:p>
          <a:p>
            <a:pPr marL="0" indent="0">
              <a:buNone/>
            </a:pPr>
            <a:r>
              <a:rPr lang="en-GB" sz="1200" b="1" dirty="0"/>
              <a:t> Cerebral Cortex:</a:t>
            </a:r>
            <a:endParaRPr lang="en-GB" sz="1200" dirty="0"/>
          </a:p>
          <a:p>
            <a:pPr lvl="1"/>
            <a:r>
              <a:rPr lang="en-GB" sz="1200" dirty="0"/>
              <a:t>Responsible for thinking, reasoning, and language.</a:t>
            </a:r>
          </a:p>
          <a:p>
            <a:pPr lvl="1"/>
            <a:r>
              <a:rPr lang="en-GB" sz="1200" dirty="0"/>
              <a:t>Progressive shrinkage causes impaired judgment, confusion, and communication difficulties.</a:t>
            </a:r>
          </a:p>
          <a:p>
            <a:pPr marL="0" indent="0">
              <a:buNone/>
            </a:pPr>
            <a:r>
              <a:rPr lang="en-GB" sz="1200" b="1" dirty="0"/>
              <a:t> Amygdala:</a:t>
            </a:r>
            <a:endParaRPr lang="en-GB" sz="1200" dirty="0"/>
          </a:p>
          <a:p>
            <a:pPr lvl="1"/>
            <a:r>
              <a:rPr lang="en-GB" sz="1200" dirty="0"/>
              <a:t>Involved in emotional regulation.</a:t>
            </a:r>
          </a:p>
          <a:p>
            <a:pPr lvl="1"/>
            <a:r>
              <a:rPr lang="en-GB" sz="1200" dirty="0"/>
              <a:t>Damage contributes to mood swings and personality changes.</a:t>
            </a:r>
          </a:p>
          <a:p>
            <a:pPr>
              <a:buFont typeface="Wingdings" panose="05000000000000000000" pitchFamily="2" charset="2"/>
              <a:buChar char="Ø"/>
            </a:pPr>
            <a:r>
              <a:rPr lang="en-GB" sz="1200" b="1" dirty="0"/>
              <a:t>	Cellular and Molecular Changes</a:t>
            </a:r>
          </a:p>
          <a:p>
            <a:pPr marL="0" indent="0">
              <a:buNone/>
            </a:pPr>
            <a:r>
              <a:rPr lang="en-GB" sz="1200" b="1" dirty="0"/>
              <a:t> Amyloid Plaques:</a:t>
            </a:r>
            <a:endParaRPr lang="en-GB" sz="1200" dirty="0"/>
          </a:p>
          <a:p>
            <a:pPr lvl="1"/>
            <a:r>
              <a:rPr lang="en-GB" sz="1200" dirty="0"/>
              <a:t>Abnormal clumps of beta-amyloid protein accumulate between neurons.</a:t>
            </a:r>
          </a:p>
          <a:p>
            <a:pPr lvl="1"/>
            <a:r>
              <a:rPr lang="en-GB" sz="1200" dirty="0"/>
              <a:t>Disrupt cell-to-cell communication and trigger immune responses that damage brain cells.</a:t>
            </a:r>
          </a:p>
          <a:p>
            <a:pPr marL="0" indent="0">
              <a:buNone/>
            </a:pPr>
            <a:r>
              <a:rPr lang="en-GB" sz="1200" b="1" dirty="0"/>
              <a:t> Neurofibrillary Tangles:</a:t>
            </a:r>
            <a:endParaRPr lang="en-GB" sz="1200" dirty="0"/>
          </a:p>
          <a:p>
            <a:pPr lvl="1"/>
            <a:r>
              <a:rPr lang="en-GB" sz="1200" dirty="0"/>
              <a:t>Twisted Fibers of tau protein inside neurons.</a:t>
            </a:r>
          </a:p>
          <a:p>
            <a:pPr lvl="1"/>
            <a:r>
              <a:rPr lang="en-GB" sz="1200" dirty="0"/>
              <a:t>Prevent transport of nutrients and essential molecules, leading to cell death.</a:t>
            </a:r>
          </a:p>
          <a:p>
            <a:pPr marL="0" indent="0">
              <a:buNone/>
            </a:pPr>
            <a:r>
              <a:rPr lang="en-GB" sz="1200" b="1" dirty="0"/>
              <a:t> Neurotransmitter Deficiency:</a:t>
            </a:r>
            <a:endParaRPr lang="en-GB" sz="1200" dirty="0"/>
          </a:p>
          <a:p>
            <a:pPr lvl="1"/>
            <a:r>
              <a:rPr lang="en-GB" sz="1200" dirty="0"/>
              <a:t>Acetylcholine levels drop significantly.</a:t>
            </a:r>
          </a:p>
          <a:p>
            <a:pPr lvl="1"/>
            <a:r>
              <a:rPr lang="en-GB" sz="1200" dirty="0"/>
              <a:t>This neurotransmitter is vital for learning and memory, explaining cognitive decline</a:t>
            </a:r>
          </a:p>
          <a:p>
            <a:pPr marL="0" indent="0">
              <a:buNone/>
            </a:pPr>
            <a:endParaRPr lang="en-GB" sz="1000" dirty="0">
              <a:solidFill>
                <a:srgbClr val="0070C0"/>
              </a:solidFill>
            </a:endParaRPr>
          </a:p>
        </p:txBody>
      </p:sp>
      <p:pic>
        <p:nvPicPr>
          <p:cNvPr id="7" name="Audio 6">
            <a:hlinkClick r:id="" action="ppaction://media"/>
            <a:extLst>
              <a:ext uri="{FF2B5EF4-FFF2-40B4-BE49-F238E27FC236}">
                <a16:creationId xmlns:a16="http://schemas.microsoft.com/office/drawing/2014/main" id="{5708B027-A1D7-7668-2E7A-C2A5626C096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47889"/>
    </mc:Choice>
    <mc:Fallback>
      <p:transition spd="slow" advTm="47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833BE5-9D01-0F07-1F46-19A5ABE02A51}"/>
              </a:ext>
            </a:extLst>
          </p:cNvPr>
          <p:cNvSpPr>
            <a:spLocks noGrp="1"/>
          </p:cNvSpPr>
          <p:nvPr>
            <p:ph type="dt" sz="half" idx="10"/>
          </p:nvPr>
        </p:nvSpPr>
        <p:spPr/>
        <p:txBody>
          <a:bodyPr/>
          <a:lstStyle/>
          <a:p>
            <a:pPr>
              <a:defRPr/>
            </a:pPr>
            <a:fld id="{D30023C4-5528-489E-A726-D14A340FF59E}" type="datetime1">
              <a:rPr lang="en-GB" altLang="en-US" smtClean="0"/>
              <a:pPr>
                <a:defRPr/>
              </a:pPr>
              <a:t>18/12/2025</a:t>
            </a:fld>
            <a:endParaRPr lang="en-GB" altLang="en-US"/>
          </a:p>
        </p:txBody>
      </p:sp>
      <p:sp>
        <p:nvSpPr>
          <p:cNvPr id="3" name="Slide Number Placeholder 2">
            <a:extLst>
              <a:ext uri="{FF2B5EF4-FFF2-40B4-BE49-F238E27FC236}">
                <a16:creationId xmlns:a16="http://schemas.microsoft.com/office/drawing/2014/main" id="{9E3F44FD-7242-CCF9-84EE-BCDD80D4523D}"/>
              </a:ext>
            </a:extLst>
          </p:cNvPr>
          <p:cNvSpPr>
            <a:spLocks noGrp="1"/>
          </p:cNvSpPr>
          <p:nvPr>
            <p:ph type="sldNum" sz="quarter" idx="11"/>
          </p:nvPr>
        </p:nvSpPr>
        <p:spPr/>
        <p:txBody>
          <a:bodyPr/>
          <a:lstStyle/>
          <a:p>
            <a:pPr>
              <a:defRPr/>
            </a:pPr>
            <a:fld id="{AA1819AB-B9DA-41D7-8C91-5DE9528F5AA4}" type="slidenum">
              <a:rPr lang="en-GB" altLang="en-US" smtClean="0"/>
              <a:pPr>
                <a:defRPr/>
              </a:pPr>
              <a:t>7</a:t>
            </a:fld>
            <a:endParaRPr lang="en-GB" altLang="en-US"/>
          </a:p>
        </p:txBody>
      </p:sp>
      <p:sp>
        <p:nvSpPr>
          <p:cNvPr id="5" name="TextBox 4">
            <a:extLst>
              <a:ext uri="{FF2B5EF4-FFF2-40B4-BE49-F238E27FC236}">
                <a16:creationId xmlns:a16="http://schemas.microsoft.com/office/drawing/2014/main" id="{7FA87B72-76C1-6846-FE96-98204AF042C9}"/>
              </a:ext>
            </a:extLst>
          </p:cNvPr>
          <p:cNvSpPr txBox="1"/>
          <p:nvPr/>
        </p:nvSpPr>
        <p:spPr>
          <a:xfrm>
            <a:off x="971600" y="395130"/>
            <a:ext cx="7632848" cy="4524315"/>
          </a:xfrm>
          <a:prstGeom prst="rect">
            <a:avLst/>
          </a:prstGeom>
          <a:noFill/>
        </p:spPr>
        <p:txBody>
          <a:bodyPr wrap="square">
            <a:spAutoFit/>
          </a:bodyPr>
          <a:lstStyle/>
          <a:p>
            <a:pPr marL="285750" indent="-285750">
              <a:buFont typeface="Wingdings" panose="05000000000000000000" pitchFamily="2" charset="2"/>
              <a:buChar char="Ø"/>
            </a:pPr>
            <a:r>
              <a:rPr lang="en-GB" b="1" dirty="0">
                <a:latin typeface="+mn-lt"/>
              </a:rPr>
              <a:t>3. Physiological Progression</a:t>
            </a:r>
          </a:p>
          <a:p>
            <a:pPr>
              <a:buFont typeface="Arial" panose="020B0604020202020204" pitchFamily="34" charset="0"/>
              <a:buChar char="•"/>
            </a:pPr>
            <a:endParaRPr lang="en-GB" b="1" dirty="0">
              <a:latin typeface="+mn-lt"/>
            </a:endParaRPr>
          </a:p>
          <a:p>
            <a:r>
              <a:rPr lang="en-GB" b="1" dirty="0">
                <a:latin typeface="+mn-lt"/>
              </a:rPr>
              <a:t>Early Stage: </a:t>
            </a:r>
          </a:p>
          <a:p>
            <a:r>
              <a:rPr lang="en-GB" b="1" dirty="0">
                <a:latin typeface="+mn-lt"/>
              </a:rPr>
              <a:t>- </a:t>
            </a:r>
            <a:r>
              <a:rPr lang="en-GB" dirty="0">
                <a:latin typeface="+mn-lt"/>
              </a:rPr>
              <a:t>Mild memory lapses, difficulty recalling names, misplacing items.</a:t>
            </a:r>
          </a:p>
          <a:p>
            <a:r>
              <a:rPr lang="en-GB" b="1" dirty="0">
                <a:latin typeface="+mn-lt"/>
              </a:rPr>
              <a:t>Middle Stage:</a:t>
            </a:r>
          </a:p>
          <a:p>
            <a:r>
              <a:rPr lang="en-GB" b="1" dirty="0">
                <a:latin typeface="+mn-lt"/>
              </a:rPr>
              <a:t>- </a:t>
            </a:r>
            <a:r>
              <a:rPr lang="en-GB" dirty="0">
                <a:latin typeface="+mn-lt"/>
              </a:rPr>
              <a:t>Confusion, disorientation, language difficulties, changes in personality.</a:t>
            </a:r>
          </a:p>
          <a:p>
            <a:r>
              <a:rPr lang="en-GB" b="1" dirty="0">
                <a:latin typeface="+mn-lt"/>
              </a:rPr>
              <a:t>Late Stage:</a:t>
            </a:r>
          </a:p>
          <a:p>
            <a:pPr marL="285750" indent="-285750">
              <a:buFontTx/>
              <a:buChar char="-"/>
            </a:pPr>
            <a:r>
              <a:rPr lang="en-GB" dirty="0">
                <a:latin typeface="+mn-lt"/>
              </a:rPr>
              <a:t>Severe memory loss, inability to recognize loved ones, loss of independence, eventual decline in motor function.</a:t>
            </a:r>
          </a:p>
          <a:p>
            <a:endParaRPr lang="en-GB" dirty="0">
              <a:latin typeface="+mn-lt"/>
            </a:endParaRPr>
          </a:p>
          <a:p>
            <a:pPr marL="285750" indent="-285750">
              <a:buFont typeface="Wingdings" panose="05000000000000000000" pitchFamily="2" charset="2"/>
              <a:buChar char="Ø"/>
            </a:pPr>
            <a:r>
              <a:rPr lang="en-GB" b="1" dirty="0">
                <a:latin typeface="+mn-lt"/>
              </a:rPr>
              <a:t>4. Systemic Impact</a:t>
            </a:r>
          </a:p>
          <a:p>
            <a:endParaRPr lang="en-GB" b="1" dirty="0">
              <a:latin typeface="+mn-lt"/>
            </a:endParaRPr>
          </a:p>
          <a:p>
            <a:r>
              <a:rPr lang="en-GB" b="1" dirty="0">
                <a:latin typeface="+mn-lt"/>
              </a:rPr>
              <a:t>- Neurological:</a:t>
            </a:r>
            <a:r>
              <a:rPr lang="en-GB" dirty="0">
                <a:latin typeface="+mn-lt"/>
              </a:rPr>
              <a:t> Progressive brain atrophy.</a:t>
            </a:r>
          </a:p>
          <a:p>
            <a:r>
              <a:rPr lang="en-GB" b="1" dirty="0">
                <a:latin typeface="+mn-lt"/>
              </a:rPr>
              <a:t>- Psychological:</a:t>
            </a:r>
            <a:r>
              <a:rPr lang="en-GB" dirty="0">
                <a:latin typeface="+mn-lt"/>
              </a:rPr>
              <a:t> Anxiety, depression, irritability.</a:t>
            </a:r>
          </a:p>
          <a:p>
            <a:r>
              <a:rPr lang="en-GB" b="1" dirty="0">
                <a:latin typeface="+mn-lt"/>
              </a:rPr>
              <a:t>- Physical:</a:t>
            </a:r>
            <a:r>
              <a:rPr lang="en-GB" dirty="0">
                <a:latin typeface="+mn-lt"/>
              </a:rPr>
              <a:t> Reduced mobility, frailty in late stages.</a:t>
            </a:r>
          </a:p>
          <a:p>
            <a:r>
              <a:rPr lang="en-GB" b="1" dirty="0">
                <a:latin typeface="+mn-lt"/>
              </a:rPr>
              <a:t>- Social:</a:t>
            </a:r>
            <a:r>
              <a:rPr lang="en-GB" dirty="0">
                <a:latin typeface="+mn-lt"/>
              </a:rPr>
              <a:t> Increased caregiver burden, need for structured support systems.</a:t>
            </a:r>
          </a:p>
        </p:txBody>
      </p:sp>
    </p:spTree>
    <p:extLst>
      <p:ext uri="{BB962C8B-B14F-4D97-AF65-F5344CB8AC3E}">
        <p14:creationId xmlns:p14="http://schemas.microsoft.com/office/powerpoint/2010/main" val="3934014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2400" b="1" dirty="0">
                <a:latin typeface="+mn-lt"/>
              </a:rPr>
              <a:t>Lifestyle and Health Behaviours </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6" name="Rectangle 1">
            <a:extLst>
              <a:ext uri="{FF2B5EF4-FFF2-40B4-BE49-F238E27FC236}">
                <a16:creationId xmlns:a16="http://schemas.microsoft.com/office/drawing/2014/main" id="{B08294F7-0342-BB6E-1796-AE5E46DD57EF}"/>
              </a:ext>
            </a:extLst>
          </p:cNvPr>
          <p:cNvSpPr>
            <a:spLocks noGrp="1" noChangeArrowheads="1"/>
          </p:cNvSpPr>
          <p:nvPr>
            <p:ph idx="1"/>
          </p:nvPr>
        </p:nvSpPr>
        <p:spPr bwMode="auto">
          <a:xfrm>
            <a:off x="457201" y="1130101"/>
            <a:ext cx="8363272"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600" b="1" i="0" u="none" strike="noStrike" cap="none" normalizeH="0" baseline="0" dirty="0">
                <a:ln>
                  <a:noFill/>
                </a:ln>
                <a:solidFill>
                  <a:schemeClr val="tx1"/>
                </a:solidFill>
                <a:effectLst/>
              </a:rPr>
              <a:t>Diet:</a:t>
            </a:r>
            <a:endParaRPr kumimoji="0" lang="en-US" altLang="en-US" sz="16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rPr>
              <a:t>Eats a traditional diet with moderate amounts of red meat and processed foods.</a:t>
            </a:r>
          </a:p>
          <a:p>
            <a:pPr marL="0" marR="0" lvl="0" indent="0" algn="just"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rPr>
              <a:t>Family encourages more fruits, vegetables, and omega‑3 rich foods to support brain health.</a:t>
            </a: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600" b="1" i="0" u="none" strike="noStrike" cap="none" normalizeH="0" baseline="0" dirty="0">
                <a:ln>
                  <a:noFill/>
                </a:ln>
                <a:solidFill>
                  <a:schemeClr val="tx1"/>
                </a:solidFill>
                <a:effectLst/>
              </a:rPr>
              <a:t>Physical Activity:</a:t>
            </a:r>
            <a:endParaRPr kumimoji="0" lang="en-US" altLang="en-US" sz="16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rPr>
              <a:t>Walks with assistance in the garden daily.</a:t>
            </a:r>
          </a:p>
          <a:p>
            <a:pPr marL="0" marR="0" lvl="0" indent="0" algn="just"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rPr>
              <a:t>Participates in light stretching and physiotherapy to maintain mobility.</a:t>
            </a: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600" b="1" i="0" u="none" strike="noStrike" cap="none" normalizeH="0" baseline="0" dirty="0">
                <a:ln>
                  <a:noFill/>
                </a:ln>
                <a:solidFill>
                  <a:schemeClr val="tx1"/>
                </a:solidFill>
                <a:effectLst/>
              </a:rPr>
              <a:t>Social Engagement:</a:t>
            </a:r>
            <a:endParaRPr kumimoji="0" lang="en-US" altLang="en-US" sz="16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rPr>
              <a:t>Attends weekly memory café sessions with his spouse.</a:t>
            </a:r>
          </a:p>
          <a:p>
            <a:pPr marL="0" marR="0" lvl="0" indent="0" algn="just"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rPr>
              <a:t>Enjoys music therapy and reminiscing activities with caregivers.</a:t>
            </a: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600" b="1" i="0" u="none" strike="noStrike" cap="none" normalizeH="0" baseline="0" dirty="0">
                <a:ln>
                  <a:noFill/>
                </a:ln>
                <a:solidFill>
                  <a:schemeClr val="tx1"/>
                </a:solidFill>
                <a:effectLst/>
              </a:rPr>
              <a:t>Cognitive Stimulation:</a:t>
            </a:r>
            <a:endParaRPr kumimoji="0" lang="en-US" altLang="en-US" sz="16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rPr>
              <a:t>Reads short stories with help, engages in puzzles adapted for dementia patients.</a:t>
            </a:r>
          </a:p>
          <a:p>
            <a:pPr marL="0" marR="0" lvl="0" indent="0" algn="just"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rPr>
              <a:t>Family uses photo albums to trigger memory recall.</a:t>
            </a: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600" b="1" i="0" u="none" strike="noStrike" cap="none" normalizeH="0" baseline="0" dirty="0">
                <a:ln>
                  <a:noFill/>
                </a:ln>
                <a:solidFill>
                  <a:schemeClr val="tx1"/>
                </a:solidFill>
                <a:effectLst/>
              </a:rPr>
              <a:t>Health Behaviors:</a:t>
            </a:r>
            <a:endParaRPr kumimoji="0" lang="en-US" altLang="en-US" sz="16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rPr>
              <a:t>keys prescribed medications for blood pressure and cognitive symptoms.</a:t>
            </a:r>
          </a:p>
          <a:p>
            <a:pPr marL="0" marR="0" lvl="0" indent="0" algn="just"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rPr>
              <a:t>Avoids alcohol and smoking.</a:t>
            </a:r>
          </a:p>
          <a:p>
            <a:pPr marL="0" marR="0" lvl="0" indent="0" algn="just"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rPr>
              <a:t>Relies on structured routines to reduce confusion and anxiety.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26762858-3A1A-36CF-C3BB-BD35602A578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16696"/>
    </mc:Choice>
    <mc:Fallback>
      <p:transition spd="slow" advTm="166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2800" b="1" dirty="0">
                <a:latin typeface="+mn-lt"/>
              </a:rPr>
              <a:t>Everyday Routine</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908720"/>
            <a:ext cx="8229600" cy="4608513"/>
          </a:xfrm>
        </p:spPr>
        <p:txBody>
          <a:bodyPr/>
          <a:lstStyle/>
          <a:p>
            <a:pPr marL="0" indent="0">
              <a:buNone/>
            </a:pPr>
            <a:endParaRPr lang="en-GB" sz="2000" b="1" dirty="0"/>
          </a:p>
          <a:p>
            <a:pPr>
              <a:buFont typeface="Wingdings" panose="05000000000000000000" pitchFamily="2" charset="2"/>
              <a:buChar char="Ø"/>
            </a:pPr>
            <a:r>
              <a:rPr lang="en-GB" sz="1400" b="1" dirty="0"/>
              <a:t>Morning:</a:t>
            </a:r>
            <a:endParaRPr lang="en-GB" sz="1400" dirty="0"/>
          </a:p>
          <a:p>
            <a:pPr lvl="1"/>
            <a:r>
              <a:rPr lang="en-GB" sz="1400" dirty="0"/>
              <a:t>Wakes around 7:30 AM with assistance.</a:t>
            </a:r>
          </a:p>
          <a:p>
            <a:pPr lvl="1"/>
            <a:r>
              <a:rPr lang="en-GB" sz="1400" dirty="0"/>
              <a:t>Breakfast prepared by spouse (oatmeal, fruit, tea).</a:t>
            </a:r>
          </a:p>
          <a:p>
            <a:pPr lvl="1"/>
            <a:r>
              <a:rPr lang="en-GB" sz="1400" dirty="0"/>
              <a:t>Light exercise or walk outdoors.</a:t>
            </a:r>
          </a:p>
          <a:p>
            <a:pPr>
              <a:buFont typeface="Wingdings" panose="05000000000000000000" pitchFamily="2" charset="2"/>
              <a:buChar char="Ø"/>
            </a:pPr>
            <a:r>
              <a:rPr lang="en-GB" sz="1400" b="1" dirty="0"/>
              <a:t>Midday:</a:t>
            </a:r>
            <a:endParaRPr lang="en-GB" sz="1400" dirty="0"/>
          </a:p>
          <a:p>
            <a:pPr lvl="1"/>
            <a:r>
              <a:rPr lang="en-GB" sz="1400" dirty="0"/>
              <a:t>Attends memory café or spends time with caregiver.</a:t>
            </a:r>
          </a:p>
          <a:p>
            <a:pPr lvl="1"/>
            <a:r>
              <a:rPr lang="en-GB" sz="1400" dirty="0"/>
              <a:t>Lunch (sandwiches, soup, or salad).</a:t>
            </a:r>
          </a:p>
          <a:p>
            <a:pPr lvl="1"/>
            <a:r>
              <a:rPr lang="en-GB" sz="1400" dirty="0"/>
              <a:t>Rest period or listens to music.</a:t>
            </a:r>
          </a:p>
          <a:p>
            <a:pPr>
              <a:buFont typeface="Wingdings" panose="05000000000000000000" pitchFamily="2" charset="2"/>
              <a:buChar char="Ø"/>
            </a:pPr>
            <a:r>
              <a:rPr lang="en-GB" sz="1400" b="1" dirty="0"/>
              <a:t>Afternoon:</a:t>
            </a:r>
            <a:endParaRPr lang="en-GB" sz="1400" dirty="0"/>
          </a:p>
          <a:p>
            <a:pPr lvl="1"/>
            <a:r>
              <a:rPr lang="en-GB" sz="1400" dirty="0"/>
              <a:t>Engages in simple household tasks (folding laundry, watering plants).</a:t>
            </a:r>
          </a:p>
          <a:p>
            <a:pPr lvl="1"/>
            <a:r>
              <a:rPr lang="en-GB" sz="1400" dirty="0"/>
              <a:t>Visits from family or short supervised outing.</a:t>
            </a:r>
          </a:p>
          <a:p>
            <a:pPr>
              <a:buFont typeface="Wingdings" panose="05000000000000000000" pitchFamily="2" charset="2"/>
              <a:buChar char="Ø"/>
            </a:pPr>
            <a:r>
              <a:rPr lang="en-GB" sz="1400" b="1" dirty="0"/>
              <a:t>Evening:</a:t>
            </a:r>
            <a:endParaRPr lang="en-GB" sz="1400" dirty="0"/>
          </a:p>
          <a:p>
            <a:pPr lvl="1"/>
            <a:r>
              <a:rPr lang="en-GB" sz="1400" dirty="0"/>
              <a:t>Dinner with spouse.</a:t>
            </a:r>
          </a:p>
          <a:p>
            <a:pPr lvl="1"/>
            <a:r>
              <a:rPr lang="en-GB" sz="1400" dirty="0"/>
              <a:t>Watches familiar TV shows or looks through photo albums.</a:t>
            </a:r>
          </a:p>
          <a:p>
            <a:pPr lvl="1"/>
            <a:r>
              <a:rPr lang="en-GB" sz="1400" dirty="0"/>
              <a:t>Bedtime routine around 9:00 PM with calming activities to reduce sundowning (evening confusion).</a:t>
            </a:r>
          </a:p>
          <a:p>
            <a:endParaRPr lang="en-GB" sz="800"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8" name="Audio 7">
            <a:hlinkClick r:id="" action="ppaction://media"/>
            <a:extLst>
              <a:ext uri="{FF2B5EF4-FFF2-40B4-BE49-F238E27FC236}">
                <a16:creationId xmlns:a16="http://schemas.microsoft.com/office/drawing/2014/main" id="{905F8686-952E-5190-94F0-0CEFAED4D30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75820"/>
    </mc:Choice>
    <mc:Fallback>
      <p:transition spd="slow" advTm="75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2800" b="1" dirty="0">
                <a:latin typeface="+mn-lt"/>
              </a:rPr>
              <a:t>Communication and Ethical Considerations</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lstStyle/>
          <a:p>
            <a:pPr>
              <a:buFont typeface="Wingdings" panose="05000000000000000000" pitchFamily="2" charset="2"/>
              <a:buChar char="Ø"/>
            </a:pPr>
            <a:r>
              <a:rPr lang="en-GB" sz="1600" b="1" dirty="0"/>
              <a:t>Communication Strategies:</a:t>
            </a:r>
            <a:endParaRPr lang="en-GB" sz="1600" dirty="0"/>
          </a:p>
          <a:p>
            <a:pPr lvl="1"/>
            <a:r>
              <a:rPr lang="en-GB" sz="1600" dirty="0"/>
              <a:t>Use </a:t>
            </a:r>
            <a:r>
              <a:rPr lang="en-GB" sz="1600" b="1" dirty="0"/>
              <a:t>simple, clear sentences</a:t>
            </a:r>
            <a:r>
              <a:rPr lang="en-GB" sz="1600" dirty="0"/>
              <a:t> and maintain eye contact.</a:t>
            </a:r>
          </a:p>
          <a:p>
            <a:pPr lvl="1"/>
            <a:r>
              <a:rPr lang="en-GB" sz="1600" dirty="0"/>
              <a:t>Provide </a:t>
            </a:r>
            <a:r>
              <a:rPr lang="en-GB" sz="1600" b="1" dirty="0"/>
              <a:t>visual cues</a:t>
            </a:r>
            <a:r>
              <a:rPr lang="en-GB" sz="1600" dirty="0"/>
              <a:t> and gentle reminders.</a:t>
            </a:r>
          </a:p>
          <a:p>
            <a:pPr lvl="1"/>
            <a:r>
              <a:rPr lang="en-GB" sz="1600" dirty="0"/>
              <a:t>Avoid confrontation; redirect attention when confusion arises.</a:t>
            </a:r>
          </a:p>
          <a:p>
            <a:pPr lvl="1"/>
            <a:r>
              <a:rPr lang="en-GB" sz="1600" dirty="0"/>
              <a:t>Encourage </a:t>
            </a:r>
            <a:r>
              <a:rPr lang="en-GB" sz="1600" b="1" dirty="0"/>
              <a:t>non-verbal communication</a:t>
            </a:r>
            <a:r>
              <a:rPr lang="en-GB" sz="1600" dirty="0"/>
              <a:t> (touch, gestures, tone of voice).</a:t>
            </a:r>
          </a:p>
          <a:p>
            <a:pPr marL="457200" lvl="1" indent="0">
              <a:buNone/>
            </a:pPr>
            <a:endParaRPr lang="en-GB" sz="1600" dirty="0"/>
          </a:p>
          <a:p>
            <a:pPr>
              <a:buFont typeface="Wingdings" panose="05000000000000000000" pitchFamily="2" charset="2"/>
              <a:buChar char="Ø"/>
            </a:pPr>
            <a:r>
              <a:rPr lang="en-GB" sz="1600" b="1" dirty="0"/>
              <a:t>Ethical Considerations:</a:t>
            </a:r>
            <a:endParaRPr lang="en-GB" sz="1600" dirty="0"/>
          </a:p>
          <a:p>
            <a:pPr lvl="1"/>
            <a:r>
              <a:rPr lang="en-GB" sz="1600" b="1" dirty="0"/>
              <a:t>Respect Autonomy:</a:t>
            </a:r>
            <a:r>
              <a:rPr lang="en-GB" sz="1600" dirty="0"/>
              <a:t> Involve Paul in decisions as much as possible.</a:t>
            </a:r>
          </a:p>
          <a:p>
            <a:pPr lvl="1"/>
            <a:r>
              <a:rPr lang="en-GB" sz="1600" b="1" dirty="0"/>
              <a:t>Dignity:</a:t>
            </a:r>
            <a:r>
              <a:rPr lang="en-GB" sz="1600" dirty="0"/>
              <a:t> Maintain privacy and respect during personal care.</a:t>
            </a:r>
          </a:p>
          <a:p>
            <a:pPr lvl="1"/>
            <a:r>
              <a:rPr lang="en-GB" sz="1600" b="1" dirty="0"/>
              <a:t>Beneficence:</a:t>
            </a:r>
            <a:r>
              <a:rPr lang="en-GB" sz="1600" dirty="0"/>
              <a:t> Ensure actions prioritize Paul’s well-being and comfort.</a:t>
            </a:r>
          </a:p>
          <a:p>
            <a:pPr lvl="1"/>
            <a:r>
              <a:rPr lang="en-GB" sz="1600" b="1" dirty="0"/>
              <a:t>Non-Maleficence:</a:t>
            </a:r>
            <a:r>
              <a:rPr lang="en-GB" sz="1600" dirty="0"/>
              <a:t> Avoid unnecessary distress or harm (e.g., over-medication).</a:t>
            </a:r>
          </a:p>
          <a:p>
            <a:pPr lvl="1"/>
            <a:r>
              <a:rPr lang="en-GB" sz="1600" b="1" dirty="0"/>
              <a:t>Justice:</a:t>
            </a:r>
            <a:r>
              <a:rPr lang="en-GB" sz="1600" dirty="0"/>
              <a:t> Provide equal access to care resources and support systems.</a:t>
            </a:r>
          </a:p>
          <a:p>
            <a:pPr lvl="1"/>
            <a:r>
              <a:rPr lang="en-GB" sz="1600" b="1" dirty="0"/>
              <a:t>Family Involvement:</a:t>
            </a:r>
            <a:r>
              <a:rPr lang="en-GB" sz="1600" dirty="0"/>
              <a:t> Balance caregiver burden with professional support.</a:t>
            </a:r>
          </a:p>
          <a:p>
            <a:endParaRPr lang="en-GB" sz="1050"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9" name="Audio 8">
            <a:hlinkClick r:id="" action="ppaction://media"/>
            <a:extLst>
              <a:ext uri="{FF2B5EF4-FFF2-40B4-BE49-F238E27FC236}">
                <a16:creationId xmlns:a16="http://schemas.microsoft.com/office/drawing/2014/main" id="{9A56BDD8-22F4-3EDF-EA47-520002C25BB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77993"/>
    </mc:Choice>
    <mc:Fallback>
      <p:transition spd="slow" advTm="77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2800" b="1" dirty="0">
                <a:latin typeface="+mn-lt"/>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1124744"/>
            <a:ext cx="8229600" cy="4392489"/>
          </a:xfrm>
        </p:spPr>
        <p:txBody>
          <a:bodyPr/>
          <a:lstStyle/>
          <a:p>
            <a:pPr>
              <a:buFont typeface="Wingdings" panose="05000000000000000000" pitchFamily="2" charset="2"/>
              <a:buChar char="Ø"/>
            </a:pPr>
            <a:r>
              <a:rPr lang="en-GB" sz="1800" b="1" dirty="0"/>
              <a:t>Age:</a:t>
            </a:r>
            <a:r>
              <a:rPr lang="en-GB" sz="1800" dirty="0"/>
              <a:t> Advanced age is the strongest risk factor for Alzheimer’s;</a:t>
            </a:r>
          </a:p>
          <a:p>
            <a:pPr>
              <a:buFont typeface="Wingdings" panose="05000000000000000000" pitchFamily="2" charset="2"/>
              <a:buChar char="Ø"/>
            </a:pPr>
            <a:r>
              <a:rPr lang="en-GB" sz="1800" b="1" dirty="0"/>
              <a:t>Genetics:</a:t>
            </a:r>
            <a:r>
              <a:rPr lang="en-GB" sz="1800" dirty="0"/>
              <a:t> Possible family history of dementia;</a:t>
            </a:r>
          </a:p>
          <a:p>
            <a:pPr>
              <a:buFont typeface="Wingdings" panose="05000000000000000000" pitchFamily="2" charset="2"/>
              <a:buChar char="Ø"/>
            </a:pPr>
            <a:r>
              <a:rPr lang="en-GB" sz="1800" b="1" dirty="0"/>
              <a:t>Lifestyle Risks:</a:t>
            </a:r>
            <a:endParaRPr lang="en-GB" sz="1800" dirty="0"/>
          </a:p>
          <a:p>
            <a:pPr lvl="1"/>
            <a:r>
              <a:rPr lang="en-GB" sz="1800" dirty="0"/>
              <a:t>Overweight and high cholesterol increase cardiovascular risk;</a:t>
            </a:r>
          </a:p>
          <a:p>
            <a:pPr lvl="1"/>
            <a:r>
              <a:rPr lang="en-GB" sz="1800" dirty="0"/>
              <a:t>Limited physical activity compared to earlier life;</a:t>
            </a:r>
          </a:p>
          <a:p>
            <a:pPr>
              <a:buFont typeface="Wingdings" panose="05000000000000000000" pitchFamily="2" charset="2"/>
              <a:buChar char="Ø"/>
            </a:pPr>
            <a:r>
              <a:rPr lang="en-GB" sz="1800" b="1" dirty="0"/>
              <a:t>Behavioral Risks:</a:t>
            </a:r>
            <a:endParaRPr lang="en-GB" sz="1800" dirty="0"/>
          </a:p>
          <a:p>
            <a:pPr lvl="1"/>
            <a:r>
              <a:rPr lang="en-GB" sz="1800" dirty="0"/>
              <a:t>Sleep disturbances and wandering increased risk of injury;</a:t>
            </a:r>
          </a:p>
          <a:p>
            <a:pPr lvl="1"/>
            <a:r>
              <a:rPr lang="en-GB" sz="1800" dirty="0"/>
              <a:t>Occasional agitation may lead to stress for caregivers;</a:t>
            </a:r>
          </a:p>
          <a:p>
            <a:pPr>
              <a:buFont typeface="Wingdings" panose="05000000000000000000" pitchFamily="2" charset="2"/>
              <a:buChar char="Ø"/>
            </a:pPr>
            <a:r>
              <a:rPr lang="en-GB" sz="1800" b="1" dirty="0"/>
              <a:t>Health Condition Risks:</a:t>
            </a:r>
            <a:endParaRPr lang="en-GB" sz="1800" dirty="0"/>
          </a:p>
          <a:p>
            <a:pPr lvl="1"/>
            <a:r>
              <a:rPr lang="en-GB" sz="1800" dirty="0"/>
              <a:t>Cognitive decline increases vulnerability to infections, falls, and malnutrition;</a:t>
            </a:r>
          </a:p>
          <a:p>
            <a:pPr lvl="1"/>
            <a:r>
              <a:rPr lang="en-GB" sz="1800" dirty="0"/>
              <a:t>Dependence on caregivers raises risk of neglect if support systems fail.</a:t>
            </a:r>
          </a:p>
          <a:p>
            <a:endParaRPr lang="en-GB" dirty="0">
              <a:solidFill>
                <a:srgbClr val="0070C0"/>
              </a:solidFill>
            </a:endParaRPr>
          </a:p>
        </p:txBody>
      </p:sp>
      <p:pic>
        <p:nvPicPr>
          <p:cNvPr id="7" name="Audio 6">
            <a:hlinkClick r:id="" action="ppaction://media"/>
            <a:extLst>
              <a:ext uri="{FF2B5EF4-FFF2-40B4-BE49-F238E27FC236}">
                <a16:creationId xmlns:a16="http://schemas.microsoft.com/office/drawing/2014/main" id="{2BC8193A-1DCB-F407-E1C1-56CF8CFDBD6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67138"/>
    </mc:Choice>
    <mc:Fallback>
      <p:transition spd="slow" advTm="67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74638"/>
            <a:ext cx="8229600" cy="922114"/>
          </a:xfrm>
        </p:spPr>
        <p:txBody>
          <a:bodyPr/>
          <a:lstStyle/>
          <a:p>
            <a:r>
              <a:rPr lang="en-GB" sz="2400" b="1" dirty="0">
                <a:latin typeface="+mn-lt"/>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611560" y="980728"/>
            <a:ext cx="8229600" cy="4752528"/>
          </a:xfrm>
        </p:spPr>
        <p:txBody>
          <a:bodyPr/>
          <a:lstStyle/>
          <a:p>
            <a:pPr marL="0" indent="0">
              <a:buNone/>
            </a:pPr>
            <a:r>
              <a:rPr lang="en-GB" sz="1000" b="1" dirty="0"/>
              <a:t>	</a:t>
            </a:r>
          </a:p>
          <a:p>
            <a:pPr marL="0" indent="0">
              <a:buNone/>
            </a:pPr>
            <a:r>
              <a:rPr lang="en-GB" sz="1800" b="1" dirty="0"/>
              <a:t>Evidence-Based Recommendations</a:t>
            </a:r>
          </a:p>
          <a:p>
            <a:pPr marL="0" indent="0">
              <a:buNone/>
            </a:pPr>
            <a:endParaRPr lang="en-GB" sz="1200" b="1" dirty="0"/>
          </a:p>
          <a:p>
            <a:pPr>
              <a:buFont typeface="Wingdings" panose="05000000000000000000" pitchFamily="2" charset="2"/>
              <a:buChar char="Ø"/>
            </a:pPr>
            <a:r>
              <a:rPr lang="en-GB" sz="1200" b="1" dirty="0"/>
              <a:t>Care Routine:</a:t>
            </a:r>
            <a:endParaRPr lang="en-GB" sz="1200" dirty="0"/>
          </a:p>
          <a:p>
            <a:pPr lvl="1"/>
            <a:r>
              <a:rPr lang="en-GB" sz="1200" dirty="0"/>
              <a:t>Structured daily schedule to reduce anxiety;</a:t>
            </a:r>
          </a:p>
          <a:p>
            <a:pPr lvl="1"/>
            <a:r>
              <a:rPr lang="en-GB" sz="1200" dirty="0"/>
              <a:t>Cognitive stimulation therapy (puzzles, music, reminiscence therapy);</a:t>
            </a:r>
          </a:p>
          <a:p>
            <a:pPr lvl="1"/>
            <a:r>
              <a:rPr lang="en-GB" sz="1200" dirty="0"/>
              <a:t>Regular physical activity (gentle walking, chair exercises);</a:t>
            </a:r>
          </a:p>
          <a:p>
            <a:pPr>
              <a:buFont typeface="Wingdings" panose="05000000000000000000" pitchFamily="2" charset="2"/>
              <a:buChar char="Ø"/>
            </a:pPr>
            <a:r>
              <a:rPr lang="en-GB" sz="1200" b="1" dirty="0"/>
              <a:t>Monitoring:</a:t>
            </a:r>
            <a:endParaRPr lang="en-GB" sz="1200" dirty="0"/>
          </a:p>
          <a:p>
            <a:pPr lvl="1"/>
            <a:r>
              <a:rPr lang="en-GB" sz="1200" dirty="0"/>
              <a:t>Blood pressure and glucose monitoring;</a:t>
            </a:r>
          </a:p>
          <a:p>
            <a:pPr lvl="1"/>
            <a:r>
              <a:rPr lang="en-GB" sz="1200" dirty="0"/>
              <a:t>Fall risk assessments;</a:t>
            </a:r>
          </a:p>
          <a:p>
            <a:pPr lvl="1"/>
            <a:r>
              <a:rPr lang="en-GB" sz="1200" dirty="0"/>
              <a:t>Sleep tracking;</a:t>
            </a:r>
          </a:p>
          <a:p>
            <a:pPr>
              <a:buFont typeface="Wingdings" panose="05000000000000000000" pitchFamily="2" charset="2"/>
              <a:buChar char="Ø"/>
            </a:pPr>
            <a:r>
              <a:rPr lang="en-GB" sz="1200" b="1" dirty="0"/>
              <a:t>Care Planning:</a:t>
            </a:r>
            <a:endParaRPr lang="en-GB" sz="1200" dirty="0"/>
          </a:p>
          <a:p>
            <a:pPr lvl="1"/>
            <a:r>
              <a:rPr lang="en-GB" sz="1200" dirty="0"/>
              <a:t>Multidisciplinary team: physician, neurologist, occupational therapist, dietitian, social worker;</a:t>
            </a:r>
          </a:p>
          <a:p>
            <a:pPr lvl="1"/>
            <a:r>
              <a:rPr lang="en-GB" sz="1200" dirty="0"/>
              <a:t>Nutritional support: Mediterranean-style diet (rich in vegetables, fish, whole grains);</a:t>
            </a:r>
          </a:p>
          <a:p>
            <a:pPr lvl="1"/>
            <a:r>
              <a:rPr lang="en-GB" sz="1200" dirty="0"/>
              <a:t>Medication adherence (cholinesterase inhibitors, memantine if prescribed);</a:t>
            </a:r>
          </a:p>
          <a:p>
            <a:pPr lvl="1"/>
            <a:r>
              <a:rPr lang="en-GB" sz="1200" dirty="0"/>
              <a:t>Safety measures: home modifications (grab bars, nightlights, locked cabinets).</a:t>
            </a:r>
          </a:p>
          <a:p>
            <a:pPr>
              <a:buFont typeface="Wingdings" panose="05000000000000000000" pitchFamily="2" charset="2"/>
              <a:buChar char="Ø"/>
            </a:pPr>
            <a:r>
              <a:rPr lang="en-GB" sz="1200" b="1" dirty="0"/>
              <a:t>Family Support:</a:t>
            </a:r>
            <a:endParaRPr lang="en-GB" sz="1200" dirty="0"/>
          </a:p>
          <a:p>
            <a:pPr lvl="1"/>
            <a:r>
              <a:rPr lang="en-GB" sz="1200" dirty="0"/>
              <a:t>Caregiver training in dementia communication;</a:t>
            </a:r>
          </a:p>
          <a:p>
            <a:pPr lvl="1"/>
            <a:r>
              <a:rPr lang="en-GB" sz="1200" dirty="0"/>
              <a:t>Respite care options to prevent caregiver burnout;</a:t>
            </a:r>
          </a:p>
          <a:p>
            <a:pPr lvl="1"/>
            <a:r>
              <a:rPr lang="en-GB" sz="1200" dirty="0"/>
              <a:t>Emotional support groups for family.</a:t>
            </a:r>
          </a:p>
          <a:p>
            <a:pPr marL="0" indent="0">
              <a:buNone/>
            </a:pPr>
            <a:r>
              <a:rPr lang="en-GB" sz="1200" b="1" dirty="0"/>
              <a:t>	</a:t>
            </a:r>
            <a:endParaRPr lang="en-GB" sz="1200"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9" name="Audio 8">
            <a:hlinkClick r:id="" action="ppaction://media"/>
            <a:extLst>
              <a:ext uri="{FF2B5EF4-FFF2-40B4-BE49-F238E27FC236}">
                <a16:creationId xmlns:a16="http://schemas.microsoft.com/office/drawing/2014/main" id="{C25E09AA-8F0F-1F54-5A6A-DCA82465AEF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11051"/>
    </mc:Choice>
    <mc:Fallback>
      <p:transition spd="slow" advTm="110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2800" b="1" dirty="0">
                <a:latin typeface="+mn-lt"/>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marL="0" indent="0" algn="just">
              <a:buNone/>
            </a:pPr>
            <a:r>
              <a:rPr lang="en-GB" sz="1600" dirty="0"/>
              <a:t>Paul’s case shows how Alzheimer’s disease interacts with lifestyle and overall health. Managing cardiovascular risks is crucial alongside dementia care, as the disease progressively affects memory, behaviour, and independence. His daily routine requires structured support, with communication and ethical practices ensuring dignity. Key risk factors include poor diet, limited exercise, and cognitive decline. Evidence-based strategies highlight the need for consistent routines, monitoring, caregiver involvement, and multidisciplinary planning. Ultimately, compassionate and holistic care is vital to enhance Paul’s quality of life and help his family navigate the challenges of Alzheimer’s.</a:t>
            </a:r>
            <a:endParaRPr lang="en-GB" sz="1600"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9" name="Audio 8">
            <a:hlinkClick r:id="" action="ppaction://media"/>
            <a:extLst>
              <a:ext uri="{FF2B5EF4-FFF2-40B4-BE49-F238E27FC236}">
                <a16:creationId xmlns:a16="http://schemas.microsoft.com/office/drawing/2014/main" id="{7BA65729-06D8-3D13-506F-820643B1701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119806"/>
    </mc:Choice>
    <mc:Fallback>
      <p:transition spd="slow" advTm="119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cs typeface="Arial" panose="020B0604020202020204" pitchFamily="34" charset="0"/>
              </a:rPr>
              <a:t>References </a:t>
            </a:r>
            <a:r>
              <a:rPr lang="en-GB" sz="2800" b="1" dirty="0"/>
              <a:t>(UWTSD Harvard style)</a:t>
            </a:r>
            <a:br>
              <a:rPr lang="en-GB" sz="2800" b="1" dirty="0"/>
            </a:br>
            <a:endParaRPr lang="en-GB" sz="2800" b="1" dirty="0">
              <a:cs typeface="Arial" panose="020B0604020202020204" pitchFamily="34" charset="0"/>
            </a:endParaRP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052736"/>
            <a:ext cx="8229600" cy="4464497"/>
          </a:xfrm>
        </p:spPr>
        <p:txBody>
          <a:bodyPr/>
          <a:lstStyle/>
          <a:p>
            <a:pPr marL="0" indent="0">
              <a:buNone/>
            </a:pPr>
            <a:endParaRPr lang="en-GB" sz="1400" b="1" dirty="0"/>
          </a:p>
          <a:p>
            <a:r>
              <a:rPr lang="en-GB" sz="1600" dirty="0"/>
              <a:t>Alzheimer’s Society (2023) Dementia UK: Information and support. https://www.alzheimers.org.uk/ (Accessed: 04 December 2025).</a:t>
            </a:r>
          </a:p>
          <a:p>
            <a:r>
              <a:rPr lang="en-GB" sz="1600" dirty="0"/>
              <a:t>Livingston, G. et al. (2017) ‘Dementia prevention, intervention, and care’, The Lancet, 390(10113), pp. 2673–2734.</a:t>
            </a:r>
          </a:p>
          <a:p>
            <a:r>
              <a:rPr lang="en-GB" sz="1600" dirty="0"/>
              <a:t>NICE (2018) Dementia: Assessment, management and support for people living with dementia and their carers (NG97). London: National Institute for Health and Care Excellence. Available at: https://www.nice.org.uk/guidance/ng97 (Accessed: 04 December 2025).</a:t>
            </a:r>
          </a:p>
          <a:p>
            <a:r>
              <a:rPr lang="en-GB" sz="1600" dirty="0"/>
              <a:t>Orrell, M. and Woods, B. (2018) ‘Cognitive stimulation therapy for dementia’, </a:t>
            </a:r>
            <a:r>
              <a:rPr lang="en-GB" sz="1600" dirty="0" err="1"/>
              <a:t>BJPsych</a:t>
            </a:r>
            <a:r>
              <a:rPr lang="en-GB" sz="1600" dirty="0"/>
              <a:t> Advances, 24(3), pp. 198–205.</a:t>
            </a:r>
          </a:p>
          <a:p>
            <a:r>
              <a:rPr lang="en-GB" sz="1600" dirty="0"/>
              <a:t>WHO (2021) Global status report on the public health response to dementia. Geneva: World Health Organization.</a:t>
            </a:r>
          </a:p>
          <a:p>
            <a:r>
              <a:rPr lang="en-GB" sz="1600" dirty="0"/>
              <a:t>Winblad, B. et al. (2016) ‘Memantine in moderate to severe Alzheimer’s disease: A review’, International Journal of Geriatric Psychiatry, 31(9), pp. 947–963.</a:t>
            </a:r>
          </a:p>
          <a:p>
            <a:r>
              <a:rPr lang="en-GB" sz="1600" dirty="0"/>
              <a:t>British Geriatrics Society (2023) Fit for frailty: Falls and frailty in older people. https://www.bgs.org.uk/ (Accessed: 04 December 2025).</a:t>
            </a:r>
          </a:p>
          <a:p>
            <a:endParaRPr lang="en-GB"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462</TotalTime>
  <Words>1691</Words>
  <Application>Microsoft Office PowerPoint</Application>
  <PresentationFormat>On-screen Show (4:3)</PresentationFormat>
  <Paragraphs>242</Paragraphs>
  <Slides>14</Slides>
  <Notes>0</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Myriad Pro</vt:lpstr>
      <vt:lpstr>Verdana</vt:lpstr>
      <vt:lpstr>Wingdings</vt:lpstr>
      <vt:lpstr>20140311PresentationUWTSDTemplate</vt:lpstr>
      <vt:lpstr>PowerPoint Presentation</vt:lpstr>
      <vt:lpstr>Introduction</vt:lpstr>
      <vt:lpstr>Information about Paul</vt:lpstr>
      <vt:lpstr>PowerPoint Presentation</vt:lpstr>
      <vt:lpstr>PowerPoint Presentation</vt:lpstr>
      <vt:lpstr> Physiology and Anatomy of Alzheimer’s Disease </vt:lpstr>
      <vt:lpstr>PowerPoint Presentation</vt:lpstr>
      <vt:lpstr>Lifestyle and Health Behaviours </vt:lpstr>
      <vt:lpstr>Everyday Routine</vt:lpstr>
      <vt:lpstr>Communication and Ethical Considerations</vt:lpstr>
      <vt:lpstr>Risk factors</vt:lpstr>
      <vt:lpstr>Recommendations</vt:lpstr>
      <vt:lpstr>Conclusion</vt:lpstr>
      <vt:lpstr>References (UWTSD Harvard style)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Diogenes Cruz</cp:lastModifiedBy>
  <cp:revision>228</cp:revision>
  <cp:lastPrinted>2018-07-09T15:27:01Z</cp:lastPrinted>
  <dcterms:created xsi:type="dcterms:W3CDTF">2002-10-07T19:43:58Z</dcterms:created>
  <dcterms:modified xsi:type="dcterms:W3CDTF">2025-12-18T21:07:51Z</dcterms:modified>
</cp:coreProperties>
</file>