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4"/>
  </p:notesMasterIdLst>
  <p:sldIdLst>
    <p:sldId id="261" r:id="rId2"/>
    <p:sldId id="267" r:id="rId3"/>
    <p:sldId id="266" r:id="rId4"/>
    <p:sldId id="265" r:id="rId5"/>
    <p:sldId id="268" r:id="rId6"/>
    <p:sldId id="260" r:id="rId7"/>
    <p:sldId id="274" r:id="rId8"/>
    <p:sldId id="275" r:id="rId9"/>
    <p:sldId id="276" r:id="rId10"/>
    <p:sldId id="271" r:id="rId11"/>
    <p:sldId id="262" r:id="rId12"/>
    <p:sldId id="277"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5F65B67-D939-4E8E-AF9F-B854A680F5E7}" v="1262" dt="2021-12-13T19:40:16.65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79774" autoAdjust="0"/>
  </p:normalViewPr>
  <p:slideViewPr>
    <p:cSldViewPr snapToGrid="0">
      <p:cViewPr varScale="1">
        <p:scale>
          <a:sx n="68" d="100"/>
          <a:sy n="68" d="100"/>
        </p:scale>
        <p:origin x="1262"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20"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19"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ustyna cichocka" userId="d8d69157bd0e7d79" providerId="LiveId" clId="{65F65B67-D939-4E8E-AF9F-B854A680F5E7}"/>
    <pc:docChg chg="undo custSel addSld delSld modSld sldOrd">
      <pc:chgData name="justyna cichocka" userId="d8d69157bd0e7d79" providerId="LiveId" clId="{65F65B67-D939-4E8E-AF9F-B854A680F5E7}" dt="2021-12-13T19:43:01.746" v="8300" actId="6549"/>
      <pc:docMkLst>
        <pc:docMk/>
      </pc:docMkLst>
      <pc:sldChg chg="del">
        <pc:chgData name="justyna cichocka" userId="d8d69157bd0e7d79" providerId="LiveId" clId="{65F65B67-D939-4E8E-AF9F-B854A680F5E7}" dt="2021-12-11T20:01:33.939" v="3064" actId="47"/>
        <pc:sldMkLst>
          <pc:docMk/>
          <pc:sldMk cId="2274947693" sldId="258"/>
        </pc:sldMkLst>
      </pc:sldChg>
      <pc:sldChg chg="modSp del mod ord modNotesTx">
        <pc:chgData name="justyna cichocka" userId="d8d69157bd0e7d79" providerId="LiveId" clId="{65F65B67-D939-4E8E-AF9F-B854A680F5E7}" dt="2021-12-13T16:39:24.372" v="7063" actId="47"/>
        <pc:sldMkLst>
          <pc:docMk/>
          <pc:sldMk cId="42112689" sldId="259"/>
        </pc:sldMkLst>
        <pc:spChg chg="mod">
          <ac:chgData name="justyna cichocka" userId="d8d69157bd0e7d79" providerId="LiveId" clId="{65F65B67-D939-4E8E-AF9F-B854A680F5E7}" dt="2021-12-13T16:34:15.282" v="7010" actId="21"/>
          <ac:spMkLst>
            <pc:docMk/>
            <pc:sldMk cId="42112689" sldId="259"/>
            <ac:spMk id="2" creationId="{3B16B467-C08C-466F-BE6B-7F9ED5E6F580}"/>
          </ac:spMkLst>
        </pc:spChg>
        <pc:graphicFrameChg chg="mod modGraphic">
          <ac:chgData name="justyna cichocka" userId="d8d69157bd0e7d79" providerId="LiveId" clId="{65F65B67-D939-4E8E-AF9F-B854A680F5E7}" dt="2021-12-13T16:39:21.321" v="7062" actId="478"/>
          <ac:graphicFrameMkLst>
            <pc:docMk/>
            <pc:sldMk cId="42112689" sldId="259"/>
            <ac:graphicFrameMk id="4" creationId="{00000000-0000-0000-0000-000000000000}"/>
          </ac:graphicFrameMkLst>
        </pc:graphicFrameChg>
      </pc:sldChg>
      <pc:sldChg chg="addSp delSp modSp mod setBg">
        <pc:chgData name="justyna cichocka" userId="d8d69157bd0e7d79" providerId="LiveId" clId="{65F65B67-D939-4E8E-AF9F-B854A680F5E7}" dt="2021-12-13T18:17:24.198" v="7328" actId="20577"/>
        <pc:sldMkLst>
          <pc:docMk/>
          <pc:sldMk cId="999340479" sldId="260"/>
        </pc:sldMkLst>
        <pc:spChg chg="mod">
          <ac:chgData name="justyna cichocka" userId="d8d69157bd0e7d79" providerId="LiveId" clId="{65F65B67-D939-4E8E-AF9F-B854A680F5E7}" dt="2021-12-13T00:32:37.475" v="5236" actId="1076"/>
          <ac:spMkLst>
            <pc:docMk/>
            <pc:sldMk cId="999340479" sldId="260"/>
            <ac:spMk id="2" creationId="{84C0EAA8-394C-495A-8ADE-02A487113AED}"/>
          </ac:spMkLst>
        </pc:spChg>
        <pc:spChg chg="mod">
          <ac:chgData name="justyna cichocka" userId="d8d69157bd0e7d79" providerId="LiveId" clId="{65F65B67-D939-4E8E-AF9F-B854A680F5E7}" dt="2021-12-11T20:16:02.558" v="3127" actId="404"/>
          <ac:spMkLst>
            <pc:docMk/>
            <pc:sldMk cId="999340479" sldId="260"/>
            <ac:spMk id="7" creationId="{00000000-0000-0000-0000-000000000000}"/>
          </ac:spMkLst>
        </pc:spChg>
        <pc:spChg chg="add del">
          <ac:chgData name="justyna cichocka" userId="d8d69157bd0e7d79" providerId="LiveId" clId="{65F65B67-D939-4E8E-AF9F-B854A680F5E7}" dt="2021-12-11T16:13:09.481" v="241" actId="26606"/>
          <ac:spMkLst>
            <pc:docMk/>
            <pc:sldMk cId="999340479" sldId="260"/>
            <ac:spMk id="20" creationId="{575E71FA-50BD-43F8-8C98-04339283A93D}"/>
          </ac:spMkLst>
        </pc:spChg>
        <pc:spChg chg="add del">
          <ac:chgData name="justyna cichocka" userId="d8d69157bd0e7d79" providerId="LiveId" clId="{65F65B67-D939-4E8E-AF9F-B854A680F5E7}" dt="2021-12-11T16:13:09.481" v="241" actId="26606"/>
          <ac:spMkLst>
            <pc:docMk/>
            <pc:sldMk cId="999340479" sldId="260"/>
            <ac:spMk id="28" creationId="{E89B1776-F953-4C0F-8E85-E9C66B1EF003}"/>
          </ac:spMkLst>
        </pc:spChg>
        <pc:grpChg chg="add del">
          <ac:chgData name="justyna cichocka" userId="d8d69157bd0e7d79" providerId="LiveId" clId="{65F65B67-D939-4E8E-AF9F-B854A680F5E7}" dt="2021-12-11T16:13:09.481" v="241" actId="26606"/>
          <ac:grpSpMkLst>
            <pc:docMk/>
            <pc:sldMk cId="999340479" sldId="260"/>
            <ac:grpSpMk id="12" creationId="{749C117F-F390-437B-ADB0-57E87EFF34F5}"/>
          </ac:grpSpMkLst>
        </pc:grpChg>
        <pc:grpChg chg="add del">
          <ac:chgData name="justyna cichocka" userId="d8d69157bd0e7d79" providerId="LiveId" clId="{65F65B67-D939-4E8E-AF9F-B854A680F5E7}" dt="2021-12-11T16:13:09.481" v="241" actId="26606"/>
          <ac:grpSpMkLst>
            <pc:docMk/>
            <pc:sldMk cId="999340479" sldId="260"/>
            <ac:grpSpMk id="22" creationId="{CF1AA7F6-A589-4BC8-BC72-2CA6DC908398}"/>
          </ac:grpSpMkLst>
        </pc:grpChg>
        <pc:graphicFrameChg chg="mod ord modGraphic">
          <ac:chgData name="justyna cichocka" userId="d8d69157bd0e7d79" providerId="LiveId" clId="{65F65B67-D939-4E8E-AF9F-B854A680F5E7}" dt="2021-12-13T18:17:24.198" v="7328" actId="20577"/>
          <ac:graphicFrameMkLst>
            <pc:docMk/>
            <pc:sldMk cId="999340479" sldId="260"/>
            <ac:graphicFrameMk id="6" creationId="{4E015688-109E-44EE-8228-480161D6B8B2}"/>
          </ac:graphicFrameMkLst>
        </pc:graphicFrameChg>
        <pc:cxnChg chg="add del">
          <ac:chgData name="justyna cichocka" userId="d8d69157bd0e7d79" providerId="LiveId" clId="{65F65B67-D939-4E8E-AF9F-B854A680F5E7}" dt="2021-12-11T16:13:09.481" v="241" actId="26606"/>
          <ac:cxnSpMkLst>
            <pc:docMk/>
            <pc:sldMk cId="999340479" sldId="260"/>
            <ac:cxnSpMk id="18" creationId="{20742BC3-654B-4E41-9A6A-73A42E477639}"/>
          </ac:cxnSpMkLst>
        </pc:cxnChg>
        <pc:cxnChg chg="add del">
          <ac:chgData name="justyna cichocka" userId="d8d69157bd0e7d79" providerId="LiveId" clId="{65F65B67-D939-4E8E-AF9F-B854A680F5E7}" dt="2021-12-11T16:13:09.481" v="241" actId="26606"/>
          <ac:cxnSpMkLst>
            <pc:docMk/>
            <pc:sldMk cId="999340479" sldId="260"/>
            <ac:cxnSpMk id="30" creationId="{997356D0-D934-42B9-8291-DF34A3AC0CFE}"/>
          </ac:cxnSpMkLst>
        </pc:cxnChg>
      </pc:sldChg>
      <pc:sldChg chg="addSp modSp mod">
        <pc:chgData name="justyna cichocka" userId="d8d69157bd0e7d79" providerId="LiveId" clId="{65F65B67-D939-4E8E-AF9F-B854A680F5E7}" dt="2021-12-13T15:44:08.609" v="6455" actId="20577"/>
        <pc:sldMkLst>
          <pc:docMk/>
          <pc:sldMk cId="1995036363" sldId="261"/>
        </pc:sldMkLst>
        <pc:spChg chg="mod">
          <ac:chgData name="justyna cichocka" userId="d8d69157bd0e7d79" providerId="LiveId" clId="{65F65B67-D939-4E8E-AF9F-B854A680F5E7}" dt="2021-12-13T15:44:08.609" v="6455" actId="20577"/>
          <ac:spMkLst>
            <pc:docMk/>
            <pc:sldMk cId="1995036363" sldId="261"/>
            <ac:spMk id="2" creationId="{19773A46-0DE7-4BDA-B877-86201B8CE358}"/>
          </ac:spMkLst>
        </pc:spChg>
        <pc:spChg chg="mod">
          <ac:chgData name="justyna cichocka" userId="d8d69157bd0e7d79" providerId="LiveId" clId="{65F65B67-D939-4E8E-AF9F-B854A680F5E7}" dt="2021-12-11T21:28:08.146" v="3384" actId="1076"/>
          <ac:spMkLst>
            <pc:docMk/>
            <pc:sldMk cId="1995036363" sldId="261"/>
            <ac:spMk id="3" creationId="{CEAD54F1-95E5-440C-B085-1E65C00D8C6D}"/>
          </ac:spMkLst>
        </pc:spChg>
        <pc:spChg chg="add mod">
          <ac:chgData name="justyna cichocka" userId="d8d69157bd0e7d79" providerId="LiveId" clId="{65F65B67-D939-4E8E-AF9F-B854A680F5E7}" dt="2021-12-11T21:27:55.098" v="3382" actId="1076"/>
          <ac:spMkLst>
            <pc:docMk/>
            <pc:sldMk cId="1995036363" sldId="261"/>
            <ac:spMk id="4" creationId="{859434DC-F886-4E5E-9C10-680EE2599450}"/>
          </ac:spMkLst>
        </pc:spChg>
        <pc:spChg chg="mod">
          <ac:chgData name="justyna cichocka" userId="d8d69157bd0e7d79" providerId="LiveId" clId="{65F65B67-D939-4E8E-AF9F-B854A680F5E7}" dt="2021-12-11T20:17:16.086" v="3141" actId="404"/>
          <ac:spMkLst>
            <pc:docMk/>
            <pc:sldMk cId="1995036363" sldId="261"/>
            <ac:spMk id="5" creationId="{00000000-0000-0000-0000-000000000000}"/>
          </ac:spMkLst>
        </pc:spChg>
      </pc:sldChg>
      <pc:sldChg chg="modSp mod">
        <pc:chgData name="justyna cichocka" userId="d8d69157bd0e7d79" providerId="LiveId" clId="{65F65B67-D939-4E8E-AF9F-B854A680F5E7}" dt="2021-12-13T19:42:46.743" v="8298" actId="6549"/>
        <pc:sldMkLst>
          <pc:docMk/>
          <pc:sldMk cId="2004148177" sldId="262"/>
        </pc:sldMkLst>
        <pc:spChg chg="mod">
          <ac:chgData name="justyna cichocka" userId="d8d69157bd0e7d79" providerId="LiveId" clId="{65F65B67-D939-4E8E-AF9F-B854A680F5E7}" dt="2021-12-13T01:37:27.145" v="6002" actId="1076"/>
          <ac:spMkLst>
            <pc:docMk/>
            <pc:sldMk cId="2004148177" sldId="262"/>
            <ac:spMk id="2" creationId="{0A5694D9-AFA4-4E03-B587-B523317FE4BF}"/>
          </ac:spMkLst>
        </pc:spChg>
        <pc:spChg chg="mod">
          <ac:chgData name="justyna cichocka" userId="d8d69157bd0e7d79" providerId="LiveId" clId="{65F65B67-D939-4E8E-AF9F-B854A680F5E7}" dt="2021-12-13T19:42:46.743" v="8298" actId="6549"/>
          <ac:spMkLst>
            <pc:docMk/>
            <pc:sldMk cId="2004148177" sldId="262"/>
            <ac:spMk id="3" creationId="{75495F6A-65A2-4AA0-99F0-C1CE50AECCD5}"/>
          </ac:spMkLst>
        </pc:spChg>
      </pc:sldChg>
      <pc:sldChg chg="modSp del mod ord modNotesTx">
        <pc:chgData name="justyna cichocka" userId="d8d69157bd0e7d79" providerId="LiveId" clId="{65F65B67-D939-4E8E-AF9F-B854A680F5E7}" dt="2021-12-13T16:40:21.901" v="7076" actId="47"/>
        <pc:sldMkLst>
          <pc:docMk/>
          <pc:sldMk cId="1687209664" sldId="263"/>
        </pc:sldMkLst>
        <pc:spChg chg="mod">
          <ac:chgData name="justyna cichocka" userId="d8d69157bd0e7d79" providerId="LiveId" clId="{65F65B67-D939-4E8E-AF9F-B854A680F5E7}" dt="2021-12-13T01:54:38.784" v="6102" actId="1076"/>
          <ac:spMkLst>
            <pc:docMk/>
            <pc:sldMk cId="1687209664" sldId="263"/>
            <ac:spMk id="2" creationId="{301B7B18-A401-4BEB-9851-132F7EA50741}"/>
          </ac:spMkLst>
        </pc:spChg>
        <pc:spChg chg="mod">
          <ac:chgData name="justyna cichocka" userId="d8d69157bd0e7d79" providerId="LiveId" clId="{65F65B67-D939-4E8E-AF9F-B854A680F5E7}" dt="2021-12-13T15:00:33.213" v="6197" actId="14100"/>
          <ac:spMkLst>
            <pc:docMk/>
            <pc:sldMk cId="1687209664" sldId="263"/>
            <ac:spMk id="7" creationId="{00000000-0000-0000-0000-000000000000}"/>
          </ac:spMkLst>
        </pc:spChg>
        <pc:graphicFrameChg chg="mod modGraphic">
          <ac:chgData name="justyna cichocka" userId="d8d69157bd0e7d79" providerId="LiveId" clId="{65F65B67-D939-4E8E-AF9F-B854A680F5E7}" dt="2021-12-13T16:40:15.277" v="7073"/>
          <ac:graphicFrameMkLst>
            <pc:docMk/>
            <pc:sldMk cId="1687209664" sldId="263"/>
            <ac:graphicFrameMk id="5" creationId="{00000000-0000-0000-0000-000000000000}"/>
          </ac:graphicFrameMkLst>
        </pc:graphicFrameChg>
      </pc:sldChg>
      <pc:sldChg chg="addSp delSp modSp add del mod">
        <pc:chgData name="justyna cichocka" userId="d8d69157bd0e7d79" providerId="LiveId" clId="{65F65B67-D939-4E8E-AF9F-B854A680F5E7}" dt="2021-12-13T19:32:57.139" v="8192" actId="20577"/>
        <pc:sldMkLst>
          <pc:docMk/>
          <pc:sldMk cId="1496589818" sldId="265"/>
        </pc:sldMkLst>
        <pc:spChg chg="add del mod">
          <ac:chgData name="justyna cichocka" userId="d8d69157bd0e7d79" providerId="LiveId" clId="{65F65B67-D939-4E8E-AF9F-B854A680F5E7}" dt="2021-12-11T20:08:44.093" v="3106" actId="1076"/>
          <ac:spMkLst>
            <pc:docMk/>
            <pc:sldMk cId="1496589818" sldId="265"/>
            <ac:spMk id="2" creationId="{00000000-0000-0000-0000-000000000000}"/>
          </ac:spMkLst>
        </pc:spChg>
        <pc:spChg chg="add mod">
          <ac:chgData name="justyna cichocka" userId="d8d69157bd0e7d79" providerId="LiveId" clId="{65F65B67-D939-4E8E-AF9F-B854A680F5E7}" dt="2021-12-11T20:09:12.149" v="3110" actId="14100"/>
          <ac:spMkLst>
            <pc:docMk/>
            <pc:sldMk cId="1496589818" sldId="265"/>
            <ac:spMk id="3" creationId="{1561C18B-288A-4D53-B9D8-34C76E127B3C}"/>
          </ac:spMkLst>
        </pc:spChg>
        <pc:spChg chg="mod">
          <ac:chgData name="justyna cichocka" userId="d8d69157bd0e7d79" providerId="LiveId" clId="{65F65B67-D939-4E8E-AF9F-B854A680F5E7}" dt="2021-12-11T20:16:49.990" v="3136" actId="113"/>
          <ac:spMkLst>
            <pc:docMk/>
            <pc:sldMk cId="1496589818" sldId="265"/>
            <ac:spMk id="7" creationId="{00000000-0000-0000-0000-000000000000}"/>
          </ac:spMkLst>
        </pc:spChg>
        <pc:spChg chg="add del mod">
          <ac:chgData name="justyna cichocka" userId="d8d69157bd0e7d79" providerId="LiveId" clId="{65F65B67-D939-4E8E-AF9F-B854A680F5E7}" dt="2021-12-11T17:56:24.230" v="1044" actId="22"/>
          <ac:spMkLst>
            <pc:docMk/>
            <pc:sldMk cId="1496589818" sldId="265"/>
            <ac:spMk id="8" creationId="{9C47EEFB-D046-41D9-99D7-238B63485063}"/>
          </ac:spMkLst>
        </pc:spChg>
        <pc:spChg chg="add del">
          <ac:chgData name="justyna cichocka" userId="d8d69157bd0e7d79" providerId="LiveId" clId="{65F65B67-D939-4E8E-AF9F-B854A680F5E7}" dt="2021-12-11T17:56:41.391" v="1047" actId="22"/>
          <ac:spMkLst>
            <pc:docMk/>
            <pc:sldMk cId="1496589818" sldId="265"/>
            <ac:spMk id="9" creationId="{5D1164D1-AC5E-4420-9738-CD71F6D178CD}"/>
          </ac:spMkLst>
        </pc:spChg>
        <pc:spChg chg="add mod">
          <ac:chgData name="justyna cichocka" userId="d8d69157bd0e7d79" providerId="LiveId" clId="{65F65B67-D939-4E8E-AF9F-B854A680F5E7}" dt="2021-12-13T19:32:57.139" v="8192" actId="20577"/>
          <ac:spMkLst>
            <pc:docMk/>
            <pc:sldMk cId="1496589818" sldId="265"/>
            <ac:spMk id="10" creationId="{15693EB3-70B6-463D-8882-F07684D3368A}"/>
          </ac:spMkLst>
        </pc:spChg>
        <pc:spChg chg="add mod">
          <ac:chgData name="justyna cichocka" userId="d8d69157bd0e7d79" providerId="LiveId" clId="{65F65B67-D939-4E8E-AF9F-B854A680F5E7}" dt="2021-12-13T19:30:52.505" v="8182" actId="20577"/>
          <ac:spMkLst>
            <pc:docMk/>
            <pc:sldMk cId="1496589818" sldId="265"/>
            <ac:spMk id="11" creationId="{DEB36B3E-C781-4B5A-832D-A6BBFD9416FE}"/>
          </ac:spMkLst>
        </pc:spChg>
        <pc:graphicFrameChg chg="add del mod modGraphic">
          <ac:chgData name="justyna cichocka" userId="d8d69157bd0e7d79" providerId="LiveId" clId="{65F65B67-D939-4E8E-AF9F-B854A680F5E7}" dt="2021-12-11T17:59:24.897" v="1076" actId="478"/>
          <ac:graphicFrameMkLst>
            <pc:docMk/>
            <pc:sldMk cId="1496589818" sldId="265"/>
            <ac:graphicFrameMk id="4" creationId="{00000000-0000-0000-0000-000000000000}"/>
          </ac:graphicFrameMkLst>
        </pc:graphicFrameChg>
        <pc:picChg chg="add del">
          <ac:chgData name="justyna cichocka" userId="d8d69157bd0e7d79" providerId="LiveId" clId="{65F65B67-D939-4E8E-AF9F-B854A680F5E7}" dt="2021-12-11T19:55:30.633" v="3040"/>
          <ac:picMkLst>
            <pc:docMk/>
            <pc:sldMk cId="1496589818" sldId="265"/>
            <ac:picMk id="12" creationId="{14E90F8B-A28B-428B-B22A-2F63E9A7BD43}"/>
          </ac:picMkLst>
        </pc:picChg>
      </pc:sldChg>
      <pc:sldChg chg="addSp delSp modSp mod modNotesTx">
        <pc:chgData name="justyna cichocka" userId="d8d69157bd0e7d79" providerId="LiveId" clId="{65F65B67-D939-4E8E-AF9F-B854A680F5E7}" dt="2021-12-13T00:37:10.171" v="5265" actId="1076"/>
        <pc:sldMkLst>
          <pc:docMk/>
          <pc:sldMk cId="1480869388" sldId="266"/>
        </pc:sldMkLst>
        <pc:spChg chg="mod">
          <ac:chgData name="justyna cichocka" userId="d8d69157bd0e7d79" providerId="LiveId" clId="{65F65B67-D939-4E8E-AF9F-B854A680F5E7}" dt="2021-12-13T00:37:10.171" v="5265" actId="1076"/>
          <ac:spMkLst>
            <pc:docMk/>
            <pc:sldMk cId="1480869388" sldId="266"/>
            <ac:spMk id="2" creationId="{00000000-0000-0000-0000-000000000000}"/>
          </ac:spMkLst>
        </pc:spChg>
        <pc:spChg chg="add del mod">
          <ac:chgData name="justyna cichocka" userId="d8d69157bd0e7d79" providerId="LiveId" clId="{65F65B67-D939-4E8E-AF9F-B854A680F5E7}" dt="2021-12-11T23:31:52.104" v="3644" actId="478"/>
          <ac:spMkLst>
            <pc:docMk/>
            <pc:sldMk cId="1480869388" sldId="266"/>
            <ac:spMk id="5" creationId="{6FFE99BC-94BF-4656-BEB9-4198BF021125}"/>
          </ac:spMkLst>
        </pc:spChg>
        <pc:spChg chg="mod">
          <ac:chgData name="justyna cichocka" userId="d8d69157bd0e7d79" providerId="LiveId" clId="{65F65B67-D939-4E8E-AF9F-B854A680F5E7}" dt="2021-12-11T20:16:57.381" v="3137" actId="404"/>
          <ac:spMkLst>
            <pc:docMk/>
            <pc:sldMk cId="1480869388" sldId="266"/>
            <ac:spMk id="6" creationId="{00000000-0000-0000-0000-000000000000}"/>
          </ac:spMkLst>
        </pc:spChg>
        <pc:spChg chg="add mod">
          <ac:chgData name="justyna cichocka" userId="d8d69157bd0e7d79" providerId="LiveId" clId="{65F65B67-D939-4E8E-AF9F-B854A680F5E7}" dt="2021-12-12T19:18:12.838" v="4092" actId="1076"/>
          <ac:spMkLst>
            <pc:docMk/>
            <pc:sldMk cId="1480869388" sldId="266"/>
            <ac:spMk id="7" creationId="{6200A71B-CAFE-4D1D-B5F3-2E307A9A450D}"/>
          </ac:spMkLst>
        </pc:spChg>
        <pc:graphicFrameChg chg="del mod modGraphic">
          <ac:chgData name="justyna cichocka" userId="d8d69157bd0e7d79" providerId="LiveId" clId="{65F65B67-D939-4E8E-AF9F-B854A680F5E7}" dt="2021-12-11T23:31:49.148" v="3643" actId="478"/>
          <ac:graphicFrameMkLst>
            <pc:docMk/>
            <pc:sldMk cId="1480869388" sldId="266"/>
            <ac:graphicFrameMk id="4" creationId="{00000000-0000-0000-0000-000000000000}"/>
          </ac:graphicFrameMkLst>
        </pc:graphicFrameChg>
      </pc:sldChg>
      <pc:sldChg chg="addSp delSp modSp mod">
        <pc:chgData name="justyna cichocka" userId="d8d69157bd0e7d79" providerId="LiveId" clId="{65F65B67-D939-4E8E-AF9F-B854A680F5E7}" dt="2021-12-13T19:12:18.855" v="7951"/>
        <pc:sldMkLst>
          <pc:docMk/>
          <pc:sldMk cId="2798074368" sldId="267"/>
        </pc:sldMkLst>
        <pc:spChg chg="mod">
          <ac:chgData name="justyna cichocka" userId="d8d69157bd0e7d79" providerId="LiveId" clId="{65F65B67-D939-4E8E-AF9F-B854A680F5E7}" dt="2021-12-11T20:07:04.788" v="3092" actId="1076"/>
          <ac:spMkLst>
            <pc:docMk/>
            <pc:sldMk cId="2798074368" sldId="267"/>
            <ac:spMk id="2" creationId="{00000000-0000-0000-0000-000000000000}"/>
          </ac:spMkLst>
        </pc:spChg>
        <pc:spChg chg="add del mod">
          <ac:chgData name="justyna cichocka" userId="d8d69157bd0e7d79" providerId="LiveId" clId="{65F65B67-D939-4E8E-AF9F-B854A680F5E7}" dt="2021-12-13T14:50:29.634" v="6168" actId="478"/>
          <ac:spMkLst>
            <pc:docMk/>
            <pc:sldMk cId="2798074368" sldId="267"/>
            <ac:spMk id="3" creationId="{CBA034ED-6B38-447F-BC48-586BEA9A8D74}"/>
          </ac:spMkLst>
        </pc:spChg>
        <pc:spChg chg="add del mod">
          <ac:chgData name="justyna cichocka" userId="d8d69157bd0e7d79" providerId="LiveId" clId="{65F65B67-D939-4E8E-AF9F-B854A680F5E7}" dt="2021-12-11T17:42:06.143" v="831" actId="22"/>
          <ac:spMkLst>
            <pc:docMk/>
            <pc:sldMk cId="2798074368" sldId="267"/>
            <ac:spMk id="7" creationId="{1F23AD70-3DD6-48EF-936F-DC393ED62926}"/>
          </ac:spMkLst>
        </pc:spChg>
        <pc:spChg chg="mod">
          <ac:chgData name="justyna cichocka" userId="d8d69157bd0e7d79" providerId="LiveId" clId="{65F65B67-D939-4E8E-AF9F-B854A680F5E7}" dt="2021-12-11T20:17:07.876" v="3139" actId="1076"/>
          <ac:spMkLst>
            <pc:docMk/>
            <pc:sldMk cId="2798074368" sldId="267"/>
            <ac:spMk id="9" creationId="{00000000-0000-0000-0000-000000000000}"/>
          </ac:spMkLst>
        </pc:spChg>
        <pc:graphicFrameChg chg="mod modGraphic">
          <ac:chgData name="justyna cichocka" userId="d8d69157bd0e7d79" providerId="LiveId" clId="{65F65B67-D939-4E8E-AF9F-B854A680F5E7}" dt="2021-12-13T19:11:51.905" v="7950"/>
          <ac:graphicFrameMkLst>
            <pc:docMk/>
            <pc:sldMk cId="2798074368" sldId="267"/>
            <ac:graphicFrameMk id="5" creationId="{00000000-0000-0000-0000-000000000000}"/>
          </ac:graphicFrameMkLst>
        </pc:graphicFrameChg>
        <pc:graphicFrameChg chg="mod modGraphic">
          <ac:chgData name="justyna cichocka" userId="d8d69157bd0e7d79" providerId="LiveId" clId="{65F65B67-D939-4E8E-AF9F-B854A680F5E7}" dt="2021-12-13T19:12:18.855" v="7951"/>
          <ac:graphicFrameMkLst>
            <pc:docMk/>
            <pc:sldMk cId="2798074368" sldId="267"/>
            <ac:graphicFrameMk id="6" creationId="{00000000-0000-0000-0000-000000000000}"/>
          </ac:graphicFrameMkLst>
        </pc:graphicFrameChg>
        <pc:picChg chg="add del mod">
          <ac:chgData name="justyna cichocka" userId="d8d69157bd0e7d79" providerId="LiveId" clId="{65F65B67-D939-4E8E-AF9F-B854A680F5E7}" dt="2021-12-13T19:05:45.128" v="7801" actId="478"/>
          <ac:picMkLst>
            <pc:docMk/>
            <pc:sldMk cId="2798074368" sldId="267"/>
            <ac:picMk id="3" creationId="{48268031-7DB3-415E-983A-365FBFCED526}"/>
          </ac:picMkLst>
        </pc:picChg>
      </pc:sldChg>
      <pc:sldChg chg="addSp delSp modSp mod">
        <pc:chgData name="justyna cichocka" userId="d8d69157bd0e7d79" providerId="LiveId" clId="{65F65B67-D939-4E8E-AF9F-B854A680F5E7}" dt="2021-12-13T15:41:23.749" v="6433" actId="20577"/>
        <pc:sldMkLst>
          <pc:docMk/>
          <pc:sldMk cId="3469376494" sldId="268"/>
        </pc:sldMkLst>
        <pc:spChg chg="mod">
          <ac:chgData name="justyna cichocka" userId="d8d69157bd0e7d79" providerId="LiveId" clId="{65F65B67-D939-4E8E-AF9F-B854A680F5E7}" dt="2021-12-11T20:16:24.007" v="3130" actId="404"/>
          <ac:spMkLst>
            <pc:docMk/>
            <pc:sldMk cId="3469376494" sldId="268"/>
            <ac:spMk id="2" creationId="{E4ADFB6F-FE0F-4E70-BB21-C2287227ED5F}"/>
          </ac:spMkLst>
        </pc:spChg>
        <pc:spChg chg="del mod">
          <ac:chgData name="justyna cichocka" userId="d8d69157bd0e7d79" providerId="LiveId" clId="{65F65B67-D939-4E8E-AF9F-B854A680F5E7}" dt="2021-12-11T19:02:39.641" v="2128" actId="478"/>
          <ac:spMkLst>
            <pc:docMk/>
            <pc:sldMk cId="3469376494" sldId="268"/>
            <ac:spMk id="3" creationId="{DECC5BA1-45D5-49A3-916C-E82C52EB6592}"/>
          </ac:spMkLst>
        </pc:spChg>
        <pc:spChg chg="del mod">
          <ac:chgData name="justyna cichocka" userId="d8d69157bd0e7d79" providerId="LiveId" clId="{65F65B67-D939-4E8E-AF9F-B854A680F5E7}" dt="2021-12-11T18:03:04.171" v="1102" actId="478"/>
          <ac:spMkLst>
            <pc:docMk/>
            <pc:sldMk cId="3469376494" sldId="268"/>
            <ac:spMk id="4" creationId="{C6562369-2013-453E-B49B-271C917646FE}"/>
          </ac:spMkLst>
        </pc:spChg>
        <pc:spChg chg="add del mod">
          <ac:chgData name="justyna cichocka" userId="d8d69157bd0e7d79" providerId="LiveId" clId="{65F65B67-D939-4E8E-AF9F-B854A680F5E7}" dt="2021-12-11T19:46:21.656" v="2962" actId="478"/>
          <ac:spMkLst>
            <pc:docMk/>
            <pc:sldMk cId="3469376494" sldId="268"/>
            <ac:spMk id="5" creationId="{244F038A-A403-4109-A02F-7C97C527BEB0}"/>
          </ac:spMkLst>
        </pc:spChg>
        <pc:spChg chg="add mod">
          <ac:chgData name="justyna cichocka" userId="d8d69157bd0e7d79" providerId="LiveId" clId="{65F65B67-D939-4E8E-AF9F-B854A680F5E7}" dt="2021-12-11T20:08:34.238" v="3104" actId="1076"/>
          <ac:spMkLst>
            <pc:docMk/>
            <pc:sldMk cId="3469376494" sldId="268"/>
            <ac:spMk id="6" creationId="{03B5C3D2-591D-4481-ABD3-A36268C1669F}"/>
          </ac:spMkLst>
        </pc:spChg>
        <pc:spChg chg="add mod">
          <ac:chgData name="justyna cichocka" userId="d8d69157bd0e7d79" providerId="LiveId" clId="{65F65B67-D939-4E8E-AF9F-B854A680F5E7}" dt="2021-12-13T15:41:23.749" v="6433" actId="20577"/>
          <ac:spMkLst>
            <pc:docMk/>
            <pc:sldMk cId="3469376494" sldId="268"/>
            <ac:spMk id="8" creationId="{467A9037-9A99-454B-B5CE-AF516FB7E9AA}"/>
          </ac:spMkLst>
        </pc:spChg>
      </pc:sldChg>
      <pc:sldChg chg="addSp delSp modSp del mod ord">
        <pc:chgData name="justyna cichocka" userId="d8d69157bd0e7d79" providerId="LiveId" clId="{65F65B67-D939-4E8E-AF9F-B854A680F5E7}" dt="2021-12-11T22:53:01.156" v="3454" actId="47"/>
        <pc:sldMkLst>
          <pc:docMk/>
          <pc:sldMk cId="841083866" sldId="269"/>
        </pc:sldMkLst>
        <pc:spChg chg="mod">
          <ac:chgData name="justyna cichocka" userId="d8d69157bd0e7d79" providerId="LiveId" clId="{65F65B67-D939-4E8E-AF9F-B854A680F5E7}" dt="2021-12-11T22:52:54.331" v="3453" actId="27636"/>
          <ac:spMkLst>
            <pc:docMk/>
            <pc:sldMk cId="841083866" sldId="269"/>
            <ac:spMk id="2" creationId="{9128CB86-3B9A-49B0-9D22-3728D04741A7}"/>
          </ac:spMkLst>
        </pc:spChg>
        <pc:graphicFrameChg chg="add del modGraphic">
          <ac:chgData name="justyna cichocka" userId="d8d69157bd0e7d79" providerId="LiveId" clId="{65F65B67-D939-4E8E-AF9F-B854A680F5E7}" dt="2021-12-11T20:05:38.437" v="3087" actId="478"/>
          <ac:graphicFrameMkLst>
            <pc:docMk/>
            <pc:sldMk cId="841083866" sldId="269"/>
            <ac:graphicFrameMk id="5" creationId="{879CE249-4FA2-469C-A989-7A6302F95E6D}"/>
          </ac:graphicFrameMkLst>
        </pc:graphicFrameChg>
      </pc:sldChg>
      <pc:sldChg chg="modSp del mod">
        <pc:chgData name="justyna cichocka" userId="d8d69157bd0e7d79" providerId="LiveId" clId="{65F65B67-D939-4E8E-AF9F-B854A680F5E7}" dt="2021-12-11T20:19:53.642" v="3142" actId="47"/>
        <pc:sldMkLst>
          <pc:docMk/>
          <pc:sldMk cId="2950839687" sldId="270"/>
        </pc:sldMkLst>
        <pc:spChg chg="mod">
          <ac:chgData name="justyna cichocka" userId="d8d69157bd0e7d79" providerId="LiveId" clId="{65F65B67-D939-4E8E-AF9F-B854A680F5E7}" dt="2021-12-11T20:01:13.404" v="3063" actId="27636"/>
          <ac:spMkLst>
            <pc:docMk/>
            <pc:sldMk cId="2950839687" sldId="270"/>
            <ac:spMk id="2" creationId="{5DD3DC93-49AF-4707-99ED-F77254B7E31D}"/>
          </ac:spMkLst>
        </pc:spChg>
      </pc:sldChg>
      <pc:sldChg chg="addSp modSp mod">
        <pc:chgData name="justyna cichocka" userId="d8d69157bd0e7d79" providerId="LiveId" clId="{65F65B67-D939-4E8E-AF9F-B854A680F5E7}" dt="2021-12-13T19:35:33.524" v="8208" actId="20577"/>
        <pc:sldMkLst>
          <pc:docMk/>
          <pc:sldMk cId="3128310337" sldId="271"/>
        </pc:sldMkLst>
        <pc:spChg chg="mod">
          <ac:chgData name="justyna cichocka" userId="d8d69157bd0e7d79" providerId="LiveId" clId="{65F65B67-D939-4E8E-AF9F-B854A680F5E7}" dt="2021-12-13T16:34:17.535" v="7011" actId="1076"/>
          <ac:spMkLst>
            <pc:docMk/>
            <pc:sldMk cId="3128310337" sldId="271"/>
            <ac:spMk id="2" creationId="{335395DA-CF41-4185-A72C-C7491578E0DC}"/>
          </ac:spMkLst>
        </pc:spChg>
        <pc:spChg chg="add mod">
          <ac:chgData name="justyna cichocka" userId="d8d69157bd0e7d79" providerId="LiveId" clId="{65F65B67-D939-4E8E-AF9F-B854A680F5E7}" dt="2021-12-13T19:35:33.524" v="8208" actId="20577"/>
          <ac:spMkLst>
            <pc:docMk/>
            <pc:sldMk cId="3128310337" sldId="271"/>
            <ac:spMk id="4" creationId="{722E472A-D0FF-4BC6-A76D-857F1DD23C55}"/>
          </ac:spMkLst>
        </pc:spChg>
        <pc:spChg chg="add mod">
          <ac:chgData name="justyna cichocka" userId="d8d69157bd0e7d79" providerId="LiveId" clId="{65F65B67-D939-4E8E-AF9F-B854A680F5E7}" dt="2021-12-13T16:35:00.216" v="7024" actId="1076"/>
          <ac:spMkLst>
            <pc:docMk/>
            <pc:sldMk cId="3128310337" sldId="271"/>
            <ac:spMk id="5" creationId="{AE4D60EC-0DA1-4A47-894C-14571185C4BA}"/>
          </ac:spMkLst>
        </pc:spChg>
      </pc:sldChg>
      <pc:sldChg chg="modSp del mod">
        <pc:chgData name="justyna cichocka" userId="d8d69157bd0e7d79" providerId="LiveId" clId="{65F65B67-D939-4E8E-AF9F-B854A680F5E7}" dt="2021-12-13T00:27:27.768" v="5182" actId="47"/>
        <pc:sldMkLst>
          <pc:docMk/>
          <pc:sldMk cId="1073345638" sldId="272"/>
        </pc:sldMkLst>
        <pc:spChg chg="mod">
          <ac:chgData name="justyna cichocka" userId="d8d69157bd0e7d79" providerId="LiveId" clId="{65F65B67-D939-4E8E-AF9F-B854A680F5E7}" dt="2021-12-13T00:27:24.761" v="5181" actId="20577"/>
          <ac:spMkLst>
            <pc:docMk/>
            <pc:sldMk cId="1073345638" sldId="272"/>
            <ac:spMk id="2" creationId="{C2B57823-3A4D-4D7E-97B1-3A566A29368D}"/>
          </ac:spMkLst>
        </pc:spChg>
      </pc:sldChg>
      <pc:sldChg chg="del">
        <pc:chgData name="justyna cichocka" userId="d8d69157bd0e7d79" providerId="LiveId" clId="{65F65B67-D939-4E8E-AF9F-B854A680F5E7}" dt="2021-12-11T17:57:45.054" v="1058" actId="47"/>
        <pc:sldMkLst>
          <pc:docMk/>
          <pc:sldMk cId="860261149" sldId="273"/>
        </pc:sldMkLst>
      </pc:sldChg>
      <pc:sldChg chg="addSp delSp modSp mod">
        <pc:chgData name="justyna cichocka" userId="d8d69157bd0e7d79" providerId="LiveId" clId="{65F65B67-D939-4E8E-AF9F-B854A680F5E7}" dt="2021-12-13T18:56:04.811" v="7721" actId="20577"/>
        <pc:sldMkLst>
          <pc:docMk/>
          <pc:sldMk cId="3709556783" sldId="274"/>
        </pc:sldMkLst>
        <pc:spChg chg="add mod">
          <ac:chgData name="justyna cichocka" userId="d8d69157bd0e7d79" providerId="LiveId" clId="{65F65B67-D939-4E8E-AF9F-B854A680F5E7}" dt="2021-12-12T21:29:49.463" v="4361" actId="20577"/>
          <ac:spMkLst>
            <pc:docMk/>
            <pc:sldMk cId="3709556783" sldId="274"/>
            <ac:spMk id="3" creationId="{654C981E-5A65-4C4E-854D-095D212EF2F7}"/>
          </ac:spMkLst>
        </pc:spChg>
        <pc:spChg chg="add mod">
          <ac:chgData name="justyna cichocka" userId="d8d69157bd0e7d79" providerId="LiveId" clId="{65F65B67-D939-4E8E-AF9F-B854A680F5E7}" dt="2021-12-13T00:34:00.059" v="5243" actId="1076"/>
          <ac:spMkLst>
            <pc:docMk/>
            <pc:sldMk cId="3709556783" sldId="274"/>
            <ac:spMk id="4" creationId="{2FE54A2E-0C01-4FA1-8563-419A91267A18}"/>
          </ac:spMkLst>
        </pc:spChg>
        <pc:graphicFrameChg chg="add del mod modGraphic">
          <ac:chgData name="justyna cichocka" userId="d8d69157bd0e7d79" providerId="LiveId" clId="{65F65B67-D939-4E8E-AF9F-B854A680F5E7}" dt="2021-12-11T16:19:48.905" v="293" actId="3680"/>
          <ac:graphicFrameMkLst>
            <pc:docMk/>
            <pc:sldMk cId="3709556783" sldId="274"/>
            <ac:graphicFrameMk id="5" creationId="{71FA8DCE-9B16-4E76-9B3E-CE97F0C88CFD}"/>
          </ac:graphicFrameMkLst>
        </pc:graphicFrameChg>
        <pc:graphicFrameChg chg="add mod modGraphic">
          <ac:chgData name="justyna cichocka" userId="d8d69157bd0e7d79" providerId="LiveId" clId="{65F65B67-D939-4E8E-AF9F-B854A680F5E7}" dt="2021-12-13T18:56:04.811" v="7721" actId="20577"/>
          <ac:graphicFrameMkLst>
            <pc:docMk/>
            <pc:sldMk cId="3709556783" sldId="274"/>
            <ac:graphicFrameMk id="6" creationId="{BE85144A-670D-4431-BC32-BC958ED2AD92}"/>
          </ac:graphicFrameMkLst>
        </pc:graphicFrameChg>
        <pc:picChg chg="del mod">
          <ac:chgData name="justyna cichocka" userId="d8d69157bd0e7d79" providerId="LiveId" clId="{65F65B67-D939-4E8E-AF9F-B854A680F5E7}" dt="2021-12-11T16:19:14.620" v="287" actId="478"/>
          <ac:picMkLst>
            <pc:docMk/>
            <pc:sldMk cId="3709556783" sldId="274"/>
            <ac:picMk id="3" creationId="{5932AEF9-981F-4473-9A89-D6189FE79482}"/>
          </ac:picMkLst>
        </pc:picChg>
      </pc:sldChg>
      <pc:sldChg chg="new del">
        <pc:chgData name="justyna cichocka" userId="d8d69157bd0e7d79" providerId="LiveId" clId="{65F65B67-D939-4E8E-AF9F-B854A680F5E7}" dt="2021-12-11T16:16:33.115" v="256" actId="47"/>
        <pc:sldMkLst>
          <pc:docMk/>
          <pc:sldMk cId="276476709" sldId="275"/>
        </pc:sldMkLst>
      </pc:sldChg>
      <pc:sldChg chg="addSp delSp modSp new mod">
        <pc:chgData name="justyna cichocka" userId="d8d69157bd0e7d79" providerId="LiveId" clId="{65F65B67-D939-4E8E-AF9F-B854A680F5E7}" dt="2021-12-13T16:22:58.238" v="6843" actId="20577"/>
        <pc:sldMkLst>
          <pc:docMk/>
          <pc:sldMk cId="1277225020" sldId="275"/>
        </pc:sldMkLst>
        <pc:spChg chg="add mod">
          <ac:chgData name="justyna cichocka" userId="d8d69157bd0e7d79" providerId="LiveId" clId="{65F65B67-D939-4E8E-AF9F-B854A680F5E7}" dt="2021-12-13T01:22:45.969" v="5738" actId="1076"/>
          <ac:spMkLst>
            <pc:docMk/>
            <pc:sldMk cId="1277225020" sldId="275"/>
            <ac:spMk id="3" creationId="{0FBDE47D-AB56-4D63-8183-E7103BFD6A61}"/>
          </ac:spMkLst>
        </pc:spChg>
        <pc:spChg chg="add mod">
          <ac:chgData name="justyna cichocka" userId="d8d69157bd0e7d79" providerId="LiveId" clId="{65F65B67-D939-4E8E-AF9F-B854A680F5E7}" dt="2021-12-13T00:35:59.827" v="5259" actId="1076"/>
          <ac:spMkLst>
            <pc:docMk/>
            <pc:sldMk cId="1277225020" sldId="275"/>
            <ac:spMk id="5" creationId="{69F9426C-C3DA-4D13-84F6-FDABC73778DB}"/>
          </ac:spMkLst>
        </pc:spChg>
        <pc:graphicFrameChg chg="add del mod modGraphic">
          <ac:chgData name="justyna cichocka" userId="d8d69157bd0e7d79" providerId="LiveId" clId="{65F65B67-D939-4E8E-AF9F-B854A680F5E7}" dt="2021-12-11T16:41:49.705" v="396" actId="3680"/>
          <ac:graphicFrameMkLst>
            <pc:docMk/>
            <pc:sldMk cId="1277225020" sldId="275"/>
            <ac:graphicFrameMk id="3" creationId="{1F2B04B2-155B-4214-9D58-F4703D9697A3}"/>
          </ac:graphicFrameMkLst>
        </pc:graphicFrameChg>
        <pc:graphicFrameChg chg="add mod modGraphic">
          <ac:chgData name="justyna cichocka" userId="d8d69157bd0e7d79" providerId="LiveId" clId="{65F65B67-D939-4E8E-AF9F-B854A680F5E7}" dt="2021-12-13T16:22:58.238" v="6843" actId="20577"/>
          <ac:graphicFrameMkLst>
            <pc:docMk/>
            <pc:sldMk cId="1277225020" sldId="275"/>
            <ac:graphicFrameMk id="4" creationId="{8FC15648-AA79-480F-907C-DAB6152C9AF7}"/>
          </ac:graphicFrameMkLst>
        </pc:graphicFrameChg>
      </pc:sldChg>
      <pc:sldChg chg="addSp delSp modSp new del mod setBg">
        <pc:chgData name="justyna cichocka" userId="d8d69157bd0e7d79" providerId="LiveId" clId="{65F65B67-D939-4E8E-AF9F-B854A680F5E7}" dt="2021-12-11T16:17:19.838" v="270" actId="47"/>
        <pc:sldMkLst>
          <pc:docMk/>
          <pc:sldMk cId="3049333573" sldId="275"/>
        </pc:sldMkLst>
        <pc:spChg chg="mod ord">
          <ac:chgData name="justyna cichocka" userId="d8d69157bd0e7d79" providerId="LiveId" clId="{65F65B67-D939-4E8E-AF9F-B854A680F5E7}" dt="2021-12-11T16:17:13.992" v="268" actId="26606"/>
          <ac:spMkLst>
            <pc:docMk/>
            <pc:sldMk cId="3049333573" sldId="275"/>
            <ac:spMk id="2" creationId="{6D9A698D-F74E-47ED-A1B5-12620EBA9ECC}"/>
          </ac:spMkLst>
        </pc:spChg>
        <pc:spChg chg="add del">
          <ac:chgData name="justyna cichocka" userId="d8d69157bd0e7d79" providerId="LiveId" clId="{65F65B67-D939-4E8E-AF9F-B854A680F5E7}" dt="2021-12-11T16:17:13.992" v="268" actId="26606"/>
          <ac:spMkLst>
            <pc:docMk/>
            <pc:sldMk cId="3049333573" sldId="275"/>
            <ac:spMk id="8" creationId="{F733538D-5433-42E7-AA08-DC5FDEDA47A7}"/>
          </ac:spMkLst>
        </pc:spChg>
        <pc:spChg chg="add del">
          <ac:chgData name="justyna cichocka" userId="d8d69157bd0e7d79" providerId="LiveId" clId="{65F65B67-D939-4E8E-AF9F-B854A680F5E7}" dt="2021-12-11T16:16:55.940" v="262" actId="26606"/>
          <ac:spMkLst>
            <pc:docMk/>
            <pc:sldMk cId="3049333573" sldId="275"/>
            <ac:spMk id="13" creationId="{DC1875E5-3E3D-49D0-A84D-62C1DE8DE71B}"/>
          </ac:spMkLst>
        </pc:spChg>
        <pc:spChg chg="add del">
          <ac:chgData name="justyna cichocka" userId="d8d69157bd0e7d79" providerId="LiveId" clId="{65F65B67-D939-4E8E-AF9F-B854A680F5E7}" dt="2021-12-11T16:16:55.940" v="262" actId="26606"/>
          <ac:spMkLst>
            <pc:docMk/>
            <pc:sldMk cId="3049333573" sldId="275"/>
            <ac:spMk id="15" creationId="{72E3803C-85E6-4CB3-8361-219B2398D9F3}"/>
          </ac:spMkLst>
        </pc:spChg>
        <pc:spChg chg="add del">
          <ac:chgData name="justyna cichocka" userId="d8d69157bd0e7d79" providerId="LiveId" clId="{65F65B67-D939-4E8E-AF9F-B854A680F5E7}" dt="2021-12-11T16:17:00.595" v="264" actId="26606"/>
          <ac:spMkLst>
            <pc:docMk/>
            <pc:sldMk cId="3049333573" sldId="275"/>
            <ac:spMk id="17" creationId="{23E3CED3-8830-45C9-8D6C-F4ECADD4F114}"/>
          </ac:spMkLst>
        </pc:spChg>
        <pc:spChg chg="add del">
          <ac:chgData name="justyna cichocka" userId="d8d69157bd0e7d79" providerId="LiveId" clId="{65F65B67-D939-4E8E-AF9F-B854A680F5E7}" dt="2021-12-11T16:17:00.595" v="264" actId="26606"/>
          <ac:spMkLst>
            <pc:docMk/>
            <pc:sldMk cId="3049333573" sldId="275"/>
            <ac:spMk id="18" creationId="{66F2D62A-C66C-42DF-8C05-99B0B1A8BED0}"/>
          </ac:spMkLst>
        </pc:spChg>
        <pc:picChg chg="add del mod">
          <ac:chgData name="justyna cichocka" userId="d8d69157bd0e7d79" providerId="LiveId" clId="{65F65B67-D939-4E8E-AF9F-B854A680F5E7}" dt="2021-12-11T16:17:14.474" v="269"/>
          <ac:picMkLst>
            <pc:docMk/>
            <pc:sldMk cId="3049333573" sldId="275"/>
            <ac:picMk id="3" creationId="{5D8DFC78-4883-48A3-8E6C-624F6311483B}"/>
          </ac:picMkLst>
        </pc:picChg>
      </pc:sldChg>
      <pc:sldChg chg="addSp delSp modSp new del mod ord">
        <pc:chgData name="justyna cichocka" userId="d8d69157bd0e7d79" providerId="LiveId" clId="{65F65B67-D939-4E8E-AF9F-B854A680F5E7}" dt="2021-12-12T19:18:40.507" v="4096" actId="47"/>
        <pc:sldMkLst>
          <pc:docMk/>
          <pc:sldMk cId="1000201770" sldId="276"/>
        </pc:sldMkLst>
        <pc:spChg chg="add del mod">
          <ac:chgData name="justyna cichocka" userId="d8d69157bd0e7d79" providerId="LiveId" clId="{65F65B67-D939-4E8E-AF9F-B854A680F5E7}" dt="2021-12-12T19:18:39.613" v="4095"/>
          <ac:spMkLst>
            <pc:docMk/>
            <pc:sldMk cId="1000201770" sldId="276"/>
            <ac:spMk id="3" creationId="{D79AAC73-D72B-460B-87AD-0B6049E59070}"/>
          </ac:spMkLst>
        </pc:spChg>
      </pc:sldChg>
      <pc:sldChg chg="addSp modSp new mod">
        <pc:chgData name="justyna cichocka" userId="d8d69157bd0e7d79" providerId="LiveId" clId="{65F65B67-D939-4E8E-AF9F-B854A680F5E7}" dt="2021-12-13T19:37:27.968" v="8229" actId="20577"/>
        <pc:sldMkLst>
          <pc:docMk/>
          <pc:sldMk cId="1543408964" sldId="276"/>
        </pc:sldMkLst>
        <pc:spChg chg="add mod">
          <ac:chgData name="justyna cichocka" userId="d8d69157bd0e7d79" providerId="LiveId" clId="{65F65B67-D939-4E8E-AF9F-B854A680F5E7}" dt="2021-12-13T19:37:27.968" v="8229" actId="20577"/>
          <ac:spMkLst>
            <pc:docMk/>
            <pc:sldMk cId="1543408964" sldId="276"/>
            <ac:spMk id="3" creationId="{00396BE1-5FDC-4406-9256-344679D44B28}"/>
          </ac:spMkLst>
        </pc:spChg>
        <pc:spChg chg="add mod">
          <ac:chgData name="justyna cichocka" userId="d8d69157bd0e7d79" providerId="LiveId" clId="{65F65B67-D939-4E8E-AF9F-B854A680F5E7}" dt="2021-12-13T16:41:22.288" v="7094" actId="1076"/>
          <ac:spMkLst>
            <pc:docMk/>
            <pc:sldMk cId="1543408964" sldId="276"/>
            <ac:spMk id="4" creationId="{70B8D992-99E6-4F2C-B676-22A1CAD2379E}"/>
          </ac:spMkLst>
        </pc:spChg>
      </pc:sldChg>
      <pc:sldChg chg="modSp new mod">
        <pc:chgData name="justyna cichocka" userId="d8d69157bd0e7d79" providerId="LiveId" clId="{65F65B67-D939-4E8E-AF9F-B854A680F5E7}" dt="2021-12-13T19:43:01.746" v="8300" actId="6549"/>
        <pc:sldMkLst>
          <pc:docMk/>
          <pc:sldMk cId="1180916778" sldId="277"/>
        </pc:sldMkLst>
        <pc:spChg chg="mod">
          <ac:chgData name="justyna cichocka" userId="d8d69157bd0e7d79" providerId="LiveId" clId="{65F65B67-D939-4E8E-AF9F-B854A680F5E7}" dt="2021-12-13T19:43:01.746" v="8300" actId="6549"/>
          <ac:spMkLst>
            <pc:docMk/>
            <pc:sldMk cId="1180916778" sldId="277"/>
            <ac:spMk id="2" creationId="{E59438AE-C327-44B9-92C7-EDFAE32CC15D}"/>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496B6E3-94F1-4D4B-B2A9-5E133E7C9858}"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en-GB"/>
        </a:p>
      </dgm:t>
    </dgm:pt>
    <dgm:pt modelId="{3692FD2D-EE99-4666-9D42-85651BBE77FA}">
      <dgm:prSet phldrT="[Text]" custT="1"/>
      <dgm:spPr>
        <a:solidFill>
          <a:schemeClr val="accent2">
            <a:lumMod val="60000"/>
            <a:lumOff val="40000"/>
          </a:schemeClr>
        </a:solidFill>
      </dgm:spPr>
      <dgm:t>
        <a:bodyPr/>
        <a:lstStyle/>
        <a:p>
          <a:r>
            <a:rPr kumimoji="0" lang="en-US" sz="28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Introduction</a:t>
          </a:r>
          <a:r>
            <a:rPr kumimoji="0" lang="en-US" sz="30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endParaRPr kumimoji="0" lang="en-GB" sz="30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dgm:t>
    </dgm:pt>
    <dgm:pt modelId="{72FB2AAD-AB98-400D-88AA-5EC8E19DB949}" type="parTrans" cxnId="{FCA42CD6-A7C4-479E-8FAC-CFFD2F0FE7C6}">
      <dgm:prSet/>
      <dgm:spPr/>
      <dgm:t>
        <a:bodyPr/>
        <a:lstStyle/>
        <a:p>
          <a:endParaRPr lang="en-GB"/>
        </a:p>
      </dgm:t>
    </dgm:pt>
    <dgm:pt modelId="{7FAEC8A0-039B-4053-A58A-2341BECC3E52}" type="sibTrans" cxnId="{FCA42CD6-A7C4-479E-8FAC-CFFD2F0FE7C6}">
      <dgm:prSet/>
      <dgm:spPr/>
      <dgm:t>
        <a:bodyPr/>
        <a:lstStyle/>
        <a:p>
          <a:endParaRPr lang="en-GB"/>
        </a:p>
      </dgm:t>
    </dgm:pt>
    <dgm:pt modelId="{8D0AECF7-1498-4E00-918A-AE1EE23507C4}">
      <dgm:prSet phldrT="[Text]" custT="1"/>
      <dgm:spPr>
        <a:solidFill>
          <a:schemeClr val="accent2">
            <a:lumMod val="60000"/>
            <a:lumOff val="40000"/>
          </a:schemeClr>
        </a:solidFill>
      </dgm:spPr>
      <dgm:t>
        <a:bodyPr/>
        <a:lstStyle/>
        <a:p>
          <a:r>
            <a:rPr kumimoji="0" lang="en-US" sz="28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Aim of study &amp; Objective </a:t>
          </a:r>
          <a:endParaRPr kumimoji="0" lang="en-GB" sz="2800" b="1"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dgm:t>
    </dgm:pt>
    <dgm:pt modelId="{E9FCA741-CF46-4CBA-9160-B5459C8665E1}" type="parTrans" cxnId="{2BABFFAC-E747-4854-A8BD-313F582B5F21}">
      <dgm:prSet/>
      <dgm:spPr/>
      <dgm:t>
        <a:bodyPr/>
        <a:lstStyle/>
        <a:p>
          <a:endParaRPr lang="en-GB"/>
        </a:p>
      </dgm:t>
    </dgm:pt>
    <dgm:pt modelId="{6D24BEB6-4596-4D6E-9287-F6F14E8B2BD1}" type="sibTrans" cxnId="{2BABFFAC-E747-4854-A8BD-313F582B5F21}">
      <dgm:prSet/>
      <dgm:spPr/>
      <dgm:t>
        <a:bodyPr/>
        <a:lstStyle/>
        <a:p>
          <a:endParaRPr lang="en-GB"/>
        </a:p>
      </dgm:t>
    </dgm:pt>
    <dgm:pt modelId="{DBB943AB-98CC-467F-8496-DE931D969B59}">
      <dgm:prSet phldrT="[Text]" custT="1"/>
      <dgm:spPr>
        <a:solidFill>
          <a:schemeClr val="accent2">
            <a:lumMod val="60000"/>
            <a:lumOff val="40000"/>
          </a:schemeClr>
        </a:solidFill>
      </dgm:spPr>
      <dgm:t>
        <a:bodyPr/>
        <a:lstStyle/>
        <a:p>
          <a:r>
            <a:rPr kumimoji="0" lang="en-US" sz="28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Methods</a:t>
          </a:r>
          <a:r>
            <a:rPr kumimoji="0" lang="en-US" sz="30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endParaRPr kumimoji="0" lang="en-GB" sz="30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dgm:t>
    </dgm:pt>
    <dgm:pt modelId="{1E9B3029-7993-4994-B452-A9885F168CAE}" type="parTrans" cxnId="{C9E4B6A4-8FBF-4EA6-A4AE-5636E972883A}">
      <dgm:prSet/>
      <dgm:spPr/>
      <dgm:t>
        <a:bodyPr/>
        <a:lstStyle/>
        <a:p>
          <a:endParaRPr lang="en-GB"/>
        </a:p>
      </dgm:t>
    </dgm:pt>
    <dgm:pt modelId="{ED3AB588-D50F-4CE4-B884-8F6960D1243B}" type="sibTrans" cxnId="{C9E4B6A4-8FBF-4EA6-A4AE-5636E972883A}">
      <dgm:prSet/>
      <dgm:spPr/>
      <dgm:t>
        <a:bodyPr/>
        <a:lstStyle/>
        <a:p>
          <a:endParaRPr lang="en-GB"/>
        </a:p>
      </dgm:t>
    </dgm:pt>
    <dgm:pt modelId="{E41655A1-9DDF-4FD0-A707-4B3D1B8CD0B5}" type="pres">
      <dgm:prSet presAssocID="{B496B6E3-94F1-4D4B-B2A9-5E133E7C9858}" presName="Name0" presStyleCnt="0">
        <dgm:presLayoutVars>
          <dgm:chMax val="7"/>
          <dgm:chPref val="7"/>
          <dgm:dir/>
        </dgm:presLayoutVars>
      </dgm:prSet>
      <dgm:spPr/>
    </dgm:pt>
    <dgm:pt modelId="{F7BACA60-8FCD-427B-B28A-00BBE22711E6}" type="pres">
      <dgm:prSet presAssocID="{B496B6E3-94F1-4D4B-B2A9-5E133E7C9858}" presName="Name1" presStyleCnt="0"/>
      <dgm:spPr/>
    </dgm:pt>
    <dgm:pt modelId="{D44C77AC-9863-49C4-94BB-B750A0084462}" type="pres">
      <dgm:prSet presAssocID="{B496B6E3-94F1-4D4B-B2A9-5E133E7C9858}" presName="cycle" presStyleCnt="0"/>
      <dgm:spPr/>
    </dgm:pt>
    <dgm:pt modelId="{E0FA7096-52AC-4197-95D3-2897A29F412D}" type="pres">
      <dgm:prSet presAssocID="{B496B6E3-94F1-4D4B-B2A9-5E133E7C9858}" presName="srcNode" presStyleLbl="node1" presStyleIdx="0" presStyleCnt="3"/>
      <dgm:spPr/>
    </dgm:pt>
    <dgm:pt modelId="{3045017B-FA9B-48B1-B144-590D414DCFA0}" type="pres">
      <dgm:prSet presAssocID="{B496B6E3-94F1-4D4B-B2A9-5E133E7C9858}" presName="conn" presStyleLbl="parChTrans1D2" presStyleIdx="0" presStyleCnt="1"/>
      <dgm:spPr/>
    </dgm:pt>
    <dgm:pt modelId="{2C42FCD4-7C91-4C6F-AAA4-99DA9D3E39CF}" type="pres">
      <dgm:prSet presAssocID="{B496B6E3-94F1-4D4B-B2A9-5E133E7C9858}" presName="extraNode" presStyleLbl="node1" presStyleIdx="0" presStyleCnt="3"/>
      <dgm:spPr/>
    </dgm:pt>
    <dgm:pt modelId="{6055EA97-0954-4C84-B9A4-E86E6211D72F}" type="pres">
      <dgm:prSet presAssocID="{B496B6E3-94F1-4D4B-B2A9-5E133E7C9858}" presName="dstNode" presStyleLbl="node1" presStyleIdx="0" presStyleCnt="3"/>
      <dgm:spPr/>
    </dgm:pt>
    <dgm:pt modelId="{FFF5BDF1-7C31-46A4-A1A2-E85FF151152D}" type="pres">
      <dgm:prSet presAssocID="{3692FD2D-EE99-4666-9D42-85651BBE77FA}" presName="text_1" presStyleLbl="node1" presStyleIdx="0" presStyleCnt="3" custScaleY="116551" custLinFactNeighborX="-920" custLinFactNeighborY="1539">
        <dgm:presLayoutVars>
          <dgm:bulletEnabled val="1"/>
        </dgm:presLayoutVars>
      </dgm:prSet>
      <dgm:spPr/>
    </dgm:pt>
    <dgm:pt modelId="{26C8B116-1B8E-47C5-8E02-F8913FBDAF43}" type="pres">
      <dgm:prSet presAssocID="{3692FD2D-EE99-4666-9D42-85651BBE77FA}" presName="accent_1" presStyleCnt="0"/>
      <dgm:spPr/>
    </dgm:pt>
    <dgm:pt modelId="{49546532-C618-4393-B50A-3F271532688D}" type="pres">
      <dgm:prSet presAssocID="{3692FD2D-EE99-4666-9D42-85651BBE77FA}" presName="accentRepeatNode" presStyleLbl="solidFgAcc1" presStyleIdx="0" presStyleCnt="3" custLinFactNeighborX="-2326" custLinFactNeighborY="1231"/>
      <dgm:spPr>
        <a:solidFill>
          <a:schemeClr val="accent1">
            <a:lumMod val="20000"/>
            <a:lumOff val="80000"/>
          </a:schemeClr>
        </a:solidFill>
      </dgm:spPr>
    </dgm:pt>
    <dgm:pt modelId="{CE9AEC27-ABFE-43EC-BE74-59F765AB4A50}" type="pres">
      <dgm:prSet presAssocID="{8D0AECF7-1498-4E00-918A-AE1EE23507C4}" presName="text_2" presStyleLbl="node1" presStyleIdx="1" presStyleCnt="3" custScaleY="127376">
        <dgm:presLayoutVars>
          <dgm:bulletEnabled val="1"/>
        </dgm:presLayoutVars>
      </dgm:prSet>
      <dgm:spPr/>
    </dgm:pt>
    <dgm:pt modelId="{4F4B853D-B675-4CA2-948A-10B87187B6AA}" type="pres">
      <dgm:prSet presAssocID="{8D0AECF7-1498-4E00-918A-AE1EE23507C4}" presName="accent_2" presStyleCnt="0"/>
      <dgm:spPr/>
    </dgm:pt>
    <dgm:pt modelId="{4C319E1F-1D01-45BC-89DD-647C3D551EC0}" type="pres">
      <dgm:prSet presAssocID="{8D0AECF7-1498-4E00-918A-AE1EE23507C4}" presName="accentRepeatNode" presStyleLbl="solidFgAcc1" presStyleIdx="1" presStyleCnt="3"/>
      <dgm:spPr>
        <a:solidFill>
          <a:schemeClr val="accent1">
            <a:lumMod val="20000"/>
            <a:lumOff val="80000"/>
          </a:schemeClr>
        </a:solidFill>
      </dgm:spPr>
    </dgm:pt>
    <dgm:pt modelId="{AC7ECB10-2BF6-4822-B859-4515D528F25C}" type="pres">
      <dgm:prSet presAssocID="{DBB943AB-98CC-467F-8496-DE931D969B59}" presName="text_3" presStyleLbl="node1" presStyleIdx="2" presStyleCnt="3" custScaleY="110503">
        <dgm:presLayoutVars>
          <dgm:bulletEnabled val="1"/>
        </dgm:presLayoutVars>
      </dgm:prSet>
      <dgm:spPr/>
    </dgm:pt>
    <dgm:pt modelId="{B3612CAD-EB09-4BB9-B717-D28710E962E0}" type="pres">
      <dgm:prSet presAssocID="{DBB943AB-98CC-467F-8496-DE931D969B59}" presName="accent_3" presStyleCnt="0"/>
      <dgm:spPr/>
    </dgm:pt>
    <dgm:pt modelId="{8CB54FD7-AA4F-483D-BD41-89D29A8305BB}" type="pres">
      <dgm:prSet presAssocID="{DBB943AB-98CC-467F-8496-DE931D969B59}" presName="accentRepeatNode" presStyleLbl="solidFgAcc1" presStyleIdx="2" presStyleCnt="3"/>
      <dgm:spPr>
        <a:solidFill>
          <a:schemeClr val="accent1">
            <a:lumMod val="20000"/>
            <a:lumOff val="80000"/>
          </a:schemeClr>
        </a:solidFill>
      </dgm:spPr>
    </dgm:pt>
  </dgm:ptLst>
  <dgm:cxnLst>
    <dgm:cxn modelId="{FA9E072A-ED15-4F7F-A6F4-20FEEBCC8A55}" type="presOf" srcId="{B496B6E3-94F1-4D4B-B2A9-5E133E7C9858}" destId="{E41655A1-9DDF-4FD0-A707-4B3D1B8CD0B5}" srcOrd="0" destOrd="0" presId="urn:microsoft.com/office/officeart/2008/layout/VerticalCurvedList"/>
    <dgm:cxn modelId="{B23EAF39-C224-46B9-894F-3525A73556C7}" type="presOf" srcId="{8D0AECF7-1498-4E00-918A-AE1EE23507C4}" destId="{CE9AEC27-ABFE-43EC-BE74-59F765AB4A50}" srcOrd="0" destOrd="0" presId="urn:microsoft.com/office/officeart/2008/layout/VerticalCurvedList"/>
    <dgm:cxn modelId="{C83D784F-FABD-4F7F-86D5-36ECDFC66AFF}" type="presOf" srcId="{DBB943AB-98CC-467F-8496-DE931D969B59}" destId="{AC7ECB10-2BF6-4822-B859-4515D528F25C}" srcOrd="0" destOrd="0" presId="urn:microsoft.com/office/officeart/2008/layout/VerticalCurvedList"/>
    <dgm:cxn modelId="{F233258A-2C7B-4884-9DFF-2C08216E9BB9}" type="presOf" srcId="{3692FD2D-EE99-4666-9D42-85651BBE77FA}" destId="{FFF5BDF1-7C31-46A4-A1A2-E85FF151152D}" srcOrd="0" destOrd="0" presId="urn:microsoft.com/office/officeart/2008/layout/VerticalCurvedList"/>
    <dgm:cxn modelId="{C9E4B6A4-8FBF-4EA6-A4AE-5636E972883A}" srcId="{B496B6E3-94F1-4D4B-B2A9-5E133E7C9858}" destId="{DBB943AB-98CC-467F-8496-DE931D969B59}" srcOrd="2" destOrd="0" parTransId="{1E9B3029-7993-4994-B452-A9885F168CAE}" sibTransId="{ED3AB588-D50F-4CE4-B884-8F6960D1243B}"/>
    <dgm:cxn modelId="{2BABFFAC-E747-4854-A8BD-313F582B5F21}" srcId="{B496B6E3-94F1-4D4B-B2A9-5E133E7C9858}" destId="{8D0AECF7-1498-4E00-918A-AE1EE23507C4}" srcOrd="1" destOrd="0" parTransId="{E9FCA741-CF46-4CBA-9160-B5459C8665E1}" sibTransId="{6D24BEB6-4596-4D6E-9287-F6F14E8B2BD1}"/>
    <dgm:cxn modelId="{04EB15C1-6D18-4EF8-AE17-2C36AE2108CD}" type="presOf" srcId="{7FAEC8A0-039B-4053-A58A-2341BECC3E52}" destId="{3045017B-FA9B-48B1-B144-590D414DCFA0}" srcOrd="0" destOrd="0" presId="urn:microsoft.com/office/officeart/2008/layout/VerticalCurvedList"/>
    <dgm:cxn modelId="{FCA42CD6-A7C4-479E-8FAC-CFFD2F0FE7C6}" srcId="{B496B6E3-94F1-4D4B-B2A9-5E133E7C9858}" destId="{3692FD2D-EE99-4666-9D42-85651BBE77FA}" srcOrd="0" destOrd="0" parTransId="{72FB2AAD-AB98-400D-88AA-5EC8E19DB949}" sibTransId="{7FAEC8A0-039B-4053-A58A-2341BECC3E52}"/>
    <dgm:cxn modelId="{8B9F33FB-9211-4535-A94C-D73B0EB0E138}" type="presParOf" srcId="{E41655A1-9DDF-4FD0-A707-4B3D1B8CD0B5}" destId="{F7BACA60-8FCD-427B-B28A-00BBE22711E6}" srcOrd="0" destOrd="0" presId="urn:microsoft.com/office/officeart/2008/layout/VerticalCurvedList"/>
    <dgm:cxn modelId="{13A9B188-5EBC-4901-847C-0B5C83213939}" type="presParOf" srcId="{F7BACA60-8FCD-427B-B28A-00BBE22711E6}" destId="{D44C77AC-9863-49C4-94BB-B750A0084462}" srcOrd="0" destOrd="0" presId="urn:microsoft.com/office/officeart/2008/layout/VerticalCurvedList"/>
    <dgm:cxn modelId="{097D301A-F7C3-4AE0-A6D2-0AFC51CEA5A3}" type="presParOf" srcId="{D44C77AC-9863-49C4-94BB-B750A0084462}" destId="{E0FA7096-52AC-4197-95D3-2897A29F412D}" srcOrd="0" destOrd="0" presId="urn:microsoft.com/office/officeart/2008/layout/VerticalCurvedList"/>
    <dgm:cxn modelId="{37578DC9-90FB-4F54-83F8-3D27FC0E9D83}" type="presParOf" srcId="{D44C77AC-9863-49C4-94BB-B750A0084462}" destId="{3045017B-FA9B-48B1-B144-590D414DCFA0}" srcOrd="1" destOrd="0" presId="urn:microsoft.com/office/officeart/2008/layout/VerticalCurvedList"/>
    <dgm:cxn modelId="{0DFE4CB5-9052-4481-BDF1-4E8CFF284BCE}" type="presParOf" srcId="{D44C77AC-9863-49C4-94BB-B750A0084462}" destId="{2C42FCD4-7C91-4C6F-AAA4-99DA9D3E39CF}" srcOrd="2" destOrd="0" presId="urn:microsoft.com/office/officeart/2008/layout/VerticalCurvedList"/>
    <dgm:cxn modelId="{12DB023A-F46F-4861-9D44-1E921ECC70B1}" type="presParOf" srcId="{D44C77AC-9863-49C4-94BB-B750A0084462}" destId="{6055EA97-0954-4C84-B9A4-E86E6211D72F}" srcOrd="3" destOrd="0" presId="urn:microsoft.com/office/officeart/2008/layout/VerticalCurvedList"/>
    <dgm:cxn modelId="{D7D3A485-0948-4BA5-BC26-5A9F156A9FD7}" type="presParOf" srcId="{F7BACA60-8FCD-427B-B28A-00BBE22711E6}" destId="{FFF5BDF1-7C31-46A4-A1A2-E85FF151152D}" srcOrd="1" destOrd="0" presId="urn:microsoft.com/office/officeart/2008/layout/VerticalCurvedList"/>
    <dgm:cxn modelId="{DE9AF4DA-BEDA-443D-8F7A-33E3302264FC}" type="presParOf" srcId="{F7BACA60-8FCD-427B-B28A-00BBE22711E6}" destId="{26C8B116-1B8E-47C5-8E02-F8913FBDAF43}" srcOrd="2" destOrd="0" presId="urn:microsoft.com/office/officeart/2008/layout/VerticalCurvedList"/>
    <dgm:cxn modelId="{59CC91D7-BE24-4D9D-8648-C314A0D51771}" type="presParOf" srcId="{26C8B116-1B8E-47C5-8E02-F8913FBDAF43}" destId="{49546532-C618-4393-B50A-3F271532688D}" srcOrd="0" destOrd="0" presId="urn:microsoft.com/office/officeart/2008/layout/VerticalCurvedList"/>
    <dgm:cxn modelId="{5644EC58-98BC-4086-82EE-9CF8D59B4140}" type="presParOf" srcId="{F7BACA60-8FCD-427B-B28A-00BBE22711E6}" destId="{CE9AEC27-ABFE-43EC-BE74-59F765AB4A50}" srcOrd="3" destOrd="0" presId="urn:microsoft.com/office/officeart/2008/layout/VerticalCurvedList"/>
    <dgm:cxn modelId="{827ADA74-D2F7-455A-BA43-42B982F91D07}" type="presParOf" srcId="{F7BACA60-8FCD-427B-B28A-00BBE22711E6}" destId="{4F4B853D-B675-4CA2-948A-10B87187B6AA}" srcOrd="4" destOrd="0" presId="urn:microsoft.com/office/officeart/2008/layout/VerticalCurvedList"/>
    <dgm:cxn modelId="{05EBB4DF-0903-49E9-87BE-C00DF18398ED}" type="presParOf" srcId="{4F4B853D-B675-4CA2-948A-10B87187B6AA}" destId="{4C319E1F-1D01-45BC-89DD-647C3D551EC0}" srcOrd="0" destOrd="0" presId="urn:microsoft.com/office/officeart/2008/layout/VerticalCurvedList"/>
    <dgm:cxn modelId="{B17A1A28-9CB6-4632-A855-922978E447AC}" type="presParOf" srcId="{F7BACA60-8FCD-427B-B28A-00BBE22711E6}" destId="{AC7ECB10-2BF6-4822-B859-4515D528F25C}" srcOrd="5" destOrd="0" presId="urn:microsoft.com/office/officeart/2008/layout/VerticalCurvedList"/>
    <dgm:cxn modelId="{B9208D05-8345-4BCA-83A9-D607C22E8659}" type="presParOf" srcId="{F7BACA60-8FCD-427B-B28A-00BBE22711E6}" destId="{B3612CAD-EB09-4BB9-B717-D28710E962E0}" srcOrd="6" destOrd="0" presId="urn:microsoft.com/office/officeart/2008/layout/VerticalCurvedList"/>
    <dgm:cxn modelId="{F0917AD4-ED64-4882-A6B5-B09609AEFB3F}" type="presParOf" srcId="{B3612CAD-EB09-4BB9-B717-D28710E962E0}" destId="{8CB54FD7-AA4F-483D-BD41-89D29A8305BB}"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B496B6E3-94F1-4D4B-B2A9-5E133E7C9858}"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en-GB"/>
        </a:p>
      </dgm:t>
    </dgm:pt>
    <dgm:pt modelId="{3692FD2D-EE99-4666-9D42-85651BBE77FA}">
      <dgm:prSet phldrT="[Text]" custT="1"/>
      <dgm:spPr>
        <a:solidFill>
          <a:schemeClr val="accent2">
            <a:lumMod val="60000"/>
            <a:lumOff val="40000"/>
          </a:schemeClr>
        </a:solidFill>
      </dgm:spPr>
      <dgm:t>
        <a:bodyPr/>
        <a:lstStyle/>
        <a:p>
          <a:r>
            <a:rPr kumimoji="0" lang="en-US" sz="28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Literature Review </a:t>
          </a:r>
          <a:endParaRPr kumimoji="0" lang="en-GB" sz="2800" b="1"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dgm:t>
    </dgm:pt>
    <dgm:pt modelId="{72FB2AAD-AB98-400D-88AA-5EC8E19DB949}" type="parTrans" cxnId="{FCA42CD6-A7C4-479E-8FAC-CFFD2F0FE7C6}">
      <dgm:prSet/>
      <dgm:spPr/>
      <dgm:t>
        <a:bodyPr/>
        <a:lstStyle/>
        <a:p>
          <a:endParaRPr lang="en-GB"/>
        </a:p>
      </dgm:t>
    </dgm:pt>
    <dgm:pt modelId="{7FAEC8A0-039B-4053-A58A-2341BECC3E52}" type="sibTrans" cxnId="{FCA42CD6-A7C4-479E-8FAC-CFFD2F0FE7C6}">
      <dgm:prSet/>
      <dgm:spPr/>
      <dgm:t>
        <a:bodyPr/>
        <a:lstStyle/>
        <a:p>
          <a:endParaRPr lang="en-GB"/>
        </a:p>
      </dgm:t>
    </dgm:pt>
    <dgm:pt modelId="{8D0AECF7-1498-4E00-918A-AE1EE23507C4}">
      <dgm:prSet phldrT="[Text]" custT="1"/>
      <dgm:spPr>
        <a:solidFill>
          <a:schemeClr val="accent2">
            <a:lumMod val="60000"/>
            <a:lumOff val="40000"/>
          </a:schemeClr>
        </a:solidFill>
      </dgm:spPr>
      <dgm:t>
        <a:bodyPr/>
        <a:lstStyle/>
        <a:p>
          <a:r>
            <a:rPr kumimoji="0" lang="en-US" sz="28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Results</a:t>
          </a:r>
          <a:endParaRPr kumimoji="0" lang="en-GB" sz="2800" b="1"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dgm:t>
    </dgm:pt>
    <dgm:pt modelId="{E9FCA741-CF46-4CBA-9160-B5459C8665E1}" type="parTrans" cxnId="{2BABFFAC-E747-4854-A8BD-313F582B5F21}">
      <dgm:prSet/>
      <dgm:spPr/>
      <dgm:t>
        <a:bodyPr/>
        <a:lstStyle/>
        <a:p>
          <a:endParaRPr lang="en-GB"/>
        </a:p>
      </dgm:t>
    </dgm:pt>
    <dgm:pt modelId="{6D24BEB6-4596-4D6E-9287-F6F14E8B2BD1}" type="sibTrans" cxnId="{2BABFFAC-E747-4854-A8BD-313F582B5F21}">
      <dgm:prSet/>
      <dgm:spPr/>
      <dgm:t>
        <a:bodyPr/>
        <a:lstStyle/>
        <a:p>
          <a:endParaRPr lang="en-GB"/>
        </a:p>
      </dgm:t>
    </dgm:pt>
    <dgm:pt modelId="{DBB943AB-98CC-467F-8496-DE931D969B59}">
      <dgm:prSet phldrT="[Text]" custT="1"/>
      <dgm:spPr>
        <a:solidFill>
          <a:schemeClr val="accent2">
            <a:lumMod val="60000"/>
            <a:lumOff val="40000"/>
          </a:schemeClr>
        </a:solidFill>
      </dgm:spPr>
      <dgm:t>
        <a:bodyPr/>
        <a:lstStyle/>
        <a:p>
          <a:r>
            <a:rPr kumimoji="0" lang="en-GB" sz="28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Conclusion &amp; Discussion</a:t>
          </a:r>
        </a:p>
      </dgm:t>
    </dgm:pt>
    <dgm:pt modelId="{1E9B3029-7993-4994-B452-A9885F168CAE}" type="parTrans" cxnId="{C9E4B6A4-8FBF-4EA6-A4AE-5636E972883A}">
      <dgm:prSet/>
      <dgm:spPr/>
      <dgm:t>
        <a:bodyPr/>
        <a:lstStyle/>
        <a:p>
          <a:endParaRPr lang="en-GB"/>
        </a:p>
      </dgm:t>
    </dgm:pt>
    <dgm:pt modelId="{ED3AB588-D50F-4CE4-B884-8F6960D1243B}" type="sibTrans" cxnId="{C9E4B6A4-8FBF-4EA6-A4AE-5636E972883A}">
      <dgm:prSet/>
      <dgm:spPr/>
      <dgm:t>
        <a:bodyPr/>
        <a:lstStyle/>
        <a:p>
          <a:endParaRPr lang="en-GB"/>
        </a:p>
      </dgm:t>
    </dgm:pt>
    <dgm:pt modelId="{701A0C5C-0845-4F85-AE3E-1162DA2869C5}">
      <dgm:prSet custT="1"/>
      <dgm:spPr>
        <a:solidFill>
          <a:schemeClr val="accent2">
            <a:lumMod val="60000"/>
            <a:lumOff val="40000"/>
          </a:schemeClr>
        </a:solidFill>
      </dgm:spPr>
      <dgm:t>
        <a:bodyPr/>
        <a:lstStyle/>
        <a:p>
          <a:pPr algn="l"/>
          <a:r>
            <a:rPr lang="en-GB" sz="2800" b="1" dirty="0">
              <a:solidFill>
                <a:schemeClr val="tx1"/>
              </a:solidFill>
              <a:latin typeface="Arial" panose="020B0604020202020204" pitchFamily="34" charset="0"/>
              <a:cs typeface="Arial" panose="020B0604020202020204" pitchFamily="34" charset="0"/>
            </a:rPr>
            <a:t>References</a:t>
          </a:r>
        </a:p>
      </dgm:t>
    </dgm:pt>
    <dgm:pt modelId="{E119A18A-55DC-4CE1-91CE-D531C2625403}" type="sibTrans" cxnId="{E157AF09-E79D-4076-826C-F48F2C501BD8}">
      <dgm:prSet/>
      <dgm:spPr/>
      <dgm:t>
        <a:bodyPr/>
        <a:lstStyle/>
        <a:p>
          <a:endParaRPr lang="en-GB"/>
        </a:p>
      </dgm:t>
    </dgm:pt>
    <dgm:pt modelId="{46DC0C3A-FA0D-4878-8911-B6FB4E28D86A}" type="parTrans" cxnId="{E157AF09-E79D-4076-826C-F48F2C501BD8}">
      <dgm:prSet/>
      <dgm:spPr/>
      <dgm:t>
        <a:bodyPr/>
        <a:lstStyle/>
        <a:p>
          <a:endParaRPr lang="en-GB"/>
        </a:p>
      </dgm:t>
    </dgm:pt>
    <dgm:pt modelId="{E41655A1-9DDF-4FD0-A707-4B3D1B8CD0B5}" type="pres">
      <dgm:prSet presAssocID="{B496B6E3-94F1-4D4B-B2A9-5E133E7C9858}" presName="Name0" presStyleCnt="0">
        <dgm:presLayoutVars>
          <dgm:chMax val="7"/>
          <dgm:chPref val="7"/>
          <dgm:dir/>
        </dgm:presLayoutVars>
      </dgm:prSet>
      <dgm:spPr/>
    </dgm:pt>
    <dgm:pt modelId="{F7BACA60-8FCD-427B-B28A-00BBE22711E6}" type="pres">
      <dgm:prSet presAssocID="{B496B6E3-94F1-4D4B-B2A9-5E133E7C9858}" presName="Name1" presStyleCnt="0"/>
      <dgm:spPr/>
    </dgm:pt>
    <dgm:pt modelId="{D44C77AC-9863-49C4-94BB-B750A0084462}" type="pres">
      <dgm:prSet presAssocID="{B496B6E3-94F1-4D4B-B2A9-5E133E7C9858}" presName="cycle" presStyleCnt="0"/>
      <dgm:spPr/>
    </dgm:pt>
    <dgm:pt modelId="{E0FA7096-52AC-4197-95D3-2897A29F412D}" type="pres">
      <dgm:prSet presAssocID="{B496B6E3-94F1-4D4B-B2A9-5E133E7C9858}" presName="srcNode" presStyleLbl="node1" presStyleIdx="0" presStyleCnt="4"/>
      <dgm:spPr/>
    </dgm:pt>
    <dgm:pt modelId="{3045017B-FA9B-48B1-B144-590D414DCFA0}" type="pres">
      <dgm:prSet presAssocID="{B496B6E3-94F1-4D4B-B2A9-5E133E7C9858}" presName="conn" presStyleLbl="parChTrans1D2" presStyleIdx="0" presStyleCnt="1" custLinFactNeighborX="-663" custLinFactNeighborY="-6488"/>
      <dgm:spPr/>
    </dgm:pt>
    <dgm:pt modelId="{2C42FCD4-7C91-4C6F-AAA4-99DA9D3E39CF}" type="pres">
      <dgm:prSet presAssocID="{B496B6E3-94F1-4D4B-B2A9-5E133E7C9858}" presName="extraNode" presStyleLbl="node1" presStyleIdx="0" presStyleCnt="4"/>
      <dgm:spPr/>
    </dgm:pt>
    <dgm:pt modelId="{6055EA97-0954-4C84-B9A4-E86E6211D72F}" type="pres">
      <dgm:prSet presAssocID="{B496B6E3-94F1-4D4B-B2A9-5E133E7C9858}" presName="dstNode" presStyleLbl="node1" presStyleIdx="0" presStyleCnt="4"/>
      <dgm:spPr/>
    </dgm:pt>
    <dgm:pt modelId="{FFF5BDF1-7C31-46A4-A1A2-E85FF151152D}" type="pres">
      <dgm:prSet presAssocID="{3692FD2D-EE99-4666-9D42-85651BBE77FA}" presName="text_1" presStyleLbl="node1" presStyleIdx="0" presStyleCnt="4" custScaleY="118104" custLinFactNeighborX="1923" custLinFactNeighborY="-40948">
        <dgm:presLayoutVars>
          <dgm:bulletEnabled val="1"/>
        </dgm:presLayoutVars>
      </dgm:prSet>
      <dgm:spPr/>
    </dgm:pt>
    <dgm:pt modelId="{26C8B116-1B8E-47C5-8E02-F8913FBDAF43}" type="pres">
      <dgm:prSet presAssocID="{3692FD2D-EE99-4666-9D42-85651BBE77FA}" presName="accent_1" presStyleCnt="0"/>
      <dgm:spPr/>
    </dgm:pt>
    <dgm:pt modelId="{49546532-C618-4393-B50A-3F271532688D}" type="pres">
      <dgm:prSet presAssocID="{3692FD2D-EE99-4666-9D42-85651BBE77FA}" presName="accentRepeatNode" presStyleLbl="solidFgAcc1" presStyleIdx="0" presStyleCnt="4" custLinFactNeighborX="-36013" custLinFactNeighborY="-29979"/>
      <dgm:spPr>
        <a:solidFill>
          <a:schemeClr val="accent1">
            <a:lumMod val="20000"/>
            <a:lumOff val="80000"/>
          </a:schemeClr>
        </a:solidFill>
      </dgm:spPr>
    </dgm:pt>
    <dgm:pt modelId="{CE9AEC27-ABFE-43EC-BE74-59F765AB4A50}" type="pres">
      <dgm:prSet presAssocID="{8D0AECF7-1498-4E00-918A-AE1EE23507C4}" presName="text_2" presStyleLbl="node1" presStyleIdx="1" presStyleCnt="4" custScaleX="102755" custScaleY="126790" custLinFactNeighborX="955" custLinFactNeighborY="-38268">
        <dgm:presLayoutVars>
          <dgm:bulletEnabled val="1"/>
        </dgm:presLayoutVars>
      </dgm:prSet>
      <dgm:spPr/>
    </dgm:pt>
    <dgm:pt modelId="{4F4B853D-B675-4CA2-948A-10B87187B6AA}" type="pres">
      <dgm:prSet presAssocID="{8D0AECF7-1498-4E00-918A-AE1EE23507C4}" presName="accent_2" presStyleCnt="0"/>
      <dgm:spPr/>
    </dgm:pt>
    <dgm:pt modelId="{4C319E1F-1D01-45BC-89DD-647C3D551EC0}" type="pres">
      <dgm:prSet presAssocID="{8D0AECF7-1498-4E00-918A-AE1EE23507C4}" presName="accentRepeatNode" presStyleLbl="solidFgAcc1" presStyleIdx="1" presStyleCnt="4" custLinFactNeighborX="-2700" custLinFactNeighborY="-30237"/>
      <dgm:spPr>
        <a:solidFill>
          <a:schemeClr val="accent1">
            <a:lumMod val="20000"/>
            <a:lumOff val="80000"/>
          </a:schemeClr>
        </a:solidFill>
      </dgm:spPr>
    </dgm:pt>
    <dgm:pt modelId="{AC7ECB10-2BF6-4822-B859-4515D528F25C}" type="pres">
      <dgm:prSet presAssocID="{DBB943AB-98CC-467F-8496-DE931D969B59}" presName="text_3" presStyleLbl="node1" presStyleIdx="2" presStyleCnt="4" custScaleY="116442" custLinFactNeighborX="2332" custLinFactNeighborY="-38700">
        <dgm:presLayoutVars>
          <dgm:bulletEnabled val="1"/>
        </dgm:presLayoutVars>
      </dgm:prSet>
      <dgm:spPr/>
    </dgm:pt>
    <dgm:pt modelId="{B3612CAD-EB09-4BB9-B717-D28710E962E0}" type="pres">
      <dgm:prSet presAssocID="{DBB943AB-98CC-467F-8496-DE931D969B59}" presName="accent_3" presStyleCnt="0"/>
      <dgm:spPr/>
    </dgm:pt>
    <dgm:pt modelId="{8CB54FD7-AA4F-483D-BD41-89D29A8305BB}" type="pres">
      <dgm:prSet presAssocID="{DBB943AB-98CC-467F-8496-DE931D969B59}" presName="accentRepeatNode" presStyleLbl="solidFgAcc1" presStyleIdx="2" presStyleCnt="4" custLinFactNeighborX="-3636" custLinFactNeighborY="-30345"/>
      <dgm:spPr>
        <a:solidFill>
          <a:schemeClr val="accent1">
            <a:lumMod val="20000"/>
            <a:lumOff val="80000"/>
          </a:schemeClr>
        </a:solidFill>
      </dgm:spPr>
    </dgm:pt>
    <dgm:pt modelId="{3673B1D8-1E33-4370-A14D-3D5AF3E7DE31}" type="pres">
      <dgm:prSet presAssocID="{701A0C5C-0845-4F85-AE3E-1162DA2869C5}" presName="text_4" presStyleLbl="node1" presStyleIdx="3" presStyleCnt="4" custScaleY="127094" custLinFactNeighborX="2109" custLinFactNeighborY="-38082">
        <dgm:presLayoutVars>
          <dgm:bulletEnabled val="1"/>
        </dgm:presLayoutVars>
      </dgm:prSet>
      <dgm:spPr/>
    </dgm:pt>
    <dgm:pt modelId="{1EC24C48-6034-4A45-8A03-5FD40004ADD9}" type="pres">
      <dgm:prSet presAssocID="{701A0C5C-0845-4F85-AE3E-1162DA2869C5}" presName="accent_4" presStyleCnt="0"/>
      <dgm:spPr/>
    </dgm:pt>
    <dgm:pt modelId="{0AFAA8A8-2488-44E5-BB97-C4331904FAE9}" type="pres">
      <dgm:prSet presAssocID="{701A0C5C-0845-4F85-AE3E-1162DA2869C5}" presName="accentRepeatNode" presStyleLbl="solidFgAcc1" presStyleIdx="3" presStyleCnt="4" custLinFactNeighborX="7731" custLinFactNeighborY="-31158"/>
      <dgm:spPr>
        <a:solidFill>
          <a:schemeClr val="accent1">
            <a:lumMod val="20000"/>
            <a:lumOff val="80000"/>
          </a:schemeClr>
        </a:solidFill>
      </dgm:spPr>
    </dgm:pt>
  </dgm:ptLst>
  <dgm:cxnLst>
    <dgm:cxn modelId="{E157AF09-E79D-4076-826C-F48F2C501BD8}" srcId="{B496B6E3-94F1-4D4B-B2A9-5E133E7C9858}" destId="{701A0C5C-0845-4F85-AE3E-1162DA2869C5}" srcOrd="3" destOrd="0" parTransId="{46DC0C3A-FA0D-4878-8911-B6FB4E28D86A}" sibTransId="{E119A18A-55DC-4CE1-91CE-D531C2625403}"/>
    <dgm:cxn modelId="{B2254D41-EC6F-4DA8-B87E-4DAAF50CC98C}" type="presOf" srcId="{B496B6E3-94F1-4D4B-B2A9-5E133E7C9858}" destId="{E41655A1-9DDF-4FD0-A707-4B3D1B8CD0B5}" srcOrd="0" destOrd="0" presId="urn:microsoft.com/office/officeart/2008/layout/VerticalCurvedList"/>
    <dgm:cxn modelId="{1FFC1571-0F14-40C4-B0E0-AA92950E8368}" type="presOf" srcId="{DBB943AB-98CC-467F-8496-DE931D969B59}" destId="{AC7ECB10-2BF6-4822-B859-4515D528F25C}" srcOrd="0" destOrd="0" presId="urn:microsoft.com/office/officeart/2008/layout/VerticalCurvedList"/>
    <dgm:cxn modelId="{EC5B1683-DCDF-4B4B-B6D5-E9CC0507DA3E}" type="presOf" srcId="{701A0C5C-0845-4F85-AE3E-1162DA2869C5}" destId="{3673B1D8-1E33-4370-A14D-3D5AF3E7DE31}" srcOrd="0" destOrd="0" presId="urn:microsoft.com/office/officeart/2008/layout/VerticalCurvedList"/>
    <dgm:cxn modelId="{C9E4B6A4-8FBF-4EA6-A4AE-5636E972883A}" srcId="{B496B6E3-94F1-4D4B-B2A9-5E133E7C9858}" destId="{DBB943AB-98CC-467F-8496-DE931D969B59}" srcOrd="2" destOrd="0" parTransId="{1E9B3029-7993-4994-B452-A9885F168CAE}" sibTransId="{ED3AB588-D50F-4CE4-B884-8F6960D1243B}"/>
    <dgm:cxn modelId="{A61D8DA9-CB7E-43F7-9EC8-D39F23CEF00C}" type="presOf" srcId="{3692FD2D-EE99-4666-9D42-85651BBE77FA}" destId="{FFF5BDF1-7C31-46A4-A1A2-E85FF151152D}" srcOrd="0" destOrd="0" presId="urn:microsoft.com/office/officeart/2008/layout/VerticalCurvedList"/>
    <dgm:cxn modelId="{2BABFFAC-E747-4854-A8BD-313F582B5F21}" srcId="{B496B6E3-94F1-4D4B-B2A9-5E133E7C9858}" destId="{8D0AECF7-1498-4E00-918A-AE1EE23507C4}" srcOrd="1" destOrd="0" parTransId="{E9FCA741-CF46-4CBA-9160-B5459C8665E1}" sibTransId="{6D24BEB6-4596-4D6E-9287-F6F14E8B2BD1}"/>
    <dgm:cxn modelId="{FCA42CD6-A7C4-479E-8FAC-CFFD2F0FE7C6}" srcId="{B496B6E3-94F1-4D4B-B2A9-5E133E7C9858}" destId="{3692FD2D-EE99-4666-9D42-85651BBE77FA}" srcOrd="0" destOrd="0" parTransId="{72FB2AAD-AB98-400D-88AA-5EC8E19DB949}" sibTransId="{7FAEC8A0-039B-4053-A58A-2341BECC3E52}"/>
    <dgm:cxn modelId="{37DA35F0-34B2-44FF-A6EA-AAE384CB1F8A}" type="presOf" srcId="{8D0AECF7-1498-4E00-918A-AE1EE23507C4}" destId="{CE9AEC27-ABFE-43EC-BE74-59F765AB4A50}" srcOrd="0" destOrd="0" presId="urn:microsoft.com/office/officeart/2008/layout/VerticalCurvedList"/>
    <dgm:cxn modelId="{035F08F8-5900-4C61-8097-B303D1E54541}" type="presOf" srcId="{7FAEC8A0-039B-4053-A58A-2341BECC3E52}" destId="{3045017B-FA9B-48B1-B144-590D414DCFA0}" srcOrd="0" destOrd="0" presId="urn:microsoft.com/office/officeart/2008/layout/VerticalCurvedList"/>
    <dgm:cxn modelId="{B1C2EC08-A9BB-48BA-ADE3-88B8A92D8EC7}" type="presParOf" srcId="{E41655A1-9DDF-4FD0-A707-4B3D1B8CD0B5}" destId="{F7BACA60-8FCD-427B-B28A-00BBE22711E6}" srcOrd="0" destOrd="0" presId="urn:microsoft.com/office/officeart/2008/layout/VerticalCurvedList"/>
    <dgm:cxn modelId="{3403C42B-6BDD-4D32-A859-E62B1A6ECFC8}" type="presParOf" srcId="{F7BACA60-8FCD-427B-B28A-00BBE22711E6}" destId="{D44C77AC-9863-49C4-94BB-B750A0084462}" srcOrd="0" destOrd="0" presId="urn:microsoft.com/office/officeart/2008/layout/VerticalCurvedList"/>
    <dgm:cxn modelId="{CB77613D-D299-443C-863B-4592FDB5BA25}" type="presParOf" srcId="{D44C77AC-9863-49C4-94BB-B750A0084462}" destId="{E0FA7096-52AC-4197-95D3-2897A29F412D}" srcOrd="0" destOrd="0" presId="urn:microsoft.com/office/officeart/2008/layout/VerticalCurvedList"/>
    <dgm:cxn modelId="{C946291D-32CD-488C-B875-FF3257555700}" type="presParOf" srcId="{D44C77AC-9863-49C4-94BB-B750A0084462}" destId="{3045017B-FA9B-48B1-B144-590D414DCFA0}" srcOrd="1" destOrd="0" presId="urn:microsoft.com/office/officeart/2008/layout/VerticalCurvedList"/>
    <dgm:cxn modelId="{F93F3CF9-B628-46D6-8333-176F41D21E19}" type="presParOf" srcId="{D44C77AC-9863-49C4-94BB-B750A0084462}" destId="{2C42FCD4-7C91-4C6F-AAA4-99DA9D3E39CF}" srcOrd="2" destOrd="0" presId="urn:microsoft.com/office/officeart/2008/layout/VerticalCurvedList"/>
    <dgm:cxn modelId="{A86D89AA-405A-410A-9C2C-A83934DA5DB5}" type="presParOf" srcId="{D44C77AC-9863-49C4-94BB-B750A0084462}" destId="{6055EA97-0954-4C84-B9A4-E86E6211D72F}" srcOrd="3" destOrd="0" presId="urn:microsoft.com/office/officeart/2008/layout/VerticalCurvedList"/>
    <dgm:cxn modelId="{93F36486-4ACA-4691-9B5E-201B7337FE52}" type="presParOf" srcId="{F7BACA60-8FCD-427B-B28A-00BBE22711E6}" destId="{FFF5BDF1-7C31-46A4-A1A2-E85FF151152D}" srcOrd="1" destOrd="0" presId="urn:microsoft.com/office/officeart/2008/layout/VerticalCurvedList"/>
    <dgm:cxn modelId="{5108CCE3-0274-469D-9CE0-09B5BF2FCC1A}" type="presParOf" srcId="{F7BACA60-8FCD-427B-B28A-00BBE22711E6}" destId="{26C8B116-1B8E-47C5-8E02-F8913FBDAF43}" srcOrd="2" destOrd="0" presId="urn:microsoft.com/office/officeart/2008/layout/VerticalCurvedList"/>
    <dgm:cxn modelId="{678D7142-0F94-4921-AF31-A1E40B85B28B}" type="presParOf" srcId="{26C8B116-1B8E-47C5-8E02-F8913FBDAF43}" destId="{49546532-C618-4393-B50A-3F271532688D}" srcOrd="0" destOrd="0" presId="urn:microsoft.com/office/officeart/2008/layout/VerticalCurvedList"/>
    <dgm:cxn modelId="{694660C6-D83F-478A-AAF8-F68AB777AB1D}" type="presParOf" srcId="{F7BACA60-8FCD-427B-B28A-00BBE22711E6}" destId="{CE9AEC27-ABFE-43EC-BE74-59F765AB4A50}" srcOrd="3" destOrd="0" presId="urn:microsoft.com/office/officeart/2008/layout/VerticalCurvedList"/>
    <dgm:cxn modelId="{CFA80A76-143A-413B-B250-00F738BD915A}" type="presParOf" srcId="{F7BACA60-8FCD-427B-B28A-00BBE22711E6}" destId="{4F4B853D-B675-4CA2-948A-10B87187B6AA}" srcOrd="4" destOrd="0" presId="urn:microsoft.com/office/officeart/2008/layout/VerticalCurvedList"/>
    <dgm:cxn modelId="{245C36BB-D1D6-4D9D-9F54-B4BB560AEB2F}" type="presParOf" srcId="{4F4B853D-B675-4CA2-948A-10B87187B6AA}" destId="{4C319E1F-1D01-45BC-89DD-647C3D551EC0}" srcOrd="0" destOrd="0" presId="urn:microsoft.com/office/officeart/2008/layout/VerticalCurvedList"/>
    <dgm:cxn modelId="{015341C1-A90C-447E-84A8-811E9D1CE2E7}" type="presParOf" srcId="{F7BACA60-8FCD-427B-B28A-00BBE22711E6}" destId="{AC7ECB10-2BF6-4822-B859-4515D528F25C}" srcOrd="5" destOrd="0" presId="urn:microsoft.com/office/officeart/2008/layout/VerticalCurvedList"/>
    <dgm:cxn modelId="{27F91B5A-72EC-4614-80F6-B35AB402CA74}" type="presParOf" srcId="{F7BACA60-8FCD-427B-B28A-00BBE22711E6}" destId="{B3612CAD-EB09-4BB9-B717-D28710E962E0}" srcOrd="6" destOrd="0" presId="urn:microsoft.com/office/officeart/2008/layout/VerticalCurvedList"/>
    <dgm:cxn modelId="{8CE6A659-3A12-4937-AA7B-E8147CF119F6}" type="presParOf" srcId="{B3612CAD-EB09-4BB9-B717-D28710E962E0}" destId="{8CB54FD7-AA4F-483D-BD41-89D29A8305BB}" srcOrd="0" destOrd="0" presId="urn:microsoft.com/office/officeart/2008/layout/VerticalCurvedList"/>
    <dgm:cxn modelId="{629DB306-F61D-43C0-B621-38CA023C69DB}" type="presParOf" srcId="{F7BACA60-8FCD-427B-B28A-00BBE22711E6}" destId="{3673B1D8-1E33-4370-A14D-3D5AF3E7DE31}" srcOrd="7" destOrd="0" presId="urn:microsoft.com/office/officeart/2008/layout/VerticalCurvedList"/>
    <dgm:cxn modelId="{22E05067-B7A2-4535-9688-8C4835EC3EC9}" type="presParOf" srcId="{F7BACA60-8FCD-427B-B28A-00BBE22711E6}" destId="{1EC24C48-6034-4A45-8A03-5FD40004ADD9}" srcOrd="8" destOrd="0" presId="urn:microsoft.com/office/officeart/2008/layout/VerticalCurvedList"/>
    <dgm:cxn modelId="{C7306159-31CC-44BE-A017-67BF67A7D5DE}" type="presParOf" srcId="{1EC24C48-6034-4A45-8A03-5FD40004ADD9}" destId="{0AFAA8A8-2488-44E5-BB97-C4331904FAE9}" srcOrd="0" destOrd="0" presId="urn:microsoft.com/office/officeart/2008/layout/VerticalCurvedList"/>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045017B-FA9B-48B1-B144-590D414DCFA0}">
      <dsp:nvSpPr>
        <dsp:cNvPr id="0" name=""/>
        <dsp:cNvSpPr/>
      </dsp:nvSpPr>
      <dsp:spPr>
        <a:xfrm>
          <a:off x="-4146570" y="-636335"/>
          <a:ext cx="4940903" cy="4940903"/>
        </a:xfrm>
        <a:prstGeom prst="blockArc">
          <a:avLst>
            <a:gd name="adj1" fmla="val 18900000"/>
            <a:gd name="adj2" fmla="val 2700000"/>
            <a:gd name="adj3" fmla="val 437"/>
          </a:avLst>
        </a:pr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FF5BDF1-7C31-46A4-A1A2-E85FF151152D}">
      <dsp:nvSpPr>
        <dsp:cNvPr id="0" name=""/>
        <dsp:cNvSpPr/>
      </dsp:nvSpPr>
      <dsp:spPr>
        <a:xfrm>
          <a:off x="476956" y="317401"/>
          <a:ext cx="3682618" cy="855072"/>
        </a:xfrm>
        <a:prstGeom prst="rect">
          <a:avLst/>
        </a:prstGeom>
        <a:solidFill>
          <a:schemeClr val="accent2">
            <a:lumMod val="60000"/>
            <a:lumOff val="4000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82332" tIns="71120" rIns="71120" bIns="71120" numCol="1" spcCol="1270" anchor="ctr" anchorCtr="0">
          <a:noAutofit/>
        </a:bodyPr>
        <a:lstStyle/>
        <a:p>
          <a:pPr marL="0" lvl="0" indent="0" algn="l" defTabSz="1244600">
            <a:lnSpc>
              <a:spcPct val="90000"/>
            </a:lnSpc>
            <a:spcBef>
              <a:spcPct val="0"/>
            </a:spcBef>
            <a:spcAft>
              <a:spcPct val="35000"/>
            </a:spcAft>
            <a:buNone/>
          </a:pPr>
          <a:r>
            <a:rPr kumimoji="0" lang="en-US" sz="2800" b="1" i="0" u="none" strike="noStrike" kern="1200" cap="none" normalizeH="0" baseline="0" dirty="0">
              <a:ln>
                <a:noFill/>
              </a:ln>
              <a:solidFill>
                <a:schemeClr val="tx1"/>
              </a:solidFill>
              <a:effectLst/>
              <a:latin typeface="Arial" panose="020B0604020202020204" pitchFamily="34" charset="0"/>
              <a:cs typeface="Arial" panose="020B0604020202020204" pitchFamily="34" charset="0"/>
            </a:rPr>
            <a:t>Introduction</a:t>
          </a:r>
          <a:r>
            <a:rPr kumimoji="0" lang="en-US" sz="3000" b="1" i="0" u="none" strike="noStrike" kern="1200" cap="none" normalizeH="0" baseline="0" dirty="0">
              <a:ln>
                <a:noFill/>
              </a:ln>
              <a:solidFill>
                <a:schemeClr val="tx1"/>
              </a:solidFill>
              <a:effectLst/>
              <a:latin typeface="Times New Roman" panose="02020603050405020304" pitchFamily="18" charset="0"/>
              <a:cs typeface="Times New Roman" panose="02020603050405020304" pitchFamily="18" charset="0"/>
            </a:rPr>
            <a:t> </a:t>
          </a:r>
          <a:endParaRPr kumimoji="0" lang="en-GB" sz="3000" b="1" i="0" u="none" strike="noStrike" kern="1200" cap="none" normalizeH="0" baseline="0" dirty="0">
            <a:ln>
              <a:noFill/>
            </a:ln>
            <a:solidFill>
              <a:schemeClr val="tx1"/>
            </a:solidFill>
            <a:effectLst/>
            <a:latin typeface="Times New Roman" panose="02020603050405020304" pitchFamily="18" charset="0"/>
            <a:cs typeface="Times New Roman" panose="02020603050405020304" pitchFamily="18" charset="0"/>
          </a:endParaRPr>
        </a:p>
      </dsp:txBody>
      <dsp:txXfrm>
        <a:off x="476956" y="317401"/>
        <a:ext cx="3682618" cy="855072"/>
      </dsp:txXfrm>
    </dsp:sp>
    <dsp:sp modelId="{49546532-C618-4393-B50A-3F271532688D}">
      <dsp:nvSpPr>
        <dsp:cNvPr id="0" name=""/>
        <dsp:cNvSpPr/>
      </dsp:nvSpPr>
      <dsp:spPr>
        <a:xfrm>
          <a:off x="30976" y="286406"/>
          <a:ext cx="917058" cy="917058"/>
        </a:xfrm>
        <a:prstGeom prst="ellipse">
          <a:avLst/>
        </a:prstGeom>
        <a:solidFill>
          <a:schemeClr val="accent1">
            <a:lumMod val="20000"/>
            <a:lumOff val="8000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CE9AEC27-ABFE-43EC-BE74-59F765AB4A50}">
      <dsp:nvSpPr>
        <dsp:cNvPr id="0" name=""/>
        <dsp:cNvSpPr/>
      </dsp:nvSpPr>
      <dsp:spPr>
        <a:xfrm>
          <a:off x="777516" y="1366871"/>
          <a:ext cx="3415938" cy="934489"/>
        </a:xfrm>
        <a:prstGeom prst="rect">
          <a:avLst/>
        </a:prstGeom>
        <a:solidFill>
          <a:schemeClr val="accent2">
            <a:lumMod val="60000"/>
            <a:lumOff val="4000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82332" tIns="71120" rIns="71120" bIns="71120" numCol="1" spcCol="1270" anchor="ctr" anchorCtr="0">
          <a:noAutofit/>
        </a:bodyPr>
        <a:lstStyle/>
        <a:p>
          <a:pPr marL="0" lvl="0" indent="0" algn="l" defTabSz="1244600">
            <a:lnSpc>
              <a:spcPct val="90000"/>
            </a:lnSpc>
            <a:spcBef>
              <a:spcPct val="0"/>
            </a:spcBef>
            <a:spcAft>
              <a:spcPct val="35000"/>
            </a:spcAft>
            <a:buNone/>
          </a:pPr>
          <a:r>
            <a:rPr kumimoji="0" lang="en-US" sz="2800" b="1" i="0" u="none" strike="noStrike" kern="1200" cap="none" normalizeH="0" baseline="0" dirty="0">
              <a:ln>
                <a:noFill/>
              </a:ln>
              <a:solidFill>
                <a:schemeClr val="tx1"/>
              </a:solidFill>
              <a:effectLst/>
              <a:latin typeface="Arial" panose="020B0604020202020204" pitchFamily="34" charset="0"/>
              <a:cs typeface="Arial" panose="020B0604020202020204" pitchFamily="34" charset="0"/>
            </a:rPr>
            <a:t>Aim of study &amp; Objective </a:t>
          </a:r>
          <a:endParaRPr kumimoji="0" lang="en-GB" sz="2800" b="1" i="0" u="none" strike="noStrike" kern="1200" cap="none" normalizeH="0" baseline="0" dirty="0">
            <a:ln>
              <a:noFill/>
            </a:ln>
            <a:solidFill>
              <a:schemeClr val="tx1"/>
            </a:solidFill>
            <a:effectLst/>
            <a:latin typeface="Arial" panose="020B0604020202020204" pitchFamily="34" charset="0"/>
            <a:cs typeface="Arial" panose="020B0604020202020204" pitchFamily="34" charset="0"/>
          </a:endParaRPr>
        </a:p>
      </dsp:txBody>
      <dsp:txXfrm>
        <a:off x="777516" y="1366871"/>
        <a:ext cx="3415938" cy="934489"/>
      </dsp:txXfrm>
    </dsp:sp>
    <dsp:sp modelId="{4C319E1F-1D01-45BC-89DD-647C3D551EC0}">
      <dsp:nvSpPr>
        <dsp:cNvPr id="0" name=""/>
        <dsp:cNvSpPr/>
      </dsp:nvSpPr>
      <dsp:spPr>
        <a:xfrm>
          <a:off x="318987" y="1375587"/>
          <a:ext cx="917058" cy="917058"/>
        </a:xfrm>
        <a:prstGeom prst="ellipse">
          <a:avLst/>
        </a:prstGeom>
        <a:solidFill>
          <a:schemeClr val="accent1">
            <a:lumMod val="20000"/>
            <a:lumOff val="8000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AC7ECB10-2BF6-4822-B859-4515D528F25C}">
      <dsp:nvSpPr>
        <dsp:cNvPr id="0" name=""/>
        <dsp:cNvSpPr/>
      </dsp:nvSpPr>
      <dsp:spPr>
        <a:xfrm>
          <a:off x="510836" y="2529234"/>
          <a:ext cx="3682618" cy="810701"/>
        </a:xfrm>
        <a:prstGeom prst="rect">
          <a:avLst/>
        </a:prstGeom>
        <a:solidFill>
          <a:schemeClr val="accent2">
            <a:lumMod val="60000"/>
            <a:lumOff val="4000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82332" tIns="71120" rIns="71120" bIns="71120" numCol="1" spcCol="1270" anchor="ctr" anchorCtr="0">
          <a:noAutofit/>
        </a:bodyPr>
        <a:lstStyle/>
        <a:p>
          <a:pPr marL="0" lvl="0" indent="0" algn="l" defTabSz="1244600">
            <a:lnSpc>
              <a:spcPct val="90000"/>
            </a:lnSpc>
            <a:spcBef>
              <a:spcPct val="0"/>
            </a:spcBef>
            <a:spcAft>
              <a:spcPct val="35000"/>
            </a:spcAft>
            <a:buNone/>
          </a:pPr>
          <a:r>
            <a:rPr kumimoji="0" lang="en-US" sz="2800" b="1" i="0" u="none" strike="noStrike" kern="1200" cap="none" normalizeH="0" baseline="0" dirty="0">
              <a:ln>
                <a:noFill/>
              </a:ln>
              <a:solidFill>
                <a:schemeClr val="tx1"/>
              </a:solidFill>
              <a:effectLst/>
              <a:latin typeface="Arial" panose="020B0604020202020204" pitchFamily="34" charset="0"/>
              <a:cs typeface="Arial" panose="020B0604020202020204" pitchFamily="34" charset="0"/>
            </a:rPr>
            <a:t>Methods</a:t>
          </a:r>
          <a:r>
            <a:rPr kumimoji="0" lang="en-US" sz="3000" b="1" i="0" u="none" strike="noStrike" kern="1200" cap="none" normalizeH="0" baseline="0" dirty="0">
              <a:ln>
                <a:noFill/>
              </a:ln>
              <a:solidFill>
                <a:schemeClr val="tx1"/>
              </a:solidFill>
              <a:effectLst/>
              <a:latin typeface="Times New Roman" panose="02020603050405020304" pitchFamily="18" charset="0"/>
              <a:cs typeface="Times New Roman" panose="02020603050405020304" pitchFamily="18" charset="0"/>
            </a:rPr>
            <a:t> </a:t>
          </a:r>
          <a:endParaRPr kumimoji="0" lang="en-GB" sz="3000" b="1" i="0" u="none" strike="noStrike" kern="1200" cap="none" normalizeH="0" baseline="0" dirty="0">
            <a:ln>
              <a:noFill/>
            </a:ln>
            <a:solidFill>
              <a:schemeClr val="tx1"/>
            </a:solidFill>
            <a:effectLst/>
            <a:latin typeface="Times New Roman" panose="02020603050405020304" pitchFamily="18" charset="0"/>
            <a:cs typeface="Times New Roman" panose="02020603050405020304" pitchFamily="18" charset="0"/>
          </a:endParaRPr>
        </a:p>
      </dsp:txBody>
      <dsp:txXfrm>
        <a:off x="510836" y="2529234"/>
        <a:ext cx="3682618" cy="810701"/>
      </dsp:txXfrm>
    </dsp:sp>
    <dsp:sp modelId="{8CB54FD7-AA4F-483D-BD41-89D29A8305BB}">
      <dsp:nvSpPr>
        <dsp:cNvPr id="0" name=""/>
        <dsp:cNvSpPr/>
      </dsp:nvSpPr>
      <dsp:spPr>
        <a:xfrm>
          <a:off x="52307" y="2476056"/>
          <a:ext cx="917058" cy="917058"/>
        </a:xfrm>
        <a:prstGeom prst="ellipse">
          <a:avLst/>
        </a:prstGeom>
        <a:solidFill>
          <a:schemeClr val="accent1">
            <a:lumMod val="20000"/>
            <a:lumOff val="8000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045017B-FA9B-48B1-B144-590D414DCFA0}">
      <dsp:nvSpPr>
        <dsp:cNvPr id="0" name=""/>
        <dsp:cNvSpPr/>
      </dsp:nvSpPr>
      <dsp:spPr>
        <a:xfrm>
          <a:off x="-4923997" y="-1129301"/>
          <a:ext cx="5834834" cy="5834834"/>
        </a:xfrm>
        <a:prstGeom prst="blockArc">
          <a:avLst>
            <a:gd name="adj1" fmla="val 18900000"/>
            <a:gd name="adj2" fmla="val 2700000"/>
            <a:gd name="adj3" fmla="val 370"/>
          </a:avLst>
        </a:pr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FF5BDF1-7C31-46A4-A1A2-E85FF151152D}">
      <dsp:nvSpPr>
        <dsp:cNvPr id="0" name=""/>
        <dsp:cNvSpPr/>
      </dsp:nvSpPr>
      <dsp:spPr>
        <a:xfrm>
          <a:off x="542025" y="0"/>
          <a:ext cx="3999491" cy="787333"/>
        </a:xfrm>
        <a:prstGeom prst="rect">
          <a:avLst/>
        </a:prstGeom>
        <a:solidFill>
          <a:schemeClr val="accent2">
            <a:lumMod val="60000"/>
            <a:lumOff val="4000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29149" tIns="71120" rIns="71120" bIns="71120" numCol="1" spcCol="1270" anchor="ctr" anchorCtr="0">
          <a:noAutofit/>
        </a:bodyPr>
        <a:lstStyle/>
        <a:p>
          <a:pPr marL="0" lvl="0" indent="0" algn="l" defTabSz="1244600">
            <a:lnSpc>
              <a:spcPct val="90000"/>
            </a:lnSpc>
            <a:spcBef>
              <a:spcPct val="0"/>
            </a:spcBef>
            <a:spcAft>
              <a:spcPct val="35000"/>
            </a:spcAft>
            <a:buNone/>
          </a:pPr>
          <a:r>
            <a:rPr kumimoji="0" lang="en-US" sz="2800" b="1" i="0" u="none" strike="noStrike" kern="1200" cap="none" normalizeH="0" baseline="0" dirty="0">
              <a:ln>
                <a:noFill/>
              </a:ln>
              <a:solidFill>
                <a:schemeClr val="tx1"/>
              </a:solidFill>
              <a:effectLst/>
              <a:latin typeface="Arial" panose="020B0604020202020204" pitchFamily="34" charset="0"/>
              <a:cs typeface="Arial" panose="020B0604020202020204" pitchFamily="34" charset="0"/>
            </a:rPr>
            <a:t>Literature Review </a:t>
          </a:r>
          <a:endParaRPr kumimoji="0" lang="en-GB" sz="2800" b="1" i="0" u="none" strike="noStrike" kern="1200" cap="none" normalizeH="0" baseline="0" dirty="0">
            <a:ln>
              <a:noFill/>
            </a:ln>
            <a:solidFill>
              <a:schemeClr val="tx1"/>
            </a:solidFill>
            <a:effectLst/>
            <a:latin typeface="Arial" panose="020B0604020202020204" pitchFamily="34" charset="0"/>
            <a:cs typeface="Arial" panose="020B0604020202020204" pitchFamily="34" charset="0"/>
          </a:endParaRPr>
        </a:p>
      </dsp:txBody>
      <dsp:txXfrm>
        <a:off x="542025" y="0"/>
        <a:ext cx="3999491" cy="787333"/>
      </dsp:txXfrm>
    </dsp:sp>
    <dsp:sp modelId="{49546532-C618-4393-B50A-3F271532688D}">
      <dsp:nvSpPr>
        <dsp:cNvPr id="0" name=""/>
        <dsp:cNvSpPr/>
      </dsp:nvSpPr>
      <dsp:spPr>
        <a:xfrm>
          <a:off x="0" y="1"/>
          <a:ext cx="833304" cy="833304"/>
        </a:xfrm>
        <a:prstGeom prst="ellipse">
          <a:avLst/>
        </a:prstGeom>
        <a:solidFill>
          <a:schemeClr val="accent1">
            <a:lumMod val="20000"/>
            <a:lumOff val="8000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CE9AEC27-ABFE-43EC-BE74-59F765AB4A50}">
      <dsp:nvSpPr>
        <dsp:cNvPr id="0" name=""/>
        <dsp:cNvSpPr/>
      </dsp:nvSpPr>
      <dsp:spPr>
        <a:xfrm>
          <a:off x="832015" y="988879"/>
          <a:ext cx="3716945" cy="845237"/>
        </a:xfrm>
        <a:prstGeom prst="rect">
          <a:avLst/>
        </a:prstGeom>
        <a:solidFill>
          <a:schemeClr val="accent2">
            <a:lumMod val="60000"/>
            <a:lumOff val="4000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29149" tIns="71120" rIns="71120" bIns="71120" numCol="1" spcCol="1270" anchor="ctr" anchorCtr="0">
          <a:noAutofit/>
        </a:bodyPr>
        <a:lstStyle/>
        <a:p>
          <a:pPr marL="0" lvl="0" indent="0" algn="l" defTabSz="1244600">
            <a:lnSpc>
              <a:spcPct val="90000"/>
            </a:lnSpc>
            <a:spcBef>
              <a:spcPct val="0"/>
            </a:spcBef>
            <a:spcAft>
              <a:spcPct val="35000"/>
            </a:spcAft>
            <a:buNone/>
          </a:pPr>
          <a:r>
            <a:rPr kumimoji="0" lang="en-US" sz="2800" b="1" i="0" u="none" strike="noStrike" kern="1200" cap="none" normalizeH="0" baseline="0" dirty="0">
              <a:ln>
                <a:noFill/>
              </a:ln>
              <a:solidFill>
                <a:schemeClr val="tx1"/>
              </a:solidFill>
              <a:effectLst/>
              <a:latin typeface="Arial" panose="020B0604020202020204" pitchFamily="34" charset="0"/>
              <a:cs typeface="Arial" panose="020B0604020202020204" pitchFamily="34" charset="0"/>
            </a:rPr>
            <a:t>Results</a:t>
          </a:r>
          <a:endParaRPr kumimoji="0" lang="en-GB" sz="2800" b="1" i="0" u="none" strike="noStrike" kern="1200" cap="none" normalizeH="0" baseline="0" dirty="0">
            <a:ln>
              <a:noFill/>
            </a:ln>
            <a:solidFill>
              <a:schemeClr val="tx1"/>
            </a:solidFill>
            <a:effectLst/>
            <a:latin typeface="Arial" panose="020B0604020202020204" pitchFamily="34" charset="0"/>
            <a:cs typeface="Arial" panose="020B0604020202020204" pitchFamily="34" charset="0"/>
          </a:endParaRPr>
        </a:p>
      </dsp:txBody>
      <dsp:txXfrm>
        <a:off x="832015" y="988879"/>
        <a:ext cx="3716945" cy="845237"/>
      </dsp:txXfrm>
    </dsp:sp>
    <dsp:sp modelId="{4C319E1F-1D01-45BC-89DD-647C3D551EC0}">
      <dsp:nvSpPr>
        <dsp:cNvPr id="0" name=""/>
        <dsp:cNvSpPr/>
      </dsp:nvSpPr>
      <dsp:spPr>
        <a:xfrm>
          <a:off x="408165" y="997990"/>
          <a:ext cx="833304" cy="833304"/>
        </a:xfrm>
        <a:prstGeom prst="ellipse">
          <a:avLst/>
        </a:prstGeom>
        <a:solidFill>
          <a:schemeClr val="accent1">
            <a:lumMod val="20000"/>
            <a:lumOff val="8000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AC7ECB10-2BF6-4822-B859-4515D528F25C}">
      <dsp:nvSpPr>
        <dsp:cNvPr id="0" name=""/>
        <dsp:cNvSpPr/>
      </dsp:nvSpPr>
      <dsp:spPr>
        <a:xfrm>
          <a:off x="931672" y="2020631"/>
          <a:ext cx="3617288" cy="776253"/>
        </a:xfrm>
        <a:prstGeom prst="rect">
          <a:avLst/>
        </a:prstGeom>
        <a:solidFill>
          <a:schemeClr val="accent2">
            <a:lumMod val="60000"/>
            <a:lumOff val="4000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29149" tIns="71120" rIns="71120" bIns="71120" numCol="1" spcCol="1270" anchor="ctr" anchorCtr="0">
          <a:noAutofit/>
        </a:bodyPr>
        <a:lstStyle/>
        <a:p>
          <a:pPr marL="0" lvl="0" indent="0" algn="l" defTabSz="1244600">
            <a:lnSpc>
              <a:spcPct val="90000"/>
            </a:lnSpc>
            <a:spcBef>
              <a:spcPct val="0"/>
            </a:spcBef>
            <a:spcAft>
              <a:spcPct val="35000"/>
            </a:spcAft>
            <a:buNone/>
          </a:pPr>
          <a:r>
            <a:rPr kumimoji="0" lang="en-GB" sz="2800" b="1" i="0" u="none" strike="noStrike" kern="1200" cap="none" normalizeH="0" baseline="0" dirty="0">
              <a:ln>
                <a:noFill/>
              </a:ln>
              <a:solidFill>
                <a:schemeClr val="tx1"/>
              </a:solidFill>
              <a:effectLst/>
              <a:latin typeface="Arial" panose="020B0604020202020204" pitchFamily="34" charset="0"/>
              <a:cs typeface="Arial" panose="020B0604020202020204" pitchFamily="34" charset="0"/>
            </a:rPr>
            <a:t>Conclusion &amp; Discussion</a:t>
          </a:r>
        </a:p>
      </dsp:txBody>
      <dsp:txXfrm>
        <a:off x="931672" y="2020631"/>
        <a:ext cx="3617288" cy="776253"/>
      </dsp:txXfrm>
    </dsp:sp>
    <dsp:sp modelId="{8CB54FD7-AA4F-483D-BD41-89D29A8305BB}">
      <dsp:nvSpPr>
        <dsp:cNvPr id="0" name=""/>
        <dsp:cNvSpPr/>
      </dsp:nvSpPr>
      <dsp:spPr>
        <a:xfrm>
          <a:off x="400365" y="1997230"/>
          <a:ext cx="833304" cy="833304"/>
        </a:xfrm>
        <a:prstGeom prst="ellipse">
          <a:avLst/>
        </a:prstGeom>
        <a:solidFill>
          <a:schemeClr val="accent1">
            <a:lumMod val="20000"/>
            <a:lumOff val="8000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3673B1D8-1E33-4370-A14D-3D5AF3E7DE31}">
      <dsp:nvSpPr>
        <dsp:cNvPr id="0" name=""/>
        <dsp:cNvSpPr/>
      </dsp:nvSpPr>
      <dsp:spPr>
        <a:xfrm>
          <a:off x="549464" y="2989384"/>
          <a:ext cx="3999491" cy="847264"/>
        </a:xfrm>
        <a:prstGeom prst="rect">
          <a:avLst/>
        </a:prstGeom>
        <a:solidFill>
          <a:schemeClr val="accent2">
            <a:lumMod val="60000"/>
            <a:lumOff val="4000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29149" tIns="71120" rIns="71120" bIns="71120" numCol="1" spcCol="1270" anchor="ctr" anchorCtr="0">
          <a:noAutofit/>
        </a:bodyPr>
        <a:lstStyle/>
        <a:p>
          <a:pPr marL="0" lvl="0" indent="0" algn="l" defTabSz="1244600">
            <a:lnSpc>
              <a:spcPct val="90000"/>
            </a:lnSpc>
            <a:spcBef>
              <a:spcPct val="0"/>
            </a:spcBef>
            <a:spcAft>
              <a:spcPct val="35000"/>
            </a:spcAft>
            <a:buNone/>
          </a:pPr>
          <a:r>
            <a:rPr lang="en-GB" sz="2800" b="1" kern="1200" dirty="0">
              <a:solidFill>
                <a:schemeClr val="tx1"/>
              </a:solidFill>
              <a:latin typeface="Arial" panose="020B0604020202020204" pitchFamily="34" charset="0"/>
              <a:cs typeface="Arial" panose="020B0604020202020204" pitchFamily="34" charset="0"/>
            </a:rPr>
            <a:t>References</a:t>
          </a:r>
        </a:p>
      </dsp:txBody>
      <dsp:txXfrm>
        <a:off x="549464" y="2989384"/>
        <a:ext cx="3999491" cy="847264"/>
      </dsp:txXfrm>
    </dsp:sp>
    <dsp:sp modelId="{0AFAA8A8-2488-44E5-BB97-C4331904FAE9}">
      <dsp:nvSpPr>
        <dsp:cNvPr id="0" name=""/>
        <dsp:cNvSpPr/>
      </dsp:nvSpPr>
      <dsp:spPr>
        <a:xfrm>
          <a:off x="112885" y="2990594"/>
          <a:ext cx="833304" cy="833304"/>
        </a:xfrm>
        <a:prstGeom prst="ellipse">
          <a:avLst/>
        </a:prstGeom>
        <a:solidFill>
          <a:schemeClr val="accent1">
            <a:lumMod val="20000"/>
            <a:lumOff val="8000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2.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A44672B-C33C-4CF2-A1D0-B094CB98BFEE}" type="datetimeFigureOut">
              <a:rPr lang="en-GB" smtClean="0"/>
              <a:t>13/12/2021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A356AD3-416D-49BF-87A5-411FE11B0064}" type="slidenum">
              <a:rPr lang="en-GB" smtClean="0"/>
              <a:t>‹#›</a:t>
            </a:fld>
            <a:endParaRPr lang="en-GB"/>
          </a:p>
        </p:txBody>
      </p:sp>
    </p:spTree>
    <p:extLst>
      <p:ext uri="{BB962C8B-B14F-4D97-AF65-F5344CB8AC3E}">
        <p14:creationId xmlns:p14="http://schemas.microsoft.com/office/powerpoint/2010/main" val="313216028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EA356AD3-416D-49BF-87A5-411FE11B0064}" type="slidenum">
              <a:rPr lang="en-GB" smtClean="0"/>
              <a:t>1</a:t>
            </a:fld>
            <a:endParaRPr lang="en-GB"/>
          </a:p>
        </p:txBody>
      </p:sp>
    </p:spTree>
    <p:extLst>
      <p:ext uri="{BB962C8B-B14F-4D97-AF65-F5344CB8AC3E}">
        <p14:creationId xmlns:p14="http://schemas.microsoft.com/office/powerpoint/2010/main" val="295309828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EA356AD3-416D-49BF-87A5-411FE11B0064}" type="slidenum">
              <a:rPr lang="en-GB" smtClean="0"/>
              <a:t>2</a:t>
            </a:fld>
            <a:endParaRPr lang="en-GB"/>
          </a:p>
        </p:txBody>
      </p:sp>
    </p:spTree>
    <p:extLst>
      <p:ext uri="{BB962C8B-B14F-4D97-AF65-F5344CB8AC3E}">
        <p14:creationId xmlns:p14="http://schemas.microsoft.com/office/powerpoint/2010/main" val="197973288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A356AD3-416D-49BF-87A5-411FE11B0064}" type="slidenum">
              <a:rPr lang="en-GB" smtClean="0"/>
              <a:t>3</a:t>
            </a:fld>
            <a:endParaRPr lang="en-GB"/>
          </a:p>
        </p:txBody>
      </p:sp>
    </p:spTree>
    <p:extLst>
      <p:ext uri="{BB962C8B-B14F-4D97-AF65-F5344CB8AC3E}">
        <p14:creationId xmlns:p14="http://schemas.microsoft.com/office/powerpoint/2010/main" val="290580174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A356AD3-416D-49BF-87A5-411FE11B0064}" type="slidenum">
              <a:rPr lang="en-GB" smtClean="0"/>
              <a:t>4</a:t>
            </a:fld>
            <a:endParaRPr lang="en-GB"/>
          </a:p>
        </p:txBody>
      </p:sp>
    </p:spTree>
    <p:extLst>
      <p:ext uri="{BB962C8B-B14F-4D97-AF65-F5344CB8AC3E}">
        <p14:creationId xmlns:p14="http://schemas.microsoft.com/office/powerpoint/2010/main" val="222060998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A356AD3-416D-49BF-87A5-411FE11B0064}" type="slidenum">
              <a:rPr lang="en-GB" smtClean="0"/>
              <a:t>5</a:t>
            </a:fld>
            <a:endParaRPr lang="en-GB"/>
          </a:p>
        </p:txBody>
      </p:sp>
    </p:spTree>
    <p:extLst>
      <p:ext uri="{BB962C8B-B14F-4D97-AF65-F5344CB8AC3E}">
        <p14:creationId xmlns:p14="http://schemas.microsoft.com/office/powerpoint/2010/main" val="313571004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A356AD3-416D-49BF-87A5-411FE11B0064}" type="slidenum">
              <a:rPr lang="en-GB" smtClean="0"/>
              <a:t>6</a:t>
            </a:fld>
            <a:endParaRPr lang="en-GB"/>
          </a:p>
        </p:txBody>
      </p:sp>
    </p:spTree>
    <p:extLst>
      <p:ext uri="{BB962C8B-B14F-4D97-AF65-F5344CB8AC3E}">
        <p14:creationId xmlns:p14="http://schemas.microsoft.com/office/powerpoint/2010/main" val="368875555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A356AD3-416D-49BF-87A5-411FE11B0064}" type="slidenum">
              <a:rPr lang="en-GB" smtClean="0"/>
              <a:t>7</a:t>
            </a:fld>
            <a:endParaRPr lang="en-GB"/>
          </a:p>
        </p:txBody>
      </p:sp>
    </p:spTree>
    <p:extLst>
      <p:ext uri="{BB962C8B-B14F-4D97-AF65-F5344CB8AC3E}">
        <p14:creationId xmlns:p14="http://schemas.microsoft.com/office/powerpoint/2010/main" val="32458150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A356AD3-416D-49BF-87A5-411FE11B0064}" type="slidenum">
              <a:rPr lang="en-GB" smtClean="0"/>
              <a:t>8</a:t>
            </a:fld>
            <a:endParaRPr lang="en-GB"/>
          </a:p>
        </p:txBody>
      </p:sp>
    </p:spTree>
    <p:extLst>
      <p:ext uri="{BB962C8B-B14F-4D97-AF65-F5344CB8AC3E}">
        <p14:creationId xmlns:p14="http://schemas.microsoft.com/office/powerpoint/2010/main" val="71022948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A356AD3-416D-49BF-87A5-411FE11B0064}" type="slidenum">
              <a:rPr lang="en-GB" smtClean="0"/>
              <a:t>9</a:t>
            </a:fld>
            <a:endParaRPr lang="en-GB"/>
          </a:p>
        </p:txBody>
      </p:sp>
    </p:spTree>
    <p:extLst>
      <p:ext uri="{BB962C8B-B14F-4D97-AF65-F5344CB8AC3E}">
        <p14:creationId xmlns:p14="http://schemas.microsoft.com/office/powerpoint/2010/main" val="337444323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A356AD3-416D-49BF-87A5-411FE11B0064}" type="slidenum">
              <a:rPr lang="en-GB" smtClean="0"/>
              <a:t>10</a:t>
            </a:fld>
            <a:endParaRPr lang="en-GB"/>
          </a:p>
        </p:txBody>
      </p:sp>
    </p:spTree>
    <p:extLst>
      <p:ext uri="{BB962C8B-B14F-4D97-AF65-F5344CB8AC3E}">
        <p14:creationId xmlns:p14="http://schemas.microsoft.com/office/powerpoint/2010/main" val="402236576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A356AD3-416D-49BF-87A5-411FE11B0064}" type="slidenum">
              <a:rPr lang="en-GB" smtClean="0"/>
              <a:t>11</a:t>
            </a:fld>
            <a:endParaRPr lang="en-GB"/>
          </a:p>
        </p:txBody>
      </p:sp>
    </p:spTree>
    <p:extLst>
      <p:ext uri="{BB962C8B-B14F-4D97-AF65-F5344CB8AC3E}">
        <p14:creationId xmlns:p14="http://schemas.microsoft.com/office/powerpoint/2010/main" val="359584702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16934" y="0"/>
            <a:ext cx="12231160" cy="6856214"/>
            <a:chOff x="-16934" y="0"/>
            <a:chExt cx="12231160" cy="6856214"/>
          </a:xfrm>
        </p:grpSpPr>
        <p:pic>
          <p:nvPicPr>
            <p:cNvPr id="16" name="Picture 15" descr="H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7" name="Picture 16"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16934" y="3147609"/>
              <a:ext cx="2478024" cy="612648"/>
            </a:xfrm>
            <a:prstGeom prst="rect">
              <a:avLst/>
            </a:prstGeom>
          </p:spPr>
        </p:pic>
        <p:pic>
          <p:nvPicPr>
            <p:cNvPr id="20" name="Picture 19"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9736202" y="3147609"/>
              <a:ext cx="2478024" cy="612648"/>
            </a:xfrm>
            <a:prstGeom prst="rect">
              <a:avLst/>
            </a:prstGeom>
          </p:spPr>
        </p:pic>
      </p:grpSp>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US"/>
              <a:t>Click to edit Master title style</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7983232" y="5037663"/>
            <a:ext cx="897467" cy="279400"/>
          </a:xfrm>
        </p:spPr>
        <p:txBody>
          <a:bodyPr/>
          <a:lstStyle/>
          <a:p>
            <a:fld id="{AF42B284-E6CC-4CD6-9B5C-39C3457B16CB}" type="datetime1">
              <a:rPr lang="en-GB" smtClean="0"/>
              <a:t>13/12/2021</a:t>
            </a:fld>
            <a:endParaRPr lang="en-GB" dirty="0"/>
          </a:p>
        </p:txBody>
      </p:sp>
      <p:sp>
        <p:nvSpPr>
          <p:cNvPr id="5" name="Footer Placeholder 4"/>
          <p:cNvSpPr>
            <a:spLocks noGrp="1"/>
          </p:cNvSpPr>
          <p:nvPr>
            <p:ph type="ftr" sz="quarter" idx="11"/>
          </p:nvPr>
        </p:nvSpPr>
        <p:spPr>
          <a:xfrm>
            <a:off x="2692397" y="5037663"/>
            <a:ext cx="5214635" cy="279400"/>
          </a:xfrm>
        </p:spPr>
        <p:txBody>
          <a:bodyPr/>
          <a:lstStyle/>
          <a:p>
            <a:endParaRPr lang="en-GB" dirty="0"/>
          </a:p>
        </p:txBody>
      </p:sp>
      <p:sp>
        <p:nvSpPr>
          <p:cNvPr id="6" name="Slide Number Placeholder 5"/>
          <p:cNvSpPr>
            <a:spLocks noGrp="1"/>
          </p:cNvSpPr>
          <p:nvPr>
            <p:ph type="sldNum" sz="quarter" idx="12"/>
          </p:nvPr>
        </p:nvSpPr>
        <p:spPr>
          <a:xfrm>
            <a:off x="8956900" y="5037663"/>
            <a:ext cx="551167" cy="279400"/>
          </a:xfrm>
        </p:spPr>
        <p:txBody>
          <a:bodyPr/>
          <a:lstStyle/>
          <a:p>
            <a:fld id="{B029412C-A950-4FEA-8934-3DE23815A09E}" type="slidenum">
              <a:rPr lang="en-GB" smtClean="0"/>
              <a:t>‹#›</a:t>
            </a:fld>
            <a:endParaRPr lang="en-GB" dirty="0"/>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8949682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71A157-2EFD-4D76-A45D-75C66231AECF}" type="datetime1">
              <a:rPr lang="en-GB" smtClean="0"/>
              <a:t>13/12/2021</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B029412C-A950-4FEA-8934-3DE23815A09E}" type="slidenum">
              <a:rPr lang="en-GB" smtClean="0"/>
              <a:t>‹#›</a:t>
            </a:fld>
            <a:endParaRPr lang="en-GB" dirty="0"/>
          </a:p>
        </p:txBody>
      </p:sp>
    </p:spTree>
    <p:extLst>
      <p:ext uri="{BB962C8B-B14F-4D97-AF65-F5344CB8AC3E}">
        <p14:creationId xmlns:p14="http://schemas.microsoft.com/office/powerpoint/2010/main" val="10455906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4FE9C80-C061-4FC6-98AF-D06B2B8D0FE3}" type="datetime1">
              <a:rPr lang="en-GB" smtClean="0"/>
              <a:t>13/12/2021</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B029412C-A950-4FEA-8934-3DE23815A09E}" type="slidenum">
              <a:rPr lang="en-GB" smtClean="0"/>
              <a:t>‹#›</a:t>
            </a:fld>
            <a:endParaRPr lang="en-GB" dirty="0"/>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5941888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9820277-F93F-450E-8B4A-731B3F892D01}" type="datetime1">
              <a:rPr lang="en-GB" smtClean="0"/>
              <a:t>13/12/2021</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B029412C-A950-4FEA-8934-3DE23815A09E}" type="slidenum">
              <a:rPr lang="en-GB" smtClean="0"/>
              <a:t>‹#›</a:t>
            </a:fld>
            <a:endParaRPr lang="en-GB" dirty="0"/>
          </a:p>
        </p:txBody>
      </p:sp>
    </p:spTree>
    <p:extLst>
      <p:ext uri="{BB962C8B-B14F-4D97-AF65-F5344CB8AC3E}">
        <p14:creationId xmlns:p14="http://schemas.microsoft.com/office/powerpoint/2010/main" val="38383070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8067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80670" y="3243262"/>
            <a:ext cx="4718304" cy="2632605"/>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01B7CCD-FA9F-4F84-88AC-3E2610C0E3C9}" type="datetime1">
              <a:rPr lang="en-GB" smtClean="0"/>
              <a:t>13/12/2021</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B029412C-A950-4FEA-8934-3DE23815A09E}" type="slidenum">
              <a:rPr lang="en-GB" smtClean="0"/>
              <a:t>‹#›</a:t>
            </a:fld>
            <a:endParaRPr lang="en-GB" dirty="0"/>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1042177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634F554C-0254-4506-A34D-6619D0073C5F}" type="datetime1">
              <a:rPr lang="en-GB" smtClean="0"/>
              <a:t>13/12/2021</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B029412C-A950-4FEA-8934-3DE23815A09E}" type="slidenum">
              <a:rPr lang="en-GB" smtClean="0"/>
              <a:t>‹#›</a:t>
            </a:fld>
            <a:endParaRPr lang="en-GB" dirty="0"/>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9205215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39853CD-1E58-4224-BA34-7A9E7AA46928}" type="datetime1">
              <a:rPr lang="en-GB" smtClean="0"/>
              <a:t>13/12/2021</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B029412C-A950-4FEA-8934-3DE23815A09E}" type="slidenum">
              <a:rPr lang="en-GB" smtClean="0"/>
              <a:t>‹#›</a:t>
            </a:fld>
            <a:endParaRPr lang="en-GB" dirty="0"/>
          </a:p>
        </p:txBody>
      </p:sp>
    </p:spTree>
    <p:extLst>
      <p:ext uri="{BB962C8B-B14F-4D97-AF65-F5344CB8AC3E}">
        <p14:creationId xmlns:p14="http://schemas.microsoft.com/office/powerpoint/2010/main" val="206079224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3B44F3B-F2DA-4B24-A3BA-A2A7498361A0}" type="datetime1">
              <a:rPr lang="en-GB" smtClean="0"/>
              <a:t>13/12/2021</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B029412C-A950-4FEA-8934-3DE23815A09E}" type="slidenum">
              <a:rPr lang="en-GB" smtClean="0"/>
              <a:t>‹#›</a:t>
            </a:fld>
            <a:endParaRPr lang="en-GB" dirty="0"/>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36120773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US"/>
              <a:t>Click to edit Master title style</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3189776-51E0-43A7-BC1D-6DE655946232}" type="datetime1">
              <a:rPr lang="en-GB" smtClean="0"/>
              <a:t>13/12/2021</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B029412C-A950-4FEA-8934-3DE23815A09E}" type="slidenum">
              <a:rPr lang="en-GB" smtClean="0"/>
              <a:t>‹#›</a:t>
            </a:fld>
            <a:endParaRPr lang="en-GB" dirty="0"/>
          </a:p>
        </p:txBody>
      </p:sp>
    </p:spTree>
    <p:extLst>
      <p:ext uri="{BB962C8B-B14F-4D97-AF65-F5344CB8AC3E}">
        <p14:creationId xmlns:p14="http://schemas.microsoft.com/office/powerpoint/2010/main" val="25214204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698AC94-624E-45C5-9E5F-5A2651963722}" type="datetime1">
              <a:rPr lang="en-GB" smtClean="0"/>
              <a:t>13/12/2021</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B029412C-A950-4FEA-8934-3DE23815A09E}" type="slidenum">
              <a:rPr lang="en-GB" smtClean="0"/>
              <a:t>‹#›</a:t>
            </a:fld>
            <a:endParaRPr lang="en-GB" dirty="0"/>
          </a:p>
        </p:txBody>
      </p:sp>
    </p:spTree>
    <p:extLst>
      <p:ext uri="{BB962C8B-B14F-4D97-AF65-F5344CB8AC3E}">
        <p14:creationId xmlns:p14="http://schemas.microsoft.com/office/powerpoint/2010/main" val="8941313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8872A7F-13C9-4289-958B-09F08BB35837}" type="datetime1">
              <a:rPr lang="en-GB" smtClean="0"/>
              <a:t>13/12/2021</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B029412C-A950-4FEA-8934-3DE23815A09E}" type="slidenum">
              <a:rPr lang="en-GB" smtClean="0"/>
              <a:t>‹#›</a:t>
            </a:fld>
            <a:endParaRPr lang="en-GB" dirty="0"/>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76594958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A8FE5FB-8396-4419-8A5A-935E58F29293}" type="datetime1">
              <a:rPr lang="en-GB" smtClean="0"/>
              <a:t>13/12/2021</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B029412C-A950-4FEA-8934-3DE23815A09E}" type="slidenum">
              <a:rPr lang="en-GB" smtClean="0"/>
              <a:t>‹#›</a:t>
            </a:fld>
            <a:endParaRPr lang="en-GB" dirty="0"/>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90333937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90709E8-80AE-45A5-B9C9-A7F03D325894}" type="datetime1">
              <a:rPr lang="en-GB" smtClean="0"/>
              <a:t>13/12/2021</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B029412C-A950-4FEA-8934-3DE23815A09E}" type="slidenum">
              <a:rPr lang="en-GB" smtClean="0"/>
              <a:t>‹#›</a:t>
            </a:fld>
            <a:endParaRPr lang="en-GB" dirty="0"/>
          </a:p>
        </p:txBody>
      </p:sp>
    </p:spTree>
    <p:extLst>
      <p:ext uri="{BB962C8B-B14F-4D97-AF65-F5344CB8AC3E}">
        <p14:creationId xmlns:p14="http://schemas.microsoft.com/office/powerpoint/2010/main" val="253027578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23"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42D78C0-4E28-4D0C-8BF4-76EC13226592}" type="datetime1">
              <a:rPr lang="en-GB" smtClean="0"/>
              <a:t>13/12/2021</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B029412C-A950-4FEA-8934-3DE23815A09E}" type="slidenum">
              <a:rPr lang="en-GB" smtClean="0"/>
              <a:t>‹#›</a:t>
            </a:fld>
            <a:endParaRPr lang="en-GB" dirty="0"/>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45076258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20"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BB977B8-A6A3-4ADB-A728-A4EC5765DCC1}" type="datetime1">
              <a:rPr lang="en-GB" smtClean="0"/>
              <a:t>13/12/2021</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B029412C-A950-4FEA-8934-3DE23815A09E}" type="slidenum">
              <a:rPr lang="en-GB" smtClean="0"/>
              <a:t>‹#›</a:t>
            </a:fld>
            <a:endParaRPr lang="en-GB" dirty="0"/>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06248755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1EEDFFF-CE5F-4B95-897E-E39E09DD01C0}" type="datetime1">
              <a:rPr lang="en-GB" smtClean="0"/>
              <a:t>13/12/2021</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B029412C-A950-4FEA-8934-3DE23815A09E}" type="slidenum">
              <a:rPr lang="en-GB" smtClean="0"/>
              <a:t>‹#›</a:t>
            </a:fld>
            <a:endParaRPr lang="en-GB" dirty="0"/>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02689086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573A94D-51CA-4701-9DEC-92D216F50B0F}" type="datetime1">
              <a:rPr lang="en-GB" smtClean="0"/>
              <a:t>13/12/2021</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B029412C-A950-4FEA-8934-3DE23815A09E}" type="slidenum">
              <a:rPr lang="en-GB" smtClean="0"/>
              <a:t>‹#›</a:t>
            </a:fld>
            <a:endParaRPr lang="en-GB" dirty="0"/>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33884808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15736" y="0"/>
            <a:ext cx="12229962" cy="6856214"/>
            <a:chOff x="-15736" y="0"/>
            <a:chExt cx="12229962" cy="6856214"/>
          </a:xfrm>
        </p:grpSpPr>
        <p:pic>
          <p:nvPicPr>
            <p:cNvPr id="8" name="Picture 7" descr="HD-PanelContent.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5EBF48B9-651C-43F6-9C8E-E51FDC5E1125}" type="datetime1">
              <a:rPr lang="en-GB" smtClean="0"/>
              <a:t>13/12/2021</a:t>
            </a:fld>
            <a:endParaRPr lang="en-GB" dirty="0"/>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GB" dirty="0"/>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B029412C-A950-4FEA-8934-3DE23815A09E}" type="slidenum">
              <a:rPr lang="en-GB" smtClean="0"/>
              <a:t>‹#›</a:t>
            </a:fld>
            <a:endParaRPr lang="en-GB" dirty="0"/>
          </a:p>
        </p:txBody>
      </p:sp>
    </p:spTree>
    <p:extLst>
      <p:ext uri="{BB962C8B-B14F-4D97-AF65-F5344CB8AC3E}">
        <p14:creationId xmlns:p14="http://schemas.microsoft.com/office/powerpoint/2010/main" val="8659402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hf hdr="0" ftr="0" dt="0"/>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diagramData" Target="../diagrams/data2.xml"/><Relationship Id="rId3" Type="http://schemas.openxmlformats.org/officeDocument/2006/relationships/diagramData" Target="../diagrams/data1.xml"/><Relationship Id="rId7" Type="http://schemas.microsoft.com/office/2007/relationships/diagramDrawing" Target="../diagrams/drawing1.xml"/><Relationship Id="rId12" Type="http://schemas.microsoft.com/office/2007/relationships/diagramDrawing" Target="../diagrams/drawing2.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1.xml"/><Relationship Id="rId11" Type="http://schemas.openxmlformats.org/officeDocument/2006/relationships/diagramColors" Target="../diagrams/colors2.xml"/><Relationship Id="rId5" Type="http://schemas.openxmlformats.org/officeDocument/2006/relationships/diagramQuickStyle" Target="../diagrams/quickStyle1.xml"/><Relationship Id="rId10" Type="http://schemas.openxmlformats.org/officeDocument/2006/relationships/diagramQuickStyle" Target="../diagrams/quickStyle2.xml"/><Relationship Id="rId4" Type="http://schemas.openxmlformats.org/officeDocument/2006/relationships/diagramLayout" Target="../diagrams/layout1.xml"/><Relationship Id="rId9" Type="http://schemas.openxmlformats.org/officeDocument/2006/relationships/diagramLayout" Target="../diagrams/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hyperlink" Target="https://doi.org/10.1017/S0033291720005188" TargetMode="External"/><Relationship Id="rId2" Type="http://schemas.openxmlformats.org/officeDocument/2006/relationships/notesSlide" Target="../notesSlides/notesSlide11.xml"/><Relationship Id="rId1" Type="http://schemas.openxmlformats.org/officeDocument/2006/relationships/slideLayout" Target="../slideLayouts/slideLayout2.xml"/><Relationship Id="rId5" Type="http://schemas.openxmlformats.org/officeDocument/2006/relationships/hyperlink" Target="https://www.gov.uk/research-for-development-outputs/vaccine-hesitancy-guidance-and-interventions" TargetMode="External"/><Relationship Id="rId4" Type="http://schemas.openxmlformats.org/officeDocument/2006/relationships/hyperlink" Target="https://doi.org/10.1017/S0033291721002609" TargetMode="External"/></Relationships>
</file>

<file path=ppt/slides/_rels/slide12.xml.rels><?xml version="1.0" encoding="UTF-8" standalone="yes"?>
<Relationships xmlns="http://schemas.openxmlformats.org/package/2006/relationships"><Relationship Id="rId2" Type="http://schemas.openxmlformats.org/officeDocument/2006/relationships/hyperlink" Target="https://www.who.int/news-room/spotlight/ten-threats-to-global-health-in-2019" TargetMode="Externa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773A46-0DE7-4BDA-B877-86201B8CE358}"/>
              </a:ext>
            </a:extLst>
          </p:cNvPr>
          <p:cNvSpPr>
            <a:spLocks noGrp="1"/>
          </p:cNvSpPr>
          <p:nvPr>
            <p:ph type="ctrTitle"/>
          </p:nvPr>
        </p:nvSpPr>
        <p:spPr>
          <a:xfrm>
            <a:off x="1557867" y="1467008"/>
            <a:ext cx="8760178" cy="1617204"/>
          </a:xfrm>
        </p:spPr>
        <p:txBody>
          <a:bodyPr>
            <a:normAutofit fontScale="90000"/>
          </a:bodyPr>
          <a:lstStyle/>
          <a:p>
            <a:pPr>
              <a:lnSpc>
                <a:spcPct val="150000"/>
              </a:lnSpc>
            </a:pPr>
            <a:br>
              <a:rPr lang="en-GB" sz="4400" b="1" dirty="0"/>
            </a:br>
            <a:r>
              <a:rPr lang="en-GB" sz="3100" b="1" dirty="0">
                <a:latin typeface="Arial" panose="020B0604020202020204" pitchFamily="34" charset="0"/>
                <a:cs typeface="Arial" panose="020B0604020202020204" pitchFamily="34" charset="0"/>
              </a:rPr>
              <a:t>Factors associated with the hesitancy towards the COVID-19 vaccine in the UK</a:t>
            </a:r>
            <a:endParaRPr lang="en-GB" sz="4400" b="1" dirty="0">
              <a:latin typeface="Arial" panose="020B0604020202020204" pitchFamily="34" charset="0"/>
              <a:cs typeface="Arial" panose="020B0604020202020204" pitchFamily="34" charset="0"/>
            </a:endParaRPr>
          </a:p>
        </p:txBody>
      </p:sp>
      <p:sp>
        <p:nvSpPr>
          <p:cNvPr id="3" name="Subtitle 2">
            <a:extLst>
              <a:ext uri="{FF2B5EF4-FFF2-40B4-BE49-F238E27FC236}">
                <a16:creationId xmlns:a16="http://schemas.microsoft.com/office/drawing/2014/main" id="{CEAD54F1-95E5-440C-B085-1E65C00D8C6D}"/>
              </a:ext>
            </a:extLst>
          </p:cNvPr>
          <p:cNvSpPr>
            <a:spLocks noGrp="1"/>
          </p:cNvSpPr>
          <p:nvPr>
            <p:ph type="subTitle" idx="1"/>
          </p:nvPr>
        </p:nvSpPr>
        <p:spPr>
          <a:xfrm>
            <a:off x="2664703" y="3908495"/>
            <a:ext cx="6862594" cy="1297170"/>
          </a:xfrm>
        </p:spPr>
        <p:txBody>
          <a:bodyPr>
            <a:noAutofit/>
          </a:bodyPr>
          <a:lstStyle/>
          <a:p>
            <a:r>
              <a:rPr lang="en-GB" sz="2800" b="1" dirty="0">
                <a:latin typeface="Arial" panose="020B0604020202020204" pitchFamily="34" charset="0"/>
                <a:cs typeface="Arial" panose="020B0604020202020204" pitchFamily="34" charset="0"/>
              </a:rPr>
              <a:t>Student Name: Justyna Cichocka  </a:t>
            </a:r>
          </a:p>
          <a:p>
            <a:r>
              <a:rPr lang="en-GB" sz="2800" b="1" dirty="0">
                <a:latin typeface="Arial" panose="020B0604020202020204" pitchFamily="34" charset="0"/>
                <a:cs typeface="Arial" panose="020B0604020202020204" pitchFamily="34" charset="0"/>
              </a:rPr>
              <a:t>Student Number: 1916227</a:t>
            </a:r>
          </a:p>
        </p:txBody>
      </p:sp>
      <p:sp>
        <p:nvSpPr>
          <p:cNvPr id="5" name="Slide Number Placeholder 4"/>
          <p:cNvSpPr>
            <a:spLocks noGrp="1"/>
          </p:cNvSpPr>
          <p:nvPr>
            <p:ph type="sldNum" sz="quarter" idx="12"/>
          </p:nvPr>
        </p:nvSpPr>
        <p:spPr>
          <a:xfrm>
            <a:off x="720736" y="3289300"/>
            <a:ext cx="551167" cy="279400"/>
          </a:xfrm>
        </p:spPr>
        <p:txBody>
          <a:bodyPr/>
          <a:lstStyle/>
          <a:p>
            <a:fld id="{B029412C-A950-4FEA-8934-3DE23815A09E}" type="slidenum">
              <a:rPr lang="en-GB" sz="1800" b="1" smtClean="0">
                <a:solidFill>
                  <a:schemeClr val="bg1"/>
                </a:solidFill>
                <a:latin typeface="Arial" panose="020B0604020202020204" pitchFamily="34" charset="0"/>
                <a:cs typeface="Arial" panose="020B0604020202020204" pitchFamily="34" charset="0"/>
              </a:rPr>
              <a:t>1</a:t>
            </a:fld>
            <a:endParaRPr lang="en-GB" sz="1800" b="1" dirty="0">
              <a:solidFill>
                <a:schemeClr val="bg1"/>
              </a:solidFill>
              <a:latin typeface="Arial" panose="020B0604020202020204" pitchFamily="34" charset="0"/>
              <a:cs typeface="Arial" panose="020B0604020202020204" pitchFamily="34" charset="0"/>
            </a:endParaRPr>
          </a:p>
        </p:txBody>
      </p:sp>
      <p:sp>
        <p:nvSpPr>
          <p:cNvPr id="4" name="TextBox 3">
            <a:extLst>
              <a:ext uri="{FF2B5EF4-FFF2-40B4-BE49-F238E27FC236}">
                <a16:creationId xmlns:a16="http://schemas.microsoft.com/office/drawing/2014/main" id="{859434DC-F886-4E5E-9C10-680EE2599450}"/>
              </a:ext>
            </a:extLst>
          </p:cNvPr>
          <p:cNvSpPr txBox="1"/>
          <p:nvPr/>
        </p:nvSpPr>
        <p:spPr>
          <a:xfrm>
            <a:off x="1557867" y="79833"/>
            <a:ext cx="8602134" cy="1951496"/>
          </a:xfrm>
          <a:prstGeom prst="rect">
            <a:avLst/>
          </a:prstGeom>
          <a:noFill/>
        </p:spPr>
        <p:txBody>
          <a:bodyPr wrap="square" rtlCol="0">
            <a:spAutoFit/>
          </a:bodyPr>
          <a:lstStyle/>
          <a:p>
            <a:pPr algn="ctr">
              <a:lnSpc>
                <a:spcPct val="150000"/>
              </a:lnSpc>
            </a:pPr>
            <a:r>
              <a:rPr lang="en-GB" sz="2800" b="1" dirty="0">
                <a:latin typeface="Arial" panose="020B0604020202020204" pitchFamily="34" charset="0"/>
                <a:cs typeface="Arial" panose="020B0604020202020204" pitchFamily="34" charset="0"/>
              </a:rPr>
              <a:t>Module: Introduction to Research (BMHP5005)</a:t>
            </a:r>
          </a:p>
          <a:p>
            <a:pPr algn="ctr">
              <a:lnSpc>
                <a:spcPct val="150000"/>
              </a:lnSpc>
            </a:pPr>
            <a:r>
              <a:rPr lang="en-GB" sz="2800" b="1" dirty="0">
                <a:latin typeface="Arial" panose="020B0604020202020204" pitchFamily="34" charset="0"/>
                <a:cs typeface="Arial" panose="020B0604020202020204" pitchFamily="34" charset="0"/>
              </a:rPr>
              <a:t>Assessment 2: Viva Voce</a:t>
            </a:r>
            <a:br>
              <a:rPr lang="en-GB" sz="2800" b="1" dirty="0">
                <a:latin typeface="Arial" panose="020B0604020202020204" pitchFamily="34" charset="0"/>
                <a:cs typeface="Arial" panose="020B0604020202020204" pitchFamily="34" charset="0"/>
              </a:rPr>
            </a:br>
            <a:endParaRPr lang="en-GB" sz="28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9503636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45009" y="653930"/>
            <a:ext cx="2571588" cy="870072"/>
          </a:xfrm>
        </p:spPr>
        <p:txBody>
          <a:bodyPr>
            <a:normAutofit/>
          </a:bodyPr>
          <a:lstStyle/>
          <a:p>
            <a:r>
              <a:rPr lang="en-US" sz="2800" b="1" dirty="0">
                <a:latin typeface="Arial" panose="020B0604020202020204" pitchFamily="34" charset="0"/>
                <a:cs typeface="Arial" panose="020B0604020202020204" pitchFamily="34" charset="0"/>
              </a:rPr>
              <a:t>Contents </a:t>
            </a:r>
            <a:endParaRPr lang="en-GB" sz="2800" b="1" dirty="0">
              <a:latin typeface="Arial" panose="020B0604020202020204" pitchFamily="34" charset="0"/>
              <a:cs typeface="Arial" panose="020B0604020202020204" pitchFamily="34" charset="0"/>
            </a:endParaRPr>
          </a:p>
        </p:txBody>
      </p:sp>
      <p:graphicFrame>
        <p:nvGraphicFramePr>
          <p:cNvPr id="5" name="Diagram 4"/>
          <p:cNvGraphicFramePr/>
          <p:nvPr>
            <p:extLst>
              <p:ext uri="{D42A27DB-BD31-4B8C-83A1-F6EECF244321}">
                <p14:modId xmlns:p14="http://schemas.microsoft.com/office/powerpoint/2010/main" val="1702917552"/>
              </p:ext>
            </p:extLst>
          </p:nvPr>
        </p:nvGraphicFramePr>
        <p:xfrm>
          <a:off x="1295402" y="1864241"/>
          <a:ext cx="4242391" cy="366823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6" name="Diagram 5"/>
          <p:cNvGraphicFramePr/>
          <p:nvPr>
            <p:extLst>
              <p:ext uri="{D42A27DB-BD31-4B8C-83A1-F6EECF244321}">
                <p14:modId xmlns:p14="http://schemas.microsoft.com/office/powerpoint/2010/main" val="2905188090"/>
              </p:ext>
            </p:extLst>
          </p:nvPr>
        </p:nvGraphicFramePr>
        <p:xfrm>
          <a:off x="6347637" y="1864241"/>
          <a:ext cx="4548961" cy="4333359"/>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
        <p:nvSpPr>
          <p:cNvPr id="9" name="Slide Number Placeholder 8"/>
          <p:cNvSpPr>
            <a:spLocks noGrp="1"/>
          </p:cNvSpPr>
          <p:nvPr>
            <p:ph type="sldNum" sz="quarter" idx="12"/>
          </p:nvPr>
        </p:nvSpPr>
        <p:spPr>
          <a:xfrm>
            <a:off x="-57139" y="3289300"/>
            <a:ext cx="542697" cy="279400"/>
          </a:xfrm>
        </p:spPr>
        <p:txBody>
          <a:bodyPr/>
          <a:lstStyle/>
          <a:p>
            <a:fld id="{B029412C-A950-4FEA-8934-3DE23815A09E}" type="slidenum">
              <a:rPr lang="en-GB" sz="1800" b="1" smtClean="0">
                <a:solidFill>
                  <a:schemeClr val="bg1"/>
                </a:solidFill>
                <a:latin typeface="Arial" panose="020B0604020202020204" pitchFamily="34" charset="0"/>
                <a:cs typeface="Arial" panose="020B0604020202020204" pitchFamily="34" charset="0"/>
              </a:rPr>
              <a:t>2</a:t>
            </a:fld>
            <a:endParaRPr lang="en-GB" sz="1800" b="1"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79807436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2697" y="518325"/>
            <a:ext cx="2577548" cy="937941"/>
          </a:xfrm>
        </p:spPr>
        <p:txBody>
          <a:bodyPr>
            <a:normAutofit/>
          </a:bodyPr>
          <a:lstStyle/>
          <a:p>
            <a:r>
              <a:rPr lang="en-US" sz="2800" b="1" dirty="0">
                <a:latin typeface="Arial" panose="020B0604020202020204" pitchFamily="34" charset="0"/>
                <a:cs typeface="Arial" panose="020B0604020202020204" pitchFamily="34" charset="0"/>
              </a:rPr>
              <a:t>Introduction</a:t>
            </a:r>
            <a:endParaRPr lang="en-GB" sz="2800" b="1" dirty="0">
              <a:latin typeface="Arial" panose="020B0604020202020204" pitchFamily="34" charset="0"/>
              <a:cs typeface="Arial" panose="020B0604020202020204" pitchFamily="34" charset="0"/>
            </a:endParaRPr>
          </a:p>
        </p:txBody>
      </p:sp>
      <p:sp>
        <p:nvSpPr>
          <p:cNvPr id="6" name="Slide Number Placeholder 5"/>
          <p:cNvSpPr>
            <a:spLocks noGrp="1"/>
          </p:cNvSpPr>
          <p:nvPr>
            <p:ph type="sldNum" sz="quarter" idx="12"/>
          </p:nvPr>
        </p:nvSpPr>
        <p:spPr>
          <a:xfrm>
            <a:off x="0" y="3310861"/>
            <a:ext cx="542697" cy="279400"/>
          </a:xfrm>
        </p:spPr>
        <p:txBody>
          <a:bodyPr/>
          <a:lstStyle/>
          <a:p>
            <a:fld id="{B029412C-A950-4FEA-8934-3DE23815A09E}" type="slidenum">
              <a:rPr lang="en-GB" sz="1800" b="1" smtClean="0">
                <a:solidFill>
                  <a:schemeClr val="bg1"/>
                </a:solidFill>
                <a:latin typeface="Arial" panose="020B0604020202020204" pitchFamily="34" charset="0"/>
                <a:cs typeface="Arial" panose="020B0604020202020204" pitchFamily="34" charset="0"/>
              </a:rPr>
              <a:t>3</a:t>
            </a:fld>
            <a:endParaRPr lang="en-GB" sz="1800" b="1" dirty="0">
              <a:solidFill>
                <a:schemeClr val="bg1"/>
              </a:solidFill>
              <a:latin typeface="Arial" panose="020B0604020202020204" pitchFamily="34" charset="0"/>
              <a:cs typeface="Arial" panose="020B0604020202020204" pitchFamily="34" charset="0"/>
            </a:endParaRPr>
          </a:p>
        </p:txBody>
      </p:sp>
      <p:sp>
        <p:nvSpPr>
          <p:cNvPr id="7" name="TextBox 6">
            <a:extLst>
              <a:ext uri="{FF2B5EF4-FFF2-40B4-BE49-F238E27FC236}">
                <a16:creationId xmlns:a16="http://schemas.microsoft.com/office/drawing/2014/main" id="{6200A71B-CAFE-4D1D-B5F3-2E307A9A450D}"/>
              </a:ext>
            </a:extLst>
          </p:cNvPr>
          <p:cNvSpPr txBox="1"/>
          <p:nvPr/>
        </p:nvSpPr>
        <p:spPr>
          <a:xfrm>
            <a:off x="691848" y="1225656"/>
            <a:ext cx="10808304" cy="5442516"/>
          </a:xfrm>
          <a:prstGeom prst="rect">
            <a:avLst/>
          </a:prstGeom>
          <a:noFill/>
        </p:spPr>
        <p:txBody>
          <a:bodyPr wrap="square" rtlCol="0">
            <a:spAutoFit/>
          </a:bodyPr>
          <a:lstStyle/>
          <a:p>
            <a:pPr marL="285750" indent="-285750">
              <a:lnSpc>
                <a:spcPct val="150000"/>
              </a:lnSpc>
              <a:buFont typeface="Wingdings" panose="05000000000000000000" pitchFamily="2" charset="2"/>
              <a:buChar char="v"/>
            </a:pPr>
            <a:r>
              <a:rPr lang="en-GB" dirty="0">
                <a:latin typeface="Arial" panose="020B0604020202020204" pitchFamily="34" charset="0"/>
                <a:cs typeface="Arial" panose="020B0604020202020204" pitchFamily="34" charset="0"/>
              </a:rPr>
              <a:t>Vaccines are one of the most important medical innovations (</a:t>
            </a:r>
            <a:r>
              <a:rPr lang="en-GB" dirty="0" err="1">
                <a:latin typeface="Arial" panose="020B0604020202020204" pitchFamily="34" charset="0"/>
                <a:cs typeface="Arial" panose="020B0604020202020204" pitchFamily="34" charset="0"/>
              </a:rPr>
              <a:t>Trogen</a:t>
            </a:r>
            <a:r>
              <a:rPr lang="en-GB" dirty="0">
                <a:latin typeface="Arial" panose="020B0604020202020204" pitchFamily="34" charset="0"/>
                <a:cs typeface="Arial" panose="020B0604020202020204" pitchFamily="34" charset="0"/>
              </a:rPr>
              <a:t> and </a:t>
            </a:r>
            <a:r>
              <a:rPr lang="en-GB" dirty="0" err="1">
                <a:latin typeface="Arial" panose="020B0604020202020204" pitchFamily="34" charset="0"/>
                <a:cs typeface="Arial" panose="020B0604020202020204" pitchFamily="34" charset="0"/>
              </a:rPr>
              <a:t>Pirofski</a:t>
            </a:r>
            <a:r>
              <a:rPr lang="en-GB" dirty="0">
                <a:latin typeface="Arial" panose="020B0604020202020204" pitchFamily="34" charset="0"/>
                <a:cs typeface="Arial" panose="020B0604020202020204" pitchFamily="34" charset="0"/>
              </a:rPr>
              <a:t>, 2021).</a:t>
            </a:r>
          </a:p>
          <a:p>
            <a:pPr marL="285750" indent="-285750">
              <a:lnSpc>
                <a:spcPct val="150000"/>
              </a:lnSpc>
              <a:buFont typeface="Wingdings" panose="05000000000000000000" pitchFamily="2" charset="2"/>
              <a:buChar char="v"/>
            </a:pPr>
            <a:r>
              <a:rPr lang="en-GB" dirty="0">
                <a:latin typeface="Arial" panose="020B0604020202020204" pitchFamily="34" charset="0"/>
                <a:cs typeface="Arial" panose="020B0604020202020204" pitchFamily="34" charset="0"/>
              </a:rPr>
              <a:t>COVID- 19 vaccines are available to help people survive the pandemic, preliminary research reveals          that many people are unwilling to be vaccinated (Lockyer, et al., 2021).</a:t>
            </a:r>
          </a:p>
          <a:p>
            <a:pPr marL="285750" indent="-285750">
              <a:lnSpc>
                <a:spcPct val="150000"/>
              </a:lnSpc>
              <a:buFont typeface="Wingdings" panose="05000000000000000000" pitchFamily="2" charset="2"/>
              <a:buChar char="v"/>
            </a:pPr>
            <a:r>
              <a:rPr lang="en-GB" dirty="0">
                <a:latin typeface="Arial" panose="020B0604020202020204" pitchFamily="34" charset="0"/>
                <a:cs typeface="Arial" panose="020B0604020202020204" pitchFamily="34" charset="0"/>
              </a:rPr>
              <a:t>The fear of COVID19 vaccination have negative consequences for the individual and the community (Freeman, et al., 2021). </a:t>
            </a:r>
          </a:p>
          <a:p>
            <a:pPr marL="285750" indent="-285750">
              <a:lnSpc>
                <a:spcPct val="150000"/>
              </a:lnSpc>
              <a:buFont typeface="Wingdings" panose="05000000000000000000" pitchFamily="2" charset="2"/>
              <a:buChar char="v"/>
            </a:pPr>
            <a:r>
              <a:rPr lang="en-GB" dirty="0">
                <a:latin typeface="Arial" panose="020B0604020202020204" pitchFamily="34" charset="0"/>
                <a:cs typeface="Arial" panose="020B0604020202020204" pitchFamily="34" charset="0"/>
              </a:rPr>
              <a:t>The number of cases of COVID-19 had reached 127 million, with 2.78 million deaths globally                          in March 28, 2021 (Hudson and </a:t>
            </a:r>
            <a:r>
              <a:rPr lang="en-GB" dirty="0" err="1">
                <a:latin typeface="Arial" panose="020B0604020202020204" pitchFamily="34" charset="0"/>
                <a:cs typeface="Arial" panose="020B0604020202020204" pitchFamily="34" charset="0"/>
              </a:rPr>
              <a:t>Montelpare</a:t>
            </a:r>
            <a:r>
              <a:rPr lang="en-GB" dirty="0">
                <a:latin typeface="Arial" panose="020B0604020202020204" pitchFamily="34" charset="0"/>
                <a:cs typeface="Arial" panose="020B0604020202020204" pitchFamily="34" charset="0"/>
              </a:rPr>
              <a:t>, 2021).</a:t>
            </a:r>
          </a:p>
          <a:p>
            <a:pPr marL="285750" indent="-285750">
              <a:lnSpc>
                <a:spcPct val="150000"/>
              </a:lnSpc>
              <a:buFont typeface="Wingdings" panose="05000000000000000000" pitchFamily="2" charset="2"/>
              <a:buChar char="v"/>
            </a:pPr>
            <a:r>
              <a:rPr lang="en-GB" dirty="0">
                <a:latin typeface="Arial" panose="020B0604020202020204" pitchFamily="34" charset="0"/>
                <a:cs typeface="Arial" panose="020B0604020202020204" pitchFamily="34" charset="0"/>
              </a:rPr>
              <a:t>Vaccine hesitancy is one of the top ten dangers to public health, emphasising the need to research, understand, and tackle this construct (WHO, 2019).</a:t>
            </a:r>
          </a:p>
          <a:p>
            <a:pPr marL="285750" indent="-285750">
              <a:lnSpc>
                <a:spcPct val="150000"/>
              </a:lnSpc>
              <a:buFont typeface="Wingdings" panose="05000000000000000000" pitchFamily="2" charset="2"/>
              <a:buChar char="v"/>
            </a:pPr>
            <a:r>
              <a:rPr lang="en-GB" dirty="0">
                <a:latin typeface="Arial" panose="020B0604020202020204" pitchFamily="34" charset="0"/>
                <a:cs typeface="Arial" panose="020B0604020202020204" pitchFamily="34" charset="0"/>
              </a:rPr>
              <a:t>A vaccine's success is determined by scientific and clinical preparedness but also by public readiness (Hudson and </a:t>
            </a:r>
            <a:r>
              <a:rPr lang="en-GB" dirty="0" err="1">
                <a:latin typeface="Arial" panose="020B0604020202020204" pitchFamily="34" charset="0"/>
                <a:cs typeface="Arial" panose="020B0604020202020204" pitchFamily="34" charset="0"/>
              </a:rPr>
              <a:t>Montelpare</a:t>
            </a:r>
            <a:r>
              <a:rPr lang="en-GB" dirty="0">
                <a:latin typeface="Arial" panose="020B0604020202020204" pitchFamily="34" charset="0"/>
                <a:cs typeface="Arial" panose="020B0604020202020204" pitchFamily="34" charset="0"/>
              </a:rPr>
              <a:t>, 2021).</a:t>
            </a:r>
          </a:p>
          <a:p>
            <a:pPr marL="285750" indent="-285750">
              <a:lnSpc>
                <a:spcPct val="150000"/>
              </a:lnSpc>
              <a:buFont typeface="Wingdings" panose="05000000000000000000" pitchFamily="2" charset="2"/>
              <a:buChar char="v"/>
            </a:pPr>
            <a:endParaRPr lang="en-GB" dirty="0">
              <a:latin typeface="Arial" panose="020B0604020202020204" pitchFamily="34" charset="0"/>
              <a:cs typeface="Arial" panose="020B0604020202020204" pitchFamily="34" charset="0"/>
            </a:endParaRPr>
          </a:p>
          <a:p>
            <a:pPr marL="285750" indent="-285750">
              <a:lnSpc>
                <a:spcPct val="150000"/>
              </a:lnSpc>
              <a:buFont typeface="Wingdings" panose="05000000000000000000" pitchFamily="2" charset="2"/>
              <a:buChar char="v"/>
            </a:pPr>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4808693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94859" y="612406"/>
            <a:ext cx="2546920" cy="816078"/>
          </a:xfrm>
        </p:spPr>
        <p:txBody>
          <a:bodyPr>
            <a:normAutofit/>
          </a:bodyPr>
          <a:lstStyle/>
          <a:p>
            <a:r>
              <a:rPr lang="en-US" sz="2800" b="1" dirty="0">
                <a:latin typeface="Arial" panose="020B0604020202020204" pitchFamily="34" charset="0"/>
                <a:cs typeface="Arial" panose="020B0604020202020204" pitchFamily="34" charset="0"/>
              </a:rPr>
              <a:t>Aim of study </a:t>
            </a:r>
            <a:endParaRPr lang="en-GB" sz="2800" b="1" dirty="0">
              <a:latin typeface="Arial" panose="020B0604020202020204" pitchFamily="34" charset="0"/>
              <a:cs typeface="Arial" panose="020B0604020202020204" pitchFamily="34" charset="0"/>
            </a:endParaRPr>
          </a:p>
        </p:txBody>
      </p:sp>
      <p:sp>
        <p:nvSpPr>
          <p:cNvPr id="7" name="Slide Number Placeholder 6"/>
          <p:cNvSpPr>
            <a:spLocks noGrp="1"/>
          </p:cNvSpPr>
          <p:nvPr>
            <p:ph type="sldNum" sz="quarter" idx="12"/>
          </p:nvPr>
        </p:nvSpPr>
        <p:spPr>
          <a:xfrm>
            <a:off x="166094" y="3286432"/>
            <a:ext cx="193834" cy="285136"/>
          </a:xfrm>
        </p:spPr>
        <p:txBody>
          <a:bodyPr/>
          <a:lstStyle/>
          <a:p>
            <a:fld id="{B029412C-A950-4FEA-8934-3DE23815A09E}" type="slidenum">
              <a:rPr lang="en-GB" sz="1800" b="1" smtClean="0">
                <a:solidFill>
                  <a:schemeClr val="bg1"/>
                </a:solidFill>
                <a:latin typeface="Arial" panose="020B0604020202020204" pitchFamily="34" charset="0"/>
                <a:cs typeface="Arial" panose="020B0604020202020204" pitchFamily="34" charset="0"/>
              </a:rPr>
              <a:t>4</a:t>
            </a:fld>
            <a:endParaRPr lang="en-GB" sz="1800" b="1" dirty="0">
              <a:solidFill>
                <a:schemeClr val="bg1"/>
              </a:solidFill>
              <a:latin typeface="Arial" panose="020B0604020202020204" pitchFamily="34" charset="0"/>
              <a:cs typeface="Arial" panose="020B0604020202020204" pitchFamily="34" charset="0"/>
            </a:endParaRPr>
          </a:p>
        </p:txBody>
      </p:sp>
      <p:sp>
        <p:nvSpPr>
          <p:cNvPr id="3" name="TextBox 2">
            <a:extLst>
              <a:ext uri="{FF2B5EF4-FFF2-40B4-BE49-F238E27FC236}">
                <a16:creationId xmlns:a16="http://schemas.microsoft.com/office/drawing/2014/main" id="{1561C18B-288A-4D53-B9D8-34C76E127B3C}"/>
              </a:ext>
            </a:extLst>
          </p:cNvPr>
          <p:cNvSpPr txBox="1"/>
          <p:nvPr/>
        </p:nvSpPr>
        <p:spPr>
          <a:xfrm>
            <a:off x="964289" y="3286432"/>
            <a:ext cx="2152537" cy="523220"/>
          </a:xfrm>
          <a:prstGeom prst="rect">
            <a:avLst/>
          </a:prstGeom>
          <a:noFill/>
        </p:spPr>
        <p:txBody>
          <a:bodyPr wrap="square" rtlCol="0">
            <a:spAutoFit/>
          </a:bodyPr>
          <a:lstStyle/>
          <a:p>
            <a:r>
              <a:rPr lang="en-GB" sz="2800" b="1" dirty="0">
                <a:latin typeface="Arial" panose="020B0604020202020204" pitchFamily="34" charset="0"/>
                <a:cs typeface="Arial" panose="020B0604020202020204" pitchFamily="34" charset="0"/>
              </a:rPr>
              <a:t>Objective</a:t>
            </a:r>
          </a:p>
        </p:txBody>
      </p:sp>
      <p:sp>
        <p:nvSpPr>
          <p:cNvPr id="10" name="Rectangle: Rounded Corners 9">
            <a:extLst>
              <a:ext uri="{FF2B5EF4-FFF2-40B4-BE49-F238E27FC236}">
                <a16:creationId xmlns:a16="http://schemas.microsoft.com/office/drawing/2014/main" id="{15693EB3-70B6-463D-8882-F07684D3368A}"/>
              </a:ext>
            </a:extLst>
          </p:cNvPr>
          <p:cNvSpPr/>
          <p:nvPr/>
        </p:nvSpPr>
        <p:spPr>
          <a:xfrm>
            <a:off x="964289" y="3919433"/>
            <a:ext cx="10291540" cy="2114568"/>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lnSpc>
                <a:spcPct val="150000"/>
              </a:lnSpc>
              <a:buFont typeface="Wingdings" panose="05000000000000000000" pitchFamily="2" charset="2"/>
              <a:buChar char="v"/>
            </a:pPr>
            <a:r>
              <a:rPr lang="en-GB" b="1" dirty="0">
                <a:solidFill>
                  <a:schemeClr val="tx1"/>
                </a:solidFill>
                <a:latin typeface="Arial" panose="020B0604020202020204" pitchFamily="34" charset="0"/>
                <a:cs typeface="Arial" panose="020B0604020202020204" pitchFamily="34" charset="0"/>
              </a:rPr>
              <a:t>Explore publications on the selected topic to analyse the socio-demographic differences, respondents’ beliefs, the association between injection fears and vaccine hesitancy.</a:t>
            </a:r>
          </a:p>
          <a:p>
            <a:pPr marL="285750" indent="-285750" algn="ctr">
              <a:lnSpc>
                <a:spcPct val="150000"/>
              </a:lnSpc>
              <a:buFont typeface="Wingdings" panose="05000000000000000000" pitchFamily="2" charset="2"/>
              <a:buChar char="v"/>
            </a:pPr>
            <a:r>
              <a:rPr lang="en-GB" b="1" dirty="0">
                <a:solidFill>
                  <a:schemeClr val="tx1"/>
                </a:solidFill>
                <a:latin typeface="Arial" panose="020B0604020202020204" pitchFamily="34" charset="0"/>
                <a:cs typeface="Arial" panose="020B0604020202020204" pitchFamily="34" charset="0"/>
              </a:rPr>
              <a:t>Identify potential causes that may explain hesitancy about the COVID-19 vaccine.</a:t>
            </a:r>
          </a:p>
          <a:p>
            <a:pPr marL="285750" indent="-285750" algn="ctr">
              <a:lnSpc>
                <a:spcPct val="150000"/>
              </a:lnSpc>
              <a:buFont typeface="Wingdings" panose="05000000000000000000" pitchFamily="2" charset="2"/>
              <a:buChar char="v"/>
            </a:pPr>
            <a:r>
              <a:rPr lang="en-GB" b="1" dirty="0">
                <a:solidFill>
                  <a:schemeClr val="tx1"/>
                </a:solidFill>
                <a:latin typeface="Arial" panose="020B0604020202020204" pitchFamily="34" charset="0"/>
                <a:cs typeface="Arial" panose="020B0604020202020204" pitchFamily="34" charset="0"/>
              </a:rPr>
              <a:t>Provide recommendations. </a:t>
            </a:r>
          </a:p>
        </p:txBody>
      </p:sp>
      <p:sp>
        <p:nvSpPr>
          <p:cNvPr id="11" name="Rectangle: Rounded Corners 10">
            <a:extLst>
              <a:ext uri="{FF2B5EF4-FFF2-40B4-BE49-F238E27FC236}">
                <a16:creationId xmlns:a16="http://schemas.microsoft.com/office/drawing/2014/main" id="{DEB36B3E-C781-4B5A-832D-A6BBFD9416FE}"/>
              </a:ext>
            </a:extLst>
          </p:cNvPr>
          <p:cNvSpPr/>
          <p:nvPr/>
        </p:nvSpPr>
        <p:spPr>
          <a:xfrm>
            <a:off x="964289" y="1428484"/>
            <a:ext cx="9697414" cy="1441911"/>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lnSpc>
                <a:spcPct val="150000"/>
              </a:lnSpc>
              <a:buFont typeface="Wingdings" panose="05000000000000000000" pitchFamily="2" charset="2"/>
              <a:buChar char="v"/>
            </a:pPr>
            <a:r>
              <a:rPr lang="en-GB" b="1" dirty="0">
                <a:solidFill>
                  <a:schemeClr val="tx1"/>
                </a:solidFill>
                <a:latin typeface="Arial" panose="020B0604020202020204" pitchFamily="34" charset="0"/>
                <a:cs typeface="Arial" panose="020B0604020202020204" pitchFamily="34" charset="0"/>
              </a:rPr>
              <a:t>To analyse the factors associated with a coronavirus 2019 vaccine hesitancy with the UK adult population </a:t>
            </a:r>
          </a:p>
          <a:p>
            <a:pPr marL="285750" indent="-285750" algn="ctr">
              <a:lnSpc>
                <a:spcPct val="150000"/>
              </a:lnSpc>
              <a:buFont typeface="Wingdings" panose="05000000000000000000" pitchFamily="2" charset="2"/>
              <a:buChar char="v"/>
            </a:pPr>
            <a:r>
              <a:rPr lang="en-GB" b="1" dirty="0">
                <a:solidFill>
                  <a:schemeClr val="tx1"/>
                </a:solidFill>
                <a:latin typeface="Arial" panose="020B0604020202020204" pitchFamily="34" charset="0"/>
                <a:cs typeface="Arial" panose="020B0604020202020204" pitchFamily="34" charset="0"/>
              </a:rPr>
              <a:t>How willing is the population of the UK in getting vaccinated?</a:t>
            </a:r>
          </a:p>
        </p:txBody>
      </p:sp>
    </p:spTree>
    <p:extLst>
      <p:ext uri="{BB962C8B-B14F-4D97-AF65-F5344CB8AC3E}">
        <p14:creationId xmlns:p14="http://schemas.microsoft.com/office/powerpoint/2010/main" val="149658981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E4ADFB6F-FE0F-4E70-BB21-C2287227ED5F}"/>
              </a:ext>
            </a:extLst>
          </p:cNvPr>
          <p:cNvSpPr>
            <a:spLocks noGrp="1"/>
          </p:cNvSpPr>
          <p:nvPr>
            <p:ph type="sldNum" sz="quarter" idx="12"/>
          </p:nvPr>
        </p:nvSpPr>
        <p:spPr>
          <a:xfrm>
            <a:off x="98323" y="3289300"/>
            <a:ext cx="364885" cy="289642"/>
          </a:xfrm>
        </p:spPr>
        <p:txBody>
          <a:bodyPr/>
          <a:lstStyle/>
          <a:p>
            <a:fld id="{B029412C-A950-4FEA-8934-3DE23815A09E}" type="slidenum">
              <a:rPr lang="en-GB" sz="1800" b="1" smtClean="0">
                <a:solidFill>
                  <a:schemeClr val="bg1"/>
                </a:solidFill>
                <a:latin typeface="Arial" panose="020B0604020202020204" pitchFamily="34" charset="0"/>
                <a:cs typeface="Arial" panose="020B0604020202020204" pitchFamily="34" charset="0"/>
              </a:rPr>
              <a:t>5</a:t>
            </a:fld>
            <a:endParaRPr lang="en-GB" sz="1800" b="1" dirty="0">
              <a:solidFill>
                <a:schemeClr val="bg1"/>
              </a:solidFill>
              <a:latin typeface="Arial" panose="020B0604020202020204" pitchFamily="34" charset="0"/>
              <a:cs typeface="Arial" panose="020B0604020202020204" pitchFamily="34" charset="0"/>
            </a:endParaRPr>
          </a:p>
        </p:txBody>
      </p:sp>
      <p:sp>
        <p:nvSpPr>
          <p:cNvPr id="6" name="TextBox 5">
            <a:extLst>
              <a:ext uri="{FF2B5EF4-FFF2-40B4-BE49-F238E27FC236}">
                <a16:creationId xmlns:a16="http://schemas.microsoft.com/office/drawing/2014/main" id="{03B5C3D2-591D-4481-ABD3-A36268C1669F}"/>
              </a:ext>
            </a:extLst>
          </p:cNvPr>
          <p:cNvSpPr txBox="1"/>
          <p:nvPr/>
        </p:nvSpPr>
        <p:spPr>
          <a:xfrm>
            <a:off x="880534" y="710538"/>
            <a:ext cx="1794933" cy="523220"/>
          </a:xfrm>
          <a:prstGeom prst="rect">
            <a:avLst/>
          </a:prstGeom>
          <a:noFill/>
        </p:spPr>
        <p:txBody>
          <a:bodyPr wrap="square" rtlCol="0">
            <a:spAutoFit/>
          </a:bodyPr>
          <a:lstStyle/>
          <a:p>
            <a:r>
              <a:rPr lang="en-GB" sz="2800" b="1" dirty="0">
                <a:latin typeface="Arial" panose="020B0604020202020204" pitchFamily="34" charset="0"/>
                <a:cs typeface="Arial" panose="020B0604020202020204" pitchFamily="34" charset="0"/>
              </a:rPr>
              <a:t>Methods</a:t>
            </a:r>
          </a:p>
        </p:txBody>
      </p:sp>
      <p:sp>
        <p:nvSpPr>
          <p:cNvPr id="8" name="TextBox 7">
            <a:extLst>
              <a:ext uri="{FF2B5EF4-FFF2-40B4-BE49-F238E27FC236}">
                <a16:creationId xmlns:a16="http://schemas.microsoft.com/office/drawing/2014/main" id="{467A9037-9A99-454B-B5CE-AF516FB7E9AA}"/>
              </a:ext>
            </a:extLst>
          </p:cNvPr>
          <p:cNvSpPr txBox="1"/>
          <p:nvPr/>
        </p:nvSpPr>
        <p:spPr>
          <a:xfrm>
            <a:off x="880534" y="1233758"/>
            <a:ext cx="10769600" cy="5027017"/>
          </a:xfrm>
          <a:prstGeom prst="rect">
            <a:avLst/>
          </a:prstGeom>
          <a:noFill/>
        </p:spPr>
        <p:txBody>
          <a:bodyPr wrap="square">
            <a:spAutoFit/>
          </a:bodyPr>
          <a:lstStyle/>
          <a:p>
            <a:pPr marL="285750" indent="-285750">
              <a:lnSpc>
                <a:spcPct val="150000"/>
              </a:lnSpc>
              <a:buFont typeface="Wingdings" panose="05000000000000000000" pitchFamily="2" charset="2"/>
              <a:buChar char="v"/>
            </a:pPr>
            <a:r>
              <a:rPr lang="en-GB" dirty="0">
                <a:latin typeface="Arial" panose="020B0604020202020204" pitchFamily="34" charset="0"/>
                <a:cs typeface="Arial" panose="020B0604020202020204" pitchFamily="34" charset="0"/>
              </a:rPr>
              <a:t>I have done secondary type of research,</a:t>
            </a:r>
          </a:p>
          <a:p>
            <a:pPr marL="285750" indent="-285750">
              <a:lnSpc>
                <a:spcPct val="150000"/>
              </a:lnSpc>
              <a:buFont typeface="Wingdings" panose="05000000000000000000" pitchFamily="2" charset="2"/>
              <a:buChar char="v"/>
            </a:pPr>
            <a:r>
              <a:rPr lang="en-GB" dirty="0">
                <a:latin typeface="Arial" panose="020B0604020202020204" pitchFamily="34" charset="0"/>
                <a:cs typeface="Arial" panose="020B0604020202020204" pitchFamily="34" charset="0"/>
              </a:rPr>
              <a:t>I explained systemic literature review of three various studies that examined different factors related to hesitancy of being vaccinated in the ongoing coronavirus pandemic in adults in the UK,</a:t>
            </a:r>
          </a:p>
          <a:p>
            <a:pPr marL="285750" indent="-285750">
              <a:lnSpc>
                <a:spcPct val="150000"/>
              </a:lnSpc>
              <a:buFont typeface="Wingdings" panose="05000000000000000000" pitchFamily="2" charset="2"/>
              <a:buChar char="v"/>
            </a:pPr>
            <a:r>
              <a:rPr lang="en-GB" dirty="0">
                <a:latin typeface="Arial" panose="020B0604020202020204" pitchFamily="34" charset="0"/>
                <a:cs typeface="Arial" panose="020B0604020202020204" pitchFamily="34" charset="0"/>
              </a:rPr>
              <a:t>Selected publications present a combination of mixed methods,</a:t>
            </a:r>
          </a:p>
          <a:p>
            <a:pPr marL="285750" indent="-285750">
              <a:lnSpc>
                <a:spcPct val="150000"/>
              </a:lnSpc>
              <a:buFont typeface="Wingdings" panose="05000000000000000000" pitchFamily="2" charset="2"/>
              <a:buChar char="v"/>
            </a:pPr>
            <a:r>
              <a:rPr lang="en-GB" dirty="0">
                <a:latin typeface="Arial" panose="020B0604020202020204" pitchFamily="34" charset="0"/>
                <a:cs typeface="Arial" panose="020B0604020202020204" pitchFamily="34" charset="0"/>
              </a:rPr>
              <a:t>I used specific keywords such as factors, related, vaccine hesitancy, vaccination, Covid-19, coronavirus, adults, UK, England, Britain,</a:t>
            </a:r>
          </a:p>
          <a:p>
            <a:pPr marL="285750" indent="-285750">
              <a:lnSpc>
                <a:spcPct val="150000"/>
              </a:lnSpc>
              <a:buFont typeface="Wingdings" panose="05000000000000000000" pitchFamily="2" charset="2"/>
              <a:buChar char="v"/>
            </a:pPr>
            <a:r>
              <a:rPr lang="en-GB" dirty="0">
                <a:latin typeface="Arial" panose="020B0604020202020204" pitchFamily="34" charset="0"/>
                <a:cs typeface="Arial" panose="020B0604020202020204" pitchFamily="34" charset="0"/>
              </a:rPr>
              <a:t>PubMed was the primary database. I also used Google Scholar, </a:t>
            </a:r>
          </a:p>
          <a:p>
            <a:pPr marL="285750" indent="-285750">
              <a:lnSpc>
                <a:spcPct val="150000"/>
              </a:lnSpc>
              <a:buFont typeface="Wingdings" panose="05000000000000000000" pitchFamily="2" charset="2"/>
              <a:buChar char="v"/>
            </a:pPr>
            <a:r>
              <a:rPr lang="en-GB" dirty="0">
                <a:latin typeface="Arial" panose="020B0604020202020204" pitchFamily="34" charset="0"/>
                <a:cs typeface="Arial" panose="020B0604020202020204" pitchFamily="34" charset="0"/>
              </a:rPr>
              <a:t>Requirements of inclusion criteria are: primary research, meta-analysis, peer-reviewed journals, English publications, articles published in the UK, all genders of UK adult population, geographic location has to be in the UK.</a:t>
            </a:r>
          </a:p>
          <a:p>
            <a:pPr marL="285750" indent="-285750">
              <a:lnSpc>
                <a:spcPct val="150000"/>
              </a:lnSpc>
              <a:buFont typeface="Wingdings" panose="05000000000000000000" pitchFamily="2" charset="2"/>
              <a:buChar char="v"/>
            </a:pPr>
            <a:r>
              <a:rPr lang="en-GB" dirty="0">
                <a:latin typeface="Arial" panose="020B0604020202020204" pitchFamily="34" charset="0"/>
                <a:cs typeface="Arial" panose="020B0604020202020204" pitchFamily="34" charset="0"/>
              </a:rPr>
              <a:t>The exclusion criteria are non-UK population, individual as a sample size, children excluded from the sample size, non-English publications.</a:t>
            </a:r>
          </a:p>
        </p:txBody>
      </p:sp>
    </p:spTree>
    <p:extLst>
      <p:ext uri="{BB962C8B-B14F-4D97-AF65-F5344CB8AC3E}">
        <p14:creationId xmlns:p14="http://schemas.microsoft.com/office/powerpoint/2010/main" val="346937649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C0EAA8-394C-495A-8ADE-02A487113AED}"/>
              </a:ext>
            </a:extLst>
          </p:cNvPr>
          <p:cNvSpPr>
            <a:spLocks noGrp="1"/>
          </p:cNvSpPr>
          <p:nvPr>
            <p:ph type="title"/>
          </p:nvPr>
        </p:nvSpPr>
        <p:spPr>
          <a:xfrm>
            <a:off x="-751954" y="-134057"/>
            <a:ext cx="5415512" cy="688623"/>
          </a:xfrm>
        </p:spPr>
        <p:txBody>
          <a:bodyPr>
            <a:normAutofit/>
          </a:bodyPr>
          <a:lstStyle/>
          <a:p>
            <a:r>
              <a:rPr lang="en-GB" sz="2800" b="1" dirty="0">
                <a:latin typeface="Arial" panose="020B0604020202020204" pitchFamily="34" charset="0"/>
                <a:cs typeface="Arial" panose="020B0604020202020204" pitchFamily="34" charset="0"/>
              </a:rPr>
              <a:t>Literature Review</a:t>
            </a:r>
          </a:p>
        </p:txBody>
      </p:sp>
      <p:graphicFrame>
        <p:nvGraphicFramePr>
          <p:cNvPr id="6" name="Table 5">
            <a:extLst>
              <a:ext uri="{FF2B5EF4-FFF2-40B4-BE49-F238E27FC236}">
                <a16:creationId xmlns:a16="http://schemas.microsoft.com/office/drawing/2014/main" id="{4E015688-109E-44EE-8228-480161D6B8B2}"/>
              </a:ext>
            </a:extLst>
          </p:cNvPr>
          <p:cNvGraphicFramePr/>
          <p:nvPr>
            <p:extLst>
              <p:ext uri="{D42A27DB-BD31-4B8C-83A1-F6EECF244321}">
                <p14:modId xmlns:p14="http://schemas.microsoft.com/office/powerpoint/2010/main" val="1988218911"/>
              </p:ext>
            </p:extLst>
          </p:nvPr>
        </p:nvGraphicFramePr>
        <p:xfrm>
          <a:off x="469204" y="498122"/>
          <a:ext cx="11395418" cy="5861755"/>
        </p:xfrm>
        <a:graphic>
          <a:graphicData uri="http://schemas.openxmlformats.org/drawingml/2006/table">
            <a:tbl>
              <a:tblPr firstRow="1" firstCol="1" bandRow="1"/>
              <a:tblGrid>
                <a:gridCol w="2109411">
                  <a:extLst>
                    <a:ext uri="{9D8B030D-6E8A-4147-A177-3AD203B41FA5}">
                      <a16:colId xmlns:a16="http://schemas.microsoft.com/office/drawing/2014/main" val="2791120806"/>
                    </a:ext>
                  </a:extLst>
                </a:gridCol>
                <a:gridCol w="2657619">
                  <a:extLst>
                    <a:ext uri="{9D8B030D-6E8A-4147-A177-3AD203B41FA5}">
                      <a16:colId xmlns:a16="http://schemas.microsoft.com/office/drawing/2014/main" val="3589850242"/>
                    </a:ext>
                  </a:extLst>
                </a:gridCol>
                <a:gridCol w="3396510">
                  <a:extLst>
                    <a:ext uri="{9D8B030D-6E8A-4147-A177-3AD203B41FA5}">
                      <a16:colId xmlns:a16="http://schemas.microsoft.com/office/drawing/2014/main" val="2229489048"/>
                    </a:ext>
                  </a:extLst>
                </a:gridCol>
                <a:gridCol w="3231878">
                  <a:extLst>
                    <a:ext uri="{9D8B030D-6E8A-4147-A177-3AD203B41FA5}">
                      <a16:colId xmlns:a16="http://schemas.microsoft.com/office/drawing/2014/main" val="2241838310"/>
                    </a:ext>
                  </a:extLst>
                </a:gridCol>
              </a:tblGrid>
              <a:tr h="1104088">
                <a:tc>
                  <a:txBody>
                    <a:bodyPr/>
                    <a:lstStyle/>
                    <a:p>
                      <a:pPr algn="l" fontAlgn="t">
                        <a:spcBef>
                          <a:spcPts val="0"/>
                        </a:spcBef>
                        <a:spcAft>
                          <a:spcPts val="0"/>
                        </a:spcAft>
                      </a:pPr>
                      <a:r>
                        <a:rPr lang="en-GB" sz="1800" b="1" i="0" u="none" strike="noStrike" dirty="0">
                          <a:effectLst/>
                          <a:latin typeface="Arial" panose="020B0604020202020204" pitchFamily="34" charset="0"/>
                          <a:cs typeface="Arial" panose="020B0604020202020204" pitchFamily="34" charset="0"/>
                        </a:rPr>
                        <a:t>Author(s), title, and year of publication</a:t>
                      </a:r>
                      <a:endParaRPr lang="en-GB" sz="1800" b="0" i="0" u="none" strike="noStrike" dirty="0">
                        <a:effectLst/>
                        <a:latin typeface="Arial" panose="020B0604020202020204" pitchFamily="34" charset="0"/>
                        <a:cs typeface="Arial" panose="020B0604020202020204" pitchFamily="34" charset="0"/>
                      </a:endParaRP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20000"/>
                        <a:lumOff val="80000"/>
                      </a:schemeClr>
                    </a:solidFill>
                  </a:tcPr>
                </a:tc>
                <a:tc>
                  <a:txBody>
                    <a:bodyPr/>
                    <a:lstStyle/>
                    <a:p>
                      <a:pPr algn="l" fontAlgn="t">
                        <a:spcBef>
                          <a:spcPts val="0"/>
                        </a:spcBef>
                        <a:spcAft>
                          <a:spcPts val="0"/>
                        </a:spcAft>
                      </a:pPr>
                      <a:r>
                        <a:rPr lang="en-GB" sz="1800" b="1" i="0" u="none" strike="noStrike" dirty="0">
                          <a:effectLst/>
                          <a:latin typeface="Arial" panose="020B0604020202020204" pitchFamily="34" charset="0"/>
                          <a:cs typeface="Arial" panose="020B0604020202020204" pitchFamily="34" charset="0"/>
                        </a:rPr>
                        <a:t>Aim of study</a:t>
                      </a:r>
                      <a:endParaRPr lang="en-GB" sz="1800" b="0" i="0" u="none" strike="noStrike" dirty="0">
                        <a:effectLst/>
                        <a:latin typeface="Arial" panose="020B0604020202020204" pitchFamily="34" charset="0"/>
                        <a:cs typeface="Arial" panose="020B0604020202020204" pitchFamily="34" charset="0"/>
                      </a:endParaRP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20000"/>
                        <a:lumOff val="80000"/>
                      </a:schemeClr>
                    </a:solidFill>
                  </a:tcPr>
                </a:tc>
                <a:tc>
                  <a:txBody>
                    <a:bodyPr/>
                    <a:lstStyle/>
                    <a:p>
                      <a:pPr algn="l" fontAlgn="t">
                        <a:spcBef>
                          <a:spcPts val="0"/>
                        </a:spcBef>
                        <a:spcAft>
                          <a:spcPts val="0"/>
                        </a:spcAft>
                      </a:pPr>
                      <a:r>
                        <a:rPr lang="en-GB" sz="1800" b="1" i="0" u="none" strike="noStrike" dirty="0">
                          <a:effectLst/>
                          <a:latin typeface="Arial" panose="020B0604020202020204" pitchFamily="34" charset="0"/>
                          <a:ea typeface="Calibri" panose="020F0502020204030204" pitchFamily="34" charset="0"/>
                          <a:cs typeface="Arial" panose="020B0604020202020204" pitchFamily="34" charset="0"/>
                        </a:rPr>
                        <a:t>Methods and Sample size and characteristics</a:t>
                      </a:r>
                      <a:endParaRPr lang="en-GB" sz="1800" b="0" i="0" u="none" strike="noStrike" dirty="0">
                        <a:effectLst/>
                        <a:latin typeface="Arial" panose="020B0604020202020204" pitchFamily="34" charset="0"/>
                        <a:cs typeface="Arial" panose="020B0604020202020204" pitchFamily="34" charset="0"/>
                      </a:endParaRP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20000"/>
                        <a:lumOff val="80000"/>
                      </a:schemeClr>
                    </a:solidFill>
                  </a:tcPr>
                </a:tc>
                <a:tc>
                  <a:txBody>
                    <a:bodyPr/>
                    <a:lstStyle/>
                    <a:p>
                      <a:pPr algn="l" fontAlgn="t">
                        <a:spcBef>
                          <a:spcPts val="0"/>
                        </a:spcBef>
                        <a:spcAft>
                          <a:spcPts val="0"/>
                        </a:spcAft>
                      </a:pPr>
                      <a:r>
                        <a:rPr lang="en-GB" sz="1800" b="1" i="0" u="none" strike="noStrike" dirty="0">
                          <a:effectLst/>
                          <a:latin typeface="Arial" panose="020B0604020202020204" pitchFamily="34" charset="0"/>
                          <a:ea typeface="Calibri" panose="020F0502020204030204" pitchFamily="34" charset="0"/>
                          <a:cs typeface="Arial" panose="020B0604020202020204" pitchFamily="34" charset="0"/>
                        </a:rPr>
                        <a:t>Summary of main findings</a:t>
                      </a:r>
                      <a:endParaRPr lang="en-GB" sz="1800" b="0" i="0" u="none" strike="noStrike" dirty="0">
                        <a:effectLst/>
                        <a:latin typeface="Arial" panose="020B0604020202020204" pitchFamily="34" charset="0"/>
                        <a:cs typeface="Arial" panose="020B0604020202020204" pitchFamily="34" charset="0"/>
                      </a:endParaRPr>
                    </a:p>
                    <a:p>
                      <a:pPr algn="l" fontAlgn="t">
                        <a:spcBef>
                          <a:spcPts val="0"/>
                        </a:spcBef>
                        <a:spcAft>
                          <a:spcPts val="0"/>
                        </a:spcAft>
                      </a:pPr>
                      <a:r>
                        <a:rPr lang="en-GB" sz="1000" b="1" i="0" u="none" strike="noStrike" dirty="0">
                          <a:effectLst/>
                          <a:latin typeface="+mn-lt"/>
                          <a:ea typeface="Calibri" panose="020F0502020204030204" pitchFamily="34" charset="0"/>
                          <a:cs typeface="Times New Roman" panose="02020603050405020304" pitchFamily="18" charset="0"/>
                        </a:rPr>
                        <a:t> </a:t>
                      </a:r>
                      <a:endParaRPr lang="en-GB" sz="1000" b="0" i="0" u="none" strike="noStrike" dirty="0">
                        <a:effectLst/>
                        <a:latin typeface="+mn-lt"/>
                      </a:endParaRP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2221238234"/>
                  </a:ext>
                </a:extLst>
              </a:tr>
              <a:tr h="4757667">
                <a:tc>
                  <a:txBody>
                    <a:bodyPr/>
                    <a:lstStyle/>
                    <a:p>
                      <a:pPr algn="l" fontAlgn="t">
                        <a:spcBef>
                          <a:spcPts val="0"/>
                        </a:spcBef>
                        <a:spcAft>
                          <a:spcPts val="0"/>
                        </a:spcAft>
                      </a:pPr>
                      <a:r>
                        <a:rPr lang="en-GB" sz="1800" b="0" i="0" u="none" strike="noStrike" dirty="0">
                          <a:effectLst/>
                          <a:latin typeface="Arial" panose="020B0604020202020204" pitchFamily="34" charset="0"/>
                        </a:rPr>
                        <a:t>Freeman, et al., ‘COVID-19 vaccine   hesitancy in the  UK: the</a:t>
                      </a:r>
                    </a:p>
                    <a:p>
                      <a:pPr algn="l" fontAlgn="t">
                        <a:spcBef>
                          <a:spcPts val="0"/>
                        </a:spcBef>
                        <a:spcAft>
                          <a:spcPts val="0"/>
                        </a:spcAft>
                      </a:pPr>
                      <a:r>
                        <a:rPr lang="en-GB" sz="1800" b="0" i="0" u="none" strike="noStrike" dirty="0">
                          <a:effectLst/>
                          <a:latin typeface="Arial" panose="020B0604020202020204" pitchFamily="34" charset="0"/>
                        </a:rPr>
                        <a:t>Oxford coronavirus explanations, attitudes,</a:t>
                      </a:r>
                    </a:p>
                    <a:p>
                      <a:pPr algn="l" fontAlgn="t">
                        <a:spcBef>
                          <a:spcPts val="0"/>
                        </a:spcBef>
                        <a:spcAft>
                          <a:spcPts val="0"/>
                        </a:spcAft>
                      </a:pPr>
                      <a:r>
                        <a:rPr lang="en-GB" sz="1800" b="0" i="0" u="none" strike="noStrike" dirty="0">
                          <a:effectLst/>
                          <a:latin typeface="Arial" panose="020B0604020202020204" pitchFamily="34" charset="0"/>
                        </a:rPr>
                        <a:t>and narratives survey (Oceans) II’, 2021.</a:t>
                      </a:r>
                    </a:p>
                    <a:p>
                      <a:pPr algn="l" fontAlgn="t">
                        <a:spcBef>
                          <a:spcPts val="0"/>
                        </a:spcBef>
                        <a:spcAft>
                          <a:spcPts val="0"/>
                        </a:spcAft>
                      </a:pPr>
                      <a:endParaRPr lang="en-GB" sz="1000" b="0" i="0" u="none" strike="noStrike" dirty="0">
                        <a:effectLst/>
                        <a:latin typeface="Arial" panose="020B0604020202020204" pitchFamily="34" charset="0"/>
                      </a:endParaRP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20000"/>
                        <a:lumOff val="80000"/>
                      </a:schemeClr>
                    </a:solidFill>
                  </a:tcPr>
                </a:tc>
                <a:tc>
                  <a:txBody>
                    <a:bodyPr/>
                    <a:lstStyle/>
                    <a:p>
                      <a:pPr marL="0" marR="0" indent="0" algn="l" defTabSz="457200" rtl="0" eaLnBrk="1" fontAlgn="t" latinLnBrk="0" hangingPunct="1">
                        <a:lnSpc>
                          <a:spcPct val="100000"/>
                        </a:lnSpc>
                        <a:spcBef>
                          <a:spcPts val="0"/>
                        </a:spcBef>
                        <a:spcAft>
                          <a:spcPts val="0"/>
                        </a:spcAft>
                        <a:buClrTx/>
                        <a:buSzTx/>
                        <a:buFontTx/>
                        <a:buNone/>
                        <a:tabLst/>
                        <a:defRPr/>
                      </a:pPr>
                      <a:r>
                        <a:rPr lang="en-GB" sz="1800" b="0" i="0" u="none" strike="noStrike" dirty="0">
                          <a:effectLst/>
                          <a:latin typeface="Arial" panose="020B0604020202020204" pitchFamily="34" charset="0"/>
                          <a:cs typeface="Arial" panose="020B0604020202020204" pitchFamily="34" charset="0"/>
                        </a:rPr>
                        <a:t>To explore the interaction between socio-demographic characteristics and refusal of vaccination and determine potential causes. Most importantly, assessing provisional willingness to obtain a coronavirus vaccine.</a:t>
                      </a: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20000"/>
                        <a:lumOff val="80000"/>
                      </a:schemeClr>
                    </a:solidFill>
                  </a:tcPr>
                </a:tc>
                <a:tc>
                  <a:txBody>
                    <a:bodyPr/>
                    <a:lstStyle/>
                    <a:p>
                      <a:pPr algn="l" fontAlgn="t">
                        <a:spcBef>
                          <a:spcPts val="0"/>
                        </a:spcBef>
                        <a:spcAft>
                          <a:spcPts val="0"/>
                        </a:spcAft>
                      </a:pPr>
                      <a:r>
                        <a:rPr lang="en-GB" sz="1800" b="0" i="0" u="none" strike="noStrike" dirty="0">
                          <a:effectLst/>
                          <a:latin typeface="Arial" panose="020B0604020202020204" pitchFamily="34" charset="0"/>
                          <a:cs typeface="Arial" panose="020B0604020202020204" pitchFamily="34" charset="0"/>
                        </a:rPr>
                        <a:t>An online survey of 5,114 British people was conducted between September 24th and October 17th, 2020, adjusting the proportion of the population according to age, gender, ethnicity, income, education level, and geography. ‘The Oxford COVID19 Vaccine Hesitancy Scale’ measures the willingness to get coronavirus 2019 vaccine . Descriptive factor relationships were estimated using a structural equation model.</a:t>
                      </a:r>
                    </a:p>
                    <a:p>
                      <a:pPr algn="l" fontAlgn="t">
                        <a:spcBef>
                          <a:spcPts val="0"/>
                        </a:spcBef>
                        <a:spcAft>
                          <a:spcPts val="0"/>
                        </a:spcAft>
                      </a:pPr>
                      <a:endParaRPr lang="en-GB" sz="1000" b="0" i="0" u="none" strike="noStrike" dirty="0">
                        <a:effectLst/>
                        <a:latin typeface="Times New Roman" panose="02020603050405020304" pitchFamily="18" charset="0"/>
                        <a:cs typeface="Times New Roman" panose="02020603050405020304" pitchFamily="18" charset="0"/>
                      </a:endParaRP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20000"/>
                        <a:lumOff val="80000"/>
                      </a:schemeClr>
                    </a:solidFill>
                  </a:tcPr>
                </a:tc>
                <a:tc>
                  <a:txBody>
                    <a:bodyPr/>
                    <a:lstStyle/>
                    <a:p>
                      <a:pPr algn="l" fontAlgn="t">
                        <a:spcBef>
                          <a:spcPts val="0"/>
                        </a:spcBef>
                        <a:spcAft>
                          <a:spcPts val="0"/>
                        </a:spcAft>
                      </a:pPr>
                      <a:r>
                        <a:rPr lang="en-GB" sz="1800" b="0" i="0" u="none" strike="noStrike" dirty="0">
                          <a:effectLst/>
                          <a:latin typeface="Arial" panose="020B0604020202020204" pitchFamily="34" charset="0"/>
                          <a:cs typeface="Arial" panose="020B0604020202020204" pitchFamily="34" charset="0"/>
                        </a:rPr>
                        <a:t>71.7 percent of respondents expressed positive attitude regarding receiving vaccine; 16.6 percent were unsure; 11.7 percent expressed serious hesitancy. </a:t>
                      </a:r>
                    </a:p>
                    <a:p>
                      <a:pPr algn="l" fontAlgn="t">
                        <a:spcBef>
                          <a:spcPts val="0"/>
                        </a:spcBef>
                        <a:spcAft>
                          <a:spcPts val="0"/>
                        </a:spcAft>
                      </a:pPr>
                      <a:r>
                        <a:rPr lang="en-GB" sz="1800" b="0" i="0" u="none" strike="noStrike" dirty="0">
                          <a:effectLst/>
                          <a:latin typeface="Arial" panose="020B0604020202020204" pitchFamily="34" charset="0"/>
                          <a:cs typeface="Arial" panose="020B0604020202020204" pitchFamily="34" charset="0"/>
                        </a:rPr>
                        <a:t>Vaccine hesitancy was not related to sociodemographic characteristic and political views. Conspiracy theories raise suspicion and weaken social cohesion, lowering vaccine uptake.</a:t>
                      </a:r>
                    </a:p>
                    <a:p>
                      <a:pPr algn="l" fontAlgn="t">
                        <a:spcBef>
                          <a:spcPts val="0"/>
                        </a:spcBef>
                        <a:spcAft>
                          <a:spcPts val="0"/>
                        </a:spcAft>
                      </a:pPr>
                      <a:endParaRPr lang="en-GB" sz="1000" b="0" i="0" u="none" strike="noStrike" dirty="0">
                        <a:effectLst/>
                        <a:latin typeface="Times New Roman" panose="02020603050405020304" pitchFamily="18" charset="0"/>
                        <a:cs typeface="Times New Roman" panose="02020603050405020304" pitchFamily="18" charset="0"/>
                      </a:endParaRP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1750155844"/>
                  </a:ext>
                </a:extLst>
              </a:tr>
            </a:tbl>
          </a:graphicData>
        </a:graphic>
      </p:graphicFrame>
      <p:sp>
        <p:nvSpPr>
          <p:cNvPr id="7" name="Slide Number Placeholder 3"/>
          <p:cNvSpPr>
            <a:spLocks noGrp="1"/>
          </p:cNvSpPr>
          <p:nvPr>
            <p:ph type="sldNum" sz="quarter" idx="12"/>
          </p:nvPr>
        </p:nvSpPr>
        <p:spPr>
          <a:xfrm>
            <a:off x="0" y="3285751"/>
            <a:ext cx="469204" cy="286498"/>
          </a:xfrm>
        </p:spPr>
        <p:txBody>
          <a:bodyPr/>
          <a:lstStyle/>
          <a:p>
            <a:fld id="{B029412C-A950-4FEA-8934-3DE23815A09E}" type="slidenum">
              <a:rPr lang="en-GB" sz="2000" b="1" smtClean="0">
                <a:solidFill>
                  <a:schemeClr val="bg1"/>
                </a:solidFill>
                <a:latin typeface="Arial" panose="020B0604020202020204" pitchFamily="34" charset="0"/>
                <a:cs typeface="Arial" panose="020B0604020202020204" pitchFamily="34" charset="0"/>
              </a:rPr>
              <a:t>6</a:t>
            </a:fld>
            <a:endParaRPr lang="en-GB" sz="2000" b="1"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99934047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D93D7583-9328-472A-84BD-AE02E95A9342}"/>
              </a:ext>
            </a:extLst>
          </p:cNvPr>
          <p:cNvSpPr>
            <a:spLocks noGrp="1"/>
          </p:cNvSpPr>
          <p:nvPr>
            <p:ph type="sldNum" sz="quarter" idx="12"/>
          </p:nvPr>
        </p:nvSpPr>
        <p:spPr/>
        <p:txBody>
          <a:bodyPr/>
          <a:lstStyle/>
          <a:p>
            <a:fld id="{B029412C-A950-4FEA-8934-3DE23815A09E}" type="slidenum">
              <a:rPr lang="en-GB" smtClean="0"/>
              <a:t>7</a:t>
            </a:fld>
            <a:endParaRPr lang="en-GB" dirty="0"/>
          </a:p>
        </p:txBody>
      </p:sp>
      <p:sp>
        <p:nvSpPr>
          <p:cNvPr id="4" name="TextBox 3">
            <a:extLst>
              <a:ext uri="{FF2B5EF4-FFF2-40B4-BE49-F238E27FC236}">
                <a16:creationId xmlns:a16="http://schemas.microsoft.com/office/drawing/2014/main" id="{2FE54A2E-0C01-4FA1-8563-419A91267A18}"/>
              </a:ext>
            </a:extLst>
          </p:cNvPr>
          <p:cNvSpPr txBox="1"/>
          <p:nvPr/>
        </p:nvSpPr>
        <p:spPr>
          <a:xfrm>
            <a:off x="349957" y="-6179"/>
            <a:ext cx="3861213" cy="523220"/>
          </a:xfrm>
          <a:prstGeom prst="rect">
            <a:avLst/>
          </a:prstGeom>
          <a:noFill/>
        </p:spPr>
        <p:txBody>
          <a:bodyPr wrap="square" rtlCol="0">
            <a:spAutoFit/>
          </a:bodyPr>
          <a:lstStyle/>
          <a:p>
            <a:r>
              <a:rPr lang="en-GB" sz="2800" b="1" dirty="0">
                <a:latin typeface="Arial" panose="020B0604020202020204" pitchFamily="34" charset="0"/>
                <a:cs typeface="Arial" panose="020B0604020202020204" pitchFamily="34" charset="0"/>
              </a:rPr>
              <a:t>Literature Review</a:t>
            </a:r>
          </a:p>
        </p:txBody>
      </p:sp>
      <p:graphicFrame>
        <p:nvGraphicFramePr>
          <p:cNvPr id="6" name="Table 6">
            <a:extLst>
              <a:ext uri="{FF2B5EF4-FFF2-40B4-BE49-F238E27FC236}">
                <a16:creationId xmlns:a16="http://schemas.microsoft.com/office/drawing/2014/main" id="{BE85144A-670D-4431-BC32-BC958ED2AD92}"/>
              </a:ext>
            </a:extLst>
          </p:cNvPr>
          <p:cNvGraphicFramePr>
            <a:graphicFrameLocks noGrp="1"/>
          </p:cNvGraphicFramePr>
          <p:nvPr>
            <p:extLst>
              <p:ext uri="{D42A27DB-BD31-4B8C-83A1-F6EECF244321}">
                <p14:modId xmlns:p14="http://schemas.microsoft.com/office/powerpoint/2010/main" val="2409178642"/>
              </p:ext>
            </p:extLst>
          </p:nvPr>
        </p:nvGraphicFramePr>
        <p:xfrm>
          <a:off x="349957" y="505752"/>
          <a:ext cx="11593687" cy="5872470"/>
        </p:xfrm>
        <a:graphic>
          <a:graphicData uri="http://schemas.openxmlformats.org/drawingml/2006/table">
            <a:tbl>
              <a:tblPr firstRow="1" bandRow="1">
                <a:tableStyleId>{5C22544A-7EE6-4342-B048-85BDC9FD1C3A}</a:tableStyleId>
              </a:tblPr>
              <a:tblGrid>
                <a:gridCol w="2430753">
                  <a:extLst>
                    <a:ext uri="{9D8B030D-6E8A-4147-A177-3AD203B41FA5}">
                      <a16:colId xmlns:a16="http://schemas.microsoft.com/office/drawing/2014/main" val="2898293000"/>
                    </a:ext>
                  </a:extLst>
                </a:gridCol>
                <a:gridCol w="2464359">
                  <a:extLst>
                    <a:ext uri="{9D8B030D-6E8A-4147-A177-3AD203B41FA5}">
                      <a16:colId xmlns:a16="http://schemas.microsoft.com/office/drawing/2014/main" val="491650451"/>
                    </a:ext>
                  </a:extLst>
                </a:gridCol>
                <a:gridCol w="3382892">
                  <a:extLst>
                    <a:ext uri="{9D8B030D-6E8A-4147-A177-3AD203B41FA5}">
                      <a16:colId xmlns:a16="http://schemas.microsoft.com/office/drawing/2014/main" val="2343320699"/>
                    </a:ext>
                  </a:extLst>
                </a:gridCol>
                <a:gridCol w="3315683">
                  <a:extLst>
                    <a:ext uri="{9D8B030D-6E8A-4147-A177-3AD203B41FA5}">
                      <a16:colId xmlns:a16="http://schemas.microsoft.com/office/drawing/2014/main" val="4092031363"/>
                    </a:ext>
                  </a:extLst>
                </a:gridCol>
              </a:tblGrid>
              <a:tr h="1285209">
                <a:tc>
                  <a:txBody>
                    <a:bodyPr/>
                    <a:lstStyle/>
                    <a:p>
                      <a:r>
                        <a:rPr lang="en-GB" dirty="0">
                          <a:solidFill>
                            <a:schemeClr val="tx1"/>
                          </a:solidFill>
                          <a:latin typeface="Arial" panose="020B0604020202020204" pitchFamily="34" charset="0"/>
                          <a:cs typeface="Arial" panose="020B0604020202020204" pitchFamily="34" charset="0"/>
                        </a:rPr>
                        <a:t>Author(s), title, year of publication</a:t>
                      </a:r>
                    </a:p>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r>
                        <a:rPr lang="en-GB" dirty="0">
                          <a:solidFill>
                            <a:schemeClr val="tx1"/>
                          </a:solidFill>
                          <a:latin typeface="Arial" panose="020B0604020202020204" pitchFamily="34" charset="0"/>
                          <a:cs typeface="Arial" panose="020B0604020202020204" pitchFamily="34" charset="0"/>
                        </a:rPr>
                        <a:t>Aim of study</a:t>
                      </a:r>
                    </a:p>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r>
                        <a:rPr lang="en-GB" dirty="0">
                          <a:solidFill>
                            <a:schemeClr val="tx1"/>
                          </a:solidFill>
                          <a:latin typeface="Arial" panose="020B0604020202020204" pitchFamily="34" charset="0"/>
                          <a:cs typeface="Arial" panose="020B0604020202020204" pitchFamily="34" charset="0"/>
                        </a:rPr>
                        <a:t>Methods and Sample size and characteristics</a:t>
                      </a:r>
                    </a:p>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r>
                        <a:rPr lang="en-GB" dirty="0">
                          <a:solidFill>
                            <a:schemeClr val="tx1"/>
                          </a:solidFill>
                          <a:latin typeface="Arial" panose="020B0604020202020204" pitchFamily="34" charset="0"/>
                          <a:cs typeface="Arial" panose="020B0604020202020204" pitchFamily="34" charset="0"/>
                        </a:rPr>
                        <a:t>Summary of main findings</a:t>
                      </a:r>
                    </a:p>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1153132232"/>
                  </a:ext>
                </a:extLst>
              </a:tr>
              <a:tr h="4587261">
                <a:tc>
                  <a:txBody>
                    <a:bodyPr/>
                    <a:lstStyle/>
                    <a:p>
                      <a:r>
                        <a:rPr lang="en-GB" dirty="0">
                          <a:latin typeface="Arial" panose="020B0604020202020204" pitchFamily="34" charset="0"/>
                          <a:cs typeface="Arial" panose="020B0604020202020204" pitchFamily="34" charset="0"/>
                        </a:rPr>
                        <a:t>Lockyer, et al., ‘Understanding COVID-19 misinformation and vaccine hesitancy in context: Findings from a qualitative study involving citizens in Bradford, UK’, 2021</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r>
                        <a:rPr lang="en-GB" dirty="0">
                          <a:latin typeface="Arial" panose="020B0604020202020204" pitchFamily="34" charset="0"/>
                          <a:cs typeface="Arial" panose="020B0604020202020204" pitchFamily="34" charset="0"/>
                        </a:rPr>
                        <a:t>To gain a better understanding of citizens' beliefs, their interactions with (mis)information during ongoing pandemic, and attitudes about the COVID-19 vaccine.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schemeClr>
                    </a:solidFill>
                  </a:tcPr>
                </a:tc>
                <a:tc>
                  <a:txBody>
                    <a:bodyPr/>
                    <a:lstStyle/>
                    <a:p>
                      <a:r>
                        <a:rPr lang="en-GB" sz="1800" dirty="0">
                          <a:latin typeface="Arial" panose="020B0604020202020204" pitchFamily="34" charset="0"/>
                          <a:cs typeface="Arial" panose="020B0604020202020204" pitchFamily="34" charset="0"/>
                        </a:rPr>
                        <a:t>In the Autumn of 2020, 20 Brits from Bradford were interviewed by phone. The population came from a variety of ethnic groups. Respondents had a diversity of age.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r>
                        <a:rPr lang="en-GB" dirty="0">
                          <a:latin typeface="Arial" panose="020B0604020202020204" pitchFamily="34" charset="0"/>
                          <a:cs typeface="Arial" panose="020B0604020202020204" pitchFamily="34" charset="0"/>
                        </a:rPr>
                        <a:t>Participants reported a variety of COVID-19 disinformation that they had come across via social media, which had caused them confusion, uncertainty, distress, and mistrust about healthcare providers.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1721798465"/>
                  </a:ext>
                </a:extLst>
              </a:tr>
            </a:tbl>
          </a:graphicData>
        </a:graphic>
      </p:graphicFrame>
      <p:sp>
        <p:nvSpPr>
          <p:cNvPr id="3" name="TextBox 2">
            <a:extLst>
              <a:ext uri="{FF2B5EF4-FFF2-40B4-BE49-F238E27FC236}">
                <a16:creationId xmlns:a16="http://schemas.microsoft.com/office/drawing/2014/main" id="{654C981E-5A65-4C4E-854D-095D212EF2F7}"/>
              </a:ext>
            </a:extLst>
          </p:cNvPr>
          <p:cNvSpPr txBox="1"/>
          <p:nvPr/>
        </p:nvSpPr>
        <p:spPr>
          <a:xfrm>
            <a:off x="0" y="3206044"/>
            <a:ext cx="428978" cy="400110"/>
          </a:xfrm>
          <a:prstGeom prst="rect">
            <a:avLst/>
          </a:prstGeom>
          <a:noFill/>
        </p:spPr>
        <p:txBody>
          <a:bodyPr wrap="square" rtlCol="0">
            <a:spAutoFit/>
          </a:bodyPr>
          <a:lstStyle/>
          <a:p>
            <a:r>
              <a:rPr lang="en-GB" sz="2000" b="1" dirty="0">
                <a:solidFill>
                  <a:schemeClr val="bg1"/>
                </a:solidFill>
                <a:latin typeface="Arial" panose="020B0604020202020204" pitchFamily="34" charset="0"/>
                <a:cs typeface="Arial" panose="020B0604020202020204" pitchFamily="34" charset="0"/>
              </a:rPr>
              <a:t>7</a:t>
            </a:r>
            <a:endParaRPr lang="en-GB" dirty="0"/>
          </a:p>
        </p:txBody>
      </p:sp>
    </p:spTree>
    <p:extLst>
      <p:ext uri="{BB962C8B-B14F-4D97-AF65-F5344CB8AC3E}">
        <p14:creationId xmlns:p14="http://schemas.microsoft.com/office/powerpoint/2010/main" val="370955678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DE87E84E-BC08-4337-8332-1F3016718D58}"/>
              </a:ext>
            </a:extLst>
          </p:cNvPr>
          <p:cNvSpPr>
            <a:spLocks noGrp="1"/>
          </p:cNvSpPr>
          <p:nvPr>
            <p:ph type="sldNum" sz="quarter" idx="12"/>
          </p:nvPr>
        </p:nvSpPr>
        <p:spPr/>
        <p:txBody>
          <a:bodyPr/>
          <a:lstStyle/>
          <a:p>
            <a:fld id="{B029412C-A950-4FEA-8934-3DE23815A09E}" type="slidenum">
              <a:rPr lang="en-GB" smtClean="0"/>
              <a:t>8</a:t>
            </a:fld>
            <a:endParaRPr lang="en-GB" dirty="0"/>
          </a:p>
        </p:txBody>
      </p:sp>
      <p:graphicFrame>
        <p:nvGraphicFramePr>
          <p:cNvPr id="4" name="Table 4">
            <a:extLst>
              <a:ext uri="{FF2B5EF4-FFF2-40B4-BE49-F238E27FC236}">
                <a16:creationId xmlns:a16="http://schemas.microsoft.com/office/drawing/2014/main" id="{8FC15648-AA79-480F-907C-DAB6152C9AF7}"/>
              </a:ext>
            </a:extLst>
          </p:cNvPr>
          <p:cNvGraphicFramePr>
            <a:graphicFrameLocks noGrp="1"/>
          </p:cNvGraphicFramePr>
          <p:nvPr>
            <p:extLst>
              <p:ext uri="{D42A27DB-BD31-4B8C-83A1-F6EECF244321}">
                <p14:modId xmlns:p14="http://schemas.microsoft.com/office/powerpoint/2010/main" val="347017258"/>
              </p:ext>
            </p:extLst>
          </p:nvPr>
        </p:nvGraphicFramePr>
        <p:xfrm>
          <a:off x="287866" y="493889"/>
          <a:ext cx="11616267" cy="6067082"/>
        </p:xfrm>
        <a:graphic>
          <a:graphicData uri="http://schemas.openxmlformats.org/drawingml/2006/table">
            <a:tbl>
              <a:tblPr firstRow="1" bandRow="1">
                <a:tableStyleId>{5C22544A-7EE6-4342-B048-85BDC9FD1C3A}</a:tableStyleId>
              </a:tblPr>
              <a:tblGrid>
                <a:gridCol w="2116667">
                  <a:extLst>
                    <a:ext uri="{9D8B030D-6E8A-4147-A177-3AD203B41FA5}">
                      <a16:colId xmlns:a16="http://schemas.microsoft.com/office/drawing/2014/main" val="1345182716"/>
                    </a:ext>
                  </a:extLst>
                </a:gridCol>
                <a:gridCol w="2302934">
                  <a:extLst>
                    <a:ext uri="{9D8B030D-6E8A-4147-A177-3AD203B41FA5}">
                      <a16:colId xmlns:a16="http://schemas.microsoft.com/office/drawing/2014/main" val="805307214"/>
                    </a:ext>
                  </a:extLst>
                </a:gridCol>
                <a:gridCol w="3680177">
                  <a:extLst>
                    <a:ext uri="{9D8B030D-6E8A-4147-A177-3AD203B41FA5}">
                      <a16:colId xmlns:a16="http://schemas.microsoft.com/office/drawing/2014/main" val="882420955"/>
                    </a:ext>
                  </a:extLst>
                </a:gridCol>
                <a:gridCol w="3516489">
                  <a:extLst>
                    <a:ext uri="{9D8B030D-6E8A-4147-A177-3AD203B41FA5}">
                      <a16:colId xmlns:a16="http://schemas.microsoft.com/office/drawing/2014/main" val="2006961305"/>
                    </a:ext>
                  </a:extLst>
                </a:gridCol>
              </a:tblGrid>
              <a:tr h="1174045">
                <a:tc>
                  <a:txBody>
                    <a:bodyPr/>
                    <a:lstStyle/>
                    <a:p>
                      <a:r>
                        <a:rPr lang="en-GB" dirty="0">
                          <a:solidFill>
                            <a:schemeClr val="tx1"/>
                          </a:solidFill>
                          <a:latin typeface="Arial" panose="020B0604020202020204" pitchFamily="34" charset="0"/>
                          <a:cs typeface="Arial" panose="020B0604020202020204" pitchFamily="34" charset="0"/>
                        </a:rPr>
                        <a:t>Author(s), title, year of publication</a:t>
                      </a:r>
                    </a:p>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r>
                        <a:rPr lang="en-GB" dirty="0">
                          <a:solidFill>
                            <a:schemeClr val="tx1"/>
                          </a:solidFill>
                          <a:latin typeface="Arial" panose="020B0604020202020204" pitchFamily="34" charset="0"/>
                          <a:cs typeface="Arial" panose="020B0604020202020204" pitchFamily="34" charset="0"/>
                        </a:rPr>
                        <a:t>Aim of study</a:t>
                      </a:r>
                    </a:p>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r>
                        <a:rPr lang="en-GB" dirty="0">
                          <a:solidFill>
                            <a:schemeClr val="tx1"/>
                          </a:solidFill>
                          <a:latin typeface="Arial" panose="020B0604020202020204" pitchFamily="34" charset="0"/>
                          <a:cs typeface="Arial" panose="020B0604020202020204" pitchFamily="34" charset="0"/>
                        </a:rPr>
                        <a:t>Methods and Sample size and characteristics</a:t>
                      </a:r>
                    </a:p>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r>
                        <a:rPr lang="en-GB" dirty="0">
                          <a:solidFill>
                            <a:schemeClr val="tx1"/>
                          </a:solidFill>
                          <a:latin typeface="Arial" panose="020B0604020202020204" pitchFamily="34" charset="0"/>
                          <a:cs typeface="Arial" panose="020B0604020202020204" pitchFamily="34" charset="0"/>
                        </a:rPr>
                        <a:t>Summary of main findings</a:t>
                      </a:r>
                    </a:p>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2534081523"/>
                  </a:ext>
                </a:extLst>
              </a:tr>
              <a:tr h="4878362">
                <a:tc>
                  <a:txBody>
                    <a:bodyPr/>
                    <a:lstStyle/>
                    <a:p>
                      <a:r>
                        <a:rPr lang="en-GB" sz="1800" dirty="0">
                          <a:latin typeface="Arial" panose="020B0604020202020204" pitchFamily="34" charset="0"/>
                          <a:cs typeface="Arial" panose="020B0604020202020204" pitchFamily="34" charset="0"/>
                        </a:rPr>
                        <a:t>Freeman, et al., ‘Injection fears and COVID-19 vaccine hesitancy, 2021</a:t>
                      </a:r>
                    </a:p>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r>
                        <a:rPr lang="en-GB" dirty="0">
                          <a:latin typeface="Arial" panose="020B0604020202020204" pitchFamily="34" charset="0"/>
                          <a:cs typeface="Arial" panose="020B0604020202020204" pitchFamily="34" charset="0"/>
                        </a:rPr>
                        <a:t>This study examines interaction between injection fears and COVID-19 vaccine hesitancy in the adult population of the United Kingdom.</a:t>
                      </a:r>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r>
                        <a:rPr lang="en-GB" dirty="0">
                          <a:latin typeface="Arial" panose="020B0604020202020204" pitchFamily="34" charset="0"/>
                          <a:cs typeface="Arial" panose="020B0604020202020204" pitchFamily="34" charset="0"/>
                        </a:rPr>
                        <a:t>An online survey of 15 014 British people was conducted between January 19th and February 5th, 2021. </a:t>
                      </a:r>
                    </a:p>
                    <a:p>
                      <a:r>
                        <a:rPr lang="en-GB" dirty="0">
                          <a:latin typeface="Arial" panose="020B0604020202020204" pitchFamily="34" charset="0"/>
                          <a:cs typeface="Arial" panose="020B0604020202020204" pitchFamily="34" charset="0"/>
                        </a:rPr>
                        <a:t>Researchers have used the Oxford COVID-19 Vaccine Hesitancy Scale to find out adult intention of being vaccinated. Diversity of the population was according age, gender, marital status, ethnicity, income, education level, employment.</a:t>
                      </a:r>
                    </a:p>
                    <a:p>
                      <a:endParaRPr lang="en-GB" dirty="0">
                        <a:latin typeface="Arial" panose="020B0604020202020204" pitchFamily="34" charset="0"/>
                        <a:cs typeface="Arial" panose="020B0604020202020204" pitchFamily="34" charset="0"/>
                      </a:endParaRPr>
                    </a:p>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schemeClr>
                    </a:solidFill>
                  </a:tcPr>
                </a:tc>
                <a:tc>
                  <a:txBody>
                    <a:bodyPr/>
                    <a:lstStyle/>
                    <a:p>
                      <a:r>
                        <a:rPr lang="en-GB" dirty="0">
                          <a:latin typeface="Arial" panose="020B0604020202020204" pitchFamily="34" charset="0"/>
                          <a:cs typeface="Arial" panose="020B0604020202020204" pitchFamily="34" charset="0"/>
                        </a:rPr>
                        <a:t>Fears related to blood-injection-injury may account for about 10% of hesitancy about COVID-19 vaccination among adults.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4197956139"/>
                  </a:ext>
                </a:extLst>
              </a:tr>
            </a:tbl>
          </a:graphicData>
        </a:graphic>
      </p:graphicFrame>
      <p:sp>
        <p:nvSpPr>
          <p:cNvPr id="5" name="TextBox 4">
            <a:extLst>
              <a:ext uri="{FF2B5EF4-FFF2-40B4-BE49-F238E27FC236}">
                <a16:creationId xmlns:a16="http://schemas.microsoft.com/office/drawing/2014/main" id="{69F9426C-C3DA-4D13-84F6-FDABC73778DB}"/>
              </a:ext>
            </a:extLst>
          </p:cNvPr>
          <p:cNvSpPr txBox="1"/>
          <p:nvPr/>
        </p:nvSpPr>
        <p:spPr>
          <a:xfrm>
            <a:off x="287866" y="-26509"/>
            <a:ext cx="3567289" cy="523220"/>
          </a:xfrm>
          <a:prstGeom prst="rect">
            <a:avLst/>
          </a:prstGeom>
          <a:noFill/>
        </p:spPr>
        <p:txBody>
          <a:bodyPr wrap="square" rtlCol="0">
            <a:spAutoFit/>
          </a:bodyPr>
          <a:lstStyle/>
          <a:p>
            <a:r>
              <a:rPr lang="en-GB" sz="2800" b="1" dirty="0">
                <a:latin typeface="Arial" panose="020B0604020202020204" pitchFamily="34" charset="0"/>
                <a:cs typeface="Arial" panose="020B0604020202020204" pitchFamily="34" charset="0"/>
              </a:rPr>
              <a:t>Literature Review</a:t>
            </a:r>
          </a:p>
        </p:txBody>
      </p:sp>
      <p:sp>
        <p:nvSpPr>
          <p:cNvPr id="3" name="TextBox 2">
            <a:extLst>
              <a:ext uri="{FF2B5EF4-FFF2-40B4-BE49-F238E27FC236}">
                <a16:creationId xmlns:a16="http://schemas.microsoft.com/office/drawing/2014/main" id="{0FBDE47D-AB56-4D63-8183-E7103BFD6A61}"/>
              </a:ext>
            </a:extLst>
          </p:cNvPr>
          <p:cNvSpPr txBox="1"/>
          <p:nvPr/>
        </p:nvSpPr>
        <p:spPr>
          <a:xfrm>
            <a:off x="0" y="3228945"/>
            <a:ext cx="259645" cy="400110"/>
          </a:xfrm>
          <a:prstGeom prst="rect">
            <a:avLst/>
          </a:prstGeom>
          <a:noFill/>
        </p:spPr>
        <p:txBody>
          <a:bodyPr wrap="square" rtlCol="0">
            <a:spAutoFit/>
          </a:bodyPr>
          <a:lstStyle/>
          <a:p>
            <a:r>
              <a:rPr lang="en-GB" sz="2000" b="1" dirty="0">
                <a:solidFill>
                  <a:schemeClr val="bg1"/>
                </a:solidFill>
                <a:latin typeface="Arial" panose="020B0604020202020204" pitchFamily="34" charset="0"/>
                <a:cs typeface="Arial" panose="020B0604020202020204" pitchFamily="34" charset="0"/>
              </a:rPr>
              <a:t>8</a:t>
            </a:r>
          </a:p>
        </p:txBody>
      </p:sp>
    </p:spTree>
    <p:extLst>
      <p:ext uri="{BB962C8B-B14F-4D97-AF65-F5344CB8AC3E}">
        <p14:creationId xmlns:p14="http://schemas.microsoft.com/office/powerpoint/2010/main" val="127722502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271D058C-2A34-44C8-A186-764D2C00BD02}"/>
              </a:ext>
            </a:extLst>
          </p:cNvPr>
          <p:cNvSpPr>
            <a:spLocks noGrp="1"/>
          </p:cNvSpPr>
          <p:nvPr>
            <p:ph type="sldNum" sz="quarter" idx="12"/>
          </p:nvPr>
        </p:nvSpPr>
        <p:spPr/>
        <p:txBody>
          <a:bodyPr/>
          <a:lstStyle/>
          <a:p>
            <a:fld id="{B029412C-A950-4FEA-8934-3DE23815A09E}" type="slidenum">
              <a:rPr lang="en-GB" smtClean="0"/>
              <a:t>9</a:t>
            </a:fld>
            <a:endParaRPr lang="en-GB" dirty="0"/>
          </a:p>
        </p:txBody>
      </p:sp>
      <p:sp>
        <p:nvSpPr>
          <p:cNvPr id="3" name="TextBox 2">
            <a:extLst>
              <a:ext uri="{FF2B5EF4-FFF2-40B4-BE49-F238E27FC236}">
                <a16:creationId xmlns:a16="http://schemas.microsoft.com/office/drawing/2014/main" id="{00396BE1-5FDC-4406-9256-344679D44B28}"/>
              </a:ext>
            </a:extLst>
          </p:cNvPr>
          <p:cNvSpPr txBox="1"/>
          <p:nvPr/>
        </p:nvSpPr>
        <p:spPr>
          <a:xfrm>
            <a:off x="835377" y="1200553"/>
            <a:ext cx="10927645" cy="4801314"/>
          </a:xfrm>
          <a:prstGeom prst="rect">
            <a:avLst/>
          </a:prstGeom>
          <a:noFill/>
        </p:spPr>
        <p:txBody>
          <a:bodyPr wrap="square" rtlCol="0">
            <a:spAutoFit/>
          </a:bodyPr>
          <a:lstStyle/>
          <a:p>
            <a:pPr marL="285750" indent="-285750">
              <a:lnSpc>
                <a:spcPct val="150000"/>
              </a:lnSpc>
              <a:buFont typeface="Wingdings" panose="05000000000000000000" pitchFamily="2" charset="2"/>
              <a:buChar char="v"/>
            </a:pPr>
            <a:r>
              <a:rPr lang="en-GB" dirty="0">
                <a:latin typeface="Arial" panose="020B0604020202020204" pitchFamily="34" charset="0"/>
                <a:cs typeface="Arial" panose="020B0604020202020204" pitchFamily="34" charset="0"/>
              </a:rPr>
              <a:t>Lack of information from healthcare providers about coronavirus vaccine safety, efficacy, effectiveness,</a:t>
            </a:r>
          </a:p>
          <a:p>
            <a:pPr marL="285750" indent="-285750">
              <a:lnSpc>
                <a:spcPct val="150000"/>
              </a:lnSpc>
              <a:buFont typeface="Wingdings" panose="05000000000000000000" pitchFamily="2" charset="2"/>
              <a:buChar char="v"/>
            </a:pPr>
            <a:r>
              <a:rPr lang="en-GB" dirty="0">
                <a:latin typeface="Arial" panose="020B0604020202020204" pitchFamily="34" charset="0"/>
                <a:cs typeface="Arial" panose="020B0604020202020204" pitchFamily="34" charset="0"/>
              </a:rPr>
              <a:t>Vaccination concerns are becoming increasingly problematic and threaten public health due to misinformation that had a negative impact on respondents’ lives.</a:t>
            </a:r>
          </a:p>
          <a:p>
            <a:pPr marL="285750" indent="-285750">
              <a:lnSpc>
                <a:spcPct val="150000"/>
              </a:lnSpc>
              <a:buFont typeface="Wingdings" panose="05000000000000000000" pitchFamily="2" charset="2"/>
              <a:buChar char="v"/>
            </a:pPr>
            <a:r>
              <a:rPr lang="en-GB" dirty="0">
                <a:latin typeface="Arial" panose="020B0604020202020204" pitchFamily="34" charset="0"/>
                <a:cs typeface="Arial" panose="020B0604020202020204" pitchFamily="34" charset="0"/>
              </a:rPr>
              <a:t>COVID-19 pandemic and vaccination conspiracy claims are uncommon, they are widely publicised. Conspiracy views regarding vaccinations that are self-identified have been linked to vaccine refusal intents, </a:t>
            </a:r>
          </a:p>
          <a:p>
            <a:pPr marL="285750" indent="-285750">
              <a:lnSpc>
                <a:spcPct val="150000"/>
              </a:lnSpc>
              <a:buFont typeface="Wingdings" panose="05000000000000000000" pitchFamily="2" charset="2"/>
              <a:buChar char="v"/>
            </a:pPr>
            <a:r>
              <a:rPr lang="en-GB" dirty="0">
                <a:latin typeface="Arial" panose="020B0604020202020204" pitchFamily="34" charset="0"/>
                <a:cs typeface="Arial" panose="020B0604020202020204" pitchFamily="34" charset="0"/>
              </a:rPr>
              <a:t>Causes that can be blamed for vaccine hesitancy are safety concerns, mistrust, lack of personal knowledge. The less optimistic people were about a vaccine, the more confused, and mistrustful they were about their social surroundings during the epidemic.</a:t>
            </a:r>
          </a:p>
          <a:p>
            <a:pPr marL="285750" indent="-285750">
              <a:lnSpc>
                <a:spcPct val="150000"/>
              </a:lnSpc>
              <a:buFont typeface="Wingdings" panose="05000000000000000000" pitchFamily="2" charset="2"/>
              <a:buChar char="v"/>
            </a:pPr>
            <a:r>
              <a:rPr lang="en-GB" dirty="0">
                <a:latin typeface="Arial" panose="020B0604020202020204" pitchFamily="34" charset="0"/>
                <a:cs typeface="Arial" panose="020B0604020202020204" pitchFamily="34" charset="0"/>
              </a:rPr>
              <a:t>Injection fears and COVID-19 hesitancy are related in small to medium interaction.</a:t>
            </a:r>
          </a:p>
          <a:p>
            <a:endParaRPr lang="en-GB" dirty="0"/>
          </a:p>
          <a:p>
            <a:endParaRPr lang="en-GB" dirty="0"/>
          </a:p>
        </p:txBody>
      </p:sp>
      <p:sp>
        <p:nvSpPr>
          <p:cNvPr id="4" name="TextBox 3">
            <a:extLst>
              <a:ext uri="{FF2B5EF4-FFF2-40B4-BE49-F238E27FC236}">
                <a16:creationId xmlns:a16="http://schemas.microsoft.com/office/drawing/2014/main" id="{70B8D992-99E6-4F2C-B676-22A1CAD2379E}"/>
              </a:ext>
            </a:extLst>
          </p:cNvPr>
          <p:cNvSpPr txBox="1"/>
          <p:nvPr/>
        </p:nvSpPr>
        <p:spPr>
          <a:xfrm>
            <a:off x="835377" y="677333"/>
            <a:ext cx="1998133" cy="523220"/>
          </a:xfrm>
          <a:prstGeom prst="rect">
            <a:avLst/>
          </a:prstGeom>
          <a:noFill/>
        </p:spPr>
        <p:txBody>
          <a:bodyPr wrap="square" rtlCol="0">
            <a:spAutoFit/>
          </a:bodyPr>
          <a:lstStyle/>
          <a:p>
            <a:r>
              <a:rPr lang="en-GB" sz="2800" b="1" dirty="0">
                <a:latin typeface="Arial" panose="020B0604020202020204" pitchFamily="34" charset="0"/>
                <a:cs typeface="Arial" panose="020B0604020202020204" pitchFamily="34" charset="0"/>
              </a:rPr>
              <a:t>Results</a:t>
            </a:r>
          </a:p>
        </p:txBody>
      </p:sp>
    </p:spTree>
    <p:extLst>
      <p:ext uri="{BB962C8B-B14F-4D97-AF65-F5344CB8AC3E}">
        <p14:creationId xmlns:p14="http://schemas.microsoft.com/office/powerpoint/2010/main" val="154340896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5395DA-CF41-4185-A72C-C7491578E0DC}"/>
              </a:ext>
            </a:extLst>
          </p:cNvPr>
          <p:cNvSpPr>
            <a:spLocks noGrp="1"/>
          </p:cNvSpPr>
          <p:nvPr>
            <p:ph type="title"/>
          </p:nvPr>
        </p:nvSpPr>
        <p:spPr>
          <a:xfrm>
            <a:off x="767644" y="1046309"/>
            <a:ext cx="10611555" cy="4986868"/>
          </a:xfrm>
        </p:spPr>
        <p:txBody>
          <a:bodyPr>
            <a:normAutofit/>
          </a:bodyPr>
          <a:lstStyle/>
          <a:p>
            <a:pPr>
              <a:lnSpc>
                <a:spcPct val="150000"/>
              </a:lnSpc>
            </a:pPr>
            <a:br>
              <a:rPr lang="en-GB" dirty="0"/>
            </a:br>
            <a:endParaRPr lang="en-GB" dirty="0"/>
          </a:p>
        </p:txBody>
      </p:sp>
      <p:sp>
        <p:nvSpPr>
          <p:cNvPr id="3" name="Slide Number Placeholder 2">
            <a:extLst>
              <a:ext uri="{FF2B5EF4-FFF2-40B4-BE49-F238E27FC236}">
                <a16:creationId xmlns:a16="http://schemas.microsoft.com/office/drawing/2014/main" id="{FAC3B462-2286-4B49-9D44-5230FAC3F8C8}"/>
              </a:ext>
            </a:extLst>
          </p:cNvPr>
          <p:cNvSpPr>
            <a:spLocks noGrp="1"/>
          </p:cNvSpPr>
          <p:nvPr>
            <p:ph type="sldNum" sz="quarter" idx="12"/>
          </p:nvPr>
        </p:nvSpPr>
        <p:spPr/>
        <p:txBody>
          <a:bodyPr/>
          <a:lstStyle/>
          <a:p>
            <a:fld id="{B029412C-A950-4FEA-8934-3DE23815A09E}" type="slidenum">
              <a:rPr lang="en-GB" smtClean="0"/>
              <a:t>10</a:t>
            </a:fld>
            <a:endParaRPr lang="en-GB" dirty="0"/>
          </a:p>
        </p:txBody>
      </p:sp>
      <p:sp>
        <p:nvSpPr>
          <p:cNvPr id="4" name="TextBox 3">
            <a:extLst>
              <a:ext uri="{FF2B5EF4-FFF2-40B4-BE49-F238E27FC236}">
                <a16:creationId xmlns:a16="http://schemas.microsoft.com/office/drawing/2014/main" id="{722E472A-D0FF-4BC6-A76D-857F1DD23C55}"/>
              </a:ext>
            </a:extLst>
          </p:cNvPr>
          <p:cNvSpPr txBox="1"/>
          <p:nvPr/>
        </p:nvSpPr>
        <p:spPr>
          <a:xfrm>
            <a:off x="643467" y="1046309"/>
            <a:ext cx="11029244" cy="4939814"/>
          </a:xfrm>
          <a:prstGeom prst="rect">
            <a:avLst/>
          </a:prstGeom>
          <a:noFill/>
        </p:spPr>
        <p:txBody>
          <a:bodyPr wrap="square" rtlCol="0">
            <a:spAutoFit/>
          </a:bodyPr>
          <a:lstStyle/>
          <a:p>
            <a:pPr marL="285750" indent="-285750">
              <a:lnSpc>
                <a:spcPct val="150000"/>
              </a:lnSpc>
              <a:buFont typeface="Wingdings" panose="05000000000000000000" pitchFamily="2" charset="2"/>
              <a:buChar char="v"/>
            </a:pPr>
            <a:r>
              <a:rPr lang="en-GB" dirty="0">
                <a:latin typeface="Arial" panose="020B0604020202020204" pitchFamily="34" charset="0"/>
                <a:cs typeface="Arial" panose="020B0604020202020204" pitchFamily="34" charset="0"/>
              </a:rPr>
              <a:t>Strong public health initiatives will be needed. Rebuild public trust, provide accurate information related to  the safety, efficacy and benefits of the COVID-19 vaccine. Speak to the public who are vaccine-hesitant in their attitudes and behaviours to increase their willingness,</a:t>
            </a:r>
          </a:p>
          <a:p>
            <a:pPr marL="285750" indent="-285750">
              <a:lnSpc>
                <a:spcPct val="150000"/>
              </a:lnSpc>
              <a:buFont typeface="Wingdings" panose="05000000000000000000" pitchFamily="2" charset="2"/>
              <a:buChar char="v"/>
            </a:pPr>
            <a:r>
              <a:rPr lang="en-GB" dirty="0">
                <a:latin typeface="Arial" panose="020B0604020202020204" pitchFamily="34" charset="0"/>
                <a:cs typeface="Arial" panose="020B0604020202020204" pitchFamily="34" charset="0"/>
              </a:rPr>
              <a:t>Vaccine public awareness that emphasises prosocial advantages could be particularly beneficial.</a:t>
            </a:r>
          </a:p>
          <a:p>
            <a:pPr marL="285750" indent="-285750">
              <a:lnSpc>
                <a:spcPct val="150000"/>
              </a:lnSpc>
              <a:buFont typeface="Wingdings" panose="05000000000000000000" pitchFamily="2" charset="2"/>
              <a:buChar char="v"/>
            </a:pPr>
            <a:r>
              <a:rPr lang="en-GB" dirty="0">
                <a:latin typeface="Arial" panose="020B0604020202020204" pitchFamily="34" charset="0"/>
                <a:cs typeface="Arial" panose="020B0604020202020204" pitchFamily="34" charset="0"/>
              </a:rPr>
              <a:t>To reduce disinformation, vaccine programmes should give a focused, localised, and compassionate response, </a:t>
            </a:r>
          </a:p>
          <a:p>
            <a:pPr marL="285750" indent="-285750">
              <a:lnSpc>
                <a:spcPct val="150000"/>
              </a:lnSpc>
              <a:buFont typeface="Wingdings" panose="05000000000000000000" pitchFamily="2" charset="2"/>
              <a:buChar char="v"/>
            </a:pPr>
            <a:r>
              <a:rPr lang="en-GB" dirty="0">
                <a:latin typeface="Arial" panose="020B0604020202020204" pitchFamily="34" charset="0"/>
                <a:cs typeface="Arial" panose="020B0604020202020204" pitchFamily="34" charset="0"/>
              </a:rPr>
              <a:t>The relationship between the dissemination of misinformation and related emotional reactions must be recognised in order to understand COVID-19 vaccine reluctance,</a:t>
            </a:r>
          </a:p>
          <a:p>
            <a:pPr marL="285750" indent="-285750">
              <a:lnSpc>
                <a:spcPct val="150000"/>
              </a:lnSpc>
              <a:buFont typeface="Wingdings" panose="05000000000000000000" pitchFamily="2" charset="2"/>
              <a:buChar char="v"/>
            </a:pPr>
            <a:r>
              <a:rPr lang="en-GB" dirty="0">
                <a:latin typeface="Arial" panose="020B0604020202020204" pitchFamily="34" charset="0"/>
                <a:cs typeface="Arial" panose="020B0604020202020204" pitchFamily="34" charset="0"/>
              </a:rPr>
              <a:t>Educational initiatives could be a good way to close knowledge gaps and correct myths about COVID-19 vaccinations,</a:t>
            </a:r>
          </a:p>
          <a:p>
            <a:pPr marL="285750" indent="-285750">
              <a:lnSpc>
                <a:spcPct val="150000"/>
              </a:lnSpc>
              <a:buFont typeface="Wingdings" panose="05000000000000000000" pitchFamily="2" charset="2"/>
              <a:buChar char="v"/>
            </a:pPr>
            <a:r>
              <a:rPr lang="en-GB" dirty="0">
                <a:latin typeface="Arial" panose="020B0604020202020204" pitchFamily="34" charset="0"/>
                <a:cs typeface="Arial" panose="020B0604020202020204" pitchFamily="34" charset="0"/>
              </a:rPr>
              <a:t>Addressing injection fears will likely improve the effectiveness of vaccination programmes.</a:t>
            </a:r>
          </a:p>
          <a:p>
            <a:pPr marL="285750" indent="-285750">
              <a:buFont typeface="Wingdings" panose="05000000000000000000" pitchFamily="2" charset="2"/>
              <a:buChar char="v"/>
            </a:pPr>
            <a:endParaRPr lang="en-GB" dirty="0">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AE4D60EC-0DA1-4A47-894C-14571185C4BA}"/>
              </a:ext>
            </a:extLst>
          </p:cNvPr>
          <p:cNvSpPr txBox="1"/>
          <p:nvPr/>
        </p:nvSpPr>
        <p:spPr>
          <a:xfrm>
            <a:off x="756354" y="643480"/>
            <a:ext cx="5139266" cy="523220"/>
          </a:xfrm>
          <a:prstGeom prst="rect">
            <a:avLst/>
          </a:prstGeom>
          <a:noFill/>
        </p:spPr>
        <p:txBody>
          <a:bodyPr wrap="square" rtlCol="0">
            <a:spAutoFit/>
          </a:bodyPr>
          <a:lstStyle/>
          <a:p>
            <a:r>
              <a:rPr lang="en-GB" sz="2800" b="1" dirty="0">
                <a:latin typeface="Arial" panose="020B0604020202020204" pitchFamily="34" charset="0"/>
                <a:cs typeface="Arial" panose="020B0604020202020204" pitchFamily="34" charset="0"/>
              </a:rPr>
              <a:t>Discussion &amp; Conclusion</a:t>
            </a:r>
          </a:p>
        </p:txBody>
      </p:sp>
    </p:spTree>
    <p:extLst>
      <p:ext uri="{BB962C8B-B14F-4D97-AF65-F5344CB8AC3E}">
        <p14:creationId xmlns:p14="http://schemas.microsoft.com/office/powerpoint/2010/main" val="312831033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5694D9-AFA4-4E03-B587-B523317FE4BF}"/>
              </a:ext>
            </a:extLst>
          </p:cNvPr>
          <p:cNvSpPr>
            <a:spLocks noGrp="1"/>
          </p:cNvSpPr>
          <p:nvPr>
            <p:ph type="title"/>
          </p:nvPr>
        </p:nvSpPr>
        <p:spPr>
          <a:xfrm>
            <a:off x="361659" y="430421"/>
            <a:ext cx="2904065" cy="857956"/>
          </a:xfrm>
        </p:spPr>
        <p:txBody>
          <a:bodyPr>
            <a:normAutofit/>
          </a:bodyPr>
          <a:lstStyle/>
          <a:p>
            <a:r>
              <a:rPr lang="en-GB" sz="2800" b="1" dirty="0">
                <a:latin typeface="Arial" panose="020B0604020202020204" pitchFamily="34" charset="0"/>
                <a:cs typeface="Arial" panose="020B0604020202020204" pitchFamily="34" charset="0"/>
              </a:rPr>
              <a:t>References </a:t>
            </a:r>
          </a:p>
        </p:txBody>
      </p:sp>
      <p:sp>
        <p:nvSpPr>
          <p:cNvPr id="3" name="Content Placeholder 2">
            <a:extLst>
              <a:ext uri="{FF2B5EF4-FFF2-40B4-BE49-F238E27FC236}">
                <a16:creationId xmlns:a16="http://schemas.microsoft.com/office/drawing/2014/main" id="{75495F6A-65A2-4AA0-99F0-C1CE50AECCD5}"/>
              </a:ext>
            </a:extLst>
          </p:cNvPr>
          <p:cNvSpPr>
            <a:spLocks noGrp="1"/>
          </p:cNvSpPr>
          <p:nvPr>
            <p:ph idx="1"/>
          </p:nvPr>
        </p:nvSpPr>
        <p:spPr>
          <a:xfrm>
            <a:off x="756355" y="1138339"/>
            <a:ext cx="10679289" cy="4281246"/>
          </a:xfrm>
        </p:spPr>
        <p:txBody>
          <a:bodyPr>
            <a:noAutofit/>
          </a:bodyPr>
          <a:lstStyle/>
          <a:p>
            <a:pPr marL="0" indent="0" algn="just">
              <a:buNone/>
            </a:pPr>
            <a:r>
              <a:rPr lang="en-GB" sz="1800" dirty="0">
                <a:latin typeface="Arial" panose="020B0604020202020204" pitchFamily="34" charset="0"/>
                <a:cs typeface="Arial" panose="020B0604020202020204" pitchFamily="34" charset="0"/>
              </a:rPr>
              <a:t>Freeman, D. et al., (2021) ‘COVID-19 vaccine hesitancy in the UK: the Oxford coronavirus explanations, attitudes, and narratives survey (Oceans) II.’ </a:t>
            </a:r>
            <a:r>
              <a:rPr lang="en-GB" sz="1800" i="1" dirty="0">
                <a:latin typeface="Arial" panose="020B0604020202020204" pitchFamily="34" charset="0"/>
                <a:cs typeface="Arial" panose="020B0604020202020204" pitchFamily="34" charset="0"/>
              </a:rPr>
              <a:t>Psychological Medicine, </a:t>
            </a:r>
            <a:r>
              <a:rPr lang="en-GB" sz="1800" dirty="0">
                <a:latin typeface="Arial" panose="020B0604020202020204" pitchFamily="34" charset="0"/>
                <a:cs typeface="Arial" panose="020B0604020202020204" pitchFamily="34" charset="0"/>
              </a:rPr>
              <a:t>1–15. </a:t>
            </a:r>
            <a:r>
              <a:rPr lang="en-GB" sz="1800" dirty="0">
                <a:latin typeface="Arial" panose="020B0604020202020204" pitchFamily="34" charset="0"/>
                <a:cs typeface="Arial" panose="020B0604020202020204" pitchFamily="34" charset="0"/>
                <a:hlinkClick r:id="rId3"/>
              </a:rPr>
              <a:t>https://doi.org/10.1017/S0033291720005188</a:t>
            </a:r>
            <a:endParaRPr lang="en-GB" sz="1800" dirty="0">
              <a:latin typeface="Arial" panose="020B0604020202020204" pitchFamily="34" charset="0"/>
              <a:cs typeface="Arial" panose="020B0604020202020204" pitchFamily="34" charset="0"/>
            </a:endParaRPr>
          </a:p>
          <a:p>
            <a:pPr marL="0" indent="0" algn="just">
              <a:buNone/>
            </a:pPr>
            <a:r>
              <a:rPr lang="en-GB" sz="1800" dirty="0">
                <a:latin typeface="Arial" panose="020B0604020202020204" pitchFamily="34" charset="0"/>
                <a:cs typeface="Arial" panose="020B0604020202020204" pitchFamily="34" charset="0"/>
              </a:rPr>
              <a:t>Freeman, D. et al., (2021) ‘Injection fears and COVID-19 vaccine hesitancy.’ </a:t>
            </a:r>
            <a:r>
              <a:rPr lang="en-GB" sz="1800" i="1" dirty="0">
                <a:latin typeface="Arial" panose="020B0604020202020204" pitchFamily="34" charset="0"/>
                <a:cs typeface="Arial" panose="020B0604020202020204" pitchFamily="34" charset="0"/>
              </a:rPr>
              <a:t>Psychological Medicine,</a:t>
            </a:r>
            <a:r>
              <a:rPr lang="en-GB" sz="1800" dirty="0">
                <a:latin typeface="Arial" panose="020B0604020202020204" pitchFamily="34" charset="0"/>
                <a:cs typeface="Arial" panose="020B0604020202020204" pitchFamily="34" charset="0"/>
              </a:rPr>
              <a:t> 1–11. </a:t>
            </a:r>
            <a:r>
              <a:rPr lang="en-GB" sz="1800" dirty="0">
                <a:latin typeface="Arial" panose="020B0604020202020204" pitchFamily="34" charset="0"/>
                <a:cs typeface="Arial" panose="020B0604020202020204" pitchFamily="34" charset="0"/>
                <a:hlinkClick r:id="rId4"/>
              </a:rPr>
              <a:t>https://doi.org/10.1017/S0033291721002609</a:t>
            </a:r>
            <a:r>
              <a:rPr lang="en-GB" sz="1800" dirty="0">
                <a:latin typeface="Arial" panose="020B0604020202020204" pitchFamily="34" charset="0"/>
                <a:cs typeface="Arial" panose="020B0604020202020204" pitchFamily="34" charset="0"/>
              </a:rPr>
              <a:t> </a:t>
            </a:r>
          </a:p>
          <a:p>
            <a:pPr marL="0" indent="0" algn="just">
              <a:buNone/>
            </a:pPr>
            <a:r>
              <a:rPr lang="en-GB" sz="1800" dirty="0">
                <a:latin typeface="Arial" panose="020B0604020202020204" pitchFamily="34" charset="0"/>
                <a:cs typeface="Arial" panose="020B0604020202020204" pitchFamily="34" charset="0"/>
              </a:rPr>
              <a:t>Hudson, A. and </a:t>
            </a:r>
            <a:r>
              <a:rPr lang="en-GB" sz="1800" dirty="0" err="1">
                <a:latin typeface="Arial" panose="020B0604020202020204" pitchFamily="34" charset="0"/>
                <a:cs typeface="Arial" panose="020B0604020202020204" pitchFamily="34" charset="0"/>
              </a:rPr>
              <a:t>Montelpare</a:t>
            </a:r>
            <a:r>
              <a:rPr lang="en-GB" sz="1800" dirty="0">
                <a:latin typeface="Arial" panose="020B0604020202020204" pitchFamily="34" charset="0"/>
                <a:cs typeface="Arial" panose="020B0604020202020204" pitchFamily="34" charset="0"/>
              </a:rPr>
              <a:t>, W.J., (2021) ‘Predictors of vaccine hesitancy: Implications for COVID-19 public health messaging.’ </a:t>
            </a:r>
            <a:r>
              <a:rPr lang="en-GB" sz="1800" i="1" dirty="0">
                <a:latin typeface="Arial" panose="020B0604020202020204" pitchFamily="34" charset="0"/>
                <a:cs typeface="Arial" panose="020B0604020202020204" pitchFamily="34" charset="0"/>
              </a:rPr>
              <a:t>International Journal of Environmental Research and Public Health,</a:t>
            </a:r>
            <a:r>
              <a:rPr lang="en-GB" sz="1800" dirty="0">
                <a:latin typeface="Arial" panose="020B0604020202020204" pitchFamily="34" charset="0"/>
                <a:cs typeface="Arial" panose="020B0604020202020204" pitchFamily="34" charset="0"/>
              </a:rPr>
              <a:t> 18(15), p.8054.</a:t>
            </a:r>
          </a:p>
          <a:p>
            <a:pPr marL="0" indent="0" algn="just">
              <a:buNone/>
            </a:pPr>
            <a:r>
              <a:rPr lang="en-GB" sz="1800" dirty="0">
                <a:latin typeface="Arial" panose="020B0604020202020204" pitchFamily="34" charset="0"/>
                <a:cs typeface="Arial" panose="020B0604020202020204" pitchFamily="34" charset="0"/>
              </a:rPr>
              <a:t>Lockyer, B., et al., (2021) ‘Understanding COVID-19 misinformation and vaccine hesitancy in context: Findings from a qualitative study involving citizens in Bradford, UK.’ </a:t>
            </a:r>
            <a:r>
              <a:rPr lang="en-GB" sz="1800" i="1" dirty="0">
                <a:latin typeface="Arial" panose="020B0604020202020204" pitchFamily="34" charset="0"/>
                <a:cs typeface="Arial" panose="020B0604020202020204" pitchFamily="34" charset="0"/>
              </a:rPr>
              <a:t>Health expectations, </a:t>
            </a:r>
            <a:r>
              <a:rPr lang="en-GB" sz="1800" dirty="0">
                <a:latin typeface="Arial" panose="020B0604020202020204" pitchFamily="34" charset="0"/>
                <a:cs typeface="Arial" panose="020B0604020202020204" pitchFamily="34" charset="0"/>
              </a:rPr>
              <a:t>24(4), 1158–1167. https://doi.org/10.1111/hex.13240</a:t>
            </a:r>
          </a:p>
          <a:p>
            <a:pPr marL="0" indent="0" algn="just">
              <a:buNone/>
            </a:pPr>
            <a:r>
              <a:rPr lang="en-GB" sz="1800" dirty="0" err="1">
                <a:latin typeface="Arial" panose="020B0604020202020204" pitchFamily="34" charset="0"/>
                <a:cs typeface="Arial" panose="020B0604020202020204" pitchFamily="34" charset="0"/>
              </a:rPr>
              <a:t>Tull</a:t>
            </a:r>
            <a:r>
              <a:rPr lang="en-GB" sz="1800" dirty="0">
                <a:latin typeface="Arial" panose="020B0604020202020204" pitchFamily="34" charset="0"/>
                <a:cs typeface="Arial" panose="020B0604020202020204" pitchFamily="34" charset="0"/>
              </a:rPr>
              <a:t>, K. (2019) </a:t>
            </a:r>
            <a:r>
              <a:rPr lang="en-GB" sz="1800" i="1" dirty="0">
                <a:latin typeface="Arial" panose="020B0604020202020204" pitchFamily="34" charset="0"/>
                <a:cs typeface="Arial" panose="020B0604020202020204" pitchFamily="34" charset="0"/>
              </a:rPr>
              <a:t>Vaccine hesitancy: guidance and interventions. </a:t>
            </a:r>
            <a:r>
              <a:rPr lang="en-GB" sz="1800" dirty="0">
                <a:latin typeface="Arial" panose="020B0604020202020204" pitchFamily="34" charset="0"/>
                <a:cs typeface="Arial" panose="020B0604020202020204" pitchFamily="34" charset="0"/>
              </a:rPr>
              <a:t>K4D Helpdesk Report 672. Brighton, UK: Institute of Development Studies. Available at: </a:t>
            </a:r>
            <a:r>
              <a:rPr lang="en-GB" sz="1800" dirty="0">
                <a:latin typeface="Arial" panose="020B0604020202020204" pitchFamily="34" charset="0"/>
                <a:cs typeface="Arial" panose="020B0604020202020204" pitchFamily="34" charset="0"/>
                <a:hlinkClick r:id="rId5"/>
              </a:rPr>
              <a:t>https://www.gov.uk/research-for-development-outputs/vaccine-hesitancy-guidance-and-interventions</a:t>
            </a:r>
            <a:r>
              <a:rPr lang="en-GB" sz="1800" dirty="0">
                <a:latin typeface="Arial" panose="020B0604020202020204" pitchFamily="34" charset="0"/>
                <a:cs typeface="Arial" panose="020B0604020202020204" pitchFamily="34" charset="0"/>
              </a:rPr>
              <a:t> (Accessed: 13.12.2021) </a:t>
            </a:r>
          </a:p>
          <a:p>
            <a:pPr marL="0" indent="0" algn="just">
              <a:buNone/>
            </a:pPr>
            <a:r>
              <a:rPr lang="en-GB" sz="1800" dirty="0" err="1">
                <a:latin typeface="Arial" panose="020B0604020202020204" pitchFamily="34" charset="0"/>
                <a:cs typeface="Arial" panose="020B0604020202020204" pitchFamily="34" charset="0"/>
              </a:rPr>
              <a:t>Trogen</a:t>
            </a:r>
            <a:r>
              <a:rPr lang="en-GB" sz="1800" dirty="0">
                <a:latin typeface="Arial" panose="020B0604020202020204" pitchFamily="34" charset="0"/>
                <a:cs typeface="Arial" panose="020B0604020202020204" pitchFamily="34" charset="0"/>
              </a:rPr>
              <a:t>, B., &amp; </a:t>
            </a:r>
            <a:r>
              <a:rPr lang="en-GB" sz="1800" dirty="0" err="1">
                <a:latin typeface="Arial" panose="020B0604020202020204" pitchFamily="34" charset="0"/>
                <a:cs typeface="Arial" panose="020B0604020202020204" pitchFamily="34" charset="0"/>
              </a:rPr>
              <a:t>Pirofski</a:t>
            </a:r>
            <a:r>
              <a:rPr lang="en-GB" sz="1800" dirty="0">
                <a:latin typeface="Arial" panose="020B0604020202020204" pitchFamily="34" charset="0"/>
                <a:cs typeface="Arial" panose="020B0604020202020204" pitchFamily="34" charset="0"/>
              </a:rPr>
              <a:t>, L. A. (2021) ‘Understanding vaccine hesitancy in COVID-19.’ </a:t>
            </a:r>
            <a:r>
              <a:rPr lang="en-GB" sz="1800" i="1" dirty="0">
                <a:latin typeface="Arial" panose="020B0604020202020204" pitchFamily="34" charset="0"/>
                <a:cs typeface="Arial" panose="020B0604020202020204" pitchFamily="34" charset="0"/>
              </a:rPr>
              <a:t>Med</a:t>
            </a:r>
            <a:r>
              <a:rPr lang="en-GB" sz="1800" dirty="0">
                <a:latin typeface="Arial" panose="020B0604020202020204" pitchFamily="34" charset="0"/>
                <a:cs typeface="Arial" panose="020B0604020202020204" pitchFamily="34" charset="0"/>
              </a:rPr>
              <a:t> (New York, N.Y.), 2(5), 498–501. https://doi.org/10.1016/j.medj.2021.04.002</a:t>
            </a:r>
          </a:p>
        </p:txBody>
      </p:sp>
      <p:sp>
        <p:nvSpPr>
          <p:cNvPr id="7" name="Slide Number Placeholder 6"/>
          <p:cNvSpPr>
            <a:spLocks noGrp="1"/>
          </p:cNvSpPr>
          <p:nvPr>
            <p:ph type="sldNum" sz="quarter" idx="12"/>
          </p:nvPr>
        </p:nvSpPr>
        <p:spPr>
          <a:xfrm>
            <a:off x="0" y="3278962"/>
            <a:ext cx="542697" cy="279400"/>
          </a:xfrm>
        </p:spPr>
        <p:txBody>
          <a:bodyPr/>
          <a:lstStyle/>
          <a:p>
            <a:fld id="{B029412C-A950-4FEA-8934-3DE23815A09E}" type="slidenum">
              <a:rPr lang="en-GB" sz="2500" b="1" smtClean="0">
                <a:solidFill>
                  <a:schemeClr val="bg1"/>
                </a:solidFill>
                <a:latin typeface="Times New Roman" panose="02020603050405020304" pitchFamily="18" charset="0"/>
                <a:cs typeface="Times New Roman" panose="02020603050405020304" pitchFamily="18" charset="0"/>
              </a:rPr>
              <a:t>11</a:t>
            </a:fld>
            <a:endParaRPr lang="en-GB" sz="25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0414817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9438AE-C327-44B9-92C7-EDFAE32CC15D}"/>
              </a:ext>
            </a:extLst>
          </p:cNvPr>
          <p:cNvSpPr>
            <a:spLocks noGrp="1"/>
          </p:cNvSpPr>
          <p:nvPr>
            <p:ph type="title"/>
          </p:nvPr>
        </p:nvSpPr>
        <p:spPr>
          <a:xfrm>
            <a:off x="725309" y="609600"/>
            <a:ext cx="10473268" cy="1303867"/>
          </a:xfrm>
        </p:spPr>
        <p:txBody>
          <a:bodyPr>
            <a:noAutofit/>
          </a:bodyPr>
          <a:lstStyle/>
          <a:p>
            <a:pPr algn="l"/>
            <a:r>
              <a:rPr lang="en-GB" sz="1800" dirty="0">
                <a:latin typeface="Arial" panose="020B0604020202020204" pitchFamily="34" charset="0"/>
                <a:cs typeface="Arial" panose="020B0604020202020204" pitchFamily="34" charset="0"/>
              </a:rPr>
              <a:t>World Health Organization, (2019) </a:t>
            </a:r>
            <a:r>
              <a:rPr lang="en-GB" sz="1800" i="1" dirty="0">
                <a:latin typeface="Arial" panose="020B0604020202020204" pitchFamily="34" charset="0"/>
                <a:cs typeface="Arial" panose="020B0604020202020204" pitchFamily="34" charset="0"/>
              </a:rPr>
              <a:t>Ten Threats to Public Health in 2019</a:t>
            </a:r>
            <a:r>
              <a:rPr lang="en-GB" sz="1800" dirty="0">
                <a:latin typeface="Arial" panose="020B0604020202020204" pitchFamily="34" charset="0"/>
                <a:cs typeface="Arial" panose="020B0604020202020204" pitchFamily="34" charset="0"/>
              </a:rPr>
              <a:t>. Available at: online: </a:t>
            </a:r>
            <a:r>
              <a:rPr lang="en-GB" sz="1800" dirty="0">
                <a:latin typeface="Arial" panose="020B0604020202020204" pitchFamily="34" charset="0"/>
                <a:cs typeface="Arial" panose="020B0604020202020204" pitchFamily="34" charset="0"/>
                <a:hlinkClick r:id="rId2"/>
              </a:rPr>
              <a:t>https://www.who.int/news-room/spotlight/ten-threats-to-global-health-in-2019</a:t>
            </a:r>
            <a:r>
              <a:rPr lang="en-GB" sz="1800" dirty="0">
                <a:latin typeface="Arial" panose="020B0604020202020204" pitchFamily="34" charset="0"/>
                <a:cs typeface="Arial" panose="020B0604020202020204" pitchFamily="34" charset="0"/>
              </a:rPr>
              <a:t> (Accessed: 13.12.2021)</a:t>
            </a:r>
          </a:p>
        </p:txBody>
      </p:sp>
      <p:sp>
        <p:nvSpPr>
          <p:cNvPr id="3" name="Slide Number Placeholder 2">
            <a:extLst>
              <a:ext uri="{FF2B5EF4-FFF2-40B4-BE49-F238E27FC236}">
                <a16:creationId xmlns:a16="http://schemas.microsoft.com/office/drawing/2014/main" id="{84328030-723A-4F3D-9517-44AF5E55B7D1}"/>
              </a:ext>
            </a:extLst>
          </p:cNvPr>
          <p:cNvSpPr>
            <a:spLocks noGrp="1"/>
          </p:cNvSpPr>
          <p:nvPr>
            <p:ph type="sldNum" sz="quarter" idx="12"/>
          </p:nvPr>
        </p:nvSpPr>
        <p:spPr/>
        <p:txBody>
          <a:bodyPr/>
          <a:lstStyle/>
          <a:p>
            <a:fld id="{B029412C-A950-4FEA-8934-3DE23815A09E}" type="slidenum">
              <a:rPr lang="en-GB" smtClean="0"/>
              <a:t>12</a:t>
            </a:fld>
            <a:endParaRPr lang="en-GB" dirty="0"/>
          </a:p>
        </p:txBody>
      </p:sp>
    </p:spTree>
    <p:extLst>
      <p:ext uri="{BB962C8B-B14F-4D97-AF65-F5344CB8AC3E}">
        <p14:creationId xmlns:p14="http://schemas.microsoft.com/office/powerpoint/2010/main" val="1180916778"/>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Organic</Template>
  <TotalTime>1341</TotalTime>
  <Words>1484</Words>
  <Application>Microsoft Office PowerPoint</Application>
  <PresentationFormat>Widescreen</PresentationFormat>
  <Paragraphs>114</Paragraphs>
  <Slides>12</Slides>
  <Notes>11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12</vt:i4>
      </vt:variant>
    </vt:vector>
  </HeadingPairs>
  <TitlesOfParts>
    <vt:vector size="18" baseType="lpstr">
      <vt:lpstr>Arial</vt:lpstr>
      <vt:lpstr>Calibri</vt:lpstr>
      <vt:lpstr>Garamond</vt:lpstr>
      <vt:lpstr>Times New Roman</vt:lpstr>
      <vt:lpstr>Wingdings</vt:lpstr>
      <vt:lpstr>Organic</vt:lpstr>
      <vt:lpstr> Factors associated with the hesitancy towards the COVID-19 vaccine in the UK</vt:lpstr>
      <vt:lpstr>Contents </vt:lpstr>
      <vt:lpstr>Introduction</vt:lpstr>
      <vt:lpstr>Aim of study </vt:lpstr>
      <vt:lpstr>PowerPoint Presentation</vt:lpstr>
      <vt:lpstr>Literature Review</vt:lpstr>
      <vt:lpstr>PowerPoint Presentation</vt:lpstr>
      <vt:lpstr>PowerPoint Presentation</vt:lpstr>
      <vt:lpstr>PowerPoint Presentation</vt:lpstr>
      <vt:lpstr> </vt:lpstr>
      <vt:lpstr>References </vt:lpstr>
      <vt:lpstr>World Health Organization, (2019) Ten Threats to Public Health in 2019. Available at: online: https://www.who.int/news-room/spotlight/ten-threats-to-global-health-in-2019 (Accessed: 13.12.2021)</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Barbara Chinyani</dc:creator>
  <cp:lastModifiedBy>justyna cichocka</cp:lastModifiedBy>
  <cp:revision>25</cp:revision>
  <dcterms:created xsi:type="dcterms:W3CDTF">2020-04-30T09:56:57Z</dcterms:created>
  <dcterms:modified xsi:type="dcterms:W3CDTF">2021-12-13T19:43:16Z</dcterms:modified>
</cp:coreProperties>
</file>