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16"/>
  </p:notesMasterIdLst>
  <p:sldIdLst>
    <p:sldId id="275" r:id="rId2"/>
    <p:sldId id="324" r:id="rId3"/>
    <p:sldId id="326" r:id="rId4"/>
    <p:sldId id="328" r:id="rId5"/>
    <p:sldId id="327" r:id="rId6"/>
    <p:sldId id="314" r:id="rId7"/>
    <p:sldId id="303" r:id="rId8"/>
    <p:sldId id="315" r:id="rId9"/>
    <p:sldId id="316" r:id="rId10"/>
    <p:sldId id="317" r:id="rId11"/>
    <p:sldId id="318" r:id="rId12"/>
    <p:sldId id="319" r:id="rId13"/>
    <p:sldId id="295" r:id="rId14"/>
    <p:sldId id="312" r:id="rId15"/>
  </p:sldIdLst>
  <p:sldSz cx="9144000" cy="6858000" type="screen4x3"/>
  <p:notesSz cx="6889750" cy="10015538"/>
  <p:defaultTextStyle>
    <a:defPPr>
      <a:defRPr lang="en-US"/>
    </a:defPPr>
    <a:lvl1pPr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5pPr>
    <a:lvl6pPr marL="2286000" algn="l" defTabSz="914400" rtl="0" eaLnBrk="1" latinLnBrk="0" hangingPunct="1">
      <a:defRPr kern="1200">
        <a:solidFill>
          <a:schemeClr val="tx1"/>
        </a:solidFill>
        <a:latin typeface="Times New Roman" panose="02020603050405020304" pitchFamily="18" charset="0"/>
        <a:ea typeface="+mn-ea"/>
        <a:cs typeface="+mn-cs"/>
      </a:defRPr>
    </a:lvl6pPr>
    <a:lvl7pPr marL="2743200" algn="l" defTabSz="914400" rtl="0" eaLnBrk="1" latinLnBrk="0" hangingPunct="1">
      <a:defRPr kern="1200">
        <a:solidFill>
          <a:schemeClr val="tx1"/>
        </a:solidFill>
        <a:latin typeface="Times New Roman" panose="02020603050405020304" pitchFamily="18" charset="0"/>
        <a:ea typeface="+mn-ea"/>
        <a:cs typeface="+mn-cs"/>
      </a:defRPr>
    </a:lvl7pPr>
    <a:lvl8pPr marL="3200400" algn="l" defTabSz="914400" rtl="0" eaLnBrk="1" latinLnBrk="0" hangingPunct="1">
      <a:defRPr kern="1200">
        <a:solidFill>
          <a:schemeClr val="tx1"/>
        </a:solidFill>
        <a:latin typeface="Times New Roman" panose="02020603050405020304" pitchFamily="18" charset="0"/>
        <a:ea typeface="+mn-ea"/>
        <a:cs typeface="+mn-cs"/>
      </a:defRPr>
    </a:lvl8pPr>
    <a:lvl9pPr marL="3657600" algn="l" defTabSz="914400" rtl="0" eaLnBrk="1" latinLnBrk="0" hangingPunct="1">
      <a:defRPr kern="1200">
        <a:solidFill>
          <a:schemeClr val="tx1"/>
        </a:solidFill>
        <a:latin typeface="Times New Roman" panose="02020603050405020304" pitchFamily="18"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D050AC-D234-4D19-8750-A9AB02770E76}" v="815" dt="2019-02-25T16:52:12.7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015" autoAdjust="0"/>
    <p:restoredTop sz="83986" autoAdjust="0"/>
  </p:normalViewPr>
  <p:slideViewPr>
    <p:cSldViewPr>
      <p:cViewPr>
        <p:scale>
          <a:sx n="50" d="100"/>
          <a:sy n="50" d="100"/>
        </p:scale>
        <p:origin x="-792" y="-4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96"/>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47"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48"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ina Begum (1704954)" userId="305392b5-cdd9-4d74-a73f-6ac0232514a7" providerId="ADAL" clId="{DED050AC-D234-4D19-8750-A9AB02770E76}"/>
    <pc:docChg chg="undo custSel addSld delSld modSld">
      <pc:chgData name="Shelina Begum (1704954)" userId="305392b5-cdd9-4d74-a73f-6ac0232514a7" providerId="ADAL" clId="{DED050AC-D234-4D19-8750-A9AB02770E76}" dt="2019-02-25T16:59:12.164" v="5718" actId="120"/>
      <pc:docMkLst>
        <pc:docMk/>
      </pc:docMkLst>
      <pc:sldChg chg="modSp">
        <pc:chgData name="Shelina Begum (1704954)" userId="305392b5-cdd9-4d74-a73f-6ac0232514a7" providerId="ADAL" clId="{DED050AC-D234-4D19-8750-A9AB02770E76}" dt="2019-02-25T08:47:02.443" v="2494" actId="6549"/>
        <pc:sldMkLst>
          <pc:docMk/>
          <pc:sldMk cId="0" sldId="271"/>
        </pc:sldMkLst>
        <pc:spChg chg="mod">
          <ac:chgData name="Shelina Begum (1704954)" userId="305392b5-cdd9-4d74-a73f-6ac0232514a7" providerId="ADAL" clId="{DED050AC-D234-4D19-8750-A9AB02770E76}" dt="2019-02-25T08:47:02.443" v="2494" actId="6549"/>
          <ac:spMkLst>
            <pc:docMk/>
            <pc:sldMk cId="0" sldId="271"/>
            <ac:spMk id="19458" creationId="{309F724C-0FB6-4E2E-AB05-4E7B23137B1A}"/>
          </ac:spMkLst>
        </pc:spChg>
        <pc:spChg chg="mod">
          <ac:chgData name="Shelina Begum (1704954)" userId="305392b5-cdd9-4d74-a73f-6ac0232514a7" providerId="ADAL" clId="{DED050AC-D234-4D19-8750-A9AB02770E76}" dt="2019-02-25T08:45:31.026" v="2478" actId="14100"/>
          <ac:spMkLst>
            <pc:docMk/>
            <pc:sldMk cId="0" sldId="271"/>
            <ac:spMk id="19459" creationId="{AEC224A9-1ED8-41FD-BEFB-6EA80F874315}"/>
          </ac:spMkLst>
        </pc:spChg>
      </pc:sldChg>
      <pc:sldChg chg="modSp">
        <pc:chgData name="Shelina Begum (1704954)" userId="305392b5-cdd9-4d74-a73f-6ac0232514a7" providerId="ADAL" clId="{DED050AC-D234-4D19-8750-A9AB02770E76}" dt="2019-02-25T08:35:36.120" v="2420" actId="2711"/>
        <pc:sldMkLst>
          <pc:docMk/>
          <pc:sldMk cId="0" sldId="273"/>
        </pc:sldMkLst>
        <pc:spChg chg="mod">
          <ac:chgData name="Shelina Begum (1704954)" userId="305392b5-cdd9-4d74-a73f-6ac0232514a7" providerId="ADAL" clId="{DED050AC-D234-4D19-8750-A9AB02770E76}" dt="2019-02-25T08:35:36.120" v="2420" actId="2711"/>
          <ac:spMkLst>
            <pc:docMk/>
            <pc:sldMk cId="0" sldId="273"/>
            <ac:spMk id="21507" creationId="{7D520A92-B8CA-4720-B09C-2BCFFDF6BE35}"/>
          </ac:spMkLst>
        </pc:spChg>
      </pc:sldChg>
      <pc:sldChg chg="modSp">
        <pc:chgData name="Shelina Begum (1704954)" userId="305392b5-cdd9-4d74-a73f-6ac0232514a7" providerId="ADAL" clId="{DED050AC-D234-4D19-8750-A9AB02770E76}" dt="2019-02-16T12:37:39.286" v="1216" actId="20577"/>
        <pc:sldMkLst>
          <pc:docMk/>
          <pc:sldMk cId="0" sldId="275"/>
        </pc:sldMkLst>
        <pc:spChg chg="mod">
          <ac:chgData name="Shelina Begum (1704954)" userId="305392b5-cdd9-4d74-a73f-6ac0232514a7" providerId="ADAL" clId="{DED050AC-D234-4D19-8750-A9AB02770E76}" dt="2019-02-16T12:37:39.286" v="1216" actId="20577"/>
          <ac:spMkLst>
            <pc:docMk/>
            <pc:sldMk cId="0" sldId="275"/>
            <ac:spMk id="23555" creationId="{BF58E7DE-50AB-47DA-9E7C-A6C41F273DDF}"/>
          </ac:spMkLst>
        </pc:spChg>
      </pc:sldChg>
      <pc:sldChg chg="modSp">
        <pc:chgData name="Shelina Begum (1704954)" userId="305392b5-cdd9-4d74-a73f-6ac0232514a7" providerId="ADAL" clId="{DED050AC-D234-4D19-8750-A9AB02770E76}" dt="2019-02-25T08:36:53.618" v="2428" actId="2711"/>
        <pc:sldMkLst>
          <pc:docMk/>
          <pc:sldMk cId="0" sldId="291"/>
        </pc:sldMkLst>
        <pc:spChg chg="mod">
          <ac:chgData name="Shelina Begum (1704954)" userId="305392b5-cdd9-4d74-a73f-6ac0232514a7" providerId="ADAL" clId="{DED050AC-D234-4D19-8750-A9AB02770E76}" dt="2019-02-25T08:36:53.618" v="2428" actId="2711"/>
          <ac:spMkLst>
            <pc:docMk/>
            <pc:sldMk cId="0" sldId="291"/>
            <ac:spMk id="21507" creationId="{5D51FEB0-BD3A-49D5-8E21-60E39AA9C4CB}"/>
          </ac:spMkLst>
        </pc:spChg>
      </pc:sldChg>
      <pc:sldChg chg="modSp">
        <pc:chgData name="Shelina Begum (1704954)" userId="305392b5-cdd9-4d74-a73f-6ac0232514a7" providerId="ADAL" clId="{DED050AC-D234-4D19-8750-A9AB02770E76}" dt="2019-02-25T08:37:51.942" v="2436" actId="14100"/>
        <pc:sldMkLst>
          <pc:docMk/>
          <pc:sldMk cId="0" sldId="292"/>
        </pc:sldMkLst>
        <pc:spChg chg="mod">
          <ac:chgData name="Shelina Begum (1704954)" userId="305392b5-cdd9-4d74-a73f-6ac0232514a7" providerId="ADAL" clId="{DED050AC-D234-4D19-8750-A9AB02770E76}" dt="2019-02-25T08:37:51.942" v="2436" actId="14100"/>
          <ac:spMkLst>
            <pc:docMk/>
            <pc:sldMk cId="0" sldId="292"/>
            <ac:spMk id="21507" creationId="{8CAAEF63-FFD2-431E-83D1-1824F9934671}"/>
          </ac:spMkLst>
        </pc:spChg>
      </pc:sldChg>
      <pc:sldChg chg="modSp modTransition">
        <pc:chgData name="Shelina Begum (1704954)" userId="305392b5-cdd9-4d74-a73f-6ac0232514a7" providerId="ADAL" clId="{DED050AC-D234-4D19-8750-A9AB02770E76}" dt="2019-02-25T10:46:45.137" v="4007"/>
        <pc:sldMkLst>
          <pc:docMk/>
          <pc:sldMk cId="0" sldId="293"/>
        </pc:sldMkLst>
        <pc:spChg chg="mod">
          <ac:chgData name="Shelina Begum (1704954)" userId="305392b5-cdd9-4d74-a73f-6ac0232514a7" providerId="ADAL" clId="{DED050AC-D234-4D19-8750-A9AB02770E76}" dt="2019-02-25T08:50:00.660" v="2511" actId="2711"/>
          <ac:spMkLst>
            <pc:docMk/>
            <pc:sldMk cId="0" sldId="293"/>
            <ac:spMk id="19459" creationId="{F0A86C50-970F-4032-82BF-7CC56351B3CD}"/>
          </ac:spMkLst>
        </pc:spChg>
      </pc:sldChg>
      <pc:sldChg chg="modSp">
        <pc:chgData name="Shelina Begum (1704954)" userId="305392b5-cdd9-4d74-a73f-6ac0232514a7" providerId="ADAL" clId="{DED050AC-D234-4D19-8750-A9AB02770E76}" dt="2019-02-25T09:01:41.018" v="2550" actId="255"/>
        <pc:sldMkLst>
          <pc:docMk/>
          <pc:sldMk cId="0" sldId="295"/>
        </pc:sldMkLst>
        <pc:spChg chg="mod">
          <ac:chgData name="Shelina Begum (1704954)" userId="305392b5-cdd9-4d74-a73f-6ac0232514a7" providerId="ADAL" clId="{DED050AC-D234-4D19-8750-A9AB02770E76}" dt="2019-02-16T12:16:31.554" v="483" actId="14100"/>
          <ac:spMkLst>
            <pc:docMk/>
            <pc:sldMk cId="0" sldId="295"/>
            <ac:spMk id="3074" creationId="{6B99FB48-A1C5-405B-B276-A7706CD1DE18}"/>
          </ac:spMkLst>
        </pc:spChg>
        <pc:spChg chg="mod">
          <ac:chgData name="Shelina Begum (1704954)" userId="305392b5-cdd9-4d74-a73f-6ac0232514a7" providerId="ADAL" clId="{DED050AC-D234-4D19-8750-A9AB02770E76}" dt="2019-02-25T09:01:41.018" v="2550" actId="255"/>
          <ac:spMkLst>
            <pc:docMk/>
            <pc:sldMk cId="0" sldId="295"/>
            <ac:spMk id="3075" creationId="{34032A1E-C449-4227-BBB4-A90A45AD9236}"/>
          </ac:spMkLst>
        </pc:spChg>
      </pc:sldChg>
      <pc:sldChg chg="modSp modNotesTx">
        <pc:chgData name="Shelina Begum (1704954)" userId="305392b5-cdd9-4d74-a73f-6ac0232514a7" providerId="ADAL" clId="{DED050AC-D234-4D19-8750-A9AB02770E76}" dt="2019-02-25T08:17:04.999" v="2297" actId="404"/>
        <pc:sldMkLst>
          <pc:docMk/>
          <pc:sldMk cId="0" sldId="296"/>
        </pc:sldMkLst>
        <pc:spChg chg="mod">
          <ac:chgData name="Shelina Begum (1704954)" userId="305392b5-cdd9-4d74-a73f-6ac0232514a7" providerId="ADAL" clId="{DED050AC-D234-4D19-8750-A9AB02770E76}" dt="2019-02-25T08:17:04.999" v="2297" actId="404"/>
          <ac:spMkLst>
            <pc:docMk/>
            <pc:sldMk cId="0" sldId="296"/>
            <ac:spMk id="19458" creationId="{E7FBD9BF-C50B-4E80-9773-BE940CA5486F}"/>
          </ac:spMkLst>
        </pc:spChg>
        <pc:spChg chg="mod">
          <ac:chgData name="Shelina Begum (1704954)" userId="305392b5-cdd9-4d74-a73f-6ac0232514a7" providerId="ADAL" clId="{DED050AC-D234-4D19-8750-A9AB02770E76}" dt="2019-02-20T15:01:42.229" v="2143" actId="20577"/>
          <ac:spMkLst>
            <pc:docMk/>
            <pc:sldMk cId="0" sldId="296"/>
            <ac:spMk id="19459" creationId="{63A9DD6C-33CA-44A3-A199-067D2C88BD4C}"/>
          </ac:spMkLst>
        </pc:spChg>
      </pc:sldChg>
      <pc:sldChg chg="modSp del">
        <pc:chgData name="Shelina Begum (1704954)" userId="305392b5-cdd9-4d74-a73f-6ac0232514a7" providerId="ADAL" clId="{DED050AC-D234-4D19-8750-A9AB02770E76}" dt="2019-02-25T08:23:47.510" v="2323" actId="2696"/>
        <pc:sldMkLst>
          <pc:docMk/>
          <pc:sldMk cId="0" sldId="297"/>
        </pc:sldMkLst>
        <pc:spChg chg="mod">
          <ac:chgData name="Shelina Begum (1704954)" userId="305392b5-cdd9-4d74-a73f-6ac0232514a7" providerId="ADAL" clId="{DED050AC-D234-4D19-8750-A9AB02770E76}" dt="2019-02-20T12:49:11.016" v="2126" actId="20577"/>
          <ac:spMkLst>
            <pc:docMk/>
            <pc:sldMk cId="0" sldId="297"/>
            <ac:spMk id="3075" creationId="{8FE7D052-000D-463D-AEA2-4DD63CBAEDBC}"/>
          </ac:spMkLst>
        </pc:spChg>
      </pc:sldChg>
      <pc:sldChg chg="modSp">
        <pc:chgData name="Shelina Begum (1704954)" userId="305392b5-cdd9-4d74-a73f-6ac0232514a7" providerId="ADAL" clId="{DED050AC-D234-4D19-8750-A9AB02770E76}" dt="2019-02-25T08:36:37.854" v="2427" actId="14100"/>
        <pc:sldMkLst>
          <pc:docMk/>
          <pc:sldMk cId="186112998" sldId="298"/>
        </pc:sldMkLst>
        <pc:spChg chg="mod">
          <ac:chgData name="Shelina Begum (1704954)" userId="305392b5-cdd9-4d74-a73f-6ac0232514a7" providerId="ADAL" clId="{DED050AC-D234-4D19-8750-A9AB02770E76}" dt="2019-02-25T08:36:27.753" v="2426" actId="2711"/>
          <ac:spMkLst>
            <pc:docMk/>
            <pc:sldMk cId="186112998" sldId="298"/>
            <ac:spMk id="3" creationId="{7DCA266E-B111-4505-AFCF-1A931C38EFF4}"/>
          </ac:spMkLst>
        </pc:spChg>
        <pc:picChg chg="mod">
          <ac:chgData name="Shelina Begum (1704954)" userId="305392b5-cdd9-4d74-a73f-6ac0232514a7" providerId="ADAL" clId="{DED050AC-D234-4D19-8750-A9AB02770E76}" dt="2019-02-25T08:36:37.854" v="2427" actId="14100"/>
          <ac:picMkLst>
            <pc:docMk/>
            <pc:sldMk cId="186112998" sldId="298"/>
            <ac:picMk id="5" creationId="{8706F9B2-D3F5-4FF5-A0F4-65E7BE987B8E}"/>
          </ac:picMkLst>
        </pc:picChg>
      </pc:sldChg>
      <pc:sldChg chg="modSp">
        <pc:chgData name="Shelina Begum (1704954)" userId="305392b5-cdd9-4d74-a73f-6ac0232514a7" providerId="ADAL" clId="{DED050AC-D234-4D19-8750-A9AB02770E76}" dt="2019-02-25T08:37:23.930" v="2433" actId="1076"/>
        <pc:sldMkLst>
          <pc:docMk/>
          <pc:sldMk cId="2761912224" sldId="299"/>
        </pc:sldMkLst>
        <pc:spChg chg="mod">
          <ac:chgData name="Shelina Begum (1704954)" userId="305392b5-cdd9-4d74-a73f-6ac0232514a7" providerId="ADAL" clId="{DED050AC-D234-4D19-8750-A9AB02770E76}" dt="2019-02-25T08:37:23.930" v="2433" actId="1076"/>
          <ac:spMkLst>
            <pc:docMk/>
            <pc:sldMk cId="2761912224" sldId="299"/>
            <ac:spMk id="3" creationId="{31D33C9D-A677-423C-BA47-D00E19BFCC4B}"/>
          </ac:spMkLst>
        </pc:spChg>
      </pc:sldChg>
      <pc:sldChg chg="modSp">
        <pc:chgData name="Shelina Begum (1704954)" userId="305392b5-cdd9-4d74-a73f-6ac0232514a7" providerId="ADAL" clId="{DED050AC-D234-4D19-8750-A9AB02770E76}" dt="2019-02-25T08:49:24.971" v="2510" actId="1076"/>
        <pc:sldMkLst>
          <pc:docMk/>
          <pc:sldMk cId="1405948385" sldId="300"/>
        </pc:sldMkLst>
        <pc:spChg chg="mod">
          <ac:chgData name="Shelina Begum (1704954)" userId="305392b5-cdd9-4d74-a73f-6ac0232514a7" providerId="ADAL" clId="{DED050AC-D234-4D19-8750-A9AB02770E76}" dt="2019-02-25T08:49:24.971" v="2510" actId="1076"/>
          <ac:spMkLst>
            <pc:docMk/>
            <pc:sldMk cId="1405948385" sldId="300"/>
            <ac:spMk id="2" creationId="{6459603E-80B2-4B47-AE1F-EF2812CDCC55}"/>
          </ac:spMkLst>
        </pc:spChg>
        <pc:spChg chg="mod">
          <ac:chgData name="Shelina Begum (1704954)" userId="305392b5-cdd9-4d74-a73f-6ac0232514a7" providerId="ADAL" clId="{DED050AC-D234-4D19-8750-A9AB02770E76}" dt="2019-02-25T08:49:11.620" v="2509" actId="113"/>
          <ac:spMkLst>
            <pc:docMk/>
            <pc:sldMk cId="1405948385" sldId="300"/>
            <ac:spMk id="3" creationId="{BA58AEDF-641A-4092-B802-ECC87C9CF6D3}"/>
          </ac:spMkLst>
        </pc:spChg>
      </pc:sldChg>
      <pc:sldChg chg="modSp">
        <pc:chgData name="Shelina Begum (1704954)" userId="305392b5-cdd9-4d74-a73f-6ac0232514a7" providerId="ADAL" clId="{DED050AC-D234-4D19-8750-A9AB02770E76}" dt="2019-02-25T08:50:10.071" v="2512" actId="2711"/>
        <pc:sldMkLst>
          <pc:docMk/>
          <pc:sldMk cId="810971330" sldId="301"/>
        </pc:sldMkLst>
        <pc:spChg chg="mod">
          <ac:chgData name="Shelina Begum (1704954)" userId="305392b5-cdd9-4d74-a73f-6ac0232514a7" providerId="ADAL" clId="{DED050AC-D234-4D19-8750-A9AB02770E76}" dt="2019-02-25T08:50:10.071" v="2512" actId="2711"/>
          <ac:spMkLst>
            <pc:docMk/>
            <pc:sldMk cId="810971330" sldId="301"/>
            <ac:spMk id="3" creationId="{BED255FB-14E8-43B8-B202-9C5567474A7A}"/>
          </ac:spMkLst>
        </pc:spChg>
      </pc:sldChg>
      <pc:sldChg chg="add del">
        <pc:chgData name="Shelina Begum (1704954)" userId="305392b5-cdd9-4d74-a73f-6ac0232514a7" providerId="ADAL" clId="{DED050AC-D234-4D19-8750-A9AB02770E76}" dt="2019-02-25T08:21:50.633" v="2319"/>
        <pc:sldMkLst>
          <pc:docMk/>
          <pc:sldMk cId="2231759958" sldId="303"/>
        </pc:sldMkLst>
      </pc:sldChg>
      <pc:sldChg chg="del">
        <pc:chgData name="Shelina Begum (1704954)" userId="305392b5-cdd9-4d74-a73f-6ac0232514a7" providerId="ADAL" clId="{DED050AC-D234-4D19-8750-A9AB02770E76}" dt="2019-02-25T08:51:06.434" v="2513" actId="2696"/>
        <pc:sldMkLst>
          <pc:docMk/>
          <pc:sldMk cId="1197325235" sldId="304"/>
        </pc:sldMkLst>
      </pc:sldChg>
      <pc:sldChg chg="modSp modNotesTx">
        <pc:chgData name="Shelina Begum (1704954)" userId="305392b5-cdd9-4d74-a73f-6ac0232514a7" providerId="ADAL" clId="{DED050AC-D234-4D19-8750-A9AB02770E76}" dt="2019-02-25T10:11:45.250" v="3901" actId="20577"/>
        <pc:sldMkLst>
          <pc:docMk/>
          <pc:sldMk cId="1705250605" sldId="305"/>
        </pc:sldMkLst>
        <pc:spChg chg="mod">
          <ac:chgData name="Shelina Begum (1704954)" userId="305392b5-cdd9-4d74-a73f-6ac0232514a7" providerId="ADAL" clId="{DED050AC-D234-4D19-8750-A9AB02770E76}" dt="2019-02-25T10:11:15.114" v="3894" actId="403"/>
          <ac:spMkLst>
            <pc:docMk/>
            <pc:sldMk cId="1705250605" sldId="305"/>
            <ac:spMk id="4" creationId="{C2561603-60AB-402A-B12A-21A318CCB86E}"/>
          </ac:spMkLst>
        </pc:spChg>
      </pc:sldChg>
      <pc:sldChg chg="modSp">
        <pc:chgData name="Shelina Begum (1704954)" userId="305392b5-cdd9-4d74-a73f-6ac0232514a7" providerId="ADAL" clId="{DED050AC-D234-4D19-8750-A9AB02770E76}" dt="2019-02-25T08:48:46.607" v="2503" actId="113"/>
        <pc:sldMkLst>
          <pc:docMk/>
          <pc:sldMk cId="3725870627" sldId="306"/>
        </pc:sldMkLst>
        <pc:spChg chg="mod">
          <ac:chgData name="Shelina Begum (1704954)" userId="305392b5-cdd9-4d74-a73f-6ac0232514a7" providerId="ADAL" clId="{DED050AC-D234-4D19-8750-A9AB02770E76}" dt="2019-02-25T08:48:46.607" v="2503" actId="113"/>
          <ac:spMkLst>
            <pc:docMk/>
            <pc:sldMk cId="3725870627" sldId="306"/>
            <ac:spMk id="3" creationId="{76FB8CE5-2E9B-44DE-97FC-DCB2C8715F01}"/>
          </ac:spMkLst>
        </pc:spChg>
      </pc:sldChg>
      <pc:sldChg chg="modSp modTransition">
        <pc:chgData name="Shelina Begum (1704954)" userId="305392b5-cdd9-4d74-a73f-6ac0232514a7" providerId="ADAL" clId="{DED050AC-D234-4D19-8750-A9AB02770E76}" dt="2019-02-25T16:37:00.095" v="5568"/>
        <pc:sldMkLst>
          <pc:docMk/>
          <pc:sldMk cId="483411717" sldId="307"/>
        </pc:sldMkLst>
        <pc:spChg chg="mod">
          <ac:chgData name="Shelina Begum (1704954)" userId="305392b5-cdd9-4d74-a73f-6ac0232514a7" providerId="ADAL" clId="{DED050AC-D234-4D19-8750-A9AB02770E76}" dt="2019-02-25T08:48:37.601" v="2502" actId="113"/>
          <ac:spMkLst>
            <pc:docMk/>
            <pc:sldMk cId="483411717" sldId="307"/>
            <ac:spMk id="3" creationId="{6B1186BC-763C-4786-8AA8-7A135E5E6655}"/>
          </ac:spMkLst>
        </pc:spChg>
        <pc:spChg chg="mod">
          <ac:chgData name="Shelina Begum (1704954)" userId="305392b5-cdd9-4d74-a73f-6ac0232514a7" providerId="ADAL" clId="{DED050AC-D234-4D19-8750-A9AB02770E76}" dt="2019-02-25T08:40:38.654" v="2452" actId="1076"/>
          <ac:spMkLst>
            <pc:docMk/>
            <pc:sldMk cId="483411717" sldId="307"/>
            <ac:spMk id="4" creationId="{7C6EA89E-6B8F-49E6-B78D-BC63AB9462CF}"/>
          </ac:spMkLst>
        </pc:spChg>
      </pc:sldChg>
      <pc:sldChg chg="add modTransition">
        <pc:chgData name="Shelina Begum (1704954)" userId="305392b5-cdd9-4d74-a73f-6ac0232514a7" providerId="ADAL" clId="{DED050AC-D234-4D19-8750-A9AB02770E76}" dt="2019-02-25T10:44:50.430" v="4003"/>
        <pc:sldMkLst>
          <pc:docMk/>
          <pc:sldMk cId="1479534659" sldId="308"/>
        </pc:sldMkLst>
      </pc:sldChg>
      <pc:sldChg chg="modSp modTransition modAnim">
        <pc:chgData name="Shelina Begum (1704954)" userId="305392b5-cdd9-4d74-a73f-6ac0232514a7" providerId="ADAL" clId="{DED050AC-D234-4D19-8750-A9AB02770E76}" dt="2019-02-25T16:37:11.982" v="5569"/>
        <pc:sldMkLst>
          <pc:docMk/>
          <pc:sldMk cId="2998289347" sldId="309"/>
        </pc:sldMkLst>
        <pc:spChg chg="mod">
          <ac:chgData name="Shelina Begum (1704954)" userId="305392b5-cdd9-4d74-a73f-6ac0232514a7" providerId="ADAL" clId="{DED050AC-D234-4D19-8750-A9AB02770E76}" dt="2019-02-25T08:47:17.698" v="2495" actId="1076"/>
          <ac:spMkLst>
            <pc:docMk/>
            <pc:sldMk cId="2998289347" sldId="309"/>
            <ac:spMk id="2" creationId="{6459603E-80B2-4B47-AE1F-EF2812CDCC55}"/>
          </ac:spMkLst>
        </pc:spChg>
        <pc:spChg chg="mod">
          <ac:chgData name="Shelina Begum (1704954)" userId="305392b5-cdd9-4d74-a73f-6ac0232514a7" providerId="ADAL" clId="{DED050AC-D234-4D19-8750-A9AB02770E76}" dt="2019-02-25T08:48:26.081" v="2500" actId="113"/>
          <ac:spMkLst>
            <pc:docMk/>
            <pc:sldMk cId="2998289347" sldId="309"/>
            <ac:spMk id="3" creationId="{BA58AEDF-641A-4092-B802-ECC87C9CF6D3}"/>
          </ac:spMkLst>
        </pc:spChg>
      </pc:sldChg>
      <pc:sldChg chg="addSp delSp modSp modAnim">
        <pc:chgData name="Shelina Begum (1704954)" userId="305392b5-cdd9-4d74-a73f-6ac0232514a7" providerId="ADAL" clId="{DED050AC-D234-4D19-8750-A9AB02770E76}" dt="2019-02-25T16:34:56.314" v="5559" actId="6549"/>
        <pc:sldMkLst>
          <pc:docMk/>
          <pc:sldMk cId="732757473" sldId="310"/>
        </pc:sldMkLst>
        <pc:spChg chg="mod">
          <ac:chgData name="Shelina Begum (1704954)" userId="305392b5-cdd9-4d74-a73f-6ac0232514a7" providerId="ADAL" clId="{DED050AC-D234-4D19-8750-A9AB02770E76}" dt="2019-02-25T16:34:56.314" v="5559" actId="6549"/>
          <ac:spMkLst>
            <pc:docMk/>
            <pc:sldMk cId="732757473" sldId="310"/>
            <ac:spMk id="3" creationId="{76FB8CE5-2E9B-44DE-97FC-DCB2C8715F01}"/>
          </ac:spMkLst>
        </pc:spChg>
        <pc:spChg chg="add del mod">
          <ac:chgData name="Shelina Begum (1704954)" userId="305392b5-cdd9-4d74-a73f-6ac0232514a7" providerId="ADAL" clId="{DED050AC-D234-4D19-8750-A9AB02770E76}" dt="2019-02-16T12:06:33.578" v="324" actId="478"/>
          <ac:spMkLst>
            <pc:docMk/>
            <pc:sldMk cId="732757473" sldId="310"/>
            <ac:spMk id="4" creationId="{57765175-D0B1-45D7-A942-1B58CFD98FE6}"/>
          </ac:spMkLst>
        </pc:spChg>
      </pc:sldChg>
      <pc:sldChg chg="delSp modSp add modAnim">
        <pc:chgData name="Shelina Begum (1704954)" userId="305392b5-cdd9-4d74-a73f-6ac0232514a7" providerId="ADAL" clId="{DED050AC-D234-4D19-8750-A9AB02770E76}" dt="2019-02-25T16:35:43.189" v="5562"/>
        <pc:sldMkLst>
          <pc:docMk/>
          <pc:sldMk cId="3664743332" sldId="311"/>
        </pc:sldMkLst>
        <pc:spChg chg="mod">
          <ac:chgData name="Shelina Begum (1704954)" userId="305392b5-cdd9-4d74-a73f-6ac0232514a7" providerId="ADAL" clId="{DED050AC-D234-4D19-8750-A9AB02770E76}" dt="2019-02-25T08:47:58.026" v="2498" actId="14100"/>
          <ac:spMkLst>
            <pc:docMk/>
            <pc:sldMk cId="3664743332" sldId="311"/>
            <ac:spMk id="3" creationId="{6B1186BC-763C-4786-8AA8-7A135E5E6655}"/>
          </ac:spMkLst>
        </pc:spChg>
        <pc:spChg chg="del mod">
          <ac:chgData name="Shelina Begum (1704954)" userId="305392b5-cdd9-4d74-a73f-6ac0232514a7" providerId="ADAL" clId="{DED050AC-D234-4D19-8750-A9AB02770E76}" dt="2019-02-16T12:11:27.391" v="480" actId="478"/>
          <ac:spMkLst>
            <pc:docMk/>
            <pc:sldMk cId="3664743332" sldId="311"/>
            <ac:spMk id="4" creationId="{7C6EA89E-6B8F-49E6-B78D-BC63AB9462CF}"/>
          </ac:spMkLst>
        </pc:spChg>
      </pc:sldChg>
      <pc:sldChg chg="addSp delSp modSp add">
        <pc:chgData name="Shelina Begum (1704954)" userId="305392b5-cdd9-4d74-a73f-6ac0232514a7" providerId="ADAL" clId="{DED050AC-D234-4D19-8750-A9AB02770E76}" dt="2019-02-25T15:28:13.058" v="5530" actId="207"/>
        <pc:sldMkLst>
          <pc:docMk/>
          <pc:sldMk cId="1541551304" sldId="312"/>
        </pc:sldMkLst>
        <pc:spChg chg="add del mod">
          <ac:chgData name="Shelina Begum (1704954)" userId="305392b5-cdd9-4d74-a73f-6ac0232514a7" providerId="ADAL" clId="{DED050AC-D234-4D19-8750-A9AB02770E76}" dt="2019-02-16T14:49:54.878" v="1592" actId="478"/>
          <ac:spMkLst>
            <pc:docMk/>
            <pc:sldMk cId="1541551304" sldId="312"/>
            <ac:spMk id="3" creationId="{20BDF75F-27BF-41E8-AB76-B0A660399595}"/>
          </ac:spMkLst>
        </pc:spChg>
        <pc:spChg chg="del">
          <ac:chgData name="Shelina Begum (1704954)" userId="305392b5-cdd9-4d74-a73f-6ac0232514a7" providerId="ADAL" clId="{DED050AC-D234-4D19-8750-A9AB02770E76}" dt="2019-02-16T14:49:47.273" v="1591" actId="478"/>
          <ac:spMkLst>
            <pc:docMk/>
            <pc:sldMk cId="1541551304" sldId="312"/>
            <ac:spMk id="3074" creationId="{6B99FB48-A1C5-405B-B276-A7706CD1DE18}"/>
          </ac:spMkLst>
        </pc:spChg>
        <pc:spChg chg="mod">
          <ac:chgData name="Shelina Begum (1704954)" userId="305392b5-cdd9-4d74-a73f-6ac0232514a7" providerId="ADAL" clId="{DED050AC-D234-4D19-8750-A9AB02770E76}" dt="2019-02-25T15:28:13.058" v="5530" actId="207"/>
          <ac:spMkLst>
            <pc:docMk/>
            <pc:sldMk cId="1541551304" sldId="312"/>
            <ac:spMk id="3075" creationId="{34032A1E-C449-4227-BBB4-A90A45AD9236}"/>
          </ac:spMkLst>
        </pc:spChg>
      </pc:sldChg>
      <pc:sldChg chg="modSp add modTransition modAnim">
        <pc:chgData name="Shelina Begum (1704954)" userId="305392b5-cdd9-4d74-a73f-6ac0232514a7" providerId="ADAL" clId="{DED050AC-D234-4D19-8750-A9AB02770E76}" dt="2019-02-25T10:42:47.453" v="3995"/>
        <pc:sldMkLst>
          <pc:docMk/>
          <pc:sldMk cId="1309176028" sldId="313"/>
        </pc:sldMkLst>
        <pc:spChg chg="mod">
          <ac:chgData name="Shelina Begum (1704954)" userId="305392b5-cdd9-4d74-a73f-6ac0232514a7" providerId="ADAL" clId="{DED050AC-D234-4D19-8750-A9AB02770E76}" dt="2019-02-25T09:18:22.552" v="2903" actId="20577"/>
          <ac:spMkLst>
            <pc:docMk/>
            <pc:sldMk cId="1309176028" sldId="313"/>
            <ac:spMk id="2" creationId="{1F450CEA-8504-4398-9547-A9003AC0D547}"/>
          </ac:spMkLst>
        </pc:spChg>
        <pc:spChg chg="mod">
          <ac:chgData name="Shelina Begum (1704954)" userId="305392b5-cdd9-4d74-a73f-6ac0232514a7" providerId="ADAL" clId="{DED050AC-D234-4D19-8750-A9AB02770E76}" dt="2019-02-25T10:13:31.881" v="3975" actId="255"/>
          <ac:spMkLst>
            <pc:docMk/>
            <pc:sldMk cId="1309176028" sldId="313"/>
            <ac:spMk id="3" creationId="{92CE8076-05FE-43BA-9D61-E4480CDDE9D0}"/>
          </ac:spMkLst>
        </pc:spChg>
      </pc:sldChg>
      <pc:sldChg chg="modSp add">
        <pc:chgData name="Shelina Begum (1704954)" userId="305392b5-cdd9-4d74-a73f-6ac0232514a7" providerId="ADAL" clId="{DED050AC-D234-4D19-8750-A9AB02770E76}" dt="2019-02-25T08:20:10.784" v="2316" actId="20577"/>
        <pc:sldMkLst>
          <pc:docMk/>
          <pc:sldMk cId="1789597395" sldId="314"/>
        </pc:sldMkLst>
        <pc:spChg chg="mod">
          <ac:chgData name="Shelina Begum (1704954)" userId="305392b5-cdd9-4d74-a73f-6ac0232514a7" providerId="ADAL" clId="{DED050AC-D234-4D19-8750-A9AB02770E76}" dt="2019-02-25T08:20:10.784" v="2316" actId="20577"/>
          <ac:spMkLst>
            <pc:docMk/>
            <pc:sldMk cId="1789597395" sldId="314"/>
            <ac:spMk id="5" creationId="{B9D518BF-4415-40D1-97B9-42E8C68AA365}"/>
          </ac:spMkLst>
        </pc:spChg>
      </pc:sldChg>
      <pc:sldChg chg="modSp add del">
        <pc:chgData name="Shelina Begum (1704954)" userId="305392b5-cdd9-4d74-a73f-6ac0232514a7" providerId="ADAL" clId="{DED050AC-D234-4D19-8750-A9AB02770E76}" dt="2019-02-25T16:12:18.684" v="5555" actId="20577"/>
        <pc:sldMkLst>
          <pc:docMk/>
          <pc:sldMk cId="0" sldId="315"/>
        </pc:sldMkLst>
        <pc:spChg chg="mod">
          <ac:chgData name="Shelina Begum (1704954)" userId="305392b5-cdd9-4d74-a73f-6ac0232514a7" providerId="ADAL" clId="{DED050AC-D234-4D19-8750-A9AB02770E76}" dt="2019-02-25T16:12:18.684" v="5555" actId="20577"/>
          <ac:spMkLst>
            <pc:docMk/>
            <pc:sldMk cId="0" sldId="315"/>
            <ac:spMk id="3075" creationId="{8FE7D052-000D-463D-AEA2-4DD63CBAEDBC}"/>
          </ac:spMkLst>
        </pc:spChg>
      </pc:sldChg>
      <pc:sldChg chg="addSp delSp modSp add modTransition">
        <pc:chgData name="Shelina Begum (1704954)" userId="305392b5-cdd9-4d74-a73f-6ac0232514a7" providerId="ADAL" clId="{DED050AC-D234-4D19-8750-A9AB02770E76}" dt="2019-02-25T10:42:01.017" v="3991"/>
        <pc:sldMkLst>
          <pc:docMk/>
          <pc:sldMk cId="4253823861" sldId="316"/>
        </pc:sldMkLst>
        <pc:spChg chg="del">
          <ac:chgData name="Shelina Begum (1704954)" userId="305392b5-cdd9-4d74-a73f-6ac0232514a7" providerId="ADAL" clId="{DED050AC-D234-4D19-8750-A9AB02770E76}" dt="2019-02-25T08:32:09.547" v="2400" actId="478"/>
          <ac:spMkLst>
            <pc:docMk/>
            <pc:sldMk cId="4253823861" sldId="316"/>
            <ac:spMk id="2" creationId="{08A435D5-6E98-414E-8119-0CC20B1FF17D}"/>
          </ac:spMkLst>
        </pc:spChg>
        <pc:spChg chg="del">
          <ac:chgData name="Shelina Begum (1704954)" userId="305392b5-cdd9-4d74-a73f-6ac0232514a7" providerId="ADAL" clId="{DED050AC-D234-4D19-8750-A9AB02770E76}" dt="2019-02-25T08:32:12.646" v="2401" actId="478"/>
          <ac:spMkLst>
            <pc:docMk/>
            <pc:sldMk cId="4253823861" sldId="316"/>
            <ac:spMk id="3" creationId="{F4C681BD-6D67-4DFB-8AA5-473CEBCA9B0A}"/>
          </ac:spMkLst>
        </pc:spChg>
        <pc:spChg chg="add del mod">
          <ac:chgData name="Shelina Begum (1704954)" userId="305392b5-cdd9-4d74-a73f-6ac0232514a7" providerId="ADAL" clId="{DED050AC-D234-4D19-8750-A9AB02770E76}" dt="2019-02-25T08:32:56.677" v="2404" actId="478"/>
          <ac:spMkLst>
            <pc:docMk/>
            <pc:sldMk cId="4253823861" sldId="316"/>
            <ac:spMk id="5" creationId="{D2C24597-22BD-4445-B36E-F99993D3FD0D}"/>
          </ac:spMkLst>
        </pc:spChg>
        <pc:spChg chg="add mod">
          <ac:chgData name="Shelina Begum (1704954)" userId="305392b5-cdd9-4d74-a73f-6ac0232514a7" providerId="ADAL" clId="{DED050AC-D234-4D19-8750-A9AB02770E76}" dt="2019-02-25T09:02:18.084" v="2553" actId="6549"/>
          <ac:spMkLst>
            <pc:docMk/>
            <pc:sldMk cId="4253823861" sldId="316"/>
            <ac:spMk id="6" creationId="{DA30E3F5-AC1C-403F-856E-19C4052AD04A}"/>
          </ac:spMkLst>
        </pc:spChg>
      </pc:sldChg>
      <pc:sldChg chg="add modTransition">
        <pc:chgData name="Shelina Begum (1704954)" userId="305392b5-cdd9-4d74-a73f-6ac0232514a7" providerId="ADAL" clId="{DED050AC-D234-4D19-8750-A9AB02770E76}" dt="2019-02-25T10:44:08.326" v="4000"/>
        <pc:sldMkLst>
          <pc:docMk/>
          <pc:sldMk cId="103383682" sldId="317"/>
        </pc:sldMkLst>
      </pc:sldChg>
      <pc:sldChg chg="add modTransition">
        <pc:chgData name="Shelina Begum (1704954)" userId="305392b5-cdd9-4d74-a73f-6ac0232514a7" providerId="ADAL" clId="{DED050AC-D234-4D19-8750-A9AB02770E76}" dt="2019-02-25T10:44:19.672" v="4001"/>
        <pc:sldMkLst>
          <pc:docMk/>
          <pc:sldMk cId="1819822687" sldId="318"/>
        </pc:sldMkLst>
      </pc:sldChg>
      <pc:sldChg chg="add modTransition">
        <pc:chgData name="Shelina Begum (1704954)" userId="305392b5-cdd9-4d74-a73f-6ac0232514a7" providerId="ADAL" clId="{DED050AC-D234-4D19-8750-A9AB02770E76}" dt="2019-02-25T10:44:32.662" v="4002"/>
        <pc:sldMkLst>
          <pc:docMk/>
          <pc:sldMk cId="3709382821" sldId="319"/>
        </pc:sldMkLst>
      </pc:sldChg>
      <pc:sldChg chg="addSp delSp modSp add modTransition">
        <pc:chgData name="Shelina Begum (1704954)" userId="305392b5-cdd9-4d74-a73f-6ac0232514a7" providerId="ADAL" clId="{DED050AC-D234-4D19-8750-A9AB02770E76}" dt="2019-02-25T10:43:31.753" v="3997"/>
        <pc:sldMkLst>
          <pc:docMk/>
          <pc:sldMk cId="3665038460" sldId="320"/>
        </pc:sldMkLst>
        <pc:spChg chg="del mod">
          <ac:chgData name="Shelina Begum (1704954)" userId="305392b5-cdd9-4d74-a73f-6ac0232514a7" providerId="ADAL" clId="{DED050AC-D234-4D19-8750-A9AB02770E76}" dt="2019-02-25T09:10:35.497" v="2603" actId="478"/>
          <ac:spMkLst>
            <pc:docMk/>
            <pc:sldMk cId="3665038460" sldId="320"/>
            <ac:spMk id="2" creationId="{4C1B1564-9947-46A2-AFF5-5422500CA6CA}"/>
          </ac:spMkLst>
        </pc:spChg>
        <pc:spChg chg="mod">
          <ac:chgData name="Shelina Begum (1704954)" userId="305392b5-cdd9-4d74-a73f-6ac0232514a7" providerId="ADAL" clId="{DED050AC-D234-4D19-8750-A9AB02770E76}" dt="2019-02-25T10:15:47.908" v="3978" actId="20577"/>
          <ac:spMkLst>
            <pc:docMk/>
            <pc:sldMk cId="3665038460" sldId="320"/>
            <ac:spMk id="3" creationId="{C2458ED0-959D-44D8-918B-08CC86EBA99E}"/>
          </ac:spMkLst>
        </pc:spChg>
        <pc:spChg chg="add del mod">
          <ac:chgData name="Shelina Begum (1704954)" userId="305392b5-cdd9-4d74-a73f-6ac0232514a7" providerId="ADAL" clId="{DED050AC-D234-4D19-8750-A9AB02770E76}" dt="2019-02-25T09:10:41.270" v="2604" actId="478"/>
          <ac:spMkLst>
            <pc:docMk/>
            <pc:sldMk cId="3665038460" sldId="320"/>
            <ac:spMk id="6" creationId="{A0907311-036D-433A-BF2F-EF5E676956A5}"/>
          </ac:spMkLst>
        </pc:spChg>
      </pc:sldChg>
      <pc:sldChg chg="addSp delSp modSp add modTransition">
        <pc:chgData name="Shelina Begum (1704954)" userId="305392b5-cdd9-4d74-a73f-6ac0232514a7" providerId="ADAL" clId="{DED050AC-D234-4D19-8750-A9AB02770E76}" dt="2019-02-25T10:43:56.861" v="3999"/>
        <pc:sldMkLst>
          <pc:docMk/>
          <pc:sldMk cId="1258870205" sldId="321"/>
        </pc:sldMkLst>
        <pc:spChg chg="del">
          <ac:chgData name="Shelina Begum (1704954)" userId="305392b5-cdd9-4d74-a73f-6ac0232514a7" providerId="ADAL" clId="{DED050AC-D234-4D19-8750-A9AB02770E76}" dt="2019-02-25T09:25:26.991" v="2959" actId="478"/>
          <ac:spMkLst>
            <pc:docMk/>
            <pc:sldMk cId="1258870205" sldId="321"/>
            <ac:spMk id="2" creationId="{917449A9-2AA1-4D6C-9285-AF2CD698F3CA}"/>
          </ac:spMkLst>
        </pc:spChg>
        <pc:spChg chg="del">
          <ac:chgData name="Shelina Begum (1704954)" userId="305392b5-cdd9-4d74-a73f-6ac0232514a7" providerId="ADAL" clId="{DED050AC-D234-4D19-8750-A9AB02770E76}" dt="2019-02-25T09:25:30.217" v="2960" actId="478"/>
          <ac:spMkLst>
            <pc:docMk/>
            <pc:sldMk cId="1258870205" sldId="321"/>
            <ac:spMk id="3" creationId="{D47B1747-724C-4929-AB82-1E9CD895EE1A}"/>
          </ac:spMkLst>
        </pc:spChg>
        <pc:spChg chg="add mod">
          <ac:chgData name="Shelina Begum (1704954)" userId="305392b5-cdd9-4d74-a73f-6ac0232514a7" providerId="ADAL" clId="{DED050AC-D234-4D19-8750-A9AB02770E76}" dt="2019-02-25T10:19:24.616" v="3979" actId="20577"/>
          <ac:spMkLst>
            <pc:docMk/>
            <pc:sldMk cId="1258870205" sldId="321"/>
            <ac:spMk id="5" creationId="{BEEC619F-6F8E-4AC9-A3A5-60F55BBE6A3D}"/>
          </ac:spMkLst>
        </pc:spChg>
      </pc:sldChg>
      <pc:sldChg chg="modSp add modTransition">
        <pc:chgData name="Shelina Begum (1704954)" userId="305392b5-cdd9-4d74-a73f-6ac0232514a7" providerId="ADAL" clId="{DED050AC-D234-4D19-8750-A9AB02770E76}" dt="2019-02-25T15:30:24.969" v="5536"/>
        <pc:sldMkLst>
          <pc:docMk/>
          <pc:sldMk cId="808382081" sldId="322"/>
        </pc:sldMkLst>
        <pc:spChg chg="mod">
          <ac:chgData name="Shelina Begum (1704954)" userId="305392b5-cdd9-4d74-a73f-6ac0232514a7" providerId="ADAL" clId="{DED050AC-D234-4D19-8750-A9AB02770E76}" dt="2019-02-25T15:04:30.745" v="4785" actId="403"/>
          <ac:spMkLst>
            <pc:docMk/>
            <pc:sldMk cId="808382081" sldId="322"/>
            <ac:spMk id="2" creationId="{8718FA32-1CEF-4D03-B11C-6E5E61478BC7}"/>
          </ac:spMkLst>
        </pc:spChg>
        <pc:spChg chg="mod">
          <ac:chgData name="Shelina Begum (1704954)" userId="305392b5-cdd9-4d74-a73f-6ac0232514a7" providerId="ADAL" clId="{DED050AC-D234-4D19-8750-A9AB02770E76}" dt="2019-02-25T15:20:04.585" v="5209" actId="14100"/>
          <ac:spMkLst>
            <pc:docMk/>
            <pc:sldMk cId="808382081" sldId="322"/>
            <ac:spMk id="3" creationId="{01298307-3110-4A3F-91ED-A95B20C9604E}"/>
          </ac:spMkLst>
        </pc:spChg>
      </pc:sldChg>
      <pc:sldChg chg="modSp add">
        <pc:chgData name="Shelina Begum (1704954)" userId="305392b5-cdd9-4d74-a73f-6ac0232514a7" providerId="ADAL" clId="{DED050AC-D234-4D19-8750-A9AB02770E76}" dt="2019-02-25T16:59:12.164" v="5718" actId="120"/>
        <pc:sldMkLst>
          <pc:docMk/>
          <pc:sldMk cId="636425129" sldId="323"/>
        </pc:sldMkLst>
        <pc:spChg chg="mod">
          <ac:chgData name="Shelina Begum (1704954)" userId="305392b5-cdd9-4d74-a73f-6ac0232514a7" providerId="ADAL" clId="{DED050AC-D234-4D19-8750-A9AB02770E76}" dt="2019-02-25T16:38:39.576" v="5582" actId="20577"/>
          <ac:spMkLst>
            <pc:docMk/>
            <pc:sldMk cId="636425129" sldId="323"/>
            <ac:spMk id="2" creationId="{5AD61CBC-2B77-49C5-8469-E2C294C3949F}"/>
          </ac:spMkLst>
        </pc:spChg>
        <pc:spChg chg="mod">
          <ac:chgData name="Shelina Begum (1704954)" userId="305392b5-cdd9-4d74-a73f-6ac0232514a7" providerId="ADAL" clId="{DED050AC-D234-4D19-8750-A9AB02770E76}" dt="2019-02-25T16:59:12.164" v="5718" actId="120"/>
          <ac:spMkLst>
            <pc:docMk/>
            <pc:sldMk cId="636425129" sldId="323"/>
            <ac:spMk id="3" creationId="{9C8A3E20-4D24-43B8-A290-FA72936BD7A3}"/>
          </ac:spMkLst>
        </pc:spChg>
      </pc:sldChg>
      <pc:sldChg chg="addSp delSp modSp add del">
        <pc:chgData name="Shelina Begum (1704954)" userId="305392b5-cdd9-4d74-a73f-6ac0232514a7" providerId="ADAL" clId="{DED050AC-D234-4D19-8750-A9AB02770E76}" dt="2019-02-25T15:24:16.878" v="5423" actId="2696"/>
        <pc:sldMkLst>
          <pc:docMk/>
          <pc:sldMk cId="1926599585" sldId="323"/>
        </pc:sldMkLst>
        <pc:spChg chg="del">
          <ac:chgData name="Shelina Begum (1704954)" userId="305392b5-cdd9-4d74-a73f-6ac0232514a7" providerId="ADAL" clId="{DED050AC-D234-4D19-8750-A9AB02770E76}" dt="2019-02-25T15:20:33.192" v="5211" actId="478"/>
          <ac:spMkLst>
            <pc:docMk/>
            <pc:sldMk cId="1926599585" sldId="323"/>
            <ac:spMk id="2" creationId="{E35FD26E-9BEC-46B8-ACDF-63189649085A}"/>
          </ac:spMkLst>
        </pc:spChg>
        <pc:spChg chg="add del mod">
          <ac:chgData name="Shelina Begum (1704954)" userId="305392b5-cdd9-4d74-a73f-6ac0232514a7" providerId="ADAL" clId="{DED050AC-D234-4D19-8750-A9AB02770E76}" dt="2019-02-25T15:23:53.165" v="5422" actId="20577"/>
          <ac:spMkLst>
            <pc:docMk/>
            <pc:sldMk cId="1926599585" sldId="323"/>
            <ac:spMk id="3" creationId="{7F8BC4EE-C78F-4C5F-AACE-65CCEE6618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2EA4D0F8-6F40-4D6E-A2FE-6D9ED6DAE688}"/>
              </a:ext>
            </a:extLst>
          </p:cNvPr>
          <p:cNvSpPr>
            <a:spLocks noGrp="1"/>
          </p:cNvSpPr>
          <p:nvPr>
            <p:ph type="hdr" sz="quarter"/>
          </p:nvPr>
        </p:nvSpPr>
        <p:spPr>
          <a:xfrm>
            <a:off x="0" y="0"/>
            <a:ext cx="2985558" cy="500777"/>
          </a:xfrm>
          <a:prstGeom prst="rect">
            <a:avLst/>
          </a:prstGeom>
        </p:spPr>
        <p:txBody>
          <a:bodyPr vert="horz" lIns="96597" tIns="48299" rIns="96597" bIns="48299" rtlCol="0"/>
          <a:lstStyle>
            <a:lvl1pPr algn="l">
              <a:defRPr sz="1300"/>
            </a:lvl1pPr>
          </a:lstStyle>
          <a:p>
            <a:pPr>
              <a:defRPr/>
            </a:pPr>
            <a:endParaRPr lang="en-US"/>
          </a:p>
        </p:txBody>
      </p:sp>
      <p:sp>
        <p:nvSpPr>
          <p:cNvPr id="3" name="Date Placeholder 2">
            <a:extLst>
              <a:ext uri="{FF2B5EF4-FFF2-40B4-BE49-F238E27FC236}">
                <a16:creationId xmlns="" xmlns:a16="http://schemas.microsoft.com/office/drawing/2014/main" id="{1D4AACE5-FD73-4D0D-892E-D4ACF75BDAA2}"/>
              </a:ext>
            </a:extLst>
          </p:cNvPr>
          <p:cNvSpPr>
            <a:spLocks noGrp="1"/>
          </p:cNvSpPr>
          <p:nvPr>
            <p:ph type="dt" idx="1"/>
          </p:nvPr>
        </p:nvSpPr>
        <p:spPr>
          <a:xfrm>
            <a:off x="3902597" y="0"/>
            <a:ext cx="2985558" cy="500777"/>
          </a:xfrm>
          <a:prstGeom prst="rect">
            <a:avLst/>
          </a:prstGeom>
        </p:spPr>
        <p:txBody>
          <a:bodyPr vert="horz" lIns="96597" tIns="48299" rIns="96597" bIns="48299" rtlCol="0"/>
          <a:lstStyle>
            <a:lvl1pPr algn="r">
              <a:defRPr sz="1300"/>
            </a:lvl1pPr>
          </a:lstStyle>
          <a:p>
            <a:pPr>
              <a:defRPr/>
            </a:pPr>
            <a:fld id="{A53406A3-8020-4643-920E-CD4977A52971}" type="datetimeFigureOut">
              <a:rPr lang="en-US"/>
              <a:pPr>
                <a:defRPr/>
              </a:pPr>
              <a:t>2/26/2019</a:t>
            </a:fld>
            <a:endParaRPr lang="en-US"/>
          </a:p>
        </p:txBody>
      </p:sp>
      <p:sp>
        <p:nvSpPr>
          <p:cNvPr id="4" name="Slide Image Placeholder 3">
            <a:extLst>
              <a:ext uri="{FF2B5EF4-FFF2-40B4-BE49-F238E27FC236}">
                <a16:creationId xmlns="" xmlns:a16="http://schemas.microsoft.com/office/drawing/2014/main" id="{74A1C0FC-D67A-4A24-944E-37386E0AD22E}"/>
              </a:ext>
            </a:extLst>
          </p:cNvPr>
          <p:cNvSpPr>
            <a:spLocks noGrp="1" noRot="1" noChangeAspect="1"/>
          </p:cNvSpPr>
          <p:nvPr>
            <p:ph type="sldImg" idx="2"/>
          </p:nvPr>
        </p:nvSpPr>
        <p:spPr>
          <a:xfrm>
            <a:off x="941388" y="750888"/>
            <a:ext cx="5006975" cy="3756025"/>
          </a:xfrm>
          <a:prstGeom prst="rect">
            <a:avLst/>
          </a:prstGeom>
          <a:noFill/>
          <a:ln w="12700">
            <a:solidFill>
              <a:prstClr val="black"/>
            </a:solidFill>
          </a:ln>
        </p:spPr>
        <p:txBody>
          <a:bodyPr vert="horz" lIns="96597" tIns="48299" rIns="96597" bIns="48299" rtlCol="0" anchor="ctr"/>
          <a:lstStyle/>
          <a:p>
            <a:pPr lvl="0"/>
            <a:endParaRPr lang="en-US" noProof="0"/>
          </a:p>
        </p:txBody>
      </p:sp>
      <p:sp>
        <p:nvSpPr>
          <p:cNvPr id="5" name="Notes Placeholder 4">
            <a:extLst>
              <a:ext uri="{FF2B5EF4-FFF2-40B4-BE49-F238E27FC236}">
                <a16:creationId xmlns="" xmlns:a16="http://schemas.microsoft.com/office/drawing/2014/main" id="{C7CAD60B-A1D5-4062-A045-0AF8B62D883A}"/>
              </a:ext>
            </a:extLst>
          </p:cNvPr>
          <p:cNvSpPr>
            <a:spLocks noGrp="1"/>
          </p:cNvSpPr>
          <p:nvPr>
            <p:ph type="body" sz="quarter" idx="3"/>
          </p:nvPr>
        </p:nvSpPr>
        <p:spPr>
          <a:xfrm>
            <a:off x="688975" y="4757381"/>
            <a:ext cx="5511800" cy="4506992"/>
          </a:xfrm>
          <a:prstGeom prst="rect">
            <a:avLst/>
          </a:prstGeom>
        </p:spPr>
        <p:txBody>
          <a:bodyPr vert="horz" lIns="96597" tIns="48299" rIns="96597" bIns="48299"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 xmlns:a16="http://schemas.microsoft.com/office/drawing/2014/main" id="{E560BC26-9B0D-4E5D-93EA-33775C52415D}"/>
              </a:ext>
            </a:extLst>
          </p:cNvPr>
          <p:cNvSpPr>
            <a:spLocks noGrp="1"/>
          </p:cNvSpPr>
          <p:nvPr>
            <p:ph type="ftr" sz="quarter" idx="4"/>
          </p:nvPr>
        </p:nvSpPr>
        <p:spPr>
          <a:xfrm>
            <a:off x="0" y="9513023"/>
            <a:ext cx="2985558" cy="500777"/>
          </a:xfrm>
          <a:prstGeom prst="rect">
            <a:avLst/>
          </a:prstGeom>
        </p:spPr>
        <p:txBody>
          <a:bodyPr vert="horz" lIns="96597" tIns="48299" rIns="96597" bIns="48299" rtlCol="0" anchor="b"/>
          <a:lstStyle>
            <a:lvl1pPr algn="l">
              <a:defRPr sz="1300"/>
            </a:lvl1pPr>
          </a:lstStyle>
          <a:p>
            <a:pPr>
              <a:defRPr/>
            </a:pPr>
            <a:endParaRPr lang="en-US"/>
          </a:p>
        </p:txBody>
      </p:sp>
      <p:sp>
        <p:nvSpPr>
          <p:cNvPr id="7" name="Slide Number Placeholder 6">
            <a:extLst>
              <a:ext uri="{FF2B5EF4-FFF2-40B4-BE49-F238E27FC236}">
                <a16:creationId xmlns="" xmlns:a16="http://schemas.microsoft.com/office/drawing/2014/main" id="{3B39C705-F4F0-401F-992A-0613531CD36A}"/>
              </a:ext>
            </a:extLst>
          </p:cNvPr>
          <p:cNvSpPr>
            <a:spLocks noGrp="1"/>
          </p:cNvSpPr>
          <p:nvPr>
            <p:ph type="sldNum" sz="quarter" idx="5"/>
          </p:nvPr>
        </p:nvSpPr>
        <p:spPr>
          <a:xfrm>
            <a:off x="3902597" y="9513023"/>
            <a:ext cx="2985558" cy="500777"/>
          </a:xfrm>
          <a:prstGeom prst="rect">
            <a:avLst/>
          </a:prstGeom>
        </p:spPr>
        <p:txBody>
          <a:bodyPr vert="horz" wrap="square" lIns="96597" tIns="48299" rIns="96597" bIns="48299" numCol="1" anchor="b" anchorCtr="0" compatLnSpc="1">
            <a:prstTxWarp prst="textNoShape">
              <a:avLst/>
            </a:prstTxWarp>
          </a:bodyPr>
          <a:lstStyle>
            <a:lvl1pPr algn="r">
              <a:defRPr sz="1300"/>
            </a:lvl1pPr>
          </a:lstStyle>
          <a:p>
            <a:pPr>
              <a:defRPr/>
            </a:pPr>
            <a:fld id="{EC86AD98-7797-4D78-97A2-3AEEDF5A1499}"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a:t>
            </a:fld>
            <a:endParaRPr lang="en-US"/>
          </a:p>
        </p:txBody>
      </p:sp>
    </p:spTree>
    <p:extLst>
      <p:ext uri="{BB962C8B-B14F-4D97-AF65-F5344CB8AC3E}">
        <p14:creationId xmlns="" xmlns:p14="http://schemas.microsoft.com/office/powerpoint/2010/main" val="3560941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EC86AD98-7797-4D78-97A2-3AEEDF5A1499}" type="slidenum">
              <a:rPr lang="en-US" smtClean="0"/>
              <a:pPr>
                <a:defRPr/>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6</a:t>
            </a:fld>
            <a:endParaRPr lang="en-US"/>
          </a:p>
        </p:txBody>
      </p:sp>
    </p:spTree>
    <p:extLst>
      <p:ext uri="{BB962C8B-B14F-4D97-AF65-F5344CB8AC3E}">
        <p14:creationId xmlns="" xmlns:p14="http://schemas.microsoft.com/office/powerpoint/2010/main" val="199756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One of the strengths is that it is innovative and modern. It is based on digital platforms that are popular among today’s generation. Such leads to the high chance that it will lead to a wider coverage of the customers in the market.</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Additionally, it gives customers real-time feedback on their enquiries, which helps in achieving better customer service and ultimately satisfaction. In addition, the company is thriving and, on its way, to be a market leader. Such gives way to a higher level of competitive advantage.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fontAlgn="base">
              <a:spcBef>
                <a:spcPts val="430"/>
              </a:spcBef>
              <a:spcAft>
                <a:spcPts val="0"/>
              </a:spcAft>
            </a:pPr>
            <a:endParaRPr lang="en-US" sz="1200" kern="1200" dirty="0">
              <a:solidFill>
                <a:srgbClr val="000000"/>
              </a:solidFill>
              <a:effectLst/>
              <a:latin typeface="Calibri" panose="020F0502020204030204" pitchFamily="34" charset="0"/>
              <a:ea typeface="+mn-ea"/>
            </a:endParaRPr>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7</a:t>
            </a:fld>
            <a:endParaRPr lang="en-US"/>
          </a:p>
        </p:txBody>
      </p:sp>
    </p:spTree>
    <p:extLst>
      <p:ext uri="{BB962C8B-B14F-4D97-AF65-F5344CB8AC3E}">
        <p14:creationId xmlns="" xmlns:p14="http://schemas.microsoft.com/office/powerpoint/2010/main" val="3743052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 xmlns:a16="http://schemas.microsoft.com/office/drawing/2014/main" id="{54F70780-9613-43A3-B155-7627BC4EA5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4579" name="Notes Placeholder 2">
            <a:extLst>
              <a:ext uri="{FF2B5EF4-FFF2-40B4-BE49-F238E27FC236}">
                <a16:creationId xmlns="" xmlns:a16="http://schemas.microsoft.com/office/drawing/2014/main" id="{7861DC6B-6A12-41D9-B5DA-18ED23B0A38F}"/>
              </a:ext>
            </a:extLst>
          </p:cNvPr>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fontAlgn="base">
              <a:spcBef>
                <a:spcPts val="430"/>
              </a:spcBef>
              <a:spcAft>
                <a:spcPts val="0"/>
              </a:spcAft>
            </a:pPr>
            <a:r>
              <a:rPr lang="en-US" sz="1200" kern="1200" dirty="0" smtClean="0">
                <a:solidFill>
                  <a:srgbClr val="000000"/>
                </a:solidFill>
                <a:effectLst/>
                <a:latin typeface="Calibri" panose="020F0502020204030204" pitchFamily="34" charset="0"/>
                <a:ea typeface="+mn-ea"/>
              </a:rPr>
              <a:t> </a:t>
            </a:r>
            <a:endParaRPr lang="en-GB" sz="1400" dirty="0">
              <a:effectLst/>
              <a:latin typeface="Times New Roman" panose="02020603050405020304" pitchFamily="18" charset="0"/>
              <a:ea typeface="Times New Roman" panose="02020603050405020304" pitchFamily="18" charset="0"/>
            </a:endParaRPr>
          </a:p>
          <a:p>
            <a:pPr eaLnBrk="1" hangingPunct="1">
              <a:buClr>
                <a:schemeClr val="tx1"/>
              </a:buClr>
              <a:buFont typeface="Wingdings" panose="05000000000000000000" pitchFamily="2" charset="2"/>
              <a:buNone/>
            </a:pPr>
            <a:endParaRPr lang="en-US" altLang="en-US" dirty="0">
              <a:latin typeface="Times New Roman" panose="02020603050405020304" pitchFamily="18" charset="0"/>
            </a:endParaRPr>
          </a:p>
        </p:txBody>
      </p:sp>
      <p:sp>
        <p:nvSpPr>
          <p:cNvPr id="24580" name="Slide Number Placeholder 3">
            <a:extLst>
              <a:ext uri="{FF2B5EF4-FFF2-40B4-BE49-F238E27FC236}">
                <a16:creationId xmlns="" xmlns:a16="http://schemas.microsoft.com/office/drawing/2014/main" id="{EEB20E55-0F84-4839-BC99-C8679888A8B1}"/>
              </a:ext>
            </a:extLst>
          </p:cNvPr>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fld id="{75BF4494-A432-433B-88D4-88D5A9BA0AB5}" type="slidenum">
              <a:rPr lang="en-US" altLang="en-US" smtClean="0"/>
              <a:pPr/>
              <a:t>8</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9</a:t>
            </a:fld>
            <a:endParaRPr lang="en-US"/>
          </a:p>
        </p:txBody>
      </p:sp>
    </p:spTree>
    <p:extLst>
      <p:ext uri="{BB962C8B-B14F-4D97-AF65-F5344CB8AC3E}">
        <p14:creationId xmlns="" xmlns:p14="http://schemas.microsoft.com/office/powerpoint/2010/main" val="4229880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10</a:t>
            </a:fld>
            <a:endParaRPr lang="en-US"/>
          </a:p>
        </p:txBody>
      </p:sp>
    </p:spTree>
    <p:extLst>
      <p:ext uri="{BB962C8B-B14F-4D97-AF65-F5344CB8AC3E}">
        <p14:creationId xmlns="" xmlns:p14="http://schemas.microsoft.com/office/powerpoint/2010/main" val="2503625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11</a:t>
            </a:fld>
            <a:endParaRPr lang="en-US"/>
          </a:p>
        </p:txBody>
      </p:sp>
    </p:spTree>
    <p:extLst>
      <p:ext uri="{BB962C8B-B14F-4D97-AF65-F5344CB8AC3E}">
        <p14:creationId xmlns="" xmlns:p14="http://schemas.microsoft.com/office/powerpoint/2010/main" val="2837560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12</a:t>
            </a:fld>
            <a:endParaRPr lang="en-US"/>
          </a:p>
        </p:txBody>
      </p:sp>
    </p:spTree>
    <p:extLst>
      <p:ext uri="{BB962C8B-B14F-4D97-AF65-F5344CB8AC3E}">
        <p14:creationId xmlns="" xmlns:p14="http://schemas.microsoft.com/office/powerpoint/2010/main" val="2682448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 xmlns:a16="http://schemas.microsoft.com/office/drawing/2014/main" id="{20BA9C7C-EC2B-4105-A530-BC48ED9E95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6627" name="Notes Placeholder 2">
            <a:extLst>
              <a:ext uri="{FF2B5EF4-FFF2-40B4-BE49-F238E27FC236}">
                <a16:creationId xmlns="" xmlns:a16="http://schemas.microsoft.com/office/drawing/2014/main" id="{18ADF295-8F98-46AE-8181-AD4F899F87E4}"/>
              </a:ext>
            </a:extLst>
          </p:cNvPr>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26628" name="Slide Number Placeholder 3">
            <a:extLst>
              <a:ext uri="{FF2B5EF4-FFF2-40B4-BE49-F238E27FC236}">
                <a16:creationId xmlns="" xmlns:a16="http://schemas.microsoft.com/office/drawing/2014/main" id="{7E12FC27-2B50-4C34-8814-34CEFB1A78E8}"/>
              </a:ext>
            </a:extLst>
          </p:cNvPr>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1CB72805-ECF7-40E7-B932-79179AAA5AD1}" type="slidenum">
              <a:rPr lang="en-US" altLang="en-US" smtClean="0"/>
              <a:pPr/>
              <a:t>13</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 xmlns:a16="http://schemas.microsoft.com/office/drawing/2014/main" id="{20BA9C7C-EC2B-4105-A530-BC48ED9E95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6627" name="Notes Placeholder 2">
            <a:extLst>
              <a:ext uri="{FF2B5EF4-FFF2-40B4-BE49-F238E27FC236}">
                <a16:creationId xmlns="" xmlns:a16="http://schemas.microsoft.com/office/drawing/2014/main" id="{18ADF295-8F98-46AE-8181-AD4F899F87E4}"/>
              </a:ext>
            </a:extLst>
          </p:cNvPr>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26628" name="Slide Number Placeholder 3">
            <a:extLst>
              <a:ext uri="{FF2B5EF4-FFF2-40B4-BE49-F238E27FC236}">
                <a16:creationId xmlns="" xmlns:a16="http://schemas.microsoft.com/office/drawing/2014/main" id="{7E12FC27-2B50-4C34-8814-34CEFB1A78E8}"/>
              </a:ext>
            </a:extLst>
          </p:cNvPr>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1CB72805-ECF7-40E7-B932-79179AAA5AD1}" type="slidenum">
              <a:rPr lang="en-US" altLang="en-US" smtClean="0"/>
              <a:pPr/>
              <a:t>14</a:t>
            </a:fld>
            <a:endParaRPr lang="en-US" altLang="en-US"/>
          </a:p>
        </p:txBody>
      </p:sp>
    </p:spTree>
    <p:extLst>
      <p:ext uri="{BB962C8B-B14F-4D97-AF65-F5344CB8AC3E}">
        <p14:creationId xmlns="" xmlns:p14="http://schemas.microsoft.com/office/powerpoint/2010/main" val="2807687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 xmlns:a16="http://schemas.microsoft.com/office/drawing/2014/main" id="{D0F5E186-8B83-49D7-9B35-FA7D7E6B6068}"/>
              </a:ext>
            </a:extLst>
          </p:cNvPr>
          <p:cNvGrpSpPr>
            <a:grpSpLocks/>
          </p:cNvGrpSpPr>
          <p:nvPr/>
        </p:nvGrpSpPr>
        <p:grpSpPr bwMode="auto">
          <a:xfrm>
            <a:off x="0" y="0"/>
            <a:ext cx="9140825" cy="6850063"/>
            <a:chOff x="0" y="0"/>
            <a:chExt cx="5758" cy="4315"/>
          </a:xfrm>
        </p:grpSpPr>
        <p:grpSp>
          <p:nvGrpSpPr>
            <p:cNvPr id="5" name="Group 3">
              <a:extLst>
                <a:ext uri="{FF2B5EF4-FFF2-40B4-BE49-F238E27FC236}">
                  <a16:creationId xmlns="" xmlns:a16="http://schemas.microsoft.com/office/drawing/2014/main" id="{B8111511-5FBF-4799-81D6-425259ABEA51}"/>
                </a:ext>
              </a:extLst>
            </p:cNvPr>
            <p:cNvGrpSpPr>
              <a:grpSpLocks/>
            </p:cNvGrpSpPr>
            <p:nvPr userDrawn="1"/>
          </p:nvGrpSpPr>
          <p:grpSpPr bwMode="auto">
            <a:xfrm>
              <a:off x="1728" y="2230"/>
              <a:ext cx="4027" cy="2085"/>
              <a:chOff x="1728" y="2230"/>
              <a:chExt cx="4027" cy="2085"/>
            </a:xfrm>
          </p:grpSpPr>
          <p:sp>
            <p:nvSpPr>
              <p:cNvPr id="8" name="Freeform 4">
                <a:extLst>
                  <a:ext uri="{FF2B5EF4-FFF2-40B4-BE49-F238E27FC236}">
                    <a16:creationId xmlns="" xmlns:a16="http://schemas.microsoft.com/office/drawing/2014/main" id="{D7B58F4D-2290-405B-966A-B67AC13BB85C}"/>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p:spPr>
            <p:txBody>
              <a:bodyPr/>
              <a:lstStyle/>
              <a:p>
                <a:pPr>
                  <a:defRPr/>
                </a:pPr>
                <a:endParaRPr lang="en-US"/>
              </a:p>
            </p:txBody>
          </p:sp>
          <p:sp>
            <p:nvSpPr>
              <p:cNvPr id="9" name="Freeform 5">
                <a:extLst>
                  <a:ext uri="{FF2B5EF4-FFF2-40B4-BE49-F238E27FC236}">
                    <a16:creationId xmlns="" xmlns:a16="http://schemas.microsoft.com/office/drawing/2014/main" id="{50CE329A-39E0-4230-97FB-824F9599B3CB}"/>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p:spPr>
            <p:txBody>
              <a:bodyPr/>
              <a:lstStyle/>
              <a:p>
                <a:pPr>
                  <a:defRPr/>
                </a:pPr>
                <a:endParaRPr lang="en-US"/>
              </a:p>
            </p:txBody>
          </p:sp>
          <p:sp>
            <p:nvSpPr>
              <p:cNvPr id="10" name="Freeform 6">
                <a:extLst>
                  <a:ext uri="{FF2B5EF4-FFF2-40B4-BE49-F238E27FC236}">
                    <a16:creationId xmlns="" xmlns:a16="http://schemas.microsoft.com/office/drawing/2014/main" id="{B27EBEA0-241A-42FE-A638-468088D1E056}"/>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p:spPr>
            <p:txBody>
              <a:bodyPr/>
              <a:lstStyle/>
              <a:p>
                <a:pPr>
                  <a:defRPr/>
                </a:pPr>
                <a:endParaRPr lang="en-US"/>
              </a:p>
            </p:txBody>
          </p:sp>
          <p:sp>
            <p:nvSpPr>
              <p:cNvPr id="11" name="Freeform 7">
                <a:extLst>
                  <a:ext uri="{FF2B5EF4-FFF2-40B4-BE49-F238E27FC236}">
                    <a16:creationId xmlns="" xmlns:a16="http://schemas.microsoft.com/office/drawing/2014/main" id="{F4EA0FA7-C550-40CC-ABB3-F66C84C0EC7B}"/>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2" name="Freeform 8">
                <a:extLst>
                  <a:ext uri="{FF2B5EF4-FFF2-40B4-BE49-F238E27FC236}">
                    <a16:creationId xmlns="" xmlns:a16="http://schemas.microsoft.com/office/drawing/2014/main" id="{B9AFC305-06E8-4297-921A-E93F000DAB82}"/>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p:spPr>
            <p:txBody>
              <a:bodyPr/>
              <a:lstStyle/>
              <a:p>
                <a:pPr>
                  <a:defRPr/>
                </a:pPr>
                <a:endParaRPr lang="en-US"/>
              </a:p>
            </p:txBody>
          </p:sp>
        </p:grpSp>
        <p:sp>
          <p:nvSpPr>
            <p:cNvPr id="6" name="Freeform 9">
              <a:extLst>
                <a:ext uri="{FF2B5EF4-FFF2-40B4-BE49-F238E27FC236}">
                  <a16:creationId xmlns="" xmlns:a16="http://schemas.microsoft.com/office/drawing/2014/main" id="{5E40E0E6-3486-4758-9B17-8063EEC81DAC}"/>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p:spPr>
          <p:txBody>
            <a:bodyPr/>
            <a:lstStyle/>
            <a:p>
              <a:pPr>
                <a:defRPr/>
              </a:pPr>
              <a:endParaRPr lang="en-US"/>
            </a:p>
          </p:txBody>
        </p:sp>
        <p:sp>
          <p:nvSpPr>
            <p:cNvPr id="7" name="Freeform 10">
              <a:extLst>
                <a:ext uri="{FF2B5EF4-FFF2-40B4-BE49-F238E27FC236}">
                  <a16:creationId xmlns="" xmlns:a16="http://schemas.microsoft.com/office/drawing/2014/main" id="{39CA3A14-0643-4D80-91E4-C41BAC4A77DF}"/>
                </a:ext>
              </a:extLst>
            </p:cNvPr>
            <p:cNvSpPr>
              <a:spLocks/>
            </p:cNvSpPr>
            <p:nvPr/>
          </p:nvSpPr>
          <p:spPr bwMode="hidden">
            <a:xfrm>
              <a:off x="0" y="0"/>
              <a:ext cx="5758" cy="1776"/>
            </a:xfrm>
            <a:custGeom>
              <a:avLst/>
              <a:gdLst>
                <a:gd name="T0" fmla="*/ 0 w 5740"/>
                <a:gd name="T1" fmla="*/ 0 h 1906"/>
                <a:gd name="T2" fmla="*/ 0 w 5740"/>
                <a:gd name="T3" fmla="*/ 661 h 1906"/>
                <a:gd name="T4" fmla="*/ 6016 w 5740"/>
                <a:gd name="T5" fmla="*/ 661 h 1906"/>
                <a:gd name="T6" fmla="*/ 6016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grpSp>
      <p:sp>
        <p:nvSpPr>
          <p:cNvPr id="76811" name="Rectangle 11"/>
          <p:cNvSpPr>
            <a:spLocks noGrp="1" noChangeArrowheads="1"/>
          </p:cNvSpPr>
          <p:nvPr>
            <p:ph type="ctrTitle" sz="quarter"/>
          </p:nvPr>
        </p:nvSpPr>
        <p:spPr>
          <a:xfrm>
            <a:off x="685800" y="1736725"/>
            <a:ext cx="7772400" cy="1920875"/>
          </a:xfrm>
        </p:spPr>
        <p:txBody>
          <a:bodyPr/>
          <a:lstStyle>
            <a:lvl1pPr>
              <a:defRPr sz="6000"/>
            </a:lvl1pPr>
          </a:lstStyle>
          <a:p>
            <a:pPr lvl="0"/>
            <a:r>
              <a:rPr lang="en-US" noProof="0"/>
              <a:t>Click to edit Master title style</a:t>
            </a:r>
          </a:p>
        </p:txBody>
      </p:sp>
      <p:sp>
        <p:nvSpPr>
          <p:cNvPr id="76812"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pPr lvl="0"/>
            <a:r>
              <a:rPr lang="en-US" noProof="0"/>
              <a:t>Click to edit Master subtitle style</a:t>
            </a:r>
          </a:p>
        </p:txBody>
      </p:sp>
      <p:sp>
        <p:nvSpPr>
          <p:cNvPr id="13" name="Rectangle 13">
            <a:extLst>
              <a:ext uri="{FF2B5EF4-FFF2-40B4-BE49-F238E27FC236}">
                <a16:creationId xmlns="" xmlns:a16="http://schemas.microsoft.com/office/drawing/2014/main" id="{322F4799-D71A-465E-B37C-5EB8FF88121F}"/>
              </a:ext>
            </a:extLst>
          </p:cNvPr>
          <p:cNvSpPr>
            <a:spLocks noGrp="1" noChangeArrowheads="1"/>
          </p:cNvSpPr>
          <p:nvPr>
            <p:ph type="dt" sz="quarter" idx="10"/>
          </p:nvPr>
        </p:nvSpPr>
        <p:spPr>
          <a:xfrm>
            <a:off x="457200" y="6248400"/>
            <a:ext cx="2133600" cy="476250"/>
          </a:xfrm>
        </p:spPr>
        <p:txBody>
          <a:bodyPr/>
          <a:lstStyle>
            <a:lvl1pPr>
              <a:defRPr/>
            </a:lvl1pPr>
          </a:lstStyle>
          <a:p>
            <a:pPr>
              <a:defRPr/>
            </a:pPr>
            <a:endParaRPr lang="en-US"/>
          </a:p>
        </p:txBody>
      </p:sp>
      <p:sp>
        <p:nvSpPr>
          <p:cNvPr id="14" name="Rectangle 14">
            <a:extLst>
              <a:ext uri="{FF2B5EF4-FFF2-40B4-BE49-F238E27FC236}">
                <a16:creationId xmlns="" xmlns:a16="http://schemas.microsoft.com/office/drawing/2014/main" id="{D5A554FA-3BCD-42F4-A9AC-A7B6CF8FA2C0}"/>
              </a:ext>
            </a:extLst>
          </p:cNvPr>
          <p:cNvSpPr>
            <a:spLocks noGrp="1" noChangeArrowheads="1"/>
          </p:cNvSpPr>
          <p:nvPr>
            <p:ph type="ftr" sz="quarter" idx="11"/>
          </p:nvPr>
        </p:nvSpPr>
        <p:spPr>
          <a:xfrm>
            <a:off x="3124200" y="6251575"/>
            <a:ext cx="2895600" cy="476250"/>
          </a:xfrm>
        </p:spPr>
        <p:txBody>
          <a:bodyPr/>
          <a:lstStyle>
            <a:lvl1pPr>
              <a:defRPr/>
            </a:lvl1pPr>
          </a:lstStyle>
          <a:p>
            <a:pPr>
              <a:defRPr/>
            </a:pPr>
            <a:endParaRPr lang="en-US"/>
          </a:p>
        </p:txBody>
      </p:sp>
      <p:sp>
        <p:nvSpPr>
          <p:cNvPr id="15" name="Rectangle 15">
            <a:extLst>
              <a:ext uri="{FF2B5EF4-FFF2-40B4-BE49-F238E27FC236}">
                <a16:creationId xmlns="" xmlns:a16="http://schemas.microsoft.com/office/drawing/2014/main" id="{002A26CC-7126-4A79-8640-ABD503916C75}"/>
              </a:ext>
            </a:extLst>
          </p:cNvPr>
          <p:cNvSpPr>
            <a:spLocks noGrp="1" noChangeArrowheads="1"/>
          </p:cNvSpPr>
          <p:nvPr>
            <p:ph type="sldNum" sz="quarter" idx="12"/>
          </p:nvPr>
        </p:nvSpPr>
        <p:spPr>
          <a:xfrm>
            <a:off x="6553200" y="6254750"/>
            <a:ext cx="2133600" cy="476250"/>
          </a:xfrm>
        </p:spPr>
        <p:txBody>
          <a:bodyPr/>
          <a:lstStyle>
            <a:lvl1pPr>
              <a:defRPr/>
            </a:lvl1pPr>
          </a:lstStyle>
          <a:p>
            <a:pPr>
              <a:defRPr/>
            </a:pPr>
            <a:fld id="{D8F51B34-AB2C-4998-B4A7-7C9E3E10F1E1}" type="slidenum">
              <a:rPr lang="en-US"/>
              <a:pPr>
                <a:defRPr/>
              </a:pPr>
              <a:t>‹#›</a:t>
            </a:fld>
            <a:endParaRPr lang="en-US"/>
          </a:p>
        </p:txBody>
      </p:sp>
    </p:spTree>
    <p:extLst>
      <p:ext uri="{BB962C8B-B14F-4D97-AF65-F5344CB8AC3E}">
        <p14:creationId xmlns="" xmlns:p14="http://schemas.microsoft.com/office/powerpoint/2010/main" val="4146735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a:extLst>
              <a:ext uri="{FF2B5EF4-FFF2-40B4-BE49-F238E27FC236}">
                <a16:creationId xmlns="" xmlns:a16="http://schemas.microsoft.com/office/drawing/2014/main" id="{8410D5C4-64A9-4AAB-9E1F-62E9CEA5D90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 xmlns:a16="http://schemas.microsoft.com/office/drawing/2014/main" id="{F37097DB-1C42-4699-8304-A14CCC6DAD0D}"/>
              </a:ext>
            </a:extLst>
          </p:cNvPr>
          <p:cNvSpPr>
            <a:spLocks noGrp="1" noChangeArrowheads="1"/>
          </p:cNvSpPr>
          <p:nvPr>
            <p:ph type="sldNum" sz="quarter" idx="11"/>
          </p:nvPr>
        </p:nvSpPr>
        <p:spPr>
          <a:ln/>
        </p:spPr>
        <p:txBody>
          <a:bodyPr/>
          <a:lstStyle>
            <a:lvl1pPr>
              <a:defRPr/>
            </a:lvl1pPr>
          </a:lstStyle>
          <a:p>
            <a:pPr>
              <a:defRPr/>
            </a:pPr>
            <a:fld id="{00109D41-9F8F-4230-AD96-53CDD5A4A23C}" type="slidenum">
              <a:rPr lang="en-US"/>
              <a:pPr>
                <a:defRPr/>
              </a:pPr>
              <a:t>‹#›</a:t>
            </a:fld>
            <a:endParaRPr lang="en-US"/>
          </a:p>
        </p:txBody>
      </p:sp>
      <p:sp>
        <p:nvSpPr>
          <p:cNvPr id="6" name="Rectangle 14">
            <a:extLst>
              <a:ext uri="{FF2B5EF4-FFF2-40B4-BE49-F238E27FC236}">
                <a16:creationId xmlns="" xmlns:a16="http://schemas.microsoft.com/office/drawing/2014/main" id="{FCC1471A-FE8C-41F7-B0B1-3F2DA84C3FA2}"/>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493309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a:extLst>
              <a:ext uri="{FF2B5EF4-FFF2-40B4-BE49-F238E27FC236}">
                <a16:creationId xmlns="" xmlns:a16="http://schemas.microsoft.com/office/drawing/2014/main" id="{2CDF604E-A7E6-40A2-9B86-00A5B081568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 xmlns:a16="http://schemas.microsoft.com/office/drawing/2014/main" id="{03912EB2-3B3E-477F-AB65-923FFEB9C1E1}"/>
              </a:ext>
            </a:extLst>
          </p:cNvPr>
          <p:cNvSpPr>
            <a:spLocks noGrp="1" noChangeArrowheads="1"/>
          </p:cNvSpPr>
          <p:nvPr>
            <p:ph type="sldNum" sz="quarter" idx="11"/>
          </p:nvPr>
        </p:nvSpPr>
        <p:spPr>
          <a:ln/>
        </p:spPr>
        <p:txBody>
          <a:bodyPr/>
          <a:lstStyle>
            <a:lvl1pPr>
              <a:defRPr/>
            </a:lvl1pPr>
          </a:lstStyle>
          <a:p>
            <a:pPr>
              <a:defRPr/>
            </a:pPr>
            <a:fld id="{3866F9E2-483F-4219-A755-9E9B7279771A}" type="slidenum">
              <a:rPr lang="en-US"/>
              <a:pPr>
                <a:defRPr/>
              </a:pPr>
              <a:t>‹#›</a:t>
            </a:fld>
            <a:endParaRPr lang="en-US"/>
          </a:p>
        </p:txBody>
      </p:sp>
      <p:sp>
        <p:nvSpPr>
          <p:cNvPr id="6" name="Rectangle 14">
            <a:extLst>
              <a:ext uri="{FF2B5EF4-FFF2-40B4-BE49-F238E27FC236}">
                <a16:creationId xmlns="" xmlns:a16="http://schemas.microsoft.com/office/drawing/2014/main" id="{CA94251A-52E6-4A05-A9A0-03088AA50BF9}"/>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4190625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
            <a:extLst>
              <a:ext uri="{FF2B5EF4-FFF2-40B4-BE49-F238E27FC236}">
                <a16:creationId xmlns="" xmlns:a16="http://schemas.microsoft.com/office/drawing/2014/main" id="{4A649AAC-FFB5-454D-8F58-4C3F2DFF401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3">
            <a:extLst>
              <a:ext uri="{FF2B5EF4-FFF2-40B4-BE49-F238E27FC236}">
                <a16:creationId xmlns="" xmlns:a16="http://schemas.microsoft.com/office/drawing/2014/main" id="{BB3F008A-A086-49B7-98BB-B89FBBDD3D31}"/>
              </a:ext>
            </a:extLst>
          </p:cNvPr>
          <p:cNvSpPr>
            <a:spLocks noGrp="1" noChangeArrowheads="1"/>
          </p:cNvSpPr>
          <p:nvPr>
            <p:ph type="sldNum" sz="quarter" idx="11"/>
          </p:nvPr>
        </p:nvSpPr>
        <p:spPr>
          <a:ln/>
        </p:spPr>
        <p:txBody>
          <a:bodyPr/>
          <a:lstStyle>
            <a:lvl1pPr>
              <a:defRPr/>
            </a:lvl1pPr>
          </a:lstStyle>
          <a:p>
            <a:pPr>
              <a:defRPr/>
            </a:pPr>
            <a:fld id="{DF4B219D-629F-4105-8B61-295C0E9AB366}" type="slidenum">
              <a:rPr lang="en-US"/>
              <a:pPr>
                <a:defRPr/>
              </a:pPr>
              <a:t>‹#›</a:t>
            </a:fld>
            <a:endParaRPr lang="en-US"/>
          </a:p>
        </p:txBody>
      </p:sp>
      <p:sp>
        <p:nvSpPr>
          <p:cNvPr id="7" name="Rectangle 14">
            <a:extLst>
              <a:ext uri="{FF2B5EF4-FFF2-40B4-BE49-F238E27FC236}">
                <a16:creationId xmlns="" xmlns:a16="http://schemas.microsoft.com/office/drawing/2014/main" id="{EF077371-CEB5-4617-BB55-6E223121FDBF}"/>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66250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
            <a:extLst>
              <a:ext uri="{FF2B5EF4-FFF2-40B4-BE49-F238E27FC236}">
                <a16:creationId xmlns="" xmlns:a16="http://schemas.microsoft.com/office/drawing/2014/main" id="{F365EEAE-69C0-4D34-B709-019AF06C036F}"/>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3">
            <a:extLst>
              <a:ext uri="{FF2B5EF4-FFF2-40B4-BE49-F238E27FC236}">
                <a16:creationId xmlns="" xmlns:a16="http://schemas.microsoft.com/office/drawing/2014/main" id="{EA3E1880-CF1C-4D7F-ABEA-80D3068F1F53}"/>
              </a:ext>
            </a:extLst>
          </p:cNvPr>
          <p:cNvSpPr>
            <a:spLocks noGrp="1" noChangeArrowheads="1"/>
          </p:cNvSpPr>
          <p:nvPr>
            <p:ph type="sldNum" sz="quarter" idx="11"/>
          </p:nvPr>
        </p:nvSpPr>
        <p:spPr>
          <a:ln/>
        </p:spPr>
        <p:txBody>
          <a:bodyPr/>
          <a:lstStyle>
            <a:lvl1pPr>
              <a:defRPr/>
            </a:lvl1pPr>
          </a:lstStyle>
          <a:p>
            <a:pPr>
              <a:defRPr/>
            </a:pPr>
            <a:fld id="{93646F8B-72F7-480C-866F-484B9043E7FB}" type="slidenum">
              <a:rPr lang="en-US"/>
              <a:pPr>
                <a:defRPr/>
              </a:pPr>
              <a:t>‹#›</a:t>
            </a:fld>
            <a:endParaRPr lang="en-US"/>
          </a:p>
        </p:txBody>
      </p:sp>
      <p:sp>
        <p:nvSpPr>
          <p:cNvPr id="9" name="Rectangle 14">
            <a:extLst>
              <a:ext uri="{FF2B5EF4-FFF2-40B4-BE49-F238E27FC236}">
                <a16:creationId xmlns="" xmlns:a16="http://schemas.microsoft.com/office/drawing/2014/main" id="{DF10833D-1040-42A7-BBEB-AC54F9737FCA}"/>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88383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2">
            <a:extLst>
              <a:ext uri="{FF2B5EF4-FFF2-40B4-BE49-F238E27FC236}">
                <a16:creationId xmlns="" xmlns:a16="http://schemas.microsoft.com/office/drawing/2014/main" id="{5368B507-EE88-4B2C-8D01-9AEC12E37A1A}"/>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3">
            <a:extLst>
              <a:ext uri="{FF2B5EF4-FFF2-40B4-BE49-F238E27FC236}">
                <a16:creationId xmlns="" xmlns:a16="http://schemas.microsoft.com/office/drawing/2014/main" id="{01FB25FA-62A2-4D1C-902F-01F179D388DE}"/>
              </a:ext>
            </a:extLst>
          </p:cNvPr>
          <p:cNvSpPr>
            <a:spLocks noGrp="1" noChangeArrowheads="1"/>
          </p:cNvSpPr>
          <p:nvPr>
            <p:ph type="sldNum" sz="quarter" idx="11"/>
          </p:nvPr>
        </p:nvSpPr>
        <p:spPr>
          <a:ln/>
        </p:spPr>
        <p:txBody>
          <a:bodyPr/>
          <a:lstStyle>
            <a:lvl1pPr>
              <a:defRPr/>
            </a:lvl1pPr>
          </a:lstStyle>
          <a:p>
            <a:pPr>
              <a:defRPr/>
            </a:pPr>
            <a:fld id="{21F85D6F-D15C-406F-A88A-CDCAD93D1CC6}" type="slidenum">
              <a:rPr lang="en-US"/>
              <a:pPr>
                <a:defRPr/>
              </a:pPr>
              <a:t>‹#›</a:t>
            </a:fld>
            <a:endParaRPr lang="en-US"/>
          </a:p>
        </p:txBody>
      </p:sp>
      <p:sp>
        <p:nvSpPr>
          <p:cNvPr id="5" name="Rectangle 14">
            <a:extLst>
              <a:ext uri="{FF2B5EF4-FFF2-40B4-BE49-F238E27FC236}">
                <a16:creationId xmlns="" xmlns:a16="http://schemas.microsoft.com/office/drawing/2014/main" id="{C7B5A920-52FE-491A-B0EA-B1F8500FFBC8}"/>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1608704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a:extLst>
              <a:ext uri="{FF2B5EF4-FFF2-40B4-BE49-F238E27FC236}">
                <a16:creationId xmlns="" xmlns:a16="http://schemas.microsoft.com/office/drawing/2014/main" id="{3DE1B92B-8A8C-41C4-A1B2-E569326D30FD}"/>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3">
            <a:extLst>
              <a:ext uri="{FF2B5EF4-FFF2-40B4-BE49-F238E27FC236}">
                <a16:creationId xmlns="" xmlns:a16="http://schemas.microsoft.com/office/drawing/2014/main" id="{4EA0F0BA-7222-4057-9D1E-7BDB63DC7276}"/>
              </a:ext>
            </a:extLst>
          </p:cNvPr>
          <p:cNvSpPr>
            <a:spLocks noGrp="1" noChangeArrowheads="1"/>
          </p:cNvSpPr>
          <p:nvPr>
            <p:ph type="sldNum" sz="quarter" idx="11"/>
          </p:nvPr>
        </p:nvSpPr>
        <p:spPr>
          <a:ln/>
        </p:spPr>
        <p:txBody>
          <a:bodyPr/>
          <a:lstStyle>
            <a:lvl1pPr>
              <a:defRPr/>
            </a:lvl1pPr>
          </a:lstStyle>
          <a:p>
            <a:pPr>
              <a:defRPr/>
            </a:pPr>
            <a:fld id="{630DD6D4-F6C1-48B7-8513-E094C92E8C68}" type="slidenum">
              <a:rPr lang="en-US"/>
              <a:pPr>
                <a:defRPr/>
              </a:pPr>
              <a:t>‹#›</a:t>
            </a:fld>
            <a:endParaRPr lang="en-US"/>
          </a:p>
        </p:txBody>
      </p:sp>
      <p:sp>
        <p:nvSpPr>
          <p:cNvPr id="4" name="Rectangle 14">
            <a:extLst>
              <a:ext uri="{FF2B5EF4-FFF2-40B4-BE49-F238E27FC236}">
                <a16:creationId xmlns="" xmlns:a16="http://schemas.microsoft.com/office/drawing/2014/main" id="{99E76F17-57C2-46B5-A09B-FAE0B72B3112}"/>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121415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a:extLst>
              <a:ext uri="{FF2B5EF4-FFF2-40B4-BE49-F238E27FC236}">
                <a16:creationId xmlns="" xmlns:a16="http://schemas.microsoft.com/office/drawing/2014/main" id="{351D2F2D-3CA5-4B62-BCE4-EB8608603E14}"/>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3">
            <a:extLst>
              <a:ext uri="{FF2B5EF4-FFF2-40B4-BE49-F238E27FC236}">
                <a16:creationId xmlns="" xmlns:a16="http://schemas.microsoft.com/office/drawing/2014/main" id="{CD71F8A1-E772-47DD-B933-178F30DC50F6}"/>
              </a:ext>
            </a:extLst>
          </p:cNvPr>
          <p:cNvSpPr>
            <a:spLocks noGrp="1" noChangeArrowheads="1"/>
          </p:cNvSpPr>
          <p:nvPr>
            <p:ph type="sldNum" sz="quarter" idx="11"/>
          </p:nvPr>
        </p:nvSpPr>
        <p:spPr>
          <a:ln/>
        </p:spPr>
        <p:txBody>
          <a:bodyPr/>
          <a:lstStyle>
            <a:lvl1pPr>
              <a:defRPr/>
            </a:lvl1pPr>
          </a:lstStyle>
          <a:p>
            <a:pPr>
              <a:defRPr/>
            </a:pPr>
            <a:fld id="{F8A92725-1DFE-4A2B-AFC3-B7409CEEA0E8}" type="slidenum">
              <a:rPr lang="en-US"/>
              <a:pPr>
                <a:defRPr/>
              </a:pPr>
              <a:t>‹#›</a:t>
            </a:fld>
            <a:endParaRPr lang="en-US"/>
          </a:p>
        </p:txBody>
      </p:sp>
      <p:sp>
        <p:nvSpPr>
          <p:cNvPr id="7" name="Rectangle 14">
            <a:extLst>
              <a:ext uri="{FF2B5EF4-FFF2-40B4-BE49-F238E27FC236}">
                <a16:creationId xmlns="" xmlns:a16="http://schemas.microsoft.com/office/drawing/2014/main" id="{3007931C-35F6-4E43-B2B9-CBB425DE165A}"/>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1136100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a:extLst>
              <a:ext uri="{FF2B5EF4-FFF2-40B4-BE49-F238E27FC236}">
                <a16:creationId xmlns="" xmlns:a16="http://schemas.microsoft.com/office/drawing/2014/main" id="{E3E834FA-AE11-47BE-87FC-C03FEB8B342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3">
            <a:extLst>
              <a:ext uri="{FF2B5EF4-FFF2-40B4-BE49-F238E27FC236}">
                <a16:creationId xmlns="" xmlns:a16="http://schemas.microsoft.com/office/drawing/2014/main" id="{4B068EB9-98B8-4A1D-A943-D10185E9ACEB}"/>
              </a:ext>
            </a:extLst>
          </p:cNvPr>
          <p:cNvSpPr>
            <a:spLocks noGrp="1" noChangeArrowheads="1"/>
          </p:cNvSpPr>
          <p:nvPr>
            <p:ph type="sldNum" sz="quarter" idx="11"/>
          </p:nvPr>
        </p:nvSpPr>
        <p:spPr>
          <a:ln/>
        </p:spPr>
        <p:txBody>
          <a:bodyPr/>
          <a:lstStyle>
            <a:lvl1pPr>
              <a:defRPr/>
            </a:lvl1pPr>
          </a:lstStyle>
          <a:p>
            <a:pPr>
              <a:defRPr/>
            </a:pPr>
            <a:fld id="{0BE0F0B8-B0E9-4BD1-BCBE-C356A52E54BD}" type="slidenum">
              <a:rPr lang="en-US"/>
              <a:pPr>
                <a:defRPr/>
              </a:pPr>
              <a:t>‹#›</a:t>
            </a:fld>
            <a:endParaRPr lang="en-US"/>
          </a:p>
        </p:txBody>
      </p:sp>
      <p:sp>
        <p:nvSpPr>
          <p:cNvPr id="7" name="Rectangle 14">
            <a:extLst>
              <a:ext uri="{FF2B5EF4-FFF2-40B4-BE49-F238E27FC236}">
                <a16:creationId xmlns="" xmlns:a16="http://schemas.microsoft.com/office/drawing/2014/main" id="{D4E504A3-80ED-45AF-BBB0-ED60F5153FF0}"/>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2390491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a:extLst>
              <a:ext uri="{FF2B5EF4-FFF2-40B4-BE49-F238E27FC236}">
                <a16:creationId xmlns="" xmlns:a16="http://schemas.microsoft.com/office/drawing/2014/main" id="{ED3D197A-AB11-484D-9DE3-872D8822A7B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 xmlns:a16="http://schemas.microsoft.com/office/drawing/2014/main" id="{EF5D9CEF-BB2A-411E-903A-86DCB0F4F0CB}"/>
              </a:ext>
            </a:extLst>
          </p:cNvPr>
          <p:cNvSpPr>
            <a:spLocks noGrp="1" noChangeArrowheads="1"/>
          </p:cNvSpPr>
          <p:nvPr>
            <p:ph type="sldNum" sz="quarter" idx="11"/>
          </p:nvPr>
        </p:nvSpPr>
        <p:spPr>
          <a:ln/>
        </p:spPr>
        <p:txBody>
          <a:bodyPr/>
          <a:lstStyle>
            <a:lvl1pPr>
              <a:defRPr/>
            </a:lvl1pPr>
          </a:lstStyle>
          <a:p>
            <a:pPr>
              <a:defRPr/>
            </a:pPr>
            <a:fld id="{17D2757F-89CE-4F15-8D56-537E1429A780}" type="slidenum">
              <a:rPr lang="en-US"/>
              <a:pPr>
                <a:defRPr/>
              </a:pPr>
              <a:t>‹#›</a:t>
            </a:fld>
            <a:endParaRPr lang="en-US"/>
          </a:p>
        </p:txBody>
      </p:sp>
      <p:sp>
        <p:nvSpPr>
          <p:cNvPr id="6" name="Rectangle 14">
            <a:extLst>
              <a:ext uri="{FF2B5EF4-FFF2-40B4-BE49-F238E27FC236}">
                <a16:creationId xmlns="" xmlns:a16="http://schemas.microsoft.com/office/drawing/2014/main" id="{9D8E3DC5-99C0-4867-9E32-EF6C34F72523}"/>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4261360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a:extLst>
              <a:ext uri="{FF2B5EF4-FFF2-40B4-BE49-F238E27FC236}">
                <a16:creationId xmlns="" xmlns:a16="http://schemas.microsoft.com/office/drawing/2014/main" id="{655E72BD-4B64-45C6-B007-95C14F3A658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 xmlns:a16="http://schemas.microsoft.com/office/drawing/2014/main" id="{A54F4BB7-09E1-4E98-9F63-3E87D13501D1}"/>
              </a:ext>
            </a:extLst>
          </p:cNvPr>
          <p:cNvSpPr>
            <a:spLocks noGrp="1" noChangeArrowheads="1"/>
          </p:cNvSpPr>
          <p:nvPr>
            <p:ph type="sldNum" sz="quarter" idx="11"/>
          </p:nvPr>
        </p:nvSpPr>
        <p:spPr>
          <a:ln/>
        </p:spPr>
        <p:txBody>
          <a:bodyPr/>
          <a:lstStyle>
            <a:lvl1pPr>
              <a:defRPr/>
            </a:lvl1pPr>
          </a:lstStyle>
          <a:p>
            <a:pPr>
              <a:defRPr/>
            </a:pPr>
            <a:fld id="{AB1844BF-85DD-402A-B630-2ECDD75F646E}" type="slidenum">
              <a:rPr lang="en-US"/>
              <a:pPr>
                <a:defRPr/>
              </a:pPr>
              <a:t>‹#›</a:t>
            </a:fld>
            <a:endParaRPr lang="en-US"/>
          </a:p>
        </p:txBody>
      </p:sp>
      <p:sp>
        <p:nvSpPr>
          <p:cNvPr id="6" name="Rectangle 14">
            <a:extLst>
              <a:ext uri="{FF2B5EF4-FFF2-40B4-BE49-F238E27FC236}">
                <a16:creationId xmlns="" xmlns:a16="http://schemas.microsoft.com/office/drawing/2014/main" id="{296F2F0A-B8B1-466B-9862-A180C2F6F713}"/>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 xmlns:p14="http://schemas.microsoft.com/office/powerpoint/2010/main" val="1788373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a:extLst>
              <a:ext uri="{FF2B5EF4-FFF2-40B4-BE49-F238E27FC236}">
                <a16:creationId xmlns="" xmlns:a16="http://schemas.microsoft.com/office/drawing/2014/main" id="{2F179576-146E-45AD-A724-DEDDCC46620D}"/>
              </a:ext>
            </a:extLst>
          </p:cNvPr>
          <p:cNvSpPr>
            <a:spLocks noGrp="1" noChangeArrowheads="1"/>
          </p:cNvSpPr>
          <p:nvPr>
            <p:ph type="dt" sz="half" idx="2"/>
          </p:nvPr>
        </p:nvSpPr>
        <p:spPr bwMode="auto">
          <a:xfrm>
            <a:off x="457200" y="6251575"/>
            <a:ext cx="2133600" cy="47625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75779" name="Rectangle 3">
            <a:extLst>
              <a:ext uri="{FF2B5EF4-FFF2-40B4-BE49-F238E27FC236}">
                <a16:creationId xmlns="" xmlns:a16="http://schemas.microsoft.com/office/drawing/2014/main" id="{768A75DD-2D77-41D4-8E8F-6513599BD731}"/>
              </a:ext>
            </a:extLst>
          </p:cNvPr>
          <p:cNvSpPr>
            <a:spLocks noGrp="1" noChangeArrowheads="1"/>
          </p:cNvSpPr>
          <p:nvPr>
            <p:ph type="sldNum" sz="quarter" idx="4"/>
          </p:nvPr>
        </p:nvSpPr>
        <p:spPr bwMode="auto">
          <a:xfrm>
            <a:off x="6553200" y="6248400"/>
            <a:ext cx="2133600" cy="47625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074B21D9-021D-483C-9FCD-2CF66DD2ECBB}" type="slidenum">
              <a:rPr lang="en-US"/>
              <a:pPr>
                <a:defRPr/>
              </a:pPr>
              <a:t>‹#›</a:t>
            </a:fld>
            <a:endParaRPr lang="en-US"/>
          </a:p>
        </p:txBody>
      </p:sp>
      <p:grpSp>
        <p:nvGrpSpPr>
          <p:cNvPr id="1028" name="Group 4">
            <a:extLst>
              <a:ext uri="{FF2B5EF4-FFF2-40B4-BE49-F238E27FC236}">
                <a16:creationId xmlns="" xmlns:a16="http://schemas.microsoft.com/office/drawing/2014/main" id="{307C3570-2EE5-4C05-98C1-D3F349CD7C4D}"/>
              </a:ext>
            </a:extLst>
          </p:cNvPr>
          <p:cNvGrpSpPr>
            <a:grpSpLocks/>
          </p:cNvGrpSpPr>
          <p:nvPr/>
        </p:nvGrpSpPr>
        <p:grpSpPr bwMode="auto">
          <a:xfrm>
            <a:off x="0" y="0"/>
            <a:ext cx="9140825" cy="6850063"/>
            <a:chOff x="0" y="0"/>
            <a:chExt cx="5758" cy="4315"/>
          </a:xfrm>
        </p:grpSpPr>
        <p:grpSp>
          <p:nvGrpSpPr>
            <p:cNvPr id="1032" name="Group 5">
              <a:extLst>
                <a:ext uri="{FF2B5EF4-FFF2-40B4-BE49-F238E27FC236}">
                  <a16:creationId xmlns="" xmlns:a16="http://schemas.microsoft.com/office/drawing/2014/main" id="{25D58C00-28BB-4633-ACBE-F7D134DD8A57}"/>
                </a:ext>
              </a:extLst>
            </p:cNvPr>
            <p:cNvGrpSpPr>
              <a:grpSpLocks/>
            </p:cNvGrpSpPr>
            <p:nvPr userDrawn="1"/>
          </p:nvGrpSpPr>
          <p:grpSpPr bwMode="auto">
            <a:xfrm>
              <a:off x="1728" y="2230"/>
              <a:ext cx="4027" cy="2085"/>
              <a:chOff x="1728" y="2230"/>
              <a:chExt cx="4027" cy="2085"/>
            </a:xfrm>
          </p:grpSpPr>
          <p:sp>
            <p:nvSpPr>
              <p:cNvPr id="75782" name="Freeform 6">
                <a:extLst>
                  <a:ext uri="{FF2B5EF4-FFF2-40B4-BE49-F238E27FC236}">
                    <a16:creationId xmlns="" xmlns:a16="http://schemas.microsoft.com/office/drawing/2014/main" id="{D1FA43A0-7801-46F1-B261-986433F35C45}"/>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p:spPr>
            <p:txBody>
              <a:bodyPr/>
              <a:lstStyle/>
              <a:p>
                <a:pPr>
                  <a:defRPr/>
                </a:pPr>
                <a:endParaRPr lang="en-US"/>
              </a:p>
            </p:txBody>
          </p:sp>
          <p:sp>
            <p:nvSpPr>
              <p:cNvPr id="75783" name="Freeform 7">
                <a:extLst>
                  <a:ext uri="{FF2B5EF4-FFF2-40B4-BE49-F238E27FC236}">
                    <a16:creationId xmlns="" xmlns:a16="http://schemas.microsoft.com/office/drawing/2014/main" id="{499A3E42-7FF8-496E-8E77-21F2A197121C}"/>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p:spPr>
            <p:txBody>
              <a:bodyPr/>
              <a:lstStyle/>
              <a:p>
                <a:pPr>
                  <a:defRPr/>
                </a:pPr>
                <a:endParaRPr lang="en-US"/>
              </a:p>
            </p:txBody>
          </p:sp>
          <p:sp>
            <p:nvSpPr>
              <p:cNvPr id="75784" name="Freeform 8">
                <a:extLst>
                  <a:ext uri="{FF2B5EF4-FFF2-40B4-BE49-F238E27FC236}">
                    <a16:creationId xmlns="" xmlns:a16="http://schemas.microsoft.com/office/drawing/2014/main" id="{0C77D136-DD08-47AD-98DC-AF0610F4B8F0}"/>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p:spPr>
            <p:txBody>
              <a:bodyPr/>
              <a:lstStyle/>
              <a:p>
                <a:pPr>
                  <a:defRPr/>
                </a:pPr>
                <a:endParaRPr lang="en-US"/>
              </a:p>
            </p:txBody>
          </p:sp>
          <p:sp>
            <p:nvSpPr>
              <p:cNvPr id="1038" name="Freeform 9">
                <a:extLst>
                  <a:ext uri="{FF2B5EF4-FFF2-40B4-BE49-F238E27FC236}">
                    <a16:creationId xmlns="" xmlns:a16="http://schemas.microsoft.com/office/drawing/2014/main" id="{24118BE8-5076-49BC-BC15-43A7AFF0BEC4}"/>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75786" name="Freeform 10">
                <a:extLst>
                  <a:ext uri="{FF2B5EF4-FFF2-40B4-BE49-F238E27FC236}">
                    <a16:creationId xmlns="" xmlns:a16="http://schemas.microsoft.com/office/drawing/2014/main" id="{B04802B8-FF30-4516-A665-A6B87DDB6D20}"/>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p:spPr>
            <p:txBody>
              <a:bodyPr/>
              <a:lstStyle/>
              <a:p>
                <a:pPr>
                  <a:defRPr/>
                </a:pPr>
                <a:endParaRPr lang="en-US"/>
              </a:p>
            </p:txBody>
          </p:sp>
        </p:grpSp>
        <p:sp>
          <p:nvSpPr>
            <p:cNvPr id="75787" name="Freeform 11">
              <a:extLst>
                <a:ext uri="{FF2B5EF4-FFF2-40B4-BE49-F238E27FC236}">
                  <a16:creationId xmlns="" xmlns:a16="http://schemas.microsoft.com/office/drawing/2014/main" id="{B306832F-3454-4203-8286-4C59A1A7F682}"/>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p:spPr>
          <p:txBody>
            <a:bodyPr/>
            <a:lstStyle/>
            <a:p>
              <a:pPr>
                <a:defRPr/>
              </a:pPr>
              <a:endParaRPr lang="en-US"/>
            </a:p>
          </p:txBody>
        </p:sp>
        <p:sp>
          <p:nvSpPr>
            <p:cNvPr id="1034" name="Freeform 12">
              <a:extLst>
                <a:ext uri="{FF2B5EF4-FFF2-40B4-BE49-F238E27FC236}">
                  <a16:creationId xmlns="" xmlns:a16="http://schemas.microsoft.com/office/drawing/2014/main" id="{D33A86D7-2E3C-464F-9E7F-1330E189AD23}"/>
                </a:ext>
              </a:extLst>
            </p:cNvPr>
            <p:cNvSpPr>
              <a:spLocks/>
            </p:cNvSpPr>
            <p:nvPr/>
          </p:nvSpPr>
          <p:spPr bwMode="hidden">
            <a:xfrm>
              <a:off x="0" y="0"/>
              <a:ext cx="5758" cy="1776"/>
            </a:xfrm>
            <a:custGeom>
              <a:avLst/>
              <a:gdLst>
                <a:gd name="T0" fmla="*/ 0 w 5740"/>
                <a:gd name="T1" fmla="*/ 0 h 1906"/>
                <a:gd name="T2" fmla="*/ 0 w 5740"/>
                <a:gd name="T3" fmla="*/ 661 h 1906"/>
                <a:gd name="T4" fmla="*/ 6016 w 5740"/>
                <a:gd name="T5" fmla="*/ 661 h 1906"/>
                <a:gd name="T6" fmla="*/ 6016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grpSp>
      <p:sp>
        <p:nvSpPr>
          <p:cNvPr id="75789" name="Rectangle 13">
            <a:extLst>
              <a:ext uri="{FF2B5EF4-FFF2-40B4-BE49-F238E27FC236}">
                <a16:creationId xmlns="" xmlns:a16="http://schemas.microsoft.com/office/drawing/2014/main" id="{1669AA37-83F3-417D-BA68-295A7FE2A308}"/>
              </a:ext>
            </a:extLst>
          </p:cNvPr>
          <p:cNvSpPr>
            <a:spLocks noGrp="1" noRot="1" noChangeArrowheads="1"/>
          </p:cNvSpPr>
          <p:nvPr>
            <p:ph type="title"/>
          </p:nvPr>
        </p:nvSpPr>
        <p:spPr bwMode="auto">
          <a:xfrm>
            <a:off x="457200" y="274638"/>
            <a:ext cx="8229600" cy="1143000"/>
          </a:xfrm>
          <a:prstGeom prst="rect">
            <a:avLst/>
          </a:prstGeom>
          <a:noFill/>
          <a:ln>
            <a:noFill/>
          </a:ln>
          <a:effectLs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5790" name="Rectangle 14">
            <a:extLst>
              <a:ext uri="{FF2B5EF4-FFF2-40B4-BE49-F238E27FC236}">
                <a16:creationId xmlns="" xmlns:a16="http://schemas.microsoft.com/office/drawing/2014/main" id="{66C5935C-DB97-4D08-9A6B-A18ADA9F010E}"/>
              </a:ext>
            </a:extLst>
          </p:cNvPr>
          <p:cNvSpPr>
            <a:spLocks noGrp="1" noChangeArrowheads="1"/>
          </p:cNvSpPr>
          <p:nvPr>
            <p:ph type="ftr" sz="quarter" idx="3"/>
          </p:nvPr>
        </p:nvSpPr>
        <p:spPr bwMode="auto">
          <a:xfrm>
            <a:off x="3124200" y="6248400"/>
            <a:ext cx="2895600" cy="47625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ctr" eaLnBrk="1" hangingPunct="1">
              <a:defRPr sz="1200">
                <a:latin typeface="Arial" charset="0"/>
              </a:defRPr>
            </a:lvl1pPr>
          </a:lstStyle>
          <a:p>
            <a:pPr>
              <a:defRPr/>
            </a:pPr>
            <a:endParaRPr lang="en-US"/>
          </a:p>
        </p:txBody>
      </p:sp>
      <p:sp>
        <p:nvSpPr>
          <p:cNvPr id="75791" name="Rectangle 15">
            <a:extLst>
              <a:ext uri="{FF2B5EF4-FFF2-40B4-BE49-F238E27FC236}">
                <a16:creationId xmlns="" xmlns:a16="http://schemas.microsoft.com/office/drawing/2014/main" id="{9F94E35E-96C7-494D-84FA-DC3F56ADD69B}"/>
              </a:ext>
            </a:extLst>
          </p:cNvPr>
          <p:cNvSpPr>
            <a:spLocks noGrp="1" noChangeArrowheads="1"/>
          </p:cNvSpPr>
          <p:nvPr>
            <p:ph type="body" idx="1"/>
          </p:nvPr>
        </p:nvSpPr>
        <p:spPr bwMode="auto">
          <a:xfrm>
            <a:off x="457200" y="1600200"/>
            <a:ext cx="8229600" cy="4525963"/>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dk2" tx1="lt1" bg2="dk1" tx2="lt2" accent1="accent1" accent2="accent2" accent3="accent3" accent4="accent4" accent5="accent5" accent6="accent6" hlink="hlink" folHlink="folHlink"/>
  <p:sldLayoutIdLst>
    <p:sldLayoutId id="2147483928"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hf hdr="0" ftr="0" dt="0"/>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anose="05000000000000000000"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anose="05000000000000000000"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laetitiastuder.files.wordpress.com/2014/10/11756976942.jp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businesscasestudies.co.uk/procter-gamble/creating-innovation-for-competitive-advantage/how-organisation-structure-supports-innovation.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 xmlns:a16="http://schemas.microsoft.com/office/drawing/2014/main" id="{8BCB4CE9-9350-4582-9188-73766234B0BA}"/>
              </a:ext>
            </a:extLst>
          </p:cNvPr>
          <p:cNvSpPr>
            <a:spLocks noGrp="1" noRot="1" noChangeArrowheads="1"/>
          </p:cNvSpPr>
          <p:nvPr>
            <p:ph type="title"/>
          </p:nvPr>
        </p:nvSpPr>
        <p:spPr>
          <a:xfrm>
            <a:off x="457199" y="289143"/>
            <a:ext cx="8229600" cy="1466850"/>
          </a:xfrm>
        </p:spPr>
        <p:txBody>
          <a:bodyPr/>
          <a:lstStyle/>
          <a:p>
            <a:r>
              <a:rPr lang="en-US" altLang="en-US" sz="3600" dirty="0">
                <a:effectLst/>
                <a:latin typeface="Bahnschrift SemiBold" panose="020B0502040204020203" pitchFamily="34" charset="0"/>
                <a:cs typeface="Aparajita" panose="020B0502040204020203" pitchFamily="18" charset="0"/>
              </a:rPr>
              <a:t>Customer Relationship Management (CRM) System </a:t>
            </a:r>
          </a:p>
        </p:txBody>
      </p:sp>
      <p:sp>
        <p:nvSpPr>
          <p:cNvPr id="23555" name="Rectangle 3">
            <a:extLst>
              <a:ext uri="{FF2B5EF4-FFF2-40B4-BE49-F238E27FC236}">
                <a16:creationId xmlns="" xmlns:a16="http://schemas.microsoft.com/office/drawing/2014/main" id="{BF58E7DE-50AB-47DA-9E7C-A6C41F273DDF}"/>
              </a:ext>
            </a:extLst>
          </p:cNvPr>
          <p:cNvSpPr>
            <a:spLocks noGrp="1" noChangeArrowheads="1"/>
          </p:cNvSpPr>
          <p:nvPr>
            <p:ph type="body" idx="1"/>
          </p:nvPr>
        </p:nvSpPr>
        <p:spPr>
          <a:xfrm>
            <a:off x="517633" y="5175580"/>
            <a:ext cx="8229600" cy="2087563"/>
          </a:xfrm>
        </p:spPr>
        <p:txBody>
          <a:bodyPr/>
          <a:lstStyle/>
          <a:p>
            <a:pPr marL="0" indent="0" algn="ctr" eaLnBrk="1" hangingPunct="1">
              <a:lnSpc>
                <a:spcPct val="80000"/>
              </a:lnSpc>
              <a:buClr>
                <a:schemeClr val="tx1"/>
              </a:buClr>
              <a:buFont typeface="Wingdings" panose="05000000000000000000" pitchFamily="2" charset="2"/>
              <a:buNone/>
              <a:defRPr/>
            </a:pPr>
            <a:r>
              <a:rPr lang="en-US" sz="3600" b="1" dirty="0">
                <a:latin typeface="Bahnschrift SemiBold" panose="020B0502040204020203" pitchFamily="34" charset="0"/>
              </a:rPr>
              <a:t>Presented by: </a:t>
            </a:r>
          </a:p>
          <a:p>
            <a:pPr marL="0" indent="0" algn="ctr" eaLnBrk="1" hangingPunct="1">
              <a:lnSpc>
                <a:spcPct val="80000"/>
              </a:lnSpc>
              <a:buClr>
                <a:schemeClr val="tx1"/>
              </a:buClr>
              <a:buFont typeface="Wingdings" panose="05000000000000000000" pitchFamily="2" charset="2"/>
              <a:buNone/>
              <a:defRPr/>
            </a:pPr>
            <a:r>
              <a:rPr lang="en-US" b="1" dirty="0" err="1">
                <a:latin typeface="Bahnschrift SemiBold" panose="020B0502040204020203" pitchFamily="34" charset="0"/>
              </a:rPr>
              <a:t>Saniya</a:t>
            </a:r>
            <a:r>
              <a:rPr lang="en-US" b="1" dirty="0">
                <a:latin typeface="Bahnschrift SemiBold" panose="020B0502040204020203" pitchFamily="34" charset="0"/>
              </a:rPr>
              <a:t> </a:t>
            </a:r>
            <a:r>
              <a:rPr lang="en-US" b="1" dirty="0" err="1" smtClean="0">
                <a:latin typeface="Bahnschrift SemiBold" panose="020B0502040204020203" pitchFamily="34" charset="0"/>
              </a:rPr>
              <a:t>Karim</a:t>
            </a:r>
            <a:endParaRPr lang="en-US" b="1" dirty="0">
              <a:latin typeface="Bahnschrift SemiBold" panose="020B0502040204020203" pitchFamily="34" charset="0"/>
            </a:endParaRPr>
          </a:p>
          <a:p>
            <a:pPr marL="0" indent="0" algn="ctr" eaLnBrk="1" hangingPunct="1">
              <a:lnSpc>
                <a:spcPct val="80000"/>
              </a:lnSpc>
              <a:buClr>
                <a:schemeClr val="tx1"/>
              </a:buClr>
              <a:buFont typeface="Wingdings" panose="05000000000000000000" pitchFamily="2" charset="2"/>
              <a:buNone/>
              <a:defRPr/>
            </a:pPr>
            <a:endParaRPr lang="en-US" sz="4400" b="1" dirty="0">
              <a:latin typeface="Times New Roman" pitchFamily="18" charset="0"/>
            </a:endParaRPr>
          </a:p>
        </p:txBody>
      </p:sp>
      <p:pic>
        <p:nvPicPr>
          <p:cNvPr id="3" name="Picture 2">
            <a:extLst>
              <a:ext uri="{FF2B5EF4-FFF2-40B4-BE49-F238E27FC236}">
                <a16:creationId xmlns="" xmlns:a16="http://schemas.microsoft.com/office/drawing/2014/main" id="{BCC383B6-DC3A-4AAD-ACC5-6349B65A9961}"/>
              </a:ext>
            </a:extLst>
          </p:cNvPr>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2379770" y="1750738"/>
            <a:ext cx="4505325" cy="3009900"/>
          </a:xfrm>
          <a:prstGeom prst="rect">
            <a:avLst/>
          </a:prstGeom>
        </p:spPr>
      </p:pic>
      <p:sp>
        <p:nvSpPr>
          <p:cNvPr id="2" name="Slide Number Placeholder 1">
            <a:extLst>
              <a:ext uri="{FF2B5EF4-FFF2-40B4-BE49-F238E27FC236}">
                <a16:creationId xmlns="" xmlns:a16="http://schemas.microsoft.com/office/drawing/2014/main" id="{97D96CB6-1476-4DBE-A9DD-673680C67BA5}"/>
              </a:ext>
            </a:extLst>
          </p:cNvPr>
          <p:cNvSpPr>
            <a:spLocks noGrp="1"/>
          </p:cNvSpPr>
          <p:nvPr>
            <p:ph type="sldNum" sz="quarter" idx="11"/>
          </p:nvPr>
        </p:nvSpPr>
        <p:spPr/>
        <p:txBody>
          <a:bodyPr/>
          <a:lstStyle/>
          <a:p>
            <a:pPr>
              <a:defRPr/>
            </a:pPr>
            <a:fld id="{00109D41-9F8F-4230-AD96-53CDD5A4A23C}" type="slidenum">
              <a:rPr lang="en-US" smtClean="0"/>
              <a:pPr>
                <a:defRPr/>
              </a:pPr>
              <a:t>1</a:t>
            </a:fld>
            <a:endParaRPr lang="en-US"/>
          </a:p>
        </p:txBody>
      </p:sp>
    </p:spTree>
  </p:cSld>
  <p:clrMapOvr>
    <a:masterClrMapping/>
  </p:clrMapOvr>
  <p:transition spd="slow">
    <p:circl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533400"/>
            <a:ext cx="4419600" cy="6019800"/>
          </a:xfrm>
        </p:spPr>
        <p:txBody>
          <a:bodyPr/>
          <a:lstStyle/>
          <a:p>
            <a:pPr>
              <a:buNone/>
            </a:pPr>
            <a:r>
              <a:rPr lang="en-GB" b="1" i="1" dirty="0" smtClean="0"/>
              <a:t>“You need to have a clear journey and a solid and inspiring business plan that builds engagement with all your major stakeholders – customers, staff and shareholders”. – </a:t>
            </a:r>
            <a:r>
              <a:rPr lang="en-GB" b="1" dirty="0" smtClean="0"/>
              <a:t>Mike Barry </a:t>
            </a:r>
          </a:p>
          <a:p>
            <a:pPr algn="ctr">
              <a:buNone/>
            </a:pPr>
            <a:r>
              <a:rPr lang="en-GB" b="1" dirty="0" smtClean="0"/>
              <a:t>   </a:t>
            </a:r>
            <a:r>
              <a:rPr lang="en-GB" sz="2400" b="1" dirty="0" smtClean="0"/>
              <a:t>Director of Plan A, Marks &amp; Spencer</a:t>
            </a:r>
          </a:p>
          <a:p>
            <a:endParaRPr lang="en-GB" dirty="0"/>
          </a:p>
        </p:txBody>
      </p:sp>
      <p:sp>
        <p:nvSpPr>
          <p:cNvPr id="4" name="Slide Number Placeholder 3"/>
          <p:cNvSpPr>
            <a:spLocks noGrp="1"/>
          </p:cNvSpPr>
          <p:nvPr>
            <p:ph type="sldNum" sz="quarter" idx="11"/>
          </p:nvPr>
        </p:nvSpPr>
        <p:spPr/>
        <p:txBody>
          <a:bodyPr/>
          <a:lstStyle/>
          <a:p>
            <a:pPr>
              <a:defRPr/>
            </a:pPr>
            <a:fld id="{00109D41-9F8F-4230-AD96-53CDD5A4A23C}" type="slidenum">
              <a:rPr lang="en-US" smtClean="0"/>
              <a:pPr>
                <a:defRPr/>
              </a:pPr>
              <a:t>2</a:t>
            </a:fld>
            <a:endParaRPr lang="en-US"/>
          </a:p>
        </p:txBody>
      </p:sp>
      <p:pic>
        <p:nvPicPr>
          <p:cNvPr id="1026" name="Picture 2" descr="mike barry"/>
          <p:cNvPicPr>
            <a:picLocks noChangeAspect="1" noChangeArrowheads="1"/>
          </p:cNvPicPr>
          <p:nvPr/>
        </p:nvPicPr>
        <p:blipFill>
          <a:blip r:embed="rId3" cstate="print"/>
          <a:srcRect/>
          <a:stretch>
            <a:fillRect/>
          </a:stretch>
        </p:blipFill>
        <p:spPr bwMode="auto">
          <a:xfrm>
            <a:off x="5257800" y="990600"/>
            <a:ext cx="3337965" cy="4648200"/>
          </a:xfrm>
          <a:prstGeom prst="rect">
            <a:avLst/>
          </a:prstGeom>
          <a:noFill/>
        </p:spPr>
      </p:pic>
      <p:sp>
        <p:nvSpPr>
          <p:cNvPr id="6" name="TextBox 5"/>
          <p:cNvSpPr txBox="1"/>
          <p:nvPr/>
        </p:nvSpPr>
        <p:spPr>
          <a:xfrm>
            <a:off x="3429000" y="6488668"/>
            <a:ext cx="2667000" cy="338554"/>
          </a:xfrm>
          <a:prstGeom prst="rect">
            <a:avLst/>
          </a:prstGeom>
          <a:noFill/>
        </p:spPr>
        <p:txBody>
          <a:bodyPr wrap="square" rtlCol="0">
            <a:spAutoFit/>
          </a:bodyPr>
          <a:lstStyle/>
          <a:p>
            <a:r>
              <a:rPr lang="en-GB" sz="1600" dirty="0" smtClean="0"/>
              <a:t>(Singleton, 2019)</a:t>
            </a:r>
            <a:endParaRPr lang="en-GB" sz="16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GB" dirty="0" err="1" smtClean="0"/>
              <a:t>McKinsey’s</a:t>
            </a:r>
            <a:r>
              <a:rPr lang="en-GB" dirty="0" smtClean="0"/>
              <a:t> 7S Framework</a:t>
            </a:r>
            <a:endParaRPr lang="en-GB" dirty="0"/>
          </a:p>
        </p:txBody>
      </p:sp>
      <p:sp>
        <p:nvSpPr>
          <p:cNvPr id="4" name="Slide Number Placeholder 3"/>
          <p:cNvSpPr>
            <a:spLocks noGrp="1"/>
          </p:cNvSpPr>
          <p:nvPr>
            <p:ph type="sldNum" sz="quarter" idx="11"/>
          </p:nvPr>
        </p:nvSpPr>
        <p:spPr/>
        <p:txBody>
          <a:bodyPr/>
          <a:lstStyle/>
          <a:p>
            <a:pPr>
              <a:defRPr/>
            </a:pPr>
            <a:fld id="{00109D41-9F8F-4230-AD96-53CDD5A4A23C}" type="slidenum">
              <a:rPr lang="en-US" smtClean="0"/>
              <a:pPr>
                <a:defRPr/>
              </a:pPr>
              <a:t>3</a:t>
            </a:fld>
            <a:endParaRPr lang="en-US"/>
          </a:p>
        </p:txBody>
      </p:sp>
      <p:pic>
        <p:nvPicPr>
          <p:cNvPr id="6" name="Content Placeholder 5" descr="The McKinsey 7S Model"/>
          <p:cNvPicPr>
            <a:picLocks noGrp="1"/>
          </p:cNvPicPr>
          <p:nvPr>
            <p:ph idx="1"/>
          </p:nvPr>
        </p:nvPicPr>
        <p:blipFill>
          <a:blip r:embed="rId2" cstate="print"/>
          <a:srcRect t="10606"/>
          <a:stretch>
            <a:fillRect/>
          </a:stretch>
        </p:blipFill>
        <p:spPr bwMode="auto">
          <a:xfrm>
            <a:off x="1295400" y="1524000"/>
            <a:ext cx="6781800" cy="4495800"/>
          </a:xfrm>
          <a:prstGeom prst="rect">
            <a:avLst/>
          </a:prstGeom>
          <a:noFill/>
          <a:ln w="9525">
            <a:noFill/>
            <a:miter lim="800000"/>
            <a:headEnd/>
            <a:tailEnd/>
          </a:ln>
        </p:spPr>
      </p:pic>
      <p:sp>
        <p:nvSpPr>
          <p:cNvPr id="7" name="TextBox 6"/>
          <p:cNvSpPr txBox="1"/>
          <p:nvPr/>
        </p:nvSpPr>
        <p:spPr>
          <a:xfrm>
            <a:off x="5410200" y="6488668"/>
            <a:ext cx="3505200" cy="369332"/>
          </a:xfrm>
          <a:prstGeom prst="rect">
            <a:avLst/>
          </a:prstGeom>
          <a:noFill/>
        </p:spPr>
        <p:txBody>
          <a:bodyPr wrap="square" rtlCol="0">
            <a:spAutoFit/>
          </a:bodyPr>
          <a:lstStyle/>
          <a:p>
            <a:r>
              <a:rPr lang="en-GB" dirty="0" smtClean="0"/>
              <a:t>(</a:t>
            </a:r>
            <a:r>
              <a:rPr lang="en-GB" dirty="0" err="1" smtClean="0"/>
              <a:t>McKinsey</a:t>
            </a:r>
            <a:r>
              <a:rPr lang="en-GB" dirty="0" smtClean="0"/>
              <a:t> &amp; Company, 2019)</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lstStyle/>
          <a:p>
            <a:pPr>
              <a:buFont typeface="Wingdings" pitchFamily="2" charset="2"/>
              <a:buChar char="Ø"/>
            </a:pPr>
            <a:r>
              <a:rPr lang="en-GB" dirty="0" smtClean="0"/>
              <a:t>Whilst models of organisational efficiency go in and out of fashion, </a:t>
            </a:r>
            <a:r>
              <a:rPr lang="en-GB" dirty="0" err="1" smtClean="0"/>
              <a:t>McKinsey’s</a:t>
            </a:r>
            <a:r>
              <a:rPr lang="en-GB" dirty="0" smtClean="0"/>
              <a:t> 7S framework has continued to linger. Developed around 1980 by Tom Peters and Robert Waterman.</a:t>
            </a:r>
          </a:p>
          <a:p>
            <a:pPr>
              <a:buFont typeface="Wingdings" pitchFamily="2" charset="2"/>
              <a:buChar char="Ø"/>
            </a:pPr>
            <a:endParaRPr lang="en-GB" dirty="0" smtClean="0"/>
          </a:p>
          <a:p>
            <a:pPr>
              <a:buFont typeface="Wingdings" pitchFamily="2" charset="2"/>
              <a:buChar char="Ø"/>
            </a:pPr>
            <a:r>
              <a:rPr lang="en-GB" dirty="0" smtClean="0"/>
              <a:t>Is a resourceful model largely used for strategy execution and management change. It’s a trouble-free way of getting in sync the different organisational elements</a:t>
            </a:r>
          </a:p>
          <a:p>
            <a:endParaRPr lang="en-GB" dirty="0"/>
          </a:p>
        </p:txBody>
      </p:sp>
      <p:sp>
        <p:nvSpPr>
          <p:cNvPr id="4" name="Slide Number Placeholder 3"/>
          <p:cNvSpPr>
            <a:spLocks noGrp="1"/>
          </p:cNvSpPr>
          <p:nvPr>
            <p:ph type="sldNum" sz="quarter" idx="11"/>
          </p:nvPr>
        </p:nvSpPr>
        <p:spPr/>
        <p:txBody>
          <a:bodyPr/>
          <a:lstStyle/>
          <a:p>
            <a:pPr>
              <a:defRPr/>
            </a:pPr>
            <a:fld id="{00109D41-9F8F-4230-AD96-53CDD5A4A23C}" type="slidenum">
              <a:rPr lang="en-US" smtClean="0"/>
              <a:pPr>
                <a:defRPr/>
              </a:pPr>
              <a:t>4</a:t>
            </a:fld>
            <a:endParaRPr lang="en-US"/>
          </a:p>
        </p:txBody>
      </p:sp>
      <p:sp>
        <p:nvSpPr>
          <p:cNvPr id="5" name="TextBox 4"/>
          <p:cNvSpPr txBox="1"/>
          <p:nvPr/>
        </p:nvSpPr>
        <p:spPr>
          <a:xfrm>
            <a:off x="5943600" y="6172200"/>
            <a:ext cx="2438400" cy="369332"/>
          </a:xfrm>
          <a:prstGeom prst="rect">
            <a:avLst/>
          </a:prstGeom>
          <a:noFill/>
        </p:spPr>
        <p:txBody>
          <a:bodyPr wrap="square" rtlCol="0">
            <a:spAutoFit/>
          </a:bodyPr>
          <a:lstStyle/>
          <a:p>
            <a:r>
              <a:rPr lang="en-GB" dirty="0" smtClean="0"/>
              <a:t>(</a:t>
            </a:r>
            <a:r>
              <a:rPr lang="en-GB" dirty="0" err="1" smtClean="0"/>
              <a:t>Mindtools.com</a:t>
            </a:r>
            <a:r>
              <a:rPr lang="en-GB" dirty="0" smtClean="0"/>
              <a:t>, 2019)</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defRPr/>
            </a:pPr>
            <a:fld id="{00109D41-9F8F-4230-AD96-53CDD5A4A23C}" type="slidenum">
              <a:rPr lang="en-US" smtClean="0"/>
              <a:pPr>
                <a:defRPr/>
              </a:pPr>
              <a:t>5</a:t>
            </a:fld>
            <a:endParaRPr lang="en-US"/>
          </a:p>
        </p:txBody>
      </p:sp>
      <p:pic>
        <p:nvPicPr>
          <p:cNvPr id="5" name="Content Placeholder 4" descr="(g) Old and current structure of Marks &amp; Spencer">
            <a:hlinkClick r:id="rId2"/>
          </p:cNvPr>
          <p:cNvPicPr>
            <a:picLocks noGrp="1"/>
          </p:cNvPicPr>
          <p:nvPr>
            <p:ph idx="1"/>
          </p:nvPr>
        </p:nvPicPr>
        <p:blipFill>
          <a:blip r:embed="rId3" cstate="print"/>
          <a:srcRect/>
          <a:stretch>
            <a:fillRect/>
          </a:stretch>
        </p:blipFill>
        <p:spPr bwMode="auto">
          <a:xfrm>
            <a:off x="457200" y="3124200"/>
            <a:ext cx="8305800" cy="3352800"/>
          </a:xfrm>
          <a:prstGeom prst="rect">
            <a:avLst/>
          </a:prstGeom>
          <a:noFill/>
          <a:ln w="9525">
            <a:noFill/>
            <a:miter lim="800000"/>
            <a:headEnd/>
            <a:tailEnd/>
          </a:ln>
        </p:spPr>
      </p:pic>
      <p:sp>
        <p:nvSpPr>
          <p:cNvPr id="6" name="TextBox 5"/>
          <p:cNvSpPr txBox="1"/>
          <p:nvPr/>
        </p:nvSpPr>
        <p:spPr>
          <a:xfrm>
            <a:off x="533400" y="533400"/>
            <a:ext cx="8077200" cy="2308324"/>
          </a:xfrm>
          <a:prstGeom prst="rect">
            <a:avLst/>
          </a:prstGeom>
          <a:noFill/>
        </p:spPr>
        <p:txBody>
          <a:bodyPr wrap="square" rtlCol="0">
            <a:spAutoFit/>
          </a:bodyPr>
          <a:lstStyle/>
          <a:p>
            <a:r>
              <a:rPr lang="en-GB" sz="2400" dirty="0" smtClean="0"/>
              <a:t>The model followed by the multinational British retailer M&amp;S illustrates the idea of hierarchical structure. However due to the high level of competition within the retail industry in the UK, M&amp;S main strategy has been redefined to focus more on innovation and customer service’s quality (Business Case Studies, 2014) .</a:t>
            </a: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641EB82C-860C-44E6-AF86-AC453577D115}"/>
              </a:ext>
            </a:extLst>
          </p:cNvPr>
          <p:cNvSpPr txBox="1"/>
          <p:nvPr/>
        </p:nvSpPr>
        <p:spPr>
          <a:xfrm>
            <a:off x="762000" y="1482531"/>
            <a:ext cx="7620000" cy="954107"/>
          </a:xfrm>
          <a:prstGeom prst="rect">
            <a:avLst/>
          </a:prstGeom>
          <a:noFill/>
        </p:spPr>
        <p:txBody>
          <a:bodyPr wrap="square" rtlCol="0">
            <a:spAutoFit/>
          </a:bodyPr>
          <a:lstStyle/>
          <a:p>
            <a:pPr marL="342900" lvl="0" indent="-342900" eaLnBrk="1" hangingPunct="1">
              <a:spcBef>
                <a:spcPct val="20000"/>
              </a:spcBef>
              <a:buClr>
                <a:srgbClr val="FFFFFF"/>
              </a:buClr>
              <a:buSzPct val="70000"/>
              <a:buFont typeface="Wingdings" panose="05000000000000000000" pitchFamily="2" charset="2"/>
              <a:buChar char="Ø"/>
              <a:defRPr/>
            </a:pPr>
            <a:r>
              <a:rPr lang="en-US" sz="2800" kern="0" dirty="0">
                <a:solidFill>
                  <a:srgbClr val="FFFFFF"/>
                </a:solidFill>
                <a:effectLst>
                  <a:outerShdw blurRad="38100" dist="38100" dir="2700000" algn="tl">
                    <a:srgbClr val="000000"/>
                  </a:outerShdw>
                </a:effectLst>
              </a:rPr>
              <a:t>Marks and Spencer CRM system has different strengths and weaknesses.</a:t>
            </a:r>
          </a:p>
        </p:txBody>
      </p:sp>
      <p:sp>
        <p:nvSpPr>
          <p:cNvPr id="5" name="Rectangle 4">
            <a:extLst>
              <a:ext uri="{FF2B5EF4-FFF2-40B4-BE49-F238E27FC236}">
                <a16:creationId xmlns="" xmlns:a16="http://schemas.microsoft.com/office/drawing/2014/main" id="{B9D518BF-4415-40D1-97B9-42E8C68AA365}"/>
              </a:ext>
            </a:extLst>
          </p:cNvPr>
          <p:cNvSpPr/>
          <p:nvPr/>
        </p:nvSpPr>
        <p:spPr>
          <a:xfrm>
            <a:off x="3671753" y="457200"/>
            <a:ext cx="1800493" cy="769441"/>
          </a:xfrm>
          <a:prstGeom prst="rect">
            <a:avLst/>
          </a:prstGeom>
        </p:spPr>
        <p:txBody>
          <a:bodyPr wrap="none">
            <a:spAutoFit/>
          </a:bodyPr>
          <a:lstStyle/>
          <a:p>
            <a:r>
              <a:rPr lang="en-US" sz="4400" b="1" kern="0" dirty="0">
                <a:solidFill>
                  <a:srgbClr val="E5E5FF"/>
                </a:solidFill>
                <a:effectLst>
                  <a:outerShdw blurRad="38100" dist="38100" dir="2700000" algn="tl">
                    <a:srgbClr val="000000"/>
                  </a:outerShdw>
                </a:effectLst>
                <a:ea typeface="+mj-ea"/>
                <a:cs typeface="+mj-cs"/>
              </a:rPr>
              <a:t>Task </a:t>
            </a:r>
            <a:r>
              <a:rPr lang="en-US" sz="4400" b="1" kern="0" dirty="0" smtClean="0">
                <a:solidFill>
                  <a:srgbClr val="E5E5FF"/>
                </a:solidFill>
                <a:effectLst>
                  <a:outerShdw blurRad="38100" dist="38100" dir="2700000" algn="tl">
                    <a:srgbClr val="000000"/>
                  </a:outerShdw>
                </a:effectLst>
                <a:ea typeface="+mj-ea"/>
                <a:cs typeface="+mj-cs"/>
              </a:rPr>
              <a:t>6</a:t>
            </a:r>
            <a:endParaRPr lang="en-GB" dirty="0"/>
          </a:p>
        </p:txBody>
      </p:sp>
      <p:pic>
        <p:nvPicPr>
          <p:cNvPr id="2" name="Picture 1">
            <a:extLst>
              <a:ext uri="{FF2B5EF4-FFF2-40B4-BE49-F238E27FC236}">
                <a16:creationId xmlns="" xmlns:a16="http://schemas.microsoft.com/office/drawing/2014/main" id="{E8640F65-4C9B-4F87-8971-B1C1F74B6F6B}"/>
              </a:ext>
            </a:extLst>
          </p:cNvPr>
          <p:cNvPicPr>
            <a:picLocks noChangeAspect="1"/>
          </p:cNvPicPr>
          <p:nvPr/>
        </p:nvPicPr>
        <p:blipFill>
          <a:blip r:embed="rId3" cstate="print"/>
          <a:stretch>
            <a:fillRect/>
          </a:stretch>
        </p:blipFill>
        <p:spPr>
          <a:xfrm>
            <a:off x="5105400" y="2594293"/>
            <a:ext cx="3791696" cy="3806507"/>
          </a:xfrm>
          <a:prstGeom prst="rect">
            <a:avLst/>
          </a:prstGeom>
        </p:spPr>
      </p:pic>
      <p:sp>
        <p:nvSpPr>
          <p:cNvPr id="3" name="TextBox 2">
            <a:extLst>
              <a:ext uri="{FF2B5EF4-FFF2-40B4-BE49-F238E27FC236}">
                <a16:creationId xmlns="" xmlns:a16="http://schemas.microsoft.com/office/drawing/2014/main" id="{B50BD781-9EFE-4EDD-9406-2E64C912A3E0}"/>
              </a:ext>
            </a:extLst>
          </p:cNvPr>
          <p:cNvSpPr txBox="1"/>
          <p:nvPr/>
        </p:nvSpPr>
        <p:spPr>
          <a:xfrm>
            <a:off x="762000" y="2897869"/>
            <a:ext cx="4267200" cy="3046988"/>
          </a:xfrm>
          <a:prstGeom prst="rect">
            <a:avLst/>
          </a:prstGeom>
          <a:noFill/>
        </p:spPr>
        <p:txBody>
          <a:bodyPr wrap="square" rtlCol="0">
            <a:spAutoFit/>
          </a:bodyPr>
          <a:lstStyle/>
          <a:p>
            <a:pPr marL="342900" lvl="0" indent="-342900" eaLnBrk="1" hangingPunct="1">
              <a:spcBef>
                <a:spcPct val="20000"/>
              </a:spcBef>
              <a:buClr>
                <a:srgbClr val="FFFFFF"/>
              </a:buClr>
              <a:buSzPct val="70000"/>
              <a:buFont typeface="Wingdings" panose="05000000000000000000" pitchFamily="2" charset="2"/>
              <a:buChar char="Ø"/>
              <a:defRPr/>
            </a:pPr>
            <a:r>
              <a:rPr lang="en-US" sz="3200" kern="0" dirty="0">
                <a:solidFill>
                  <a:srgbClr val="FFFFFF"/>
                </a:solidFill>
                <a:effectLst>
                  <a:outerShdw blurRad="38100" dist="38100" dir="2700000" algn="tl">
                    <a:srgbClr val="000000"/>
                  </a:outerShdw>
                </a:effectLst>
              </a:rPr>
              <a:t>The customer loyalty ladder Of Mark and Spencer is developing with customers being ranked as depicted below.</a:t>
            </a:r>
          </a:p>
        </p:txBody>
      </p:sp>
    </p:spTree>
    <p:extLst>
      <p:ext uri="{BB962C8B-B14F-4D97-AF65-F5344CB8AC3E}">
        <p14:creationId xmlns="" xmlns:p14="http://schemas.microsoft.com/office/powerpoint/2010/main" val="1789597395"/>
      </p:ext>
    </p:extLst>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0832DD6-7707-4B77-AD46-8120F2D8707E}"/>
              </a:ext>
            </a:extLst>
          </p:cNvPr>
          <p:cNvSpPr>
            <a:spLocks noGrp="1"/>
          </p:cNvSpPr>
          <p:nvPr>
            <p:ph idx="1"/>
          </p:nvPr>
        </p:nvSpPr>
        <p:spPr>
          <a:xfrm>
            <a:off x="457200" y="2390536"/>
            <a:ext cx="8229600" cy="4724400"/>
          </a:xfrm>
        </p:spPr>
        <p:txBody>
          <a:bodyPr/>
          <a:lstStyle/>
          <a:p>
            <a:pPr lvl="0" eaLnBrk="1" hangingPunct="1">
              <a:buClr>
                <a:srgbClr val="FFFFFF"/>
              </a:buClr>
              <a:buFont typeface="Wingdings" panose="05000000000000000000" pitchFamily="2" charset="2"/>
              <a:buChar char="Ø"/>
              <a:defRPr/>
            </a:pPr>
            <a:endParaRPr lang="en-US" dirty="0">
              <a:solidFill>
                <a:srgbClr val="FFFFFF"/>
              </a:solidFill>
              <a:latin typeface="Times New Roman" pitchFamily="18" charset="0"/>
            </a:endParaRPr>
          </a:p>
          <a:p>
            <a:endParaRPr lang="en-GB" dirty="0"/>
          </a:p>
        </p:txBody>
      </p:sp>
      <p:sp>
        <p:nvSpPr>
          <p:cNvPr id="4" name="Rectangle 3">
            <a:extLst>
              <a:ext uri="{FF2B5EF4-FFF2-40B4-BE49-F238E27FC236}">
                <a16:creationId xmlns="" xmlns:a16="http://schemas.microsoft.com/office/drawing/2014/main" id="{65B47262-3834-43F5-A521-9AD409C5A9AB}"/>
              </a:ext>
            </a:extLst>
          </p:cNvPr>
          <p:cNvSpPr/>
          <p:nvPr/>
        </p:nvSpPr>
        <p:spPr>
          <a:xfrm>
            <a:off x="1085850" y="315530"/>
            <a:ext cx="6972300" cy="1446550"/>
          </a:xfrm>
          <a:prstGeom prst="rect">
            <a:avLst/>
          </a:prstGeom>
        </p:spPr>
        <p:txBody>
          <a:bodyPr wrap="square">
            <a:spAutoFit/>
          </a:bodyPr>
          <a:lstStyle/>
          <a:p>
            <a:pPr lvl="0" algn="ctr"/>
            <a:r>
              <a:rPr lang="en-GB" sz="4400" b="1" dirty="0">
                <a:solidFill>
                  <a:srgbClr val="FFFFFF"/>
                </a:solidFill>
              </a:rPr>
              <a:t>Marks and Spencer SWOT Analysis</a:t>
            </a:r>
          </a:p>
        </p:txBody>
      </p:sp>
      <p:pic>
        <p:nvPicPr>
          <p:cNvPr id="1028" name="Picture 4" descr="Related image">
            <a:extLst>
              <a:ext uri="{FF2B5EF4-FFF2-40B4-BE49-F238E27FC236}">
                <a16:creationId xmlns="" xmlns:a16="http://schemas.microsoft.com/office/drawing/2014/main" id="{80724502-A08F-4D01-8826-D182B09F7A30}"/>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914400" y="1903750"/>
            <a:ext cx="6629400" cy="4419600"/>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75FB91B5-0EC3-4C80-8DFC-8669C20E2B68}"/>
              </a:ext>
            </a:extLst>
          </p:cNvPr>
          <p:cNvSpPr txBox="1"/>
          <p:nvPr/>
        </p:nvSpPr>
        <p:spPr>
          <a:xfrm>
            <a:off x="1371600" y="6465020"/>
            <a:ext cx="7600950" cy="369332"/>
          </a:xfrm>
          <a:prstGeom prst="rect">
            <a:avLst/>
          </a:prstGeom>
          <a:noFill/>
        </p:spPr>
        <p:txBody>
          <a:bodyPr wrap="square" rtlCol="0">
            <a:spAutoFit/>
          </a:bodyPr>
          <a:lstStyle/>
          <a:p>
            <a:r>
              <a:rPr lang="en-GB" sz="1400" dirty="0">
                <a:latin typeface="Open Sans"/>
              </a:rPr>
              <a:t>(Breaking Belize News-The Leading Online News Source of Belize, 2019</a:t>
            </a:r>
            <a:r>
              <a:rPr lang="en-GB" dirty="0">
                <a:latin typeface="Open Sans"/>
              </a:rPr>
              <a:t>)</a:t>
            </a:r>
            <a:endParaRPr lang="en-GB" dirty="0"/>
          </a:p>
        </p:txBody>
      </p:sp>
    </p:spTree>
    <p:extLst>
      <p:ext uri="{BB962C8B-B14F-4D97-AF65-F5344CB8AC3E}">
        <p14:creationId xmlns="" xmlns:p14="http://schemas.microsoft.com/office/powerpoint/2010/main" val="2231759958"/>
      </p:ext>
    </p:extLst>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plus(in)">
                                      <p:cBhvr>
                                        <p:cTn id="7"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 xmlns:a16="http://schemas.microsoft.com/office/drawing/2014/main" id="{8FE7D052-000D-463D-AEA2-4DD63CBAEDBC}"/>
              </a:ext>
            </a:extLst>
          </p:cNvPr>
          <p:cNvSpPr>
            <a:spLocks noGrp="1" noChangeArrowheads="1"/>
          </p:cNvSpPr>
          <p:nvPr>
            <p:ph type="body" idx="1"/>
          </p:nvPr>
        </p:nvSpPr>
        <p:spPr>
          <a:xfrm>
            <a:off x="381000" y="533400"/>
            <a:ext cx="8229600" cy="5516562"/>
          </a:xfrm>
        </p:spPr>
        <p:txBody>
          <a:bodyPr/>
          <a:lstStyle/>
          <a:p>
            <a:pPr marL="0" lvl="0" indent="0" eaLnBrk="1" hangingPunct="1">
              <a:buClr>
                <a:srgbClr val="FFFFFF"/>
              </a:buClr>
              <a:buNone/>
              <a:defRPr/>
            </a:pPr>
            <a:r>
              <a:rPr lang="en-US" sz="2800" u="sng" dirty="0" smtClean="0">
                <a:solidFill>
                  <a:srgbClr val="FFFFFF"/>
                </a:solidFill>
                <a:latin typeface="Times New Roman" panose="02020603050405020304" pitchFamily="18" charset="0"/>
              </a:rPr>
              <a:t>Strengths</a:t>
            </a:r>
            <a:endParaRPr lang="en-US" sz="2800" u="sng" dirty="0">
              <a:solidFill>
                <a:srgbClr val="FFFFFF"/>
              </a:solidFill>
              <a:latin typeface="Times New Roman" panose="02020603050405020304" pitchFamily="18" charset="0"/>
            </a:endParaRP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rPr>
              <a:t>Use of an innovative and digital-based model.</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rPr>
              <a:t>It gives customers real-time feedback on their enquiries.</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rPr>
              <a:t>It has a developing customer loyalty ladder. </a:t>
            </a:r>
          </a:p>
          <a:p>
            <a:pPr marL="0" lvl="0" indent="0" eaLnBrk="1" hangingPunct="1">
              <a:buClr>
                <a:srgbClr val="FFFFFF"/>
              </a:buClr>
              <a:buNone/>
              <a:defRPr/>
            </a:pPr>
            <a:endParaRPr lang="en-US" sz="2800" dirty="0">
              <a:solidFill>
                <a:srgbClr val="FFFFFF"/>
              </a:solidFill>
              <a:latin typeface="Times New Roman" panose="02020603050405020304" pitchFamily="18" charset="0"/>
            </a:endParaRPr>
          </a:p>
          <a:p>
            <a:pPr marL="0" lvl="0" indent="0" eaLnBrk="1" hangingPunct="1">
              <a:buClr>
                <a:srgbClr val="FFFFFF"/>
              </a:buClr>
              <a:buNone/>
              <a:defRPr/>
            </a:pPr>
            <a:r>
              <a:rPr lang="en-US" sz="2800" u="sng" dirty="0" smtClean="0">
                <a:solidFill>
                  <a:srgbClr val="FFFFFF"/>
                </a:solidFill>
                <a:latin typeface="Times New Roman" pitchFamily="18" charset="0"/>
              </a:rPr>
              <a:t>Weaknesses</a:t>
            </a:r>
            <a:endParaRPr lang="en-US" sz="2800" u="sng" dirty="0">
              <a:solidFill>
                <a:srgbClr val="FFFFFF"/>
              </a:solidFill>
              <a:latin typeface="Times New Roman" pitchFamily="18" charset="0"/>
            </a:endParaRP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itchFamily="18" charset="0"/>
              </a:rPr>
              <a:t>It is purely digital and thus, prone to system failure. </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itchFamily="18" charset="0"/>
              </a:rPr>
              <a:t>The CRM strategy employed by the company is undifferentiated and thus, has the risk of imitation. </a:t>
            </a:r>
          </a:p>
          <a:p>
            <a:pPr marL="0" indent="0" eaLnBrk="1" hangingPunct="1">
              <a:buClr>
                <a:schemeClr val="tx1"/>
              </a:buClr>
              <a:buNone/>
              <a:defRPr/>
            </a:pPr>
            <a:endParaRPr lang="en-US" dirty="0">
              <a:latin typeface="Times New Roman" pitchFamily="18" charset="0"/>
            </a:endParaRPr>
          </a:p>
        </p:txBody>
      </p:sp>
    </p:spTree>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5">
                                            <p:txEl>
                                              <p:pRg st="1" end="1"/>
                                            </p:txEl>
                                          </p:spTgt>
                                        </p:tgtEl>
                                        <p:attrNameLst>
                                          <p:attrName>style.visibility</p:attrName>
                                        </p:attrNameLst>
                                      </p:cBhvr>
                                      <p:to>
                                        <p:strVal val="visible"/>
                                      </p:to>
                                    </p:set>
                                    <p:anim calcmode="lin" valueType="num">
                                      <p:cBhvr additive="base">
                                        <p:cTn id="7" dur="500" fill="hold"/>
                                        <p:tgtEl>
                                          <p:spTgt spid="307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anim calcmode="lin" valueType="num">
                                      <p:cBhvr additive="base">
                                        <p:cTn id="11" dur="500" fill="hold"/>
                                        <p:tgtEl>
                                          <p:spTgt spid="307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07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075">
                                            <p:txEl>
                                              <p:pRg st="3" end="3"/>
                                            </p:txEl>
                                          </p:spTgt>
                                        </p:tgtEl>
                                        <p:attrNameLst>
                                          <p:attrName>style.visibility</p:attrName>
                                        </p:attrNameLst>
                                      </p:cBhvr>
                                      <p:to>
                                        <p:strVal val="visible"/>
                                      </p:to>
                                    </p:set>
                                    <p:anim calcmode="lin" valueType="num">
                                      <p:cBhvr additive="base">
                                        <p:cTn id="15" dur="500" fill="hold"/>
                                        <p:tgtEl>
                                          <p:spTgt spid="307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075">
                                            <p:txEl>
                                              <p:pRg st="6" end="6"/>
                                            </p:txEl>
                                          </p:spTgt>
                                        </p:tgtEl>
                                        <p:attrNameLst>
                                          <p:attrName>style.visibility</p:attrName>
                                        </p:attrNameLst>
                                      </p:cBhvr>
                                      <p:to>
                                        <p:strVal val="visible"/>
                                      </p:to>
                                    </p:set>
                                    <p:anim calcmode="lin" valueType="num">
                                      <p:cBhvr additive="base">
                                        <p:cTn id="21" dur="500" fill="hold"/>
                                        <p:tgtEl>
                                          <p:spTgt spid="3075">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075">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075">
                                            <p:txEl>
                                              <p:pRg st="7" end="7"/>
                                            </p:txEl>
                                          </p:spTgt>
                                        </p:tgtEl>
                                        <p:attrNameLst>
                                          <p:attrName>style.visibility</p:attrName>
                                        </p:attrNameLst>
                                      </p:cBhvr>
                                      <p:to>
                                        <p:strVal val="visible"/>
                                      </p:to>
                                    </p:set>
                                    <p:anim calcmode="lin" valueType="num">
                                      <p:cBhvr additive="base">
                                        <p:cTn id="25" dur="500" fill="hold"/>
                                        <p:tgtEl>
                                          <p:spTgt spid="3075">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7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 xmlns:a16="http://schemas.microsoft.com/office/drawing/2014/main" id="{C06F19E0-BE35-467E-ADF9-0E008B653331}"/>
              </a:ext>
            </a:extLst>
          </p:cNvPr>
          <p:cNvSpPr>
            <a:spLocks noGrp="1"/>
          </p:cNvSpPr>
          <p:nvPr>
            <p:ph type="sldNum" sz="quarter" idx="11"/>
          </p:nvPr>
        </p:nvSpPr>
        <p:spPr/>
        <p:txBody>
          <a:bodyPr/>
          <a:lstStyle/>
          <a:p>
            <a:pPr>
              <a:defRPr/>
            </a:pPr>
            <a:fld id="{00109D41-9F8F-4230-AD96-53CDD5A4A23C}" type="slidenum">
              <a:rPr lang="en-US" smtClean="0"/>
              <a:pPr>
                <a:defRPr/>
              </a:pPr>
              <a:t>9</a:t>
            </a:fld>
            <a:endParaRPr lang="en-US"/>
          </a:p>
        </p:txBody>
      </p:sp>
      <p:sp>
        <p:nvSpPr>
          <p:cNvPr id="6" name="Rectangle 5">
            <a:extLst>
              <a:ext uri="{FF2B5EF4-FFF2-40B4-BE49-F238E27FC236}">
                <a16:creationId xmlns="" xmlns:a16="http://schemas.microsoft.com/office/drawing/2014/main" id="{DA30E3F5-AC1C-403F-856E-19C4052AD04A}"/>
              </a:ext>
            </a:extLst>
          </p:cNvPr>
          <p:cNvSpPr/>
          <p:nvPr/>
        </p:nvSpPr>
        <p:spPr>
          <a:xfrm>
            <a:off x="609600" y="457200"/>
            <a:ext cx="7848600" cy="2585323"/>
          </a:xfrm>
          <a:prstGeom prst="rect">
            <a:avLst/>
          </a:prstGeom>
        </p:spPr>
        <p:txBody>
          <a:bodyPr wrap="square">
            <a:spAutoFit/>
          </a:bodyPr>
          <a:lstStyle/>
          <a:p>
            <a:r>
              <a:rPr lang="en-GB" sz="3400" u="sng" dirty="0" smtClean="0">
                <a:cs typeface="Times New Roman" panose="02020603050405020304" pitchFamily="18" charset="0"/>
              </a:rPr>
              <a:t>Opportunities</a:t>
            </a:r>
            <a:endParaRPr lang="en-GB" sz="4000" b="1" u="sng" dirty="0">
              <a:latin typeface="+mn-lt"/>
            </a:endParaRPr>
          </a:p>
          <a:p>
            <a:pPr marL="457200" indent="-457200">
              <a:buFont typeface="Wingdings" panose="05000000000000000000" pitchFamily="2" charset="2"/>
              <a:buChar char="Ø"/>
            </a:pPr>
            <a:r>
              <a:rPr lang="en-GB" sz="3200" dirty="0">
                <a:cs typeface="Times New Roman" panose="02020603050405020304" pitchFamily="18" charset="0"/>
              </a:rPr>
              <a:t>It has the chance to achieve global coverage.</a:t>
            </a:r>
          </a:p>
          <a:p>
            <a:pPr marL="457200" indent="-457200">
              <a:buFont typeface="Wingdings" panose="05000000000000000000" pitchFamily="2" charset="2"/>
              <a:buChar char="Ø"/>
            </a:pPr>
            <a:r>
              <a:rPr lang="en-GB" sz="3200" dirty="0">
                <a:cs typeface="Times New Roman" panose="02020603050405020304" pitchFamily="18" charset="0"/>
              </a:rPr>
              <a:t>It enhances the company’s competitive advantage.</a:t>
            </a:r>
          </a:p>
        </p:txBody>
      </p:sp>
      <p:pic>
        <p:nvPicPr>
          <p:cNvPr id="20482" name="Picture 2" descr="Related image"/>
          <p:cNvPicPr>
            <a:picLocks noChangeAspect="1" noChangeArrowheads="1"/>
          </p:cNvPicPr>
          <p:nvPr/>
        </p:nvPicPr>
        <p:blipFill>
          <a:blip r:embed="rId3" cstate="print"/>
          <a:srcRect/>
          <a:stretch>
            <a:fillRect/>
          </a:stretch>
        </p:blipFill>
        <p:spPr bwMode="auto">
          <a:xfrm>
            <a:off x="3200400" y="2895600"/>
            <a:ext cx="5527760" cy="3505200"/>
          </a:xfrm>
          <a:prstGeom prst="rect">
            <a:avLst/>
          </a:prstGeom>
          <a:noFill/>
        </p:spPr>
      </p:pic>
      <p:sp>
        <p:nvSpPr>
          <p:cNvPr id="5" name="TextBox 4"/>
          <p:cNvSpPr txBox="1"/>
          <p:nvPr/>
        </p:nvSpPr>
        <p:spPr>
          <a:xfrm>
            <a:off x="685800" y="6488668"/>
            <a:ext cx="2438400" cy="369332"/>
          </a:xfrm>
          <a:prstGeom prst="rect">
            <a:avLst/>
          </a:prstGeom>
          <a:noFill/>
        </p:spPr>
        <p:txBody>
          <a:bodyPr wrap="square" rtlCol="0">
            <a:spAutoFit/>
          </a:bodyPr>
          <a:lstStyle/>
          <a:p>
            <a:r>
              <a:rPr lang="en-GB" dirty="0" smtClean="0"/>
              <a:t>(</a:t>
            </a:r>
            <a:r>
              <a:rPr lang="en-GB" dirty="0" err="1" smtClean="0"/>
              <a:t>Salesforce.com</a:t>
            </a:r>
            <a:r>
              <a:rPr lang="en-GB" dirty="0" smtClean="0"/>
              <a:t>, 2019)</a:t>
            </a:r>
            <a:endParaRPr lang="en-GB" dirty="0"/>
          </a:p>
        </p:txBody>
      </p:sp>
    </p:spTree>
    <p:extLst>
      <p:ext uri="{BB962C8B-B14F-4D97-AF65-F5344CB8AC3E}">
        <p14:creationId xmlns="" xmlns:p14="http://schemas.microsoft.com/office/powerpoint/2010/main" val="42538238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fade">
                                      <p:cBhvr>
                                        <p:cTn id="7" dur="20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202FCB-8070-45E0-B3D1-E82D19B9072D}"/>
              </a:ext>
            </a:extLst>
          </p:cNvPr>
          <p:cNvSpPr>
            <a:spLocks noGrp="1"/>
          </p:cNvSpPr>
          <p:nvPr>
            <p:ph type="title"/>
          </p:nvPr>
        </p:nvSpPr>
        <p:spPr>
          <a:xfrm>
            <a:off x="457200" y="160337"/>
            <a:ext cx="8229600" cy="1143000"/>
          </a:xfrm>
        </p:spPr>
        <p:txBody>
          <a:bodyPr/>
          <a:lstStyle/>
          <a:p>
            <a:r>
              <a:rPr lang="en-US" dirty="0">
                <a:solidFill>
                  <a:srgbClr val="E5E5FF"/>
                </a:solidFill>
                <a:latin typeface="Times New Roman" pitchFamily="18" charset="0"/>
              </a:rPr>
              <a:t>Porter’s Five Forces Model</a:t>
            </a:r>
            <a:endParaRPr lang="en-GB" dirty="0"/>
          </a:p>
        </p:txBody>
      </p:sp>
      <p:sp>
        <p:nvSpPr>
          <p:cNvPr id="3" name="Content Placeholder 2">
            <a:extLst>
              <a:ext uri="{FF2B5EF4-FFF2-40B4-BE49-F238E27FC236}">
                <a16:creationId xmlns="" xmlns:a16="http://schemas.microsoft.com/office/drawing/2014/main" id="{45855BD1-62F2-49ED-B3CB-8AC1288C73EE}"/>
              </a:ext>
            </a:extLst>
          </p:cNvPr>
          <p:cNvSpPr>
            <a:spLocks noGrp="1"/>
          </p:cNvSpPr>
          <p:nvPr>
            <p:ph idx="1"/>
          </p:nvPr>
        </p:nvSpPr>
        <p:spPr>
          <a:xfrm>
            <a:off x="457200" y="1600200"/>
            <a:ext cx="8229600" cy="4525963"/>
          </a:xfrm>
        </p:spPr>
        <p:txBody>
          <a:bodyPr/>
          <a:lstStyle/>
          <a:p>
            <a:pPr marL="0" lvl="0" indent="0" eaLnBrk="1" hangingPunct="1">
              <a:buClr>
                <a:srgbClr val="FFFFFF"/>
              </a:buClr>
              <a:buNone/>
              <a:defRPr/>
            </a:pPr>
            <a:r>
              <a:rPr lang="en-US" u="sng" dirty="0">
                <a:solidFill>
                  <a:srgbClr val="FFFFFF"/>
                </a:solidFill>
                <a:latin typeface="Times New Roman" pitchFamily="18" charset="0"/>
              </a:rPr>
              <a:t>Threat of New Entrants</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New entrants into the market will require more innovation at the company.</a:t>
            </a:r>
          </a:p>
          <a:p>
            <a:pPr marL="0" lvl="0" indent="0" eaLnBrk="1" hangingPunct="1">
              <a:buClr>
                <a:srgbClr val="FFFFFF"/>
              </a:buClr>
              <a:buNone/>
              <a:defRPr/>
            </a:pPr>
            <a:endParaRPr lang="en-US" dirty="0">
              <a:solidFill>
                <a:srgbClr val="FFFFFF"/>
              </a:solidFill>
              <a:latin typeface="Times New Roman"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 will need to spend more on research and development.</a:t>
            </a:r>
          </a:p>
          <a:p>
            <a:pPr marL="0" lvl="0" indent="0" eaLnBrk="1" hangingPunct="1">
              <a:buClr>
                <a:srgbClr val="FFFFFF"/>
              </a:buClr>
              <a:buNone/>
              <a:defRPr/>
            </a:pPr>
            <a:endParaRPr lang="en-US" dirty="0">
              <a:solidFill>
                <a:srgbClr val="FFFFFF"/>
              </a:solidFill>
              <a:latin typeface="Times New Roman" pitchFamily="18" charset="0"/>
            </a:endParaRPr>
          </a:p>
        </p:txBody>
      </p:sp>
    </p:spTree>
    <p:extLst>
      <p:ext uri="{BB962C8B-B14F-4D97-AF65-F5344CB8AC3E}">
        <p14:creationId xmlns="" xmlns:p14="http://schemas.microsoft.com/office/powerpoint/2010/main" val="103383682"/>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7E5F0B0D-B00D-41F6-A4F4-0D878993F4E3}"/>
              </a:ext>
            </a:extLst>
          </p:cNvPr>
          <p:cNvSpPr>
            <a:spLocks noGrp="1"/>
          </p:cNvSpPr>
          <p:nvPr>
            <p:ph idx="1"/>
          </p:nvPr>
        </p:nvSpPr>
        <p:spPr>
          <a:xfrm>
            <a:off x="457200" y="685800"/>
            <a:ext cx="8229600" cy="4525963"/>
          </a:xfrm>
        </p:spPr>
        <p:txBody>
          <a:bodyPr/>
          <a:lstStyle/>
          <a:p>
            <a:pPr marL="0" lvl="0" indent="0" eaLnBrk="1" hangingPunct="1">
              <a:buClr>
                <a:srgbClr val="FFFFFF"/>
              </a:buClr>
              <a:buNone/>
              <a:defRPr/>
            </a:pPr>
            <a:r>
              <a:rPr lang="en-US" u="sng" dirty="0">
                <a:solidFill>
                  <a:srgbClr val="FFFFFF"/>
                </a:solidFill>
                <a:latin typeface="Times New Roman" pitchFamily="18" charset="0"/>
              </a:rPr>
              <a:t>Bargaining Power of Suppliers</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There is a numerous number of suppliers in the retail industry.</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company’s system will have power over the suppliers. </a:t>
            </a:r>
          </a:p>
          <a:p>
            <a:pPr marL="0" lvl="0" indent="0" eaLnBrk="1" hangingPunct="1">
              <a:buClr>
                <a:srgbClr val="FFFFFF"/>
              </a:buClr>
              <a:buNone/>
              <a:defRPr/>
            </a:pPr>
            <a:endParaRPr lang="en-US" u="sng" dirty="0">
              <a:solidFill>
                <a:srgbClr val="FFFFFF"/>
              </a:solidFill>
              <a:latin typeface="Times New Roman" pitchFamily="18" charset="0"/>
            </a:endParaRPr>
          </a:p>
          <a:p>
            <a:pPr marL="0" lvl="0" indent="0" eaLnBrk="1" hangingPunct="1">
              <a:buClr>
                <a:srgbClr val="FFFFFF"/>
              </a:buClr>
              <a:buNone/>
              <a:defRPr/>
            </a:pPr>
            <a:endParaRPr lang="en-US" u="sng" dirty="0">
              <a:solidFill>
                <a:srgbClr val="FFFFFF"/>
              </a:solidFill>
              <a:latin typeface="Times New Roman" pitchFamily="18" charset="0"/>
            </a:endParaRPr>
          </a:p>
          <a:p>
            <a:pPr marL="0" indent="0">
              <a:buNone/>
            </a:pPr>
            <a:endParaRPr lang="en-GB" dirty="0"/>
          </a:p>
        </p:txBody>
      </p:sp>
    </p:spTree>
    <p:extLst>
      <p:ext uri="{BB962C8B-B14F-4D97-AF65-F5344CB8AC3E}">
        <p14:creationId xmlns="" xmlns:p14="http://schemas.microsoft.com/office/powerpoint/2010/main" val="1819822687"/>
      </p:ext>
    </p:extLst>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D3856B9F-510B-4A76-B5E6-EAEF6AA04104}"/>
              </a:ext>
            </a:extLst>
          </p:cNvPr>
          <p:cNvSpPr>
            <a:spLocks noGrp="1"/>
          </p:cNvSpPr>
          <p:nvPr>
            <p:ph idx="1"/>
          </p:nvPr>
        </p:nvSpPr>
        <p:spPr>
          <a:xfrm>
            <a:off x="457200" y="990600"/>
            <a:ext cx="8229600" cy="4525963"/>
          </a:xfrm>
        </p:spPr>
        <p:txBody>
          <a:bodyPr/>
          <a:lstStyle/>
          <a:p>
            <a:pPr marL="0" lvl="0" indent="0" eaLnBrk="1" hangingPunct="1">
              <a:buClr>
                <a:srgbClr val="FFFFFF"/>
              </a:buClr>
              <a:buNone/>
              <a:defRPr/>
            </a:pPr>
            <a:r>
              <a:rPr lang="en-US" u="sng" dirty="0">
                <a:solidFill>
                  <a:srgbClr val="FFFFFF"/>
                </a:solidFill>
                <a:latin typeface="Times New Roman" pitchFamily="18" charset="0"/>
              </a:rPr>
              <a:t>Bargaining Power of Buyers</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 has many buyers who have more power because of the large number of retailers.</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 has build a large customer base.</a:t>
            </a:r>
          </a:p>
          <a:p>
            <a:endParaRPr lang="en-GB" dirty="0"/>
          </a:p>
        </p:txBody>
      </p:sp>
    </p:spTree>
    <p:extLst>
      <p:ext uri="{BB962C8B-B14F-4D97-AF65-F5344CB8AC3E}">
        <p14:creationId xmlns="" xmlns:p14="http://schemas.microsoft.com/office/powerpoint/2010/main" val="3709382821"/>
      </p:ext>
    </p:extLst>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 xmlns:a16="http://schemas.microsoft.com/office/drawing/2014/main" id="{6B99FB48-A1C5-405B-B276-A7706CD1DE18}"/>
              </a:ext>
            </a:extLst>
          </p:cNvPr>
          <p:cNvSpPr>
            <a:spLocks noGrp="1" noRot="1" noChangeArrowheads="1"/>
          </p:cNvSpPr>
          <p:nvPr>
            <p:ph type="title"/>
          </p:nvPr>
        </p:nvSpPr>
        <p:spPr>
          <a:xfrm>
            <a:off x="304800" y="381000"/>
            <a:ext cx="8229600" cy="1066800"/>
          </a:xfrm>
        </p:spPr>
        <p:txBody>
          <a:bodyPr/>
          <a:lstStyle/>
          <a:p>
            <a:pPr eaLnBrk="1" hangingPunct="1">
              <a:defRPr/>
            </a:pPr>
            <a:r>
              <a:rPr lang="en-US" sz="4800" dirty="0">
                <a:latin typeface="Times New Roman" pitchFamily="18" charset="0"/>
              </a:rPr>
              <a:t>References</a:t>
            </a:r>
            <a:r>
              <a:rPr lang="en-US" dirty="0">
                <a:latin typeface="Times New Roman" pitchFamily="18" charset="0"/>
              </a:rPr>
              <a:t/>
            </a:r>
            <a:br>
              <a:rPr lang="en-US" dirty="0">
                <a:latin typeface="Times New Roman" pitchFamily="18" charset="0"/>
              </a:rPr>
            </a:br>
            <a:endParaRPr lang="en-US" dirty="0">
              <a:latin typeface="Times New Roman" pitchFamily="18" charset="0"/>
            </a:endParaRPr>
          </a:p>
        </p:txBody>
      </p:sp>
      <p:sp>
        <p:nvSpPr>
          <p:cNvPr id="3075" name="Rectangle 3">
            <a:extLst>
              <a:ext uri="{FF2B5EF4-FFF2-40B4-BE49-F238E27FC236}">
                <a16:creationId xmlns="" xmlns:a16="http://schemas.microsoft.com/office/drawing/2014/main" id="{34032A1E-C449-4227-BBB4-A90A45AD9236}"/>
              </a:ext>
            </a:extLst>
          </p:cNvPr>
          <p:cNvSpPr>
            <a:spLocks noGrp="1" noChangeArrowheads="1"/>
          </p:cNvSpPr>
          <p:nvPr>
            <p:ph type="body" idx="1"/>
          </p:nvPr>
        </p:nvSpPr>
        <p:spPr>
          <a:xfrm>
            <a:off x="0" y="1447800"/>
            <a:ext cx="8915400" cy="6140116"/>
          </a:xfrm>
        </p:spPr>
        <p:txBody>
          <a:bodyPr/>
          <a:lstStyle/>
          <a:p>
            <a:pPr>
              <a:buClr>
                <a:schemeClr val="tx1"/>
              </a:buClr>
              <a:buFont typeface="Wingdings" panose="05000000000000000000" pitchFamily="2" charset="2"/>
              <a:buChar char="Ø"/>
              <a:defRPr/>
            </a:pPr>
            <a:r>
              <a:rPr lang="en-US" sz="1800" dirty="0" err="1">
                <a:effectLst/>
                <a:latin typeface="Times New Roman" panose="02020603050405020304" pitchFamily="18" charset="0"/>
                <a:cs typeface="Times New Roman" panose="02020603050405020304" pitchFamily="18" charset="0"/>
              </a:rPr>
              <a:t>Ambrosini</a:t>
            </a:r>
            <a:r>
              <a:rPr lang="en-US" sz="1800" dirty="0">
                <a:effectLst/>
                <a:latin typeface="Times New Roman" panose="02020603050405020304" pitchFamily="18" charset="0"/>
                <a:cs typeface="Times New Roman" panose="02020603050405020304" pitchFamily="18" charset="0"/>
              </a:rPr>
              <a:t>, V., Jenkins, M., &amp; </a:t>
            </a:r>
            <a:r>
              <a:rPr lang="en-US" sz="1800" dirty="0" err="1">
                <a:effectLst/>
                <a:latin typeface="Times New Roman" panose="02020603050405020304" pitchFamily="18" charset="0"/>
                <a:cs typeface="Times New Roman" panose="02020603050405020304" pitchFamily="18" charset="0"/>
              </a:rPr>
              <a:t>Mowbray</a:t>
            </a:r>
            <a:r>
              <a:rPr lang="en-US" sz="1800" dirty="0">
                <a:effectLst/>
                <a:latin typeface="Times New Roman" panose="02020603050405020304" pitchFamily="18" charset="0"/>
                <a:cs typeface="Times New Roman" panose="02020603050405020304" pitchFamily="18" charset="0"/>
              </a:rPr>
              <a:t>, N. (2015). </a:t>
            </a:r>
            <a:r>
              <a:rPr lang="en-US" sz="1800" i="1" dirty="0">
                <a:effectLst/>
                <a:latin typeface="Times New Roman" panose="02020603050405020304" pitchFamily="18" charset="0"/>
                <a:cs typeface="Times New Roman" panose="02020603050405020304" pitchFamily="18" charset="0"/>
              </a:rPr>
              <a:t>Advanced Strategic Management: A Multi-Perspective Approach.</a:t>
            </a:r>
            <a:r>
              <a:rPr lang="en-US" sz="1800" dirty="0">
                <a:effectLst/>
                <a:latin typeface="Times New Roman" panose="02020603050405020304" pitchFamily="18" charset="0"/>
                <a:cs typeface="Times New Roman" panose="02020603050405020304" pitchFamily="18" charset="0"/>
              </a:rPr>
              <a:t> Macmillan International Higher Education.</a:t>
            </a:r>
          </a:p>
          <a:p>
            <a:pPr>
              <a:buClr>
                <a:schemeClr val="tx1"/>
              </a:buClr>
              <a:buFont typeface="Wingdings" panose="05000000000000000000" pitchFamily="2" charset="2"/>
              <a:buChar char="Ø"/>
              <a:defRPr/>
            </a:pPr>
            <a:r>
              <a:rPr lang="en-GB" sz="1800" dirty="0" smtClean="0">
                <a:effectLst/>
                <a:latin typeface="Times New Roman" panose="02020603050405020304" pitchFamily="18" charset="0"/>
                <a:cs typeface="Times New Roman" panose="02020603050405020304" pitchFamily="18" charset="0"/>
              </a:rPr>
              <a:t>Breaking </a:t>
            </a:r>
            <a:r>
              <a:rPr lang="en-GB" sz="1800" dirty="0">
                <a:effectLst/>
                <a:latin typeface="Times New Roman" panose="02020603050405020304" pitchFamily="18" charset="0"/>
                <a:cs typeface="Times New Roman" panose="02020603050405020304" pitchFamily="18" charset="0"/>
              </a:rPr>
              <a:t>Belize News-The Leading Online News Source of Belize. (2019). Belmopan City Council: consider increasing efficiency and effectiveness. [online] Available at: https://www.breakingbelizenews.com/2015/04/07/belmopan-city-council-increasing-efficiency-effectiveness/ [Accessed: 24</a:t>
            </a:r>
            <a:r>
              <a:rPr lang="en-GB" sz="1800" baseline="30000" dirty="0">
                <a:effectLst/>
                <a:latin typeface="Times New Roman" panose="02020603050405020304" pitchFamily="18" charset="0"/>
                <a:cs typeface="Times New Roman" panose="02020603050405020304" pitchFamily="18" charset="0"/>
              </a:rPr>
              <a:t>th</a:t>
            </a:r>
            <a:r>
              <a:rPr lang="en-GB" sz="1800" dirty="0">
                <a:effectLst/>
                <a:latin typeface="Times New Roman" panose="02020603050405020304" pitchFamily="18" charset="0"/>
                <a:cs typeface="Times New Roman" panose="02020603050405020304" pitchFamily="18" charset="0"/>
              </a:rPr>
              <a:t>  February 2019</a:t>
            </a:r>
            <a:r>
              <a:rPr lang="en-GB" sz="1800" dirty="0" smtClean="0">
                <a:effectLst/>
                <a:latin typeface="Times New Roman" panose="02020603050405020304" pitchFamily="18" charset="0"/>
                <a:cs typeface="Times New Roman" panose="02020603050405020304" pitchFamily="18" charset="0"/>
              </a:rPr>
              <a:t>].</a:t>
            </a:r>
          </a:p>
          <a:p>
            <a:pPr>
              <a:buClr>
                <a:schemeClr val="tx1"/>
              </a:buClr>
              <a:buFont typeface="Wingdings" panose="05000000000000000000" pitchFamily="2" charset="2"/>
              <a:buChar char="Ø"/>
              <a:defRPr/>
            </a:pPr>
            <a:r>
              <a:rPr lang="en-GB" sz="1800" dirty="0" smtClean="0">
                <a:latin typeface="Times New Roman" pitchFamily="18" charset="0"/>
                <a:cs typeface="Times New Roman" pitchFamily="18" charset="0"/>
              </a:rPr>
              <a:t>Business Case Studies, (2019). </a:t>
            </a:r>
            <a:r>
              <a:rPr lang="en-GB" sz="1800" i="1" dirty="0" smtClean="0">
                <a:latin typeface="Times New Roman" pitchFamily="18" charset="0"/>
                <a:cs typeface="Times New Roman" pitchFamily="18" charset="0"/>
              </a:rPr>
              <a:t>How organisation structure supports innovation </a:t>
            </a:r>
            <a:r>
              <a:rPr lang="en-GB" sz="1800" dirty="0" smtClean="0">
                <a:latin typeface="Times New Roman" pitchFamily="18" charset="0"/>
                <a:cs typeface="Times New Roman" pitchFamily="18" charset="0"/>
              </a:rPr>
              <a:t>[online] Available from: </a:t>
            </a:r>
            <a:r>
              <a:rPr lang="en-GB" sz="1800" u="sng" dirty="0" smtClean="0">
                <a:latin typeface="Times New Roman" pitchFamily="18" charset="0"/>
                <a:cs typeface="Times New Roman" pitchFamily="18" charset="0"/>
                <a:hlinkClick r:id="rId3"/>
              </a:rPr>
              <a:t>http://businesscasestudies.co.uk/procter-gamble/creating-innovation-for-competitive-advantage/how-organisation-structure-supports-innovation.html#axzz3GmjpXWe3</a:t>
            </a:r>
            <a:r>
              <a:rPr lang="en-GB" sz="1800" dirty="0" smtClean="0">
                <a:latin typeface="Times New Roman" pitchFamily="18" charset="0"/>
                <a:cs typeface="Times New Roman" pitchFamily="18" charset="0"/>
              </a:rPr>
              <a:t> (Accessed 20/02/2019).</a:t>
            </a:r>
            <a:endParaRPr lang="en-US" sz="1800" dirty="0">
              <a:effectLst/>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defRPr/>
            </a:pPr>
            <a:r>
              <a:rPr lang="en-US" sz="1800" dirty="0" smtClean="0">
                <a:effectLst/>
                <a:latin typeface="Times New Roman" panose="02020603050405020304" pitchFamily="18" charset="0"/>
                <a:cs typeface="Times New Roman" panose="02020603050405020304" pitchFamily="18" charset="0"/>
              </a:rPr>
              <a:t>Godfrey, R. (2016). </a:t>
            </a:r>
            <a:r>
              <a:rPr lang="en-US" sz="1800" i="1" dirty="0" smtClean="0">
                <a:effectLst/>
                <a:latin typeface="Times New Roman" panose="02020603050405020304" pitchFamily="18" charset="0"/>
                <a:cs typeface="Times New Roman" panose="02020603050405020304" pitchFamily="18" charset="0"/>
              </a:rPr>
              <a:t>Strategic Management: A Critical Introduction.</a:t>
            </a:r>
            <a:r>
              <a:rPr lang="en-US" sz="1800" dirty="0" smtClean="0">
                <a:effectLst/>
                <a:latin typeface="Times New Roman" panose="02020603050405020304" pitchFamily="18" charset="0"/>
                <a:cs typeface="Times New Roman" panose="02020603050405020304" pitchFamily="18" charset="0"/>
              </a:rPr>
              <a:t> Oxon: </a:t>
            </a:r>
            <a:r>
              <a:rPr lang="en-US" sz="1800" dirty="0" err="1" smtClean="0">
                <a:effectLst/>
                <a:latin typeface="Times New Roman" panose="02020603050405020304" pitchFamily="18" charset="0"/>
                <a:cs typeface="Times New Roman" panose="02020603050405020304" pitchFamily="18" charset="0"/>
              </a:rPr>
              <a:t>Routledge</a:t>
            </a:r>
            <a:r>
              <a:rPr lang="en-US" sz="1800" dirty="0" smtClean="0">
                <a:effectLst/>
                <a:latin typeface="Times New Roman" panose="02020603050405020304" pitchFamily="18" charset="0"/>
                <a:cs typeface="Times New Roman" panose="02020603050405020304" pitchFamily="18" charset="0"/>
              </a:rPr>
              <a:t>.</a:t>
            </a:r>
          </a:p>
          <a:p>
            <a:pPr>
              <a:buClr>
                <a:schemeClr val="tx1"/>
              </a:buClr>
              <a:buFont typeface="Wingdings" panose="05000000000000000000" pitchFamily="2" charset="2"/>
              <a:buChar char="Ø"/>
              <a:defRPr/>
            </a:pPr>
            <a:r>
              <a:rPr lang="en-US" sz="1800" dirty="0" smtClean="0">
                <a:effectLst/>
                <a:latin typeface="Times New Roman" panose="02020603050405020304" pitchFamily="18" charset="0"/>
                <a:cs typeface="Times New Roman" panose="02020603050405020304" pitchFamily="18" charset="0"/>
              </a:rPr>
              <a:t>Harrison, J., &amp; John, C. (2013). </a:t>
            </a:r>
            <a:r>
              <a:rPr lang="en-US" sz="1800" i="1" dirty="0" smtClean="0">
                <a:effectLst/>
                <a:latin typeface="Times New Roman" panose="02020603050405020304" pitchFamily="18" charset="0"/>
                <a:cs typeface="Times New Roman" panose="02020603050405020304" pitchFamily="18" charset="0"/>
              </a:rPr>
              <a:t>Foundations in Strategic Management.</a:t>
            </a:r>
            <a:r>
              <a:rPr lang="en-US" sz="1800" dirty="0" smtClean="0">
                <a:effectLst/>
                <a:latin typeface="Times New Roman" panose="02020603050405020304" pitchFamily="18" charset="0"/>
                <a:cs typeface="Times New Roman" panose="02020603050405020304" pitchFamily="18" charset="0"/>
              </a:rPr>
              <a:t> </a:t>
            </a:r>
            <a:r>
              <a:rPr lang="en-US" sz="1800" dirty="0" err="1" smtClean="0">
                <a:effectLst/>
                <a:latin typeface="Times New Roman" panose="02020603050405020304" pitchFamily="18" charset="0"/>
                <a:cs typeface="Times New Roman" panose="02020603050405020304" pitchFamily="18" charset="0"/>
              </a:rPr>
              <a:t>Cengage</a:t>
            </a:r>
            <a:r>
              <a:rPr lang="en-US" sz="1800" dirty="0" smtClean="0">
                <a:effectLst/>
                <a:latin typeface="Times New Roman" panose="02020603050405020304" pitchFamily="18" charset="0"/>
                <a:cs typeface="Times New Roman" panose="02020603050405020304" pitchFamily="18" charset="0"/>
              </a:rPr>
              <a:t> Learning</a:t>
            </a:r>
            <a:r>
              <a:rPr lang="en-US" sz="1800" dirty="0" smtClean="0">
                <a:effectLst/>
                <a:latin typeface="Times New Roman" panose="02020603050405020304" pitchFamily="18" charset="0"/>
                <a:cs typeface="Times New Roman" panose="02020603050405020304" pitchFamily="18" charset="0"/>
              </a:rPr>
              <a:t>.</a:t>
            </a:r>
          </a:p>
          <a:p>
            <a:pPr>
              <a:buClr>
                <a:schemeClr val="tx1"/>
              </a:buClr>
              <a:buFont typeface="Wingdings" panose="05000000000000000000" pitchFamily="2" charset="2"/>
              <a:buChar char="Ø"/>
              <a:defRPr/>
            </a:pPr>
            <a:r>
              <a:rPr lang="en-US" sz="1800" dirty="0" err="1" smtClean="0">
                <a:effectLst/>
                <a:latin typeface="Times New Roman" panose="02020603050405020304" pitchFamily="18" charset="0"/>
                <a:cs typeface="Times New Roman" panose="02020603050405020304" pitchFamily="18" charset="0"/>
              </a:rPr>
              <a:t>Morden</a:t>
            </a:r>
            <a:r>
              <a:rPr lang="en-US" sz="1800" dirty="0" smtClean="0">
                <a:effectLst/>
                <a:latin typeface="Times New Roman" panose="02020603050405020304" pitchFamily="18" charset="0"/>
                <a:cs typeface="Times New Roman" panose="02020603050405020304" pitchFamily="18" charset="0"/>
              </a:rPr>
              <a:t>, T. (2016). </a:t>
            </a:r>
            <a:r>
              <a:rPr lang="en-US" sz="1800" i="1" dirty="0" smtClean="0">
                <a:effectLst/>
                <a:latin typeface="Times New Roman" panose="02020603050405020304" pitchFamily="18" charset="0"/>
                <a:cs typeface="Times New Roman" panose="02020603050405020304" pitchFamily="18" charset="0"/>
              </a:rPr>
              <a:t>Principles of Strategic Management.</a:t>
            </a:r>
            <a:r>
              <a:rPr lang="en-US" sz="1800" dirty="0" smtClean="0">
                <a:effectLst/>
                <a:latin typeface="Times New Roman" panose="02020603050405020304" pitchFamily="18" charset="0"/>
                <a:cs typeface="Times New Roman" panose="02020603050405020304" pitchFamily="18" charset="0"/>
              </a:rPr>
              <a:t> </a:t>
            </a:r>
            <a:r>
              <a:rPr lang="en-US" sz="1800" dirty="0" err="1" smtClean="0">
                <a:effectLst/>
                <a:latin typeface="Times New Roman" panose="02020603050405020304" pitchFamily="18" charset="0"/>
                <a:cs typeface="Times New Roman" panose="02020603050405020304" pitchFamily="18" charset="0"/>
              </a:rPr>
              <a:t>Routledge</a:t>
            </a:r>
            <a:r>
              <a:rPr lang="en-US" sz="1800" dirty="0" smtClean="0">
                <a:effectLst/>
                <a:latin typeface="Times New Roman" panose="02020603050405020304" pitchFamily="18" charset="0"/>
                <a:cs typeface="Times New Roman" panose="02020603050405020304" pitchFamily="18" charset="0"/>
              </a:rPr>
              <a:t>.</a:t>
            </a:r>
            <a:endParaRPr lang="en-US" sz="1800" dirty="0" smtClean="0">
              <a:effectLst/>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defRPr/>
            </a:pPr>
            <a:r>
              <a:rPr lang="en-GB" sz="1800" dirty="0" err="1" smtClean="0"/>
              <a:t>Mindtools.com</a:t>
            </a:r>
            <a:r>
              <a:rPr lang="en-GB" sz="1800" dirty="0" smtClean="0"/>
              <a:t>. (2019). </a:t>
            </a:r>
            <a:r>
              <a:rPr lang="en-GB" sz="1800" i="1" dirty="0" smtClean="0"/>
              <a:t>The </a:t>
            </a:r>
            <a:r>
              <a:rPr lang="en-GB" sz="1800" i="1" dirty="0" err="1" smtClean="0"/>
              <a:t>McKinsey</a:t>
            </a:r>
            <a:r>
              <a:rPr lang="en-GB" sz="1800" i="1" dirty="0" smtClean="0"/>
              <a:t> 7-S </a:t>
            </a:r>
            <a:r>
              <a:rPr lang="en-GB" sz="1800" i="1" dirty="0" err="1" smtClean="0"/>
              <a:t>FrameworkEnsuring</a:t>
            </a:r>
            <a:r>
              <a:rPr lang="en-GB" sz="1800" i="1" dirty="0" smtClean="0"/>
              <a:t> That All Parts of Your Organization Work in Harmony</a:t>
            </a:r>
            <a:r>
              <a:rPr lang="en-GB" sz="1800" dirty="0" smtClean="0"/>
              <a:t>. [online] Available at: https://www.mindtools.com/pages/article/newSTR_91.htm [Accessed 25 Feb. 2019].</a:t>
            </a:r>
            <a:endParaRPr lang="en-US" sz="1800" dirty="0" smtClean="0">
              <a:effectLst/>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 xmlns:a16="http://schemas.microsoft.com/office/drawing/2014/main" id="{ADCCC2BD-31A4-48BD-8D46-B7CAE7D1AEBE}"/>
              </a:ext>
            </a:extLst>
          </p:cNvPr>
          <p:cNvSpPr>
            <a:spLocks noGrp="1"/>
          </p:cNvSpPr>
          <p:nvPr>
            <p:ph type="sldNum" sz="quarter" idx="11"/>
          </p:nvPr>
        </p:nvSpPr>
        <p:spPr/>
        <p:txBody>
          <a:bodyPr/>
          <a:lstStyle/>
          <a:p>
            <a:pPr>
              <a:defRPr/>
            </a:pPr>
            <a:fld id="{00109D41-9F8F-4230-AD96-53CDD5A4A23C}" type="slidenum">
              <a:rPr lang="en-US" smtClean="0"/>
              <a:pPr>
                <a:defRPr/>
              </a:pPr>
              <a:t>13</a:t>
            </a:fld>
            <a:endParaRPr lang="en-US" dirty="0"/>
          </a:p>
        </p:txBody>
      </p:sp>
    </p:spTree>
  </p:cSld>
  <p:clrMapOvr>
    <a:masterClrMapping/>
  </p:clrMapOvr>
  <mc:AlternateContent xmlns:mc="http://schemas.openxmlformats.org/markup-compatibility/2006">
    <mc:Choice xmlns=""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 xmlns:a16="http://schemas.microsoft.com/office/drawing/2014/main" id="{34032A1E-C449-4227-BBB4-A90A45AD9236}"/>
              </a:ext>
            </a:extLst>
          </p:cNvPr>
          <p:cNvSpPr>
            <a:spLocks noGrp="1" noChangeArrowheads="1"/>
          </p:cNvSpPr>
          <p:nvPr>
            <p:ph type="body" idx="1"/>
          </p:nvPr>
        </p:nvSpPr>
        <p:spPr>
          <a:xfrm>
            <a:off x="0" y="609600"/>
            <a:ext cx="8915400" cy="7010400"/>
          </a:xfrm>
        </p:spPr>
        <p:txBody>
          <a:bodyPr/>
          <a:lstStyle/>
          <a:p>
            <a:pPr>
              <a:buClr>
                <a:schemeClr val="tx1"/>
              </a:buClr>
              <a:buFont typeface="Wingdings" panose="05000000000000000000" pitchFamily="2" charset="2"/>
              <a:buChar char="Ø"/>
              <a:defRPr/>
            </a:pPr>
            <a:r>
              <a:rPr lang="en-GB" sz="2000" dirty="0" err="1" smtClean="0">
                <a:latin typeface="Times New Roman" pitchFamily="18" charset="0"/>
                <a:cs typeface="Times New Roman" pitchFamily="18" charset="0"/>
              </a:rPr>
              <a:t>Salesforce.com</a:t>
            </a:r>
            <a:r>
              <a:rPr lang="en-GB" sz="2000" dirty="0" smtClean="0">
                <a:latin typeface="Times New Roman" pitchFamily="18" charset="0"/>
                <a:cs typeface="Times New Roman" pitchFamily="18" charset="0"/>
              </a:rPr>
              <a:t>. (2019). [online] Available at: https://www.salesforce.com/crm/strategy/ [Accessed 25 Feb. 2019].</a:t>
            </a:r>
          </a:p>
          <a:p>
            <a:pPr>
              <a:buClr>
                <a:schemeClr val="tx1"/>
              </a:buClr>
              <a:buFont typeface="Wingdings" panose="05000000000000000000" pitchFamily="2" charset="2"/>
              <a:buChar char="Ø"/>
              <a:defRPr/>
            </a:pPr>
            <a:r>
              <a:rPr lang="en-GB" sz="2000" dirty="0" smtClean="0">
                <a:latin typeface="Times New Roman" pitchFamily="18" charset="0"/>
                <a:cs typeface="Times New Roman" pitchFamily="18" charset="0"/>
              </a:rPr>
              <a:t>Singleton, L. (2019). </a:t>
            </a:r>
            <a:r>
              <a:rPr lang="en-GB" sz="2000" i="1" dirty="0" smtClean="0">
                <a:latin typeface="Times New Roman" pitchFamily="18" charset="0"/>
                <a:cs typeface="Times New Roman" pitchFamily="18" charset="0"/>
              </a:rPr>
              <a:t>Happy staff and customers are key to sustainable business, says M&amp;S director | Imperial News | Imperial College London</a:t>
            </a:r>
            <a:r>
              <a:rPr lang="en-GB" sz="2000" dirty="0" smtClean="0">
                <a:latin typeface="Times New Roman" pitchFamily="18" charset="0"/>
                <a:cs typeface="Times New Roman" pitchFamily="18" charset="0"/>
              </a:rPr>
              <a:t>. [online] Imperial News. Available at: https://www.imperial.ac.uk/news/171891/happy-staff-customers-sustainable-business-says/ [Accessed 25 Feb. 2019].</a:t>
            </a:r>
            <a:endParaRPr lang="en-US" sz="2000" dirty="0" smtClean="0">
              <a:effectLst/>
              <a:latin typeface="Times New Roman" pitchFamily="18" charset="0"/>
              <a:cs typeface="Times New Roman" pitchFamily="18" charset="0"/>
            </a:endParaRPr>
          </a:p>
          <a:p>
            <a:pPr>
              <a:buClr>
                <a:schemeClr val="tx1"/>
              </a:buClr>
              <a:buFont typeface="Wingdings" panose="05000000000000000000" pitchFamily="2" charset="2"/>
              <a:buChar char="Ø"/>
              <a:defRPr/>
            </a:pPr>
            <a:r>
              <a:rPr lang="en-US" sz="2000" dirty="0" smtClean="0">
                <a:effectLst/>
                <a:latin typeface="Times New Roman" pitchFamily="18" charset="0"/>
                <a:cs typeface="Times New Roman" pitchFamily="18" charset="0"/>
              </a:rPr>
              <a:t>Stead, E. (2014). </a:t>
            </a:r>
            <a:r>
              <a:rPr lang="en-US" sz="2000" i="1" dirty="0" smtClean="0">
                <a:effectLst/>
                <a:latin typeface="Times New Roman" pitchFamily="18" charset="0"/>
                <a:cs typeface="Times New Roman" pitchFamily="18" charset="0"/>
              </a:rPr>
              <a:t>Sustainable Strategic Management.</a:t>
            </a:r>
            <a:r>
              <a:rPr lang="en-US" sz="2000" dirty="0" smtClean="0">
                <a:effectLst/>
                <a:latin typeface="Times New Roman" pitchFamily="18" charset="0"/>
                <a:cs typeface="Times New Roman" pitchFamily="18" charset="0"/>
              </a:rPr>
              <a:t> </a:t>
            </a:r>
            <a:r>
              <a:rPr lang="en-US" sz="2000" dirty="0" err="1" smtClean="0">
                <a:effectLst/>
                <a:latin typeface="Times New Roman" pitchFamily="18" charset="0"/>
                <a:cs typeface="Times New Roman" pitchFamily="18" charset="0"/>
              </a:rPr>
              <a:t>Routledge</a:t>
            </a:r>
            <a:r>
              <a:rPr lang="en-US" sz="2000" dirty="0" smtClean="0">
                <a:effectLst/>
                <a:latin typeface="Times New Roman" pitchFamily="18" charset="0"/>
                <a:cs typeface="Times New Roman" pitchFamily="18" charset="0"/>
              </a:rPr>
              <a:t>.</a:t>
            </a:r>
          </a:p>
          <a:p>
            <a:pPr>
              <a:buClr>
                <a:schemeClr val="tx1"/>
              </a:buClr>
              <a:buFont typeface="Wingdings" panose="05000000000000000000" pitchFamily="2" charset="2"/>
              <a:buChar char="Ø"/>
              <a:defRPr/>
            </a:pPr>
            <a:endParaRPr lang="en-GB" sz="2000" dirty="0">
              <a:effectLst/>
            </a:endParaRPr>
          </a:p>
        </p:txBody>
      </p:sp>
      <p:sp>
        <p:nvSpPr>
          <p:cNvPr id="2" name="Slide Number Placeholder 1">
            <a:extLst>
              <a:ext uri="{FF2B5EF4-FFF2-40B4-BE49-F238E27FC236}">
                <a16:creationId xmlns="" xmlns:a16="http://schemas.microsoft.com/office/drawing/2014/main" id="{0FC7B029-6688-449B-9FDA-06E989CAFC20}"/>
              </a:ext>
            </a:extLst>
          </p:cNvPr>
          <p:cNvSpPr>
            <a:spLocks noGrp="1"/>
          </p:cNvSpPr>
          <p:nvPr>
            <p:ph type="sldNum" sz="quarter" idx="11"/>
          </p:nvPr>
        </p:nvSpPr>
        <p:spPr/>
        <p:txBody>
          <a:bodyPr/>
          <a:lstStyle/>
          <a:p>
            <a:pPr>
              <a:defRPr/>
            </a:pPr>
            <a:fld id="{00109D41-9F8F-4230-AD96-53CDD5A4A23C}" type="slidenum">
              <a:rPr lang="en-US" smtClean="0"/>
              <a:pPr>
                <a:defRPr/>
              </a:pPr>
              <a:t>14</a:t>
            </a:fld>
            <a:endParaRPr lang="en-US"/>
          </a:p>
        </p:txBody>
      </p:sp>
    </p:spTree>
    <p:extLst>
      <p:ext uri="{BB962C8B-B14F-4D97-AF65-F5344CB8AC3E}">
        <p14:creationId xmlns="" xmlns:p14="http://schemas.microsoft.com/office/powerpoint/2010/main" val="1541551304"/>
      </p:ext>
    </p:extLst>
  </p:cSld>
  <p:clrMapOvr>
    <a:masterClrMapping/>
  </p:clrMapOvr>
  <mc:AlternateContent xmlns:mc="http://schemas.openxmlformats.org/markup-compatibility/2006">
    <mc:Choice xmlns=""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18219</TotalTime>
  <Words>582</Words>
  <Application>Microsoft Office PowerPoint</Application>
  <PresentationFormat>On-screen Show (4:3)</PresentationFormat>
  <Paragraphs>78</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Stream</vt:lpstr>
      <vt:lpstr>Customer Relationship Management (CRM) System </vt:lpstr>
      <vt:lpstr>Slide 2</vt:lpstr>
      <vt:lpstr>McKinsey’s 7S Framework</vt:lpstr>
      <vt:lpstr>Slide 4</vt:lpstr>
      <vt:lpstr>Slide 5</vt:lpstr>
      <vt:lpstr>Slide 6</vt:lpstr>
      <vt:lpstr>Slide 7</vt:lpstr>
      <vt:lpstr>Slide 8</vt:lpstr>
      <vt:lpstr>Slide 9</vt:lpstr>
      <vt:lpstr>Porter’s Five Forces Model</vt:lpstr>
      <vt:lpstr>Slide 11</vt:lpstr>
      <vt:lpstr>Slide 12</vt:lpstr>
      <vt:lpstr>References </vt:lpstr>
      <vt:lpstr>Slide 14</vt:lpstr>
    </vt:vector>
  </TitlesOfParts>
  <Company>kp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M&amp;S CRM system</dc:title>
  <dc:creator>japakgis</dc:creator>
  <cp:lastModifiedBy>shahidul islam</cp:lastModifiedBy>
  <cp:revision>223</cp:revision>
  <cp:lastPrinted>2019-02-15T22:32:57Z</cp:lastPrinted>
  <dcterms:created xsi:type="dcterms:W3CDTF">2011-02-17T09:26:52Z</dcterms:created>
  <dcterms:modified xsi:type="dcterms:W3CDTF">2019-02-26T14:37:41Z</dcterms:modified>
</cp:coreProperties>
</file>