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handoutMasterIdLst>
    <p:handoutMasterId r:id="rId16"/>
  </p:handoutMasterIdLst>
  <p:sldIdLst>
    <p:sldId id="286" r:id="rId2"/>
    <p:sldId id="257" r:id="rId3"/>
    <p:sldId id="258" r:id="rId4"/>
    <p:sldId id="298" r:id="rId5"/>
    <p:sldId id="299" r:id="rId6"/>
    <p:sldId id="300" r:id="rId7"/>
    <p:sldId id="270" r:id="rId8"/>
    <p:sldId id="295" r:id="rId9"/>
    <p:sldId id="302" r:id="rId10"/>
    <p:sldId id="303" r:id="rId11"/>
    <p:sldId id="280" r:id="rId12"/>
    <p:sldId id="304" r:id="rId13"/>
    <p:sldId id="301" r:id="rId14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115" d="100"/>
          <a:sy n="115" d="100"/>
        </p:scale>
        <p:origin x="149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97523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19766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07420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200" b="1" dirty="0"/>
              <a:t>A</a:t>
            </a:r>
            <a:r>
              <a:rPr lang="en-GB" altLang="en-US" sz="3200" b="1" dirty="0" smtClean="0"/>
              <a:t>n Appraisal </a:t>
            </a:r>
            <a:r>
              <a:rPr lang="en-GB" altLang="en-US" sz="3200" b="1" dirty="0"/>
              <a:t>of a </a:t>
            </a:r>
            <a:r>
              <a:rPr lang="en-GB" altLang="en-US" sz="3200" b="1" dirty="0" smtClean="0"/>
              <a:t>Guest Service Experience</a:t>
            </a:r>
            <a:endParaRPr lang="en-GB" altLang="en-US" sz="3200" b="1" dirty="0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None/>
            </a:pPr>
            <a:r>
              <a:rPr lang="en-GB" altLang="en-US" sz="2400" dirty="0"/>
              <a:t>Title: </a:t>
            </a:r>
            <a:r>
              <a:rPr lang="en-GB" altLang="en-US" sz="2400" b="1" dirty="0"/>
              <a:t>An Appraisal of a Guest Service </a:t>
            </a:r>
            <a:r>
              <a:rPr lang="en-GB" altLang="en-US" sz="2400" b="1" dirty="0" smtClean="0"/>
              <a:t>Experience…..</a:t>
            </a:r>
          </a:p>
          <a:p>
            <a:pPr eaLnBrk="1" hangingPunct="1">
              <a:buNone/>
            </a:pPr>
            <a:r>
              <a:rPr lang="en-GB" altLang="en-US" sz="2400" dirty="0" smtClean="0"/>
              <a:t>Name </a:t>
            </a:r>
            <a:r>
              <a:rPr lang="en-GB" altLang="en-US" sz="2400" dirty="0"/>
              <a:t>of the Students and ID Number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3141663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The Sector within the Hospitality and 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Tourism Industry: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The Organisation: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Name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What are they known for? </a:t>
            </a:r>
            <a:r>
              <a:rPr lang="en-GB" altLang="en-US" dirty="0" err="1" smtClean="0"/>
              <a:t>e.t.c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Products/Services Offered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USP (Unique Selling Point)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507288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Strategies for Appraising Guest Service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Experience(s)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 smtClean="0"/>
              <a:t>This could also mean what </a:t>
            </a:r>
            <a:r>
              <a:rPr lang="en-GB" altLang="en-US" dirty="0" smtClean="0"/>
              <a:t>process constitute</a:t>
            </a:r>
            <a:endParaRPr lang="en-GB" altLang="en-US" dirty="0" smtClean="0"/>
          </a:p>
          <a:p>
            <a:pPr eaLnBrk="1" hangingPunct="1">
              <a:buFontTx/>
              <a:buNone/>
            </a:pPr>
            <a:r>
              <a:rPr lang="en-GB" altLang="en-US" dirty="0" smtClean="0"/>
              <a:t>excellent </a:t>
            </a:r>
            <a:r>
              <a:rPr lang="en-GB" altLang="en-US" dirty="0"/>
              <a:t>Guest </a:t>
            </a:r>
            <a:r>
              <a:rPr lang="en-GB" altLang="en-US" dirty="0" smtClean="0"/>
              <a:t>Service Experience(s</a:t>
            </a:r>
            <a:r>
              <a:rPr lang="en-GB" altLang="en-US" dirty="0" smtClean="0"/>
              <a:t>)?</a:t>
            </a: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3000" dirty="0" smtClean="0"/>
              <a:t>Service Quality </a:t>
            </a:r>
            <a:r>
              <a:rPr lang="en-GB" altLang="en-US" sz="3000" dirty="0" smtClean="0"/>
              <a:t>(You may briefly describe it with relevant reference)</a:t>
            </a:r>
            <a:endParaRPr lang="en-GB" altLang="en-US" sz="3000" dirty="0" smtClean="0"/>
          </a:p>
          <a:p>
            <a:pPr eaLnBrk="1" hangingPunct="1">
              <a:buFontTx/>
              <a:buNone/>
            </a:pPr>
            <a:r>
              <a:rPr lang="en-GB" altLang="en-US" sz="3000" dirty="0" smtClean="0"/>
              <a:t>Service </a:t>
            </a:r>
            <a:r>
              <a:rPr lang="en-GB" altLang="en-US" sz="3000" dirty="0"/>
              <a:t>Setting (You may briefly describe </a:t>
            </a:r>
            <a:r>
              <a:rPr lang="en-GB" altLang="en-US" sz="3000" dirty="0" smtClean="0"/>
              <a:t>it </a:t>
            </a:r>
            <a:r>
              <a:rPr lang="en-GB" altLang="en-US" sz="3000" dirty="0"/>
              <a:t>with relevant reference</a:t>
            </a:r>
            <a:r>
              <a:rPr lang="en-GB" altLang="en-US" sz="3000" dirty="0" smtClean="0"/>
              <a:t>)</a:t>
            </a:r>
            <a:endParaRPr lang="en-GB" altLang="en-US" sz="3000" dirty="0" smtClean="0"/>
          </a:p>
          <a:p>
            <a:pPr eaLnBrk="1" hangingPunct="1">
              <a:buFontTx/>
              <a:buNone/>
            </a:pPr>
            <a:r>
              <a:rPr lang="en-GB" altLang="en-US" sz="3000" dirty="0" smtClean="0"/>
              <a:t>Service Delivery by the Organisation, </a:t>
            </a:r>
            <a:r>
              <a:rPr lang="en-GB" altLang="en-US" sz="3000" dirty="0" err="1" smtClean="0"/>
              <a:t>etc</a:t>
            </a:r>
            <a:endParaRPr lang="en-GB" altLang="en-US" sz="3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 smtClean="0"/>
              <a:t>Guest Service Experience(s</a:t>
            </a:r>
            <a:r>
              <a:rPr lang="en-GB" altLang="en-US" dirty="0" smtClean="0"/>
              <a:t>):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dirty="0" smtClean="0"/>
              <a:t>This could mean </a:t>
            </a:r>
            <a:r>
              <a:rPr lang="en-GB" altLang="en-US" dirty="0"/>
              <a:t>guests’ (customers)</a:t>
            </a:r>
          </a:p>
          <a:p>
            <a:pPr marL="0" indent="0" eaLnBrk="1" hangingPunct="1">
              <a:buNone/>
            </a:pPr>
            <a:r>
              <a:rPr lang="en-GB" altLang="en-US" dirty="0" smtClean="0"/>
              <a:t>    feedbacks or reviews; and/or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dirty="0" smtClean="0"/>
              <a:t>Personal experiences of group members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smtClean="0"/>
              <a:t>Your Appraisal…………(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)</a:t>
            </a:r>
          </a:p>
          <a:p>
            <a:pPr marL="0" indent="0" eaLnBrk="1" hangingPunct="1">
              <a:buNone/>
            </a:pPr>
            <a:r>
              <a:rPr lang="en-GB" altLang="en-US" dirty="0" smtClean="0"/>
              <a:t>For example, </a:t>
            </a:r>
          </a:p>
          <a:p>
            <a:pPr marL="0" indent="0" eaLnBrk="1" hangingPunct="1">
              <a:buNone/>
            </a:pPr>
            <a:r>
              <a:rPr lang="en-GB" altLang="en-US" dirty="0" smtClean="0"/>
              <a:t>Appraise the service quality;</a:t>
            </a:r>
          </a:p>
          <a:p>
            <a:pPr marL="0" indent="0" eaLnBrk="1" hangingPunct="1">
              <a:buNone/>
            </a:pPr>
            <a:r>
              <a:rPr lang="en-GB" altLang="en-US" dirty="0"/>
              <a:t>Appraise the service </a:t>
            </a:r>
            <a:r>
              <a:rPr lang="en-GB" altLang="en-US" dirty="0" smtClean="0"/>
              <a:t>setting;</a:t>
            </a:r>
          </a:p>
          <a:p>
            <a:pPr marL="0" indent="0" eaLnBrk="1" hangingPunct="1">
              <a:buNone/>
            </a:pPr>
            <a:r>
              <a:rPr lang="en-GB" altLang="en-US" dirty="0"/>
              <a:t>Appraise the service </a:t>
            </a:r>
            <a:r>
              <a:rPr lang="en-GB" altLang="en-US" dirty="0" smtClean="0"/>
              <a:t>delivery </a:t>
            </a:r>
            <a:r>
              <a:rPr lang="en-GB" altLang="en-US" smtClean="0"/>
              <a:t>as delivered </a:t>
            </a:r>
            <a:r>
              <a:rPr lang="en-GB" altLang="en-US" dirty="0" smtClean="0"/>
              <a:t>by </a:t>
            </a:r>
            <a:r>
              <a:rPr lang="en-GB" altLang="en-US" dirty="0"/>
              <a:t>the </a:t>
            </a:r>
            <a:r>
              <a:rPr lang="en-GB" altLang="en-US" dirty="0" smtClean="0"/>
              <a:t>organisation I</a:t>
            </a: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smtClean="0"/>
              <a:t>Your Appraisal…………(ii</a:t>
            </a:r>
            <a:r>
              <a:rPr lang="en-GB" altLang="en-US" dirty="0" smtClean="0"/>
              <a:t>)</a:t>
            </a:r>
          </a:p>
          <a:p>
            <a:pPr marL="0" indent="0" eaLnBrk="1" hangingPunct="1">
              <a:buNone/>
            </a:pPr>
            <a:r>
              <a:rPr lang="en-GB" altLang="en-US" dirty="0"/>
              <a:t>For example, </a:t>
            </a:r>
          </a:p>
          <a:p>
            <a:pPr marL="0" indent="0" eaLnBrk="1" hangingPunct="1">
              <a:buNone/>
            </a:pPr>
            <a:r>
              <a:rPr lang="en-GB" altLang="en-US" dirty="0"/>
              <a:t>Appraise the service quality;</a:t>
            </a:r>
          </a:p>
          <a:p>
            <a:pPr marL="0" indent="0" eaLnBrk="1" hangingPunct="1">
              <a:buNone/>
            </a:pPr>
            <a:r>
              <a:rPr lang="en-GB" altLang="en-US" dirty="0"/>
              <a:t>Appraise the service setting;</a:t>
            </a:r>
          </a:p>
          <a:p>
            <a:pPr marL="0" indent="0" eaLnBrk="1" hangingPunct="1">
              <a:buNone/>
            </a:pPr>
            <a:r>
              <a:rPr lang="en-GB" altLang="en-US" dirty="0"/>
              <a:t>Appraise the service delivery as </a:t>
            </a:r>
            <a:r>
              <a:rPr lang="en-GB" altLang="en-US" dirty="0" smtClean="0"/>
              <a:t>delivered </a:t>
            </a:r>
            <a:r>
              <a:rPr lang="en-GB" altLang="en-US" dirty="0"/>
              <a:t>by the organisation </a:t>
            </a:r>
            <a:r>
              <a:rPr lang="en-GB" altLang="en-US" dirty="0" smtClean="0"/>
              <a:t>II</a:t>
            </a: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335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smtClean="0"/>
              <a:t>Your Appraisal…………(iii</a:t>
            </a:r>
            <a:r>
              <a:rPr lang="en-GB" altLang="en-US" dirty="0" smtClean="0"/>
              <a:t>)</a:t>
            </a:r>
          </a:p>
          <a:p>
            <a:pPr marL="0" indent="0" eaLnBrk="1" hangingPunct="1">
              <a:buNone/>
            </a:pPr>
            <a:r>
              <a:rPr lang="en-GB" altLang="en-US" dirty="0"/>
              <a:t>For example, </a:t>
            </a:r>
          </a:p>
          <a:p>
            <a:pPr marL="0" indent="0" eaLnBrk="1" hangingPunct="1">
              <a:buNone/>
            </a:pPr>
            <a:r>
              <a:rPr lang="en-GB" altLang="en-US" dirty="0"/>
              <a:t>Appraise the service quality;</a:t>
            </a:r>
          </a:p>
          <a:p>
            <a:pPr marL="0" indent="0" eaLnBrk="1" hangingPunct="1">
              <a:buNone/>
            </a:pPr>
            <a:r>
              <a:rPr lang="en-GB" altLang="en-US" dirty="0"/>
              <a:t>Appraise the service setting;</a:t>
            </a:r>
          </a:p>
          <a:p>
            <a:pPr marL="0" indent="0" eaLnBrk="1" hangingPunct="1">
              <a:buNone/>
            </a:pPr>
            <a:r>
              <a:rPr lang="en-GB" altLang="en-US" dirty="0"/>
              <a:t>Appraise the service delivery as </a:t>
            </a:r>
            <a:r>
              <a:rPr lang="en-GB" altLang="en-US" dirty="0" smtClean="0"/>
              <a:t>delivered </a:t>
            </a:r>
            <a:r>
              <a:rPr lang="en-GB" altLang="en-US" dirty="0"/>
              <a:t>by the organisation </a:t>
            </a:r>
            <a:r>
              <a:rPr lang="en-GB" altLang="en-US" dirty="0" smtClean="0"/>
              <a:t>III</a:t>
            </a: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4630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Findings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47179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References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11/06/2019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1252</TotalTime>
  <Words>303</Words>
  <Application>Microsoft Office PowerPoint</Application>
  <PresentationFormat>On-screen Show (4:3)</PresentationFormat>
  <Paragraphs>75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Wingdings</vt:lpstr>
      <vt:lpstr>20140311PresentationUWTSDTemplate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Findings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Olu Adegbite</cp:lastModifiedBy>
  <cp:revision>106</cp:revision>
  <cp:lastPrinted>2018-03-20T16:28:46Z</cp:lastPrinted>
  <dcterms:created xsi:type="dcterms:W3CDTF">2004-11-12T17:24:38Z</dcterms:created>
  <dcterms:modified xsi:type="dcterms:W3CDTF">2019-06-11T14:21:27Z</dcterms:modified>
</cp:coreProperties>
</file>