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0.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1.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2.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2"/>
  </p:notesMasterIdLst>
  <p:sldIdLst>
    <p:sldId id="256" r:id="rId2"/>
    <p:sldId id="257" r:id="rId3"/>
    <p:sldId id="297" r:id="rId4"/>
    <p:sldId id="280" r:id="rId5"/>
    <p:sldId id="284" r:id="rId6"/>
    <p:sldId id="281" r:id="rId7"/>
    <p:sldId id="283" r:id="rId8"/>
    <p:sldId id="293" r:id="rId9"/>
    <p:sldId id="287" r:id="rId10"/>
    <p:sldId id="288" r:id="rId11"/>
    <p:sldId id="290" r:id="rId12"/>
    <p:sldId id="296" r:id="rId13"/>
    <p:sldId id="291" r:id="rId14"/>
    <p:sldId id="294" r:id="rId15"/>
    <p:sldId id="295" r:id="rId16"/>
    <p:sldId id="289" r:id="rId17"/>
    <p:sldId id="292" r:id="rId18"/>
    <p:sldId id="298" r:id="rId19"/>
    <p:sldId id="279" r:id="rId20"/>
    <p:sldId id="278" r:id="rId21"/>
    <p:sldId id="285" r:id="rId22"/>
    <p:sldId id="286" r:id="rId23"/>
    <p:sldId id="264" r:id="rId24"/>
    <p:sldId id="267" r:id="rId25"/>
    <p:sldId id="268" r:id="rId26"/>
    <p:sldId id="269" r:id="rId27"/>
    <p:sldId id="259" r:id="rId28"/>
    <p:sldId id="260" r:id="rId29"/>
    <p:sldId id="262" r:id="rId30"/>
    <p:sldId id="263" r:id="rId31"/>
    <p:sldId id="261" r:id="rId32"/>
    <p:sldId id="275" r:id="rId33"/>
    <p:sldId id="308" r:id="rId34"/>
    <p:sldId id="307" r:id="rId35"/>
    <p:sldId id="309" r:id="rId36"/>
    <p:sldId id="310" r:id="rId37"/>
    <p:sldId id="311" r:id="rId38"/>
    <p:sldId id="312" r:id="rId39"/>
    <p:sldId id="265" r:id="rId40"/>
    <p:sldId id="271" r:id="rId41"/>
    <p:sldId id="301" r:id="rId42"/>
    <p:sldId id="302" r:id="rId43"/>
    <p:sldId id="303" r:id="rId44"/>
    <p:sldId id="305" r:id="rId45"/>
    <p:sldId id="304" r:id="rId46"/>
    <p:sldId id="306" r:id="rId47"/>
    <p:sldId id="272" r:id="rId48"/>
    <p:sldId id="273" r:id="rId49"/>
    <p:sldId id="277" r:id="rId50"/>
    <p:sldId id="258"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868284-5DEC-4FE0-B3BB-464C4FE388E6}" v="1" dt="2023-11-03T13:47:44.8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6804" autoAdjust="0"/>
  </p:normalViewPr>
  <p:slideViewPr>
    <p:cSldViewPr snapToGrid="0">
      <p:cViewPr varScale="1">
        <p:scale>
          <a:sx n="55" d="100"/>
          <a:sy n="55" d="100"/>
        </p:scale>
        <p:origin x="1096"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5/10/relationships/revisionInfo" Target="revisionInfo.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s>
</file>

<file path=ppt/diagrams/_rels/data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934BA7-DA01-405E-B315-75956E34ED24}"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78501D59-B70A-46B4-862F-F6D00A8899DB}">
      <dgm:prSet/>
      <dgm:spPr/>
      <dgm:t>
        <a:bodyPr/>
        <a:lstStyle/>
        <a:p>
          <a:r>
            <a:rPr lang="en-GB"/>
            <a:t>The concept of bullying</a:t>
          </a:r>
          <a:endParaRPr lang="en-US"/>
        </a:p>
      </dgm:t>
    </dgm:pt>
    <dgm:pt modelId="{7B34B27F-8442-42BA-BC1C-CA7EC0F92FBA}" type="parTrans" cxnId="{5F3DDE84-059A-4BFB-AD3E-8FA609245F6E}">
      <dgm:prSet/>
      <dgm:spPr/>
      <dgm:t>
        <a:bodyPr/>
        <a:lstStyle/>
        <a:p>
          <a:endParaRPr lang="en-US"/>
        </a:p>
      </dgm:t>
    </dgm:pt>
    <dgm:pt modelId="{CA72B2A9-A81F-4DEB-B5C1-9CB3B047AEA1}" type="sibTrans" cxnId="{5F3DDE84-059A-4BFB-AD3E-8FA609245F6E}">
      <dgm:prSet/>
      <dgm:spPr/>
      <dgm:t>
        <a:bodyPr/>
        <a:lstStyle/>
        <a:p>
          <a:endParaRPr lang="en-US"/>
        </a:p>
      </dgm:t>
    </dgm:pt>
    <dgm:pt modelId="{343E1E6C-A83A-4827-80FD-BD878D099A71}">
      <dgm:prSet/>
      <dgm:spPr/>
      <dgm:t>
        <a:bodyPr/>
        <a:lstStyle/>
        <a:p>
          <a:r>
            <a:rPr lang="en-GB"/>
            <a:t>Motivations of bullying </a:t>
          </a:r>
          <a:endParaRPr lang="en-US"/>
        </a:p>
      </dgm:t>
    </dgm:pt>
    <dgm:pt modelId="{7952666A-B4BF-4E1C-B205-E996FC3ADCAD}" type="parTrans" cxnId="{50F6E9E7-42AE-4EE6-AE73-F6581D81BD12}">
      <dgm:prSet/>
      <dgm:spPr/>
      <dgm:t>
        <a:bodyPr/>
        <a:lstStyle/>
        <a:p>
          <a:endParaRPr lang="en-US"/>
        </a:p>
      </dgm:t>
    </dgm:pt>
    <dgm:pt modelId="{5209814B-D47C-436B-858C-8959654BC3F4}" type="sibTrans" cxnId="{50F6E9E7-42AE-4EE6-AE73-F6581D81BD12}">
      <dgm:prSet/>
      <dgm:spPr/>
      <dgm:t>
        <a:bodyPr/>
        <a:lstStyle/>
        <a:p>
          <a:endParaRPr lang="en-US"/>
        </a:p>
      </dgm:t>
    </dgm:pt>
    <dgm:pt modelId="{04AA071C-1C9E-4489-9AB5-0E8672E882FC}">
      <dgm:prSet/>
      <dgm:spPr/>
      <dgm:t>
        <a:bodyPr/>
        <a:lstStyle/>
        <a:p>
          <a:r>
            <a:rPr lang="en-GB"/>
            <a:t>Consequences of bullying</a:t>
          </a:r>
          <a:endParaRPr lang="en-US"/>
        </a:p>
      </dgm:t>
    </dgm:pt>
    <dgm:pt modelId="{C7526E73-0923-47EC-94E0-DA2CF54FCEA0}" type="parTrans" cxnId="{8CDB027F-114E-4DDF-B49D-C7E5CB89C275}">
      <dgm:prSet/>
      <dgm:spPr/>
      <dgm:t>
        <a:bodyPr/>
        <a:lstStyle/>
        <a:p>
          <a:endParaRPr lang="en-US"/>
        </a:p>
      </dgm:t>
    </dgm:pt>
    <dgm:pt modelId="{59FA557E-7C30-465E-B4E5-4C9F34F41A1A}" type="sibTrans" cxnId="{8CDB027F-114E-4DDF-B49D-C7E5CB89C275}">
      <dgm:prSet/>
      <dgm:spPr/>
      <dgm:t>
        <a:bodyPr/>
        <a:lstStyle/>
        <a:p>
          <a:endParaRPr lang="en-US"/>
        </a:p>
      </dgm:t>
    </dgm:pt>
    <dgm:pt modelId="{F5299A35-5E4A-4C65-A146-5B7C23D2007F}">
      <dgm:prSet/>
      <dgm:spPr/>
      <dgm:t>
        <a:bodyPr/>
        <a:lstStyle/>
        <a:p>
          <a:r>
            <a:rPr lang="en-GB"/>
            <a:t>Characteristics of cyberbullying and platforms for potential bullying</a:t>
          </a:r>
          <a:endParaRPr lang="en-US"/>
        </a:p>
      </dgm:t>
    </dgm:pt>
    <dgm:pt modelId="{53F9A5A3-5C1A-4AEA-B24B-613066EFB43D}" type="parTrans" cxnId="{705F3F29-30A7-47F6-BB72-37824615E5E1}">
      <dgm:prSet/>
      <dgm:spPr/>
      <dgm:t>
        <a:bodyPr/>
        <a:lstStyle/>
        <a:p>
          <a:endParaRPr lang="en-US"/>
        </a:p>
      </dgm:t>
    </dgm:pt>
    <dgm:pt modelId="{47F74A20-4CF4-4474-BF88-F412FF3EEDAD}" type="sibTrans" cxnId="{705F3F29-30A7-47F6-BB72-37824615E5E1}">
      <dgm:prSet/>
      <dgm:spPr/>
      <dgm:t>
        <a:bodyPr/>
        <a:lstStyle/>
        <a:p>
          <a:endParaRPr lang="en-US"/>
        </a:p>
      </dgm:t>
    </dgm:pt>
    <dgm:pt modelId="{848F6EA1-328D-48F4-ACBE-AF5CEB088FA4}">
      <dgm:prSet/>
      <dgm:spPr/>
      <dgm:t>
        <a:bodyPr/>
        <a:lstStyle/>
        <a:p>
          <a:r>
            <a:rPr lang="en-GB"/>
            <a:t>Online Safety Bill</a:t>
          </a:r>
          <a:endParaRPr lang="en-US"/>
        </a:p>
      </dgm:t>
    </dgm:pt>
    <dgm:pt modelId="{47C2712F-4641-4650-94F0-F4C10B3EF76D}" type="parTrans" cxnId="{8E223D8C-9D81-4461-9DF4-B51D470186A8}">
      <dgm:prSet/>
      <dgm:spPr/>
      <dgm:t>
        <a:bodyPr/>
        <a:lstStyle/>
        <a:p>
          <a:endParaRPr lang="en-US"/>
        </a:p>
      </dgm:t>
    </dgm:pt>
    <dgm:pt modelId="{F155E17B-F80F-488E-9649-ADFDFDC0C5B2}" type="sibTrans" cxnId="{8E223D8C-9D81-4461-9DF4-B51D470186A8}">
      <dgm:prSet/>
      <dgm:spPr/>
      <dgm:t>
        <a:bodyPr/>
        <a:lstStyle/>
        <a:p>
          <a:endParaRPr lang="en-US"/>
        </a:p>
      </dgm:t>
    </dgm:pt>
    <dgm:pt modelId="{FD8A9AFF-2DB2-4D85-AACA-B6D6D074BF33}">
      <dgm:prSet/>
      <dgm:spPr/>
      <dgm:t>
        <a:bodyPr/>
        <a:lstStyle/>
        <a:p>
          <a:r>
            <a:rPr lang="en-GB"/>
            <a:t>The of parents and education  </a:t>
          </a:r>
          <a:endParaRPr lang="en-US"/>
        </a:p>
      </dgm:t>
    </dgm:pt>
    <dgm:pt modelId="{5934AB53-2D98-4605-BE78-AF299ABE8810}" type="parTrans" cxnId="{F4E9B5CB-35CE-4649-96E4-B4D833F5C7A5}">
      <dgm:prSet/>
      <dgm:spPr/>
      <dgm:t>
        <a:bodyPr/>
        <a:lstStyle/>
        <a:p>
          <a:endParaRPr lang="en-US"/>
        </a:p>
      </dgm:t>
    </dgm:pt>
    <dgm:pt modelId="{8D7C450E-2DE9-4DEC-9C6C-DFF1C71D90A3}" type="sibTrans" cxnId="{F4E9B5CB-35CE-4649-96E4-B4D833F5C7A5}">
      <dgm:prSet/>
      <dgm:spPr/>
      <dgm:t>
        <a:bodyPr/>
        <a:lstStyle/>
        <a:p>
          <a:endParaRPr lang="en-US"/>
        </a:p>
      </dgm:t>
    </dgm:pt>
    <dgm:pt modelId="{DC5B9A4E-166A-45B1-A38E-3D54DE2E6C6D}" type="pres">
      <dgm:prSet presAssocID="{73934BA7-DA01-405E-B315-75956E34ED24}" presName="linear" presStyleCnt="0">
        <dgm:presLayoutVars>
          <dgm:animLvl val="lvl"/>
          <dgm:resizeHandles val="exact"/>
        </dgm:presLayoutVars>
      </dgm:prSet>
      <dgm:spPr/>
    </dgm:pt>
    <dgm:pt modelId="{8F50A7C9-9200-42A8-8B9D-951128B0E523}" type="pres">
      <dgm:prSet presAssocID="{78501D59-B70A-46B4-862F-F6D00A8899DB}" presName="parentText" presStyleLbl="node1" presStyleIdx="0" presStyleCnt="6">
        <dgm:presLayoutVars>
          <dgm:chMax val="0"/>
          <dgm:bulletEnabled val="1"/>
        </dgm:presLayoutVars>
      </dgm:prSet>
      <dgm:spPr/>
    </dgm:pt>
    <dgm:pt modelId="{C0400622-622D-4619-AB44-42987EA9A492}" type="pres">
      <dgm:prSet presAssocID="{CA72B2A9-A81F-4DEB-B5C1-9CB3B047AEA1}" presName="spacer" presStyleCnt="0"/>
      <dgm:spPr/>
    </dgm:pt>
    <dgm:pt modelId="{4A67D1EF-F724-495E-843B-9748EDC0094D}" type="pres">
      <dgm:prSet presAssocID="{343E1E6C-A83A-4827-80FD-BD878D099A71}" presName="parentText" presStyleLbl="node1" presStyleIdx="1" presStyleCnt="6">
        <dgm:presLayoutVars>
          <dgm:chMax val="0"/>
          <dgm:bulletEnabled val="1"/>
        </dgm:presLayoutVars>
      </dgm:prSet>
      <dgm:spPr/>
    </dgm:pt>
    <dgm:pt modelId="{1EDC1480-94D5-457F-AFDA-928927E44472}" type="pres">
      <dgm:prSet presAssocID="{5209814B-D47C-436B-858C-8959654BC3F4}" presName="spacer" presStyleCnt="0"/>
      <dgm:spPr/>
    </dgm:pt>
    <dgm:pt modelId="{F0756F06-8B01-4251-ADBA-A015FB4297FA}" type="pres">
      <dgm:prSet presAssocID="{04AA071C-1C9E-4489-9AB5-0E8672E882FC}" presName="parentText" presStyleLbl="node1" presStyleIdx="2" presStyleCnt="6">
        <dgm:presLayoutVars>
          <dgm:chMax val="0"/>
          <dgm:bulletEnabled val="1"/>
        </dgm:presLayoutVars>
      </dgm:prSet>
      <dgm:spPr/>
    </dgm:pt>
    <dgm:pt modelId="{F86AFF44-0705-448F-9381-4010E244FACC}" type="pres">
      <dgm:prSet presAssocID="{59FA557E-7C30-465E-B4E5-4C9F34F41A1A}" presName="spacer" presStyleCnt="0"/>
      <dgm:spPr/>
    </dgm:pt>
    <dgm:pt modelId="{563CA56D-E057-4F78-BC15-93A1024F30EF}" type="pres">
      <dgm:prSet presAssocID="{F5299A35-5E4A-4C65-A146-5B7C23D2007F}" presName="parentText" presStyleLbl="node1" presStyleIdx="3" presStyleCnt="6">
        <dgm:presLayoutVars>
          <dgm:chMax val="0"/>
          <dgm:bulletEnabled val="1"/>
        </dgm:presLayoutVars>
      </dgm:prSet>
      <dgm:spPr/>
    </dgm:pt>
    <dgm:pt modelId="{BD4B74DE-A941-4712-8164-97B38900D7AD}" type="pres">
      <dgm:prSet presAssocID="{47F74A20-4CF4-4474-BF88-F412FF3EEDAD}" presName="spacer" presStyleCnt="0"/>
      <dgm:spPr/>
    </dgm:pt>
    <dgm:pt modelId="{C8B277AD-7536-4DE7-9274-9B8B71F38AA9}" type="pres">
      <dgm:prSet presAssocID="{848F6EA1-328D-48F4-ACBE-AF5CEB088FA4}" presName="parentText" presStyleLbl="node1" presStyleIdx="4" presStyleCnt="6">
        <dgm:presLayoutVars>
          <dgm:chMax val="0"/>
          <dgm:bulletEnabled val="1"/>
        </dgm:presLayoutVars>
      </dgm:prSet>
      <dgm:spPr/>
    </dgm:pt>
    <dgm:pt modelId="{8067A061-678A-4053-A6B9-C10CF231C7BF}" type="pres">
      <dgm:prSet presAssocID="{F155E17B-F80F-488E-9649-ADFDFDC0C5B2}" presName="spacer" presStyleCnt="0"/>
      <dgm:spPr/>
    </dgm:pt>
    <dgm:pt modelId="{8DD18ACF-C14C-4F99-8C53-70B93BCAE27D}" type="pres">
      <dgm:prSet presAssocID="{FD8A9AFF-2DB2-4D85-AACA-B6D6D074BF33}" presName="parentText" presStyleLbl="node1" presStyleIdx="5" presStyleCnt="6">
        <dgm:presLayoutVars>
          <dgm:chMax val="0"/>
          <dgm:bulletEnabled val="1"/>
        </dgm:presLayoutVars>
      </dgm:prSet>
      <dgm:spPr/>
    </dgm:pt>
  </dgm:ptLst>
  <dgm:cxnLst>
    <dgm:cxn modelId="{65D45504-E35A-4173-9C42-C073C4E9C011}" type="presOf" srcId="{78501D59-B70A-46B4-862F-F6D00A8899DB}" destId="{8F50A7C9-9200-42A8-8B9D-951128B0E523}" srcOrd="0" destOrd="0" presId="urn:microsoft.com/office/officeart/2005/8/layout/vList2"/>
    <dgm:cxn modelId="{A1527D16-FD6B-4D08-BBC3-03C25E9F3D90}" type="presOf" srcId="{04AA071C-1C9E-4489-9AB5-0E8672E882FC}" destId="{F0756F06-8B01-4251-ADBA-A015FB4297FA}" srcOrd="0" destOrd="0" presId="urn:microsoft.com/office/officeart/2005/8/layout/vList2"/>
    <dgm:cxn modelId="{705F3F29-30A7-47F6-BB72-37824615E5E1}" srcId="{73934BA7-DA01-405E-B315-75956E34ED24}" destId="{F5299A35-5E4A-4C65-A146-5B7C23D2007F}" srcOrd="3" destOrd="0" parTransId="{53F9A5A3-5C1A-4AEA-B24B-613066EFB43D}" sibTransId="{47F74A20-4CF4-4474-BF88-F412FF3EEDAD}"/>
    <dgm:cxn modelId="{325E7250-408B-403C-A43B-E4A75E88E81D}" type="presOf" srcId="{FD8A9AFF-2DB2-4D85-AACA-B6D6D074BF33}" destId="{8DD18ACF-C14C-4F99-8C53-70B93BCAE27D}" srcOrd="0" destOrd="0" presId="urn:microsoft.com/office/officeart/2005/8/layout/vList2"/>
    <dgm:cxn modelId="{8CDB027F-114E-4DDF-B49D-C7E5CB89C275}" srcId="{73934BA7-DA01-405E-B315-75956E34ED24}" destId="{04AA071C-1C9E-4489-9AB5-0E8672E882FC}" srcOrd="2" destOrd="0" parTransId="{C7526E73-0923-47EC-94E0-DA2CF54FCEA0}" sibTransId="{59FA557E-7C30-465E-B4E5-4C9F34F41A1A}"/>
    <dgm:cxn modelId="{EE300A81-4D8F-41E3-AFD3-4CBB0072199B}" type="presOf" srcId="{848F6EA1-328D-48F4-ACBE-AF5CEB088FA4}" destId="{C8B277AD-7536-4DE7-9274-9B8B71F38AA9}" srcOrd="0" destOrd="0" presId="urn:microsoft.com/office/officeart/2005/8/layout/vList2"/>
    <dgm:cxn modelId="{5F3DDE84-059A-4BFB-AD3E-8FA609245F6E}" srcId="{73934BA7-DA01-405E-B315-75956E34ED24}" destId="{78501D59-B70A-46B4-862F-F6D00A8899DB}" srcOrd="0" destOrd="0" parTransId="{7B34B27F-8442-42BA-BC1C-CA7EC0F92FBA}" sibTransId="{CA72B2A9-A81F-4DEB-B5C1-9CB3B047AEA1}"/>
    <dgm:cxn modelId="{FB310C85-F37C-4BBF-A54F-915F89B849B5}" type="presOf" srcId="{343E1E6C-A83A-4827-80FD-BD878D099A71}" destId="{4A67D1EF-F724-495E-843B-9748EDC0094D}" srcOrd="0" destOrd="0" presId="urn:microsoft.com/office/officeart/2005/8/layout/vList2"/>
    <dgm:cxn modelId="{8E223D8C-9D81-4461-9DF4-B51D470186A8}" srcId="{73934BA7-DA01-405E-B315-75956E34ED24}" destId="{848F6EA1-328D-48F4-ACBE-AF5CEB088FA4}" srcOrd="4" destOrd="0" parTransId="{47C2712F-4641-4650-94F0-F4C10B3EF76D}" sibTransId="{F155E17B-F80F-488E-9649-ADFDFDC0C5B2}"/>
    <dgm:cxn modelId="{EF44D18F-5B00-4D6B-B24B-B922395299BD}" type="presOf" srcId="{73934BA7-DA01-405E-B315-75956E34ED24}" destId="{DC5B9A4E-166A-45B1-A38E-3D54DE2E6C6D}" srcOrd="0" destOrd="0" presId="urn:microsoft.com/office/officeart/2005/8/layout/vList2"/>
    <dgm:cxn modelId="{C35D08B5-4B70-4A88-9E9E-C8F8DC27A31C}" type="presOf" srcId="{F5299A35-5E4A-4C65-A146-5B7C23D2007F}" destId="{563CA56D-E057-4F78-BC15-93A1024F30EF}" srcOrd="0" destOrd="0" presId="urn:microsoft.com/office/officeart/2005/8/layout/vList2"/>
    <dgm:cxn modelId="{F4E9B5CB-35CE-4649-96E4-B4D833F5C7A5}" srcId="{73934BA7-DA01-405E-B315-75956E34ED24}" destId="{FD8A9AFF-2DB2-4D85-AACA-B6D6D074BF33}" srcOrd="5" destOrd="0" parTransId="{5934AB53-2D98-4605-BE78-AF299ABE8810}" sibTransId="{8D7C450E-2DE9-4DEC-9C6C-DFF1C71D90A3}"/>
    <dgm:cxn modelId="{50F6E9E7-42AE-4EE6-AE73-F6581D81BD12}" srcId="{73934BA7-DA01-405E-B315-75956E34ED24}" destId="{343E1E6C-A83A-4827-80FD-BD878D099A71}" srcOrd="1" destOrd="0" parTransId="{7952666A-B4BF-4E1C-B205-E996FC3ADCAD}" sibTransId="{5209814B-D47C-436B-858C-8959654BC3F4}"/>
    <dgm:cxn modelId="{E8C3259E-3E39-408D-8357-6DBA6E87E6ED}" type="presParOf" srcId="{DC5B9A4E-166A-45B1-A38E-3D54DE2E6C6D}" destId="{8F50A7C9-9200-42A8-8B9D-951128B0E523}" srcOrd="0" destOrd="0" presId="urn:microsoft.com/office/officeart/2005/8/layout/vList2"/>
    <dgm:cxn modelId="{C7FF8440-86D7-4BD9-84CA-D1809C3B93CE}" type="presParOf" srcId="{DC5B9A4E-166A-45B1-A38E-3D54DE2E6C6D}" destId="{C0400622-622D-4619-AB44-42987EA9A492}" srcOrd="1" destOrd="0" presId="urn:microsoft.com/office/officeart/2005/8/layout/vList2"/>
    <dgm:cxn modelId="{85B11F0F-23BB-479F-B80E-BE561BEC8F85}" type="presParOf" srcId="{DC5B9A4E-166A-45B1-A38E-3D54DE2E6C6D}" destId="{4A67D1EF-F724-495E-843B-9748EDC0094D}" srcOrd="2" destOrd="0" presId="urn:microsoft.com/office/officeart/2005/8/layout/vList2"/>
    <dgm:cxn modelId="{BCF3501C-45B0-4DEB-B085-4273E5951335}" type="presParOf" srcId="{DC5B9A4E-166A-45B1-A38E-3D54DE2E6C6D}" destId="{1EDC1480-94D5-457F-AFDA-928927E44472}" srcOrd="3" destOrd="0" presId="urn:microsoft.com/office/officeart/2005/8/layout/vList2"/>
    <dgm:cxn modelId="{E6D8F6F0-8325-460E-B766-F052C409EE7C}" type="presParOf" srcId="{DC5B9A4E-166A-45B1-A38E-3D54DE2E6C6D}" destId="{F0756F06-8B01-4251-ADBA-A015FB4297FA}" srcOrd="4" destOrd="0" presId="urn:microsoft.com/office/officeart/2005/8/layout/vList2"/>
    <dgm:cxn modelId="{110A41E3-A0E4-4F29-A3F1-FFD5252C2DA6}" type="presParOf" srcId="{DC5B9A4E-166A-45B1-A38E-3D54DE2E6C6D}" destId="{F86AFF44-0705-448F-9381-4010E244FACC}" srcOrd="5" destOrd="0" presId="urn:microsoft.com/office/officeart/2005/8/layout/vList2"/>
    <dgm:cxn modelId="{39B3B999-9EEF-431E-B399-158CB42DA595}" type="presParOf" srcId="{DC5B9A4E-166A-45B1-A38E-3D54DE2E6C6D}" destId="{563CA56D-E057-4F78-BC15-93A1024F30EF}" srcOrd="6" destOrd="0" presId="urn:microsoft.com/office/officeart/2005/8/layout/vList2"/>
    <dgm:cxn modelId="{FE68106E-E37F-46B8-A500-DD6F6E3C13DC}" type="presParOf" srcId="{DC5B9A4E-166A-45B1-A38E-3D54DE2E6C6D}" destId="{BD4B74DE-A941-4712-8164-97B38900D7AD}" srcOrd="7" destOrd="0" presId="urn:microsoft.com/office/officeart/2005/8/layout/vList2"/>
    <dgm:cxn modelId="{3FD23E7B-F648-4D22-95A0-9159EC3B3E48}" type="presParOf" srcId="{DC5B9A4E-166A-45B1-A38E-3D54DE2E6C6D}" destId="{C8B277AD-7536-4DE7-9274-9B8B71F38AA9}" srcOrd="8" destOrd="0" presId="urn:microsoft.com/office/officeart/2005/8/layout/vList2"/>
    <dgm:cxn modelId="{B771F3E2-7DC5-4463-9A48-F194E038CDE7}" type="presParOf" srcId="{DC5B9A4E-166A-45B1-A38E-3D54DE2E6C6D}" destId="{8067A061-678A-4053-A6B9-C10CF231C7BF}" srcOrd="9" destOrd="0" presId="urn:microsoft.com/office/officeart/2005/8/layout/vList2"/>
    <dgm:cxn modelId="{C7C29A88-6A89-4D8A-A9ED-F11C61263900}" type="presParOf" srcId="{DC5B9A4E-166A-45B1-A38E-3D54DE2E6C6D}" destId="{8DD18ACF-C14C-4F99-8C53-70B93BCAE27D}"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CB714A-1581-407B-9B11-D37B42F4C4A3}"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3F2221E4-C5BF-426E-B96F-1C86854A0A1A}">
      <dgm:prSet/>
      <dgm:spPr/>
      <dgm:t>
        <a:bodyPr/>
        <a:lstStyle/>
        <a:p>
          <a:r>
            <a:rPr lang="en-GB"/>
            <a:t>Bullies </a:t>
          </a:r>
          <a:endParaRPr lang="en-US"/>
        </a:p>
      </dgm:t>
    </dgm:pt>
    <dgm:pt modelId="{7709E144-69D0-4EE4-BBE5-3E63C499EAF8}" type="parTrans" cxnId="{17102F67-EF0E-470D-9A9A-88B25BEB8494}">
      <dgm:prSet/>
      <dgm:spPr/>
      <dgm:t>
        <a:bodyPr/>
        <a:lstStyle/>
        <a:p>
          <a:endParaRPr lang="en-US"/>
        </a:p>
      </dgm:t>
    </dgm:pt>
    <dgm:pt modelId="{6FD6AA49-C888-41E9-99C9-49300D1F5535}" type="sibTrans" cxnId="{17102F67-EF0E-470D-9A9A-88B25BEB8494}">
      <dgm:prSet/>
      <dgm:spPr/>
      <dgm:t>
        <a:bodyPr/>
        <a:lstStyle/>
        <a:p>
          <a:endParaRPr lang="en-US"/>
        </a:p>
      </dgm:t>
    </dgm:pt>
    <dgm:pt modelId="{34318CA4-1E68-4388-B367-DE20FBE099CE}">
      <dgm:prSet/>
      <dgm:spPr/>
      <dgm:t>
        <a:bodyPr/>
        <a:lstStyle/>
        <a:p>
          <a:r>
            <a:rPr lang="en-GB"/>
            <a:t>Victims </a:t>
          </a:r>
          <a:endParaRPr lang="en-US"/>
        </a:p>
      </dgm:t>
    </dgm:pt>
    <dgm:pt modelId="{67E35974-4AD7-4F0D-B530-AA69009DB69D}" type="parTrans" cxnId="{3C1F1EA0-5409-46DC-BB87-471C6F6B0CB3}">
      <dgm:prSet/>
      <dgm:spPr/>
      <dgm:t>
        <a:bodyPr/>
        <a:lstStyle/>
        <a:p>
          <a:endParaRPr lang="en-US"/>
        </a:p>
      </dgm:t>
    </dgm:pt>
    <dgm:pt modelId="{AB926606-76A6-4D28-A0A7-BE1BD2D7BB42}" type="sibTrans" cxnId="{3C1F1EA0-5409-46DC-BB87-471C6F6B0CB3}">
      <dgm:prSet/>
      <dgm:spPr/>
      <dgm:t>
        <a:bodyPr/>
        <a:lstStyle/>
        <a:p>
          <a:endParaRPr lang="en-US"/>
        </a:p>
      </dgm:t>
    </dgm:pt>
    <dgm:pt modelId="{1904ED94-7691-4229-9E73-78F4EB683090}">
      <dgm:prSet/>
      <dgm:spPr/>
      <dgm:t>
        <a:bodyPr/>
        <a:lstStyle/>
        <a:p>
          <a:r>
            <a:rPr lang="en-GB"/>
            <a:t>Bully-Victims </a:t>
          </a:r>
          <a:endParaRPr lang="en-US"/>
        </a:p>
      </dgm:t>
    </dgm:pt>
    <dgm:pt modelId="{579F5D74-28EB-4756-AD4C-9034267946AB}" type="parTrans" cxnId="{EBF218D3-0818-4825-BB90-1E1569DA6C4E}">
      <dgm:prSet/>
      <dgm:spPr/>
      <dgm:t>
        <a:bodyPr/>
        <a:lstStyle/>
        <a:p>
          <a:endParaRPr lang="en-US"/>
        </a:p>
      </dgm:t>
    </dgm:pt>
    <dgm:pt modelId="{855EFDC1-BCAA-4647-9045-FD3B386E4649}" type="sibTrans" cxnId="{EBF218D3-0818-4825-BB90-1E1569DA6C4E}">
      <dgm:prSet/>
      <dgm:spPr/>
      <dgm:t>
        <a:bodyPr/>
        <a:lstStyle/>
        <a:p>
          <a:endParaRPr lang="en-US"/>
        </a:p>
      </dgm:t>
    </dgm:pt>
    <dgm:pt modelId="{713758E7-4617-456C-93C4-3D6C67CB3E5A}" type="pres">
      <dgm:prSet presAssocID="{BECB714A-1581-407B-9B11-D37B42F4C4A3}" presName="linear" presStyleCnt="0">
        <dgm:presLayoutVars>
          <dgm:animLvl val="lvl"/>
          <dgm:resizeHandles val="exact"/>
        </dgm:presLayoutVars>
      </dgm:prSet>
      <dgm:spPr/>
    </dgm:pt>
    <dgm:pt modelId="{8A25AF2E-C8A2-41CC-86A4-AA4279F482D0}" type="pres">
      <dgm:prSet presAssocID="{3F2221E4-C5BF-426E-B96F-1C86854A0A1A}" presName="parentText" presStyleLbl="node1" presStyleIdx="0" presStyleCnt="3">
        <dgm:presLayoutVars>
          <dgm:chMax val="0"/>
          <dgm:bulletEnabled val="1"/>
        </dgm:presLayoutVars>
      </dgm:prSet>
      <dgm:spPr/>
    </dgm:pt>
    <dgm:pt modelId="{9735BA40-75E3-44C5-9095-4D8A5BA78B12}" type="pres">
      <dgm:prSet presAssocID="{6FD6AA49-C888-41E9-99C9-49300D1F5535}" presName="spacer" presStyleCnt="0"/>
      <dgm:spPr/>
    </dgm:pt>
    <dgm:pt modelId="{39FC9D2B-9A03-4C6E-AB2E-7618DE7458FD}" type="pres">
      <dgm:prSet presAssocID="{34318CA4-1E68-4388-B367-DE20FBE099CE}" presName="parentText" presStyleLbl="node1" presStyleIdx="1" presStyleCnt="3">
        <dgm:presLayoutVars>
          <dgm:chMax val="0"/>
          <dgm:bulletEnabled val="1"/>
        </dgm:presLayoutVars>
      </dgm:prSet>
      <dgm:spPr/>
    </dgm:pt>
    <dgm:pt modelId="{1A9CE7B7-3066-4588-B272-D4551AC2211E}" type="pres">
      <dgm:prSet presAssocID="{AB926606-76A6-4D28-A0A7-BE1BD2D7BB42}" presName="spacer" presStyleCnt="0"/>
      <dgm:spPr/>
    </dgm:pt>
    <dgm:pt modelId="{22C16720-8E9D-432D-B50B-AE366FDB9B55}" type="pres">
      <dgm:prSet presAssocID="{1904ED94-7691-4229-9E73-78F4EB683090}" presName="parentText" presStyleLbl="node1" presStyleIdx="2" presStyleCnt="3">
        <dgm:presLayoutVars>
          <dgm:chMax val="0"/>
          <dgm:bulletEnabled val="1"/>
        </dgm:presLayoutVars>
      </dgm:prSet>
      <dgm:spPr/>
    </dgm:pt>
  </dgm:ptLst>
  <dgm:cxnLst>
    <dgm:cxn modelId="{17102F67-EF0E-470D-9A9A-88B25BEB8494}" srcId="{BECB714A-1581-407B-9B11-D37B42F4C4A3}" destId="{3F2221E4-C5BF-426E-B96F-1C86854A0A1A}" srcOrd="0" destOrd="0" parTransId="{7709E144-69D0-4EE4-BBE5-3E63C499EAF8}" sibTransId="{6FD6AA49-C888-41E9-99C9-49300D1F5535}"/>
    <dgm:cxn modelId="{3C0E467C-9CCC-4807-9020-3E04005808E4}" type="presOf" srcId="{34318CA4-1E68-4388-B367-DE20FBE099CE}" destId="{39FC9D2B-9A03-4C6E-AB2E-7618DE7458FD}" srcOrd="0" destOrd="0" presId="urn:microsoft.com/office/officeart/2005/8/layout/vList2"/>
    <dgm:cxn modelId="{3C1F1EA0-5409-46DC-BB87-471C6F6B0CB3}" srcId="{BECB714A-1581-407B-9B11-D37B42F4C4A3}" destId="{34318CA4-1E68-4388-B367-DE20FBE099CE}" srcOrd="1" destOrd="0" parTransId="{67E35974-4AD7-4F0D-B530-AA69009DB69D}" sibTransId="{AB926606-76A6-4D28-A0A7-BE1BD2D7BB42}"/>
    <dgm:cxn modelId="{2CBAF3A7-5028-4687-A1F7-86270ABA89D4}" type="presOf" srcId="{BECB714A-1581-407B-9B11-D37B42F4C4A3}" destId="{713758E7-4617-456C-93C4-3D6C67CB3E5A}" srcOrd="0" destOrd="0" presId="urn:microsoft.com/office/officeart/2005/8/layout/vList2"/>
    <dgm:cxn modelId="{EBF218D3-0818-4825-BB90-1E1569DA6C4E}" srcId="{BECB714A-1581-407B-9B11-D37B42F4C4A3}" destId="{1904ED94-7691-4229-9E73-78F4EB683090}" srcOrd="2" destOrd="0" parTransId="{579F5D74-28EB-4756-AD4C-9034267946AB}" sibTransId="{855EFDC1-BCAA-4647-9045-FD3B386E4649}"/>
    <dgm:cxn modelId="{5CF911F8-7024-4D3C-A2CA-1B0875DC7F66}" type="presOf" srcId="{1904ED94-7691-4229-9E73-78F4EB683090}" destId="{22C16720-8E9D-432D-B50B-AE366FDB9B55}" srcOrd="0" destOrd="0" presId="urn:microsoft.com/office/officeart/2005/8/layout/vList2"/>
    <dgm:cxn modelId="{B18CF3FD-4649-4E7B-BDF3-22398DE07CA7}" type="presOf" srcId="{3F2221E4-C5BF-426E-B96F-1C86854A0A1A}" destId="{8A25AF2E-C8A2-41CC-86A4-AA4279F482D0}" srcOrd="0" destOrd="0" presId="urn:microsoft.com/office/officeart/2005/8/layout/vList2"/>
    <dgm:cxn modelId="{8C543F85-4A61-4E1A-9A85-332C85F35DD5}" type="presParOf" srcId="{713758E7-4617-456C-93C4-3D6C67CB3E5A}" destId="{8A25AF2E-C8A2-41CC-86A4-AA4279F482D0}" srcOrd="0" destOrd="0" presId="urn:microsoft.com/office/officeart/2005/8/layout/vList2"/>
    <dgm:cxn modelId="{F2BDD657-9EC9-4BEF-A83A-6E84629B852E}" type="presParOf" srcId="{713758E7-4617-456C-93C4-3D6C67CB3E5A}" destId="{9735BA40-75E3-44C5-9095-4D8A5BA78B12}" srcOrd="1" destOrd="0" presId="urn:microsoft.com/office/officeart/2005/8/layout/vList2"/>
    <dgm:cxn modelId="{3777A0BF-FFF8-4C91-9539-BAB5A07F34E8}" type="presParOf" srcId="{713758E7-4617-456C-93C4-3D6C67CB3E5A}" destId="{39FC9D2B-9A03-4C6E-AB2E-7618DE7458FD}" srcOrd="2" destOrd="0" presId="urn:microsoft.com/office/officeart/2005/8/layout/vList2"/>
    <dgm:cxn modelId="{6996008E-D0B3-4CE5-9AE5-112D21E44D14}" type="presParOf" srcId="{713758E7-4617-456C-93C4-3D6C67CB3E5A}" destId="{1A9CE7B7-3066-4588-B272-D4551AC2211E}" srcOrd="3" destOrd="0" presId="urn:microsoft.com/office/officeart/2005/8/layout/vList2"/>
    <dgm:cxn modelId="{18F90789-A382-4CA4-84A7-7A740B15D35D}" type="presParOf" srcId="{713758E7-4617-456C-93C4-3D6C67CB3E5A}" destId="{22C16720-8E9D-432D-B50B-AE366FDB9B5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A031960-9B0E-45DF-8E28-C4B5FC2D20DA}" type="doc">
      <dgm:prSet loTypeId="urn:microsoft.com/office/officeart/2005/8/layout/list1" loCatId="list" qsTypeId="urn:microsoft.com/office/officeart/2005/8/quickstyle/simple4" qsCatId="simple" csTypeId="urn:microsoft.com/office/officeart/2005/8/colors/colorful1" csCatId="colorful"/>
      <dgm:spPr/>
      <dgm:t>
        <a:bodyPr/>
        <a:lstStyle/>
        <a:p>
          <a:endParaRPr lang="en-US"/>
        </a:p>
      </dgm:t>
    </dgm:pt>
    <dgm:pt modelId="{B4BF9ADE-D681-4CDD-94C0-DB882166DF8B}">
      <dgm:prSet/>
      <dgm:spPr/>
      <dgm:t>
        <a:bodyPr/>
        <a:lstStyle/>
        <a:p>
          <a:r>
            <a:rPr lang="en-GB"/>
            <a:t>Direct Bullying: </a:t>
          </a:r>
          <a:endParaRPr lang="en-US"/>
        </a:p>
      </dgm:t>
    </dgm:pt>
    <dgm:pt modelId="{EB38BDD1-312C-41BC-9043-BF0581CBE763}" type="parTrans" cxnId="{3798C893-7DE7-4351-8363-D2D843C486DE}">
      <dgm:prSet/>
      <dgm:spPr/>
      <dgm:t>
        <a:bodyPr/>
        <a:lstStyle/>
        <a:p>
          <a:endParaRPr lang="en-US"/>
        </a:p>
      </dgm:t>
    </dgm:pt>
    <dgm:pt modelId="{9A96D12A-B54B-4F97-B9E5-EEBF275693B5}" type="sibTrans" cxnId="{3798C893-7DE7-4351-8363-D2D843C486DE}">
      <dgm:prSet/>
      <dgm:spPr/>
      <dgm:t>
        <a:bodyPr/>
        <a:lstStyle/>
        <a:p>
          <a:endParaRPr lang="en-US"/>
        </a:p>
      </dgm:t>
    </dgm:pt>
    <dgm:pt modelId="{BE6FBB1F-6C5D-4F90-BE1F-82C5017FA55F}">
      <dgm:prSet/>
      <dgm:spPr/>
      <dgm:t>
        <a:bodyPr/>
        <a:lstStyle/>
        <a:p>
          <a:r>
            <a:rPr lang="en-GB"/>
            <a:t>Physical (Hitting) </a:t>
          </a:r>
          <a:endParaRPr lang="en-US"/>
        </a:p>
      </dgm:t>
    </dgm:pt>
    <dgm:pt modelId="{D1B9E441-75E2-4311-AA15-6703F9170B72}" type="parTrans" cxnId="{1FDD631D-3365-4813-8B12-925332C20AA6}">
      <dgm:prSet/>
      <dgm:spPr/>
      <dgm:t>
        <a:bodyPr/>
        <a:lstStyle/>
        <a:p>
          <a:endParaRPr lang="en-US"/>
        </a:p>
      </dgm:t>
    </dgm:pt>
    <dgm:pt modelId="{253F8D1D-302A-4979-8CFA-10BAD533A0BE}" type="sibTrans" cxnId="{1FDD631D-3365-4813-8B12-925332C20AA6}">
      <dgm:prSet/>
      <dgm:spPr/>
      <dgm:t>
        <a:bodyPr/>
        <a:lstStyle/>
        <a:p>
          <a:endParaRPr lang="en-US"/>
        </a:p>
      </dgm:t>
    </dgm:pt>
    <dgm:pt modelId="{43BCCFF3-9768-4059-8355-AC618EC137BA}">
      <dgm:prSet/>
      <dgm:spPr/>
      <dgm:t>
        <a:bodyPr/>
        <a:lstStyle/>
        <a:p>
          <a:r>
            <a:rPr lang="en-GB"/>
            <a:t>Verbal  (Name calling)</a:t>
          </a:r>
          <a:endParaRPr lang="en-US"/>
        </a:p>
      </dgm:t>
    </dgm:pt>
    <dgm:pt modelId="{AF2055E5-49B9-4422-B393-59BD476E66B6}" type="parTrans" cxnId="{EEF096C7-8F8F-4537-BFDF-960B39FA5333}">
      <dgm:prSet/>
      <dgm:spPr/>
      <dgm:t>
        <a:bodyPr/>
        <a:lstStyle/>
        <a:p>
          <a:endParaRPr lang="en-US"/>
        </a:p>
      </dgm:t>
    </dgm:pt>
    <dgm:pt modelId="{C8B60F1E-E2BB-4368-B554-F1AC35B938C0}" type="sibTrans" cxnId="{EEF096C7-8F8F-4537-BFDF-960B39FA5333}">
      <dgm:prSet/>
      <dgm:spPr/>
      <dgm:t>
        <a:bodyPr/>
        <a:lstStyle/>
        <a:p>
          <a:endParaRPr lang="en-US"/>
        </a:p>
      </dgm:t>
    </dgm:pt>
    <dgm:pt modelId="{A9192308-8BEC-41DD-AA84-2811B46F0D10}">
      <dgm:prSet/>
      <dgm:spPr/>
      <dgm:t>
        <a:bodyPr/>
        <a:lstStyle/>
        <a:p>
          <a:r>
            <a:rPr lang="en-GB"/>
            <a:t>Indirect Bullying: </a:t>
          </a:r>
          <a:endParaRPr lang="en-US"/>
        </a:p>
      </dgm:t>
    </dgm:pt>
    <dgm:pt modelId="{A85D21A1-4C13-4866-8959-E650322CF56A}" type="parTrans" cxnId="{EF23CBCF-B4F8-4607-A77B-7F0B31EF1FFA}">
      <dgm:prSet/>
      <dgm:spPr/>
      <dgm:t>
        <a:bodyPr/>
        <a:lstStyle/>
        <a:p>
          <a:endParaRPr lang="en-US"/>
        </a:p>
      </dgm:t>
    </dgm:pt>
    <dgm:pt modelId="{FCC6C99B-6617-4757-9A83-EFAFF7C66C99}" type="sibTrans" cxnId="{EF23CBCF-B4F8-4607-A77B-7F0B31EF1FFA}">
      <dgm:prSet/>
      <dgm:spPr/>
      <dgm:t>
        <a:bodyPr/>
        <a:lstStyle/>
        <a:p>
          <a:endParaRPr lang="en-US"/>
        </a:p>
      </dgm:t>
    </dgm:pt>
    <dgm:pt modelId="{01F1C0D4-0D79-4352-900C-54E0B99C61FF}">
      <dgm:prSet/>
      <dgm:spPr/>
      <dgm:t>
        <a:bodyPr/>
        <a:lstStyle/>
        <a:p>
          <a:r>
            <a:rPr lang="en-GB"/>
            <a:t>Social exclusion (Rumour spreading) </a:t>
          </a:r>
          <a:endParaRPr lang="en-US"/>
        </a:p>
      </dgm:t>
    </dgm:pt>
    <dgm:pt modelId="{727795F3-5B6D-4308-B8BA-F7E8FCCA9861}" type="parTrans" cxnId="{1A48401F-25D0-4690-90C1-ECD9E0DEB0AE}">
      <dgm:prSet/>
      <dgm:spPr/>
      <dgm:t>
        <a:bodyPr/>
        <a:lstStyle/>
        <a:p>
          <a:endParaRPr lang="en-US"/>
        </a:p>
      </dgm:t>
    </dgm:pt>
    <dgm:pt modelId="{5FBF0D26-7156-4E98-AF85-4C4B18DC5C24}" type="sibTrans" cxnId="{1A48401F-25D0-4690-90C1-ECD9E0DEB0AE}">
      <dgm:prSet/>
      <dgm:spPr/>
      <dgm:t>
        <a:bodyPr/>
        <a:lstStyle/>
        <a:p>
          <a:endParaRPr lang="en-US"/>
        </a:p>
      </dgm:t>
    </dgm:pt>
    <dgm:pt modelId="{72899182-3CE7-46DF-9A25-172658815E28}" type="pres">
      <dgm:prSet presAssocID="{8A031960-9B0E-45DF-8E28-C4B5FC2D20DA}" presName="linear" presStyleCnt="0">
        <dgm:presLayoutVars>
          <dgm:dir/>
          <dgm:animLvl val="lvl"/>
          <dgm:resizeHandles val="exact"/>
        </dgm:presLayoutVars>
      </dgm:prSet>
      <dgm:spPr/>
    </dgm:pt>
    <dgm:pt modelId="{593530A6-9CC7-4C39-A45E-880E709D5F6E}" type="pres">
      <dgm:prSet presAssocID="{B4BF9ADE-D681-4CDD-94C0-DB882166DF8B}" presName="parentLin" presStyleCnt="0"/>
      <dgm:spPr/>
    </dgm:pt>
    <dgm:pt modelId="{433D6C22-78D9-4CAE-8892-5B71CF01A210}" type="pres">
      <dgm:prSet presAssocID="{B4BF9ADE-D681-4CDD-94C0-DB882166DF8B}" presName="parentLeftMargin" presStyleLbl="node1" presStyleIdx="0" presStyleCnt="5"/>
      <dgm:spPr/>
    </dgm:pt>
    <dgm:pt modelId="{1EBB5500-ECE0-4C62-AF3E-49F3F7677117}" type="pres">
      <dgm:prSet presAssocID="{B4BF9ADE-D681-4CDD-94C0-DB882166DF8B}" presName="parentText" presStyleLbl="node1" presStyleIdx="0" presStyleCnt="5">
        <dgm:presLayoutVars>
          <dgm:chMax val="0"/>
          <dgm:bulletEnabled val="1"/>
        </dgm:presLayoutVars>
      </dgm:prSet>
      <dgm:spPr/>
    </dgm:pt>
    <dgm:pt modelId="{A1887270-2773-462F-AB72-2E57166E908D}" type="pres">
      <dgm:prSet presAssocID="{B4BF9ADE-D681-4CDD-94C0-DB882166DF8B}" presName="negativeSpace" presStyleCnt="0"/>
      <dgm:spPr/>
    </dgm:pt>
    <dgm:pt modelId="{35E21210-55E4-48B0-9B9B-927E2F7BC446}" type="pres">
      <dgm:prSet presAssocID="{B4BF9ADE-D681-4CDD-94C0-DB882166DF8B}" presName="childText" presStyleLbl="conFgAcc1" presStyleIdx="0" presStyleCnt="5">
        <dgm:presLayoutVars>
          <dgm:bulletEnabled val="1"/>
        </dgm:presLayoutVars>
      </dgm:prSet>
      <dgm:spPr/>
    </dgm:pt>
    <dgm:pt modelId="{30D2D340-210A-4712-A276-B3A6CB3A5756}" type="pres">
      <dgm:prSet presAssocID="{9A96D12A-B54B-4F97-B9E5-EEBF275693B5}" presName="spaceBetweenRectangles" presStyleCnt="0"/>
      <dgm:spPr/>
    </dgm:pt>
    <dgm:pt modelId="{BDF6B084-B455-4399-B453-3F93A1F8128A}" type="pres">
      <dgm:prSet presAssocID="{BE6FBB1F-6C5D-4F90-BE1F-82C5017FA55F}" presName="parentLin" presStyleCnt="0"/>
      <dgm:spPr/>
    </dgm:pt>
    <dgm:pt modelId="{08CE66AB-533D-4E95-91B6-4F18670D133C}" type="pres">
      <dgm:prSet presAssocID="{BE6FBB1F-6C5D-4F90-BE1F-82C5017FA55F}" presName="parentLeftMargin" presStyleLbl="node1" presStyleIdx="0" presStyleCnt="5"/>
      <dgm:spPr/>
    </dgm:pt>
    <dgm:pt modelId="{DF065E2C-67CA-4FDD-80A4-E331FC9C44A7}" type="pres">
      <dgm:prSet presAssocID="{BE6FBB1F-6C5D-4F90-BE1F-82C5017FA55F}" presName="parentText" presStyleLbl="node1" presStyleIdx="1" presStyleCnt="5">
        <dgm:presLayoutVars>
          <dgm:chMax val="0"/>
          <dgm:bulletEnabled val="1"/>
        </dgm:presLayoutVars>
      </dgm:prSet>
      <dgm:spPr/>
    </dgm:pt>
    <dgm:pt modelId="{7F9EF46D-35F1-46E5-88E1-0CCB5726A931}" type="pres">
      <dgm:prSet presAssocID="{BE6FBB1F-6C5D-4F90-BE1F-82C5017FA55F}" presName="negativeSpace" presStyleCnt="0"/>
      <dgm:spPr/>
    </dgm:pt>
    <dgm:pt modelId="{EF9FAB4A-8BE9-4371-B668-C11DDE957FA9}" type="pres">
      <dgm:prSet presAssocID="{BE6FBB1F-6C5D-4F90-BE1F-82C5017FA55F}" presName="childText" presStyleLbl="conFgAcc1" presStyleIdx="1" presStyleCnt="5">
        <dgm:presLayoutVars>
          <dgm:bulletEnabled val="1"/>
        </dgm:presLayoutVars>
      </dgm:prSet>
      <dgm:spPr/>
    </dgm:pt>
    <dgm:pt modelId="{746D292F-5496-47C9-8096-F063B485CA8F}" type="pres">
      <dgm:prSet presAssocID="{253F8D1D-302A-4979-8CFA-10BAD533A0BE}" presName="spaceBetweenRectangles" presStyleCnt="0"/>
      <dgm:spPr/>
    </dgm:pt>
    <dgm:pt modelId="{83B13AC9-E731-40E7-8E2A-02B3817E0C57}" type="pres">
      <dgm:prSet presAssocID="{43BCCFF3-9768-4059-8355-AC618EC137BA}" presName="parentLin" presStyleCnt="0"/>
      <dgm:spPr/>
    </dgm:pt>
    <dgm:pt modelId="{110C7D98-8D2A-46F0-BD2D-FDFFE94C1F68}" type="pres">
      <dgm:prSet presAssocID="{43BCCFF3-9768-4059-8355-AC618EC137BA}" presName="parentLeftMargin" presStyleLbl="node1" presStyleIdx="1" presStyleCnt="5"/>
      <dgm:spPr/>
    </dgm:pt>
    <dgm:pt modelId="{EE50DF04-104F-4052-A4FB-3F71B96B0448}" type="pres">
      <dgm:prSet presAssocID="{43BCCFF3-9768-4059-8355-AC618EC137BA}" presName="parentText" presStyleLbl="node1" presStyleIdx="2" presStyleCnt="5">
        <dgm:presLayoutVars>
          <dgm:chMax val="0"/>
          <dgm:bulletEnabled val="1"/>
        </dgm:presLayoutVars>
      </dgm:prSet>
      <dgm:spPr/>
    </dgm:pt>
    <dgm:pt modelId="{E97F30DF-D5EA-4F67-AA17-9348D41B13CB}" type="pres">
      <dgm:prSet presAssocID="{43BCCFF3-9768-4059-8355-AC618EC137BA}" presName="negativeSpace" presStyleCnt="0"/>
      <dgm:spPr/>
    </dgm:pt>
    <dgm:pt modelId="{43CA8D13-CBCA-435E-8B6C-FF51EE851750}" type="pres">
      <dgm:prSet presAssocID="{43BCCFF3-9768-4059-8355-AC618EC137BA}" presName="childText" presStyleLbl="conFgAcc1" presStyleIdx="2" presStyleCnt="5">
        <dgm:presLayoutVars>
          <dgm:bulletEnabled val="1"/>
        </dgm:presLayoutVars>
      </dgm:prSet>
      <dgm:spPr/>
    </dgm:pt>
    <dgm:pt modelId="{2D1F0750-A642-4F63-B6D1-82FDD200BE33}" type="pres">
      <dgm:prSet presAssocID="{C8B60F1E-E2BB-4368-B554-F1AC35B938C0}" presName="spaceBetweenRectangles" presStyleCnt="0"/>
      <dgm:spPr/>
    </dgm:pt>
    <dgm:pt modelId="{0A1B6BF1-F082-410A-9E1D-5DC488E467B1}" type="pres">
      <dgm:prSet presAssocID="{A9192308-8BEC-41DD-AA84-2811B46F0D10}" presName="parentLin" presStyleCnt="0"/>
      <dgm:spPr/>
    </dgm:pt>
    <dgm:pt modelId="{C2B4E08A-C61B-4F6C-82FC-D5AFD1B0B39B}" type="pres">
      <dgm:prSet presAssocID="{A9192308-8BEC-41DD-AA84-2811B46F0D10}" presName="parentLeftMargin" presStyleLbl="node1" presStyleIdx="2" presStyleCnt="5"/>
      <dgm:spPr/>
    </dgm:pt>
    <dgm:pt modelId="{63E22417-DB66-4104-97A8-2FE54F6FE119}" type="pres">
      <dgm:prSet presAssocID="{A9192308-8BEC-41DD-AA84-2811B46F0D10}" presName="parentText" presStyleLbl="node1" presStyleIdx="3" presStyleCnt="5">
        <dgm:presLayoutVars>
          <dgm:chMax val="0"/>
          <dgm:bulletEnabled val="1"/>
        </dgm:presLayoutVars>
      </dgm:prSet>
      <dgm:spPr/>
    </dgm:pt>
    <dgm:pt modelId="{BE9183D1-CB2A-4787-9947-DC49C61BB464}" type="pres">
      <dgm:prSet presAssocID="{A9192308-8BEC-41DD-AA84-2811B46F0D10}" presName="negativeSpace" presStyleCnt="0"/>
      <dgm:spPr/>
    </dgm:pt>
    <dgm:pt modelId="{6292F6FA-7B95-45D6-8698-A35547EBAE24}" type="pres">
      <dgm:prSet presAssocID="{A9192308-8BEC-41DD-AA84-2811B46F0D10}" presName="childText" presStyleLbl="conFgAcc1" presStyleIdx="3" presStyleCnt="5">
        <dgm:presLayoutVars>
          <dgm:bulletEnabled val="1"/>
        </dgm:presLayoutVars>
      </dgm:prSet>
      <dgm:spPr/>
    </dgm:pt>
    <dgm:pt modelId="{D7356B4F-1620-477A-8AB7-F9B543285303}" type="pres">
      <dgm:prSet presAssocID="{FCC6C99B-6617-4757-9A83-EFAFF7C66C99}" presName="spaceBetweenRectangles" presStyleCnt="0"/>
      <dgm:spPr/>
    </dgm:pt>
    <dgm:pt modelId="{CD61A184-6D3C-4EF0-B520-0785630199A0}" type="pres">
      <dgm:prSet presAssocID="{01F1C0D4-0D79-4352-900C-54E0B99C61FF}" presName="parentLin" presStyleCnt="0"/>
      <dgm:spPr/>
    </dgm:pt>
    <dgm:pt modelId="{A3E5A8D3-D64A-46D4-BF0B-7093612AD393}" type="pres">
      <dgm:prSet presAssocID="{01F1C0D4-0D79-4352-900C-54E0B99C61FF}" presName="parentLeftMargin" presStyleLbl="node1" presStyleIdx="3" presStyleCnt="5"/>
      <dgm:spPr/>
    </dgm:pt>
    <dgm:pt modelId="{343149E5-0F1F-4FE3-9E57-EFE74D6F812C}" type="pres">
      <dgm:prSet presAssocID="{01F1C0D4-0D79-4352-900C-54E0B99C61FF}" presName="parentText" presStyleLbl="node1" presStyleIdx="4" presStyleCnt="5">
        <dgm:presLayoutVars>
          <dgm:chMax val="0"/>
          <dgm:bulletEnabled val="1"/>
        </dgm:presLayoutVars>
      </dgm:prSet>
      <dgm:spPr/>
    </dgm:pt>
    <dgm:pt modelId="{5FD540F2-7081-40F6-B8F0-A3384DF4A72D}" type="pres">
      <dgm:prSet presAssocID="{01F1C0D4-0D79-4352-900C-54E0B99C61FF}" presName="negativeSpace" presStyleCnt="0"/>
      <dgm:spPr/>
    </dgm:pt>
    <dgm:pt modelId="{374C9675-385A-44F0-A16E-1A1FE93A9508}" type="pres">
      <dgm:prSet presAssocID="{01F1C0D4-0D79-4352-900C-54E0B99C61FF}" presName="childText" presStyleLbl="conFgAcc1" presStyleIdx="4" presStyleCnt="5">
        <dgm:presLayoutVars>
          <dgm:bulletEnabled val="1"/>
        </dgm:presLayoutVars>
      </dgm:prSet>
      <dgm:spPr/>
    </dgm:pt>
  </dgm:ptLst>
  <dgm:cxnLst>
    <dgm:cxn modelId="{1FDD631D-3365-4813-8B12-925332C20AA6}" srcId="{8A031960-9B0E-45DF-8E28-C4B5FC2D20DA}" destId="{BE6FBB1F-6C5D-4F90-BE1F-82C5017FA55F}" srcOrd="1" destOrd="0" parTransId="{D1B9E441-75E2-4311-AA15-6703F9170B72}" sibTransId="{253F8D1D-302A-4979-8CFA-10BAD533A0BE}"/>
    <dgm:cxn modelId="{1A48401F-25D0-4690-90C1-ECD9E0DEB0AE}" srcId="{8A031960-9B0E-45DF-8E28-C4B5FC2D20DA}" destId="{01F1C0D4-0D79-4352-900C-54E0B99C61FF}" srcOrd="4" destOrd="0" parTransId="{727795F3-5B6D-4308-B8BA-F7E8FCCA9861}" sibTransId="{5FBF0D26-7156-4E98-AF85-4C4B18DC5C24}"/>
    <dgm:cxn modelId="{EDB17220-3741-48B4-AA0F-E69895F73E0B}" type="presOf" srcId="{A9192308-8BEC-41DD-AA84-2811B46F0D10}" destId="{63E22417-DB66-4104-97A8-2FE54F6FE119}" srcOrd="1" destOrd="0" presId="urn:microsoft.com/office/officeart/2005/8/layout/list1"/>
    <dgm:cxn modelId="{39E59B31-2367-46FF-8458-53D55795721C}" type="presOf" srcId="{BE6FBB1F-6C5D-4F90-BE1F-82C5017FA55F}" destId="{08CE66AB-533D-4E95-91B6-4F18670D133C}" srcOrd="0" destOrd="0" presId="urn:microsoft.com/office/officeart/2005/8/layout/list1"/>
    <dgm:cxn modelId="{1F9D333D-215D-4B79-A8F8-0711B7E83539}" type="presOf" srcId="{B4BF9ADE-D681-4CDD-94C0-DB882166DF8B}" destId="{1EBB5500-ECE0-4C62-AF3E-49F3F7677117}" srcOrd="1" destOrd="0" presId="urn:microsoft.com/office/officeart/2005/8/layout/list1"/>
    <dgm:cxn modelId="{2B261C43-3359-4E2B-B5E8-73FECE4DDE25}" type="presOf" srcId="{01F1C0D4-0D79-4352-900C-54E0B99C61FF}" destId="{343149E5-0F1F-4FE3-9E57-EFE74D6F812C}" srcOrd="1" destOrd="0" presId="urn:microsoft.com/office/officeart/2005/8/layout/list1"/>
    <dgm:cxn modelId="{66AC947E-0A01-4DC1-B0C3-F6415FB5CE95}" type="presOf" srcId="{43BCCFF3-9768-4059-8355-AC618EC137BA}" destId="{110C7D98-8D2A-46F0-BD2D-FDFFE94C1F68}" srcOrd="0" destOrd="0" presId="urn:microsoft.com/office/officeart/2005/8/layout/list1"/>
    <dgm:cxn modelId="{34AA907F-CE46-4ADF-B2CF-F34012C92E11}" type="presOf" srcId="{B4BF9ADE-D681-4CDD-94C0-DB882166DF8B}" destId="{433D6C22-78D9-4CAE-8892-5B71CF01A210}" srcOrd="0" destOrd="0" presId="urn:microsoft.com/office/officeart/2005/8/layout/list1"/>
    <dgm:cxn modelId="{3798C893-7DE7-4351-8363-D2D843C486DE}" srcId="{8A031960-9B0E-45DF-8E28-C4B5FC2D20DA}" destId="{B4BF9ADE-D681-4CDD-94C0-DB882166DF8B}" srcOrd="0" destOrd="0" parTransId="{EB38BDD1-312C-41BC-9043-BF0581CBE763}" sibTransId="{9A96D12A-B54B-4F97-B9E5-EEBF275693B5}"/>
    <dgm:cxn modelId="{D9E20997-5076-4477-B057-008BE19EDF8F}" type="presOf" srcId="{43BCCFF3-9768-4059-8355-AC618EC137BA}" destId="{EE50DF04-104F-4052-A4FB-3F71B96B0448}" srcOrd="1" destOrd="0" presId="urn:microsoft.com/office/officeart/2005/8/layout/list1"/>
    <dgm:cxn modelId="{514877A1-DCCB-44C9-95B2-B63BCEA660E3}" type="presOf" srcId="{8A031960-9B0E-45DF-8E28-C4B5FC2D20DA}" destId="{72899182-3CE7-46DF-9A25-172658815E28}" srcOrd="0" destOrd="0" presId="urn:microsoft.com/office/officeart/2005/8/layout/list1"/>
    <dgm:cxn modelId="{EEF096C7-8F8F-4537-BFDF-960B39FA5333}" srcId="{8A031960-9B0E-45DF-8E28-C4B5FC2D20DA}" destId="{43BCCFF3-9768-4059-8355-AC618EC137BA}" srcOrd="2" destOrd="0" parTransId="{AF2055E5-49B9-4422-B393-59BD476E66B6}" sibTransId="{C8B60F1E-E2BB-4368-B554-F1AC35B938C0}"/>
    <dgm:cxn modelId="{EF23CBCF-B4F8-4607-A77B-7F0B31EF1FFA}" srcId="{8A031960-9B0E-45DF-8E28-C4B5FC2D20DA}" destId="{A9192308-8BEC-41DD-AA84-2811B46F0D10}" srcOrd="3" destOrd="0" parTransId="{A85D21A1-4C13-4866-8959-E650322CF56A}" sibTransId="{FCC6C99B-6617-4757-9A83-EFAFF7C66C99}"/>
    <dgm:cxn modelId="{A8BC38D6-7FFE-4E4B-9A48-77C093D20B95}" type="presOf" srcId="{BE6FBB1F-6C5D-4F90-BE1F-82C5017FA55F}" destId="{DF065E2C-67CA-4FDD-80A4-E331FC9C44A7}" srcOrd="1" destOrd="0" presId="urn:microsoft.com/office/officeart/2005/8/layout/list1"/>
    <dgm:cxn modelId="{9304FEEF-921C-47AA-A194-BC979610234F}" type="presOf" srcId="{01F1C0D4-0D79-4352-900C-54E0B99C61FF}" destId="{A3E5A8D3-D64A-46D4-BF0B-7093612AD393}" srcOrd="0" destOrd="0" presId="urn:microsoft.com/office/officeart/2005/8/layout/list1"/>
    <dgm:cxn modelId="{B7BA86F5-4DBF-4F7C-9646-646B909D3C5B}" type="presOf" srcId="{A9192308-8BEC-41DD-AA84-2811B46F0D10}" destId="{C2B4E08A-C61B-4F6C-82FC-D5AFD1B0B39B}" srcOrd="0" destOrd="0" presId="urn:microsoft.com/office/officeart/2005/8/layout/list1"/>
    <dgm:cxn modelId="{0333B03B-8688-4882-BBB2-8EEC4BF3A786}" type="presParOf" srcId="{72899182-3CE7-46DF-9A25-172658815E28}" destId="{593530A6-9CC7-4C39-A45E-880E709D5F6E}" srcOrd="0" destOrd="0" presId="urn:microsoft.com/office/officeart/2005/8/layout/list1"/>
    <dgm:cxn modelId="{9091F451-E15D-4561-B7C1-8724CFB4FBF4}" type="presParOf" srcId="{593530A6-9CC7-4C39-A45E-880E709D5F6E}" destId="{433D6C22-78D9-4CAE-8892-5B71CF01A210}" srcOrd="0" destOrd="0" presId="urn:microsoft.com/office/officeart/2005/8/layout/list1"/>
    <dgm:cxn modelId="{8FA87831-37F9-4FB2-8619-42EB2434BB93}" type="presParOf" srcId="{593530A6-9CC7-4C39-A45E-880E709D5F6E}" destId="{1EBB5500-ECE0-4C62-AF3E-49F3F7677117}" srcOrd="1" destOrd="0" presId="urn:microsoft.com/office/officeart/2005/8/layout/list1"/>
    <dgm:cxn modelId="{434D4D1A-3344-41BF-805A-EC9BBA637E7F}" type="presParOf" srcId="{72899182-3CE7-46DF-9A25-172658815E28}" destId="{A1887270-2773-462F-AB72-2E57166E908D}" srcOrd="1" destOrd="0" presId="urn:microsoft.com/office/officeart/2005/8/layout/list1"/>
    <dgm:cxn modelId="{205F8DE6-94CB-49ED-848E-5EE1D75AE630}" type="presParOf" srcId="{72899182-3CE7-46DF-9A25-172658815E28}" destId="{35E21210-55E4-48B0-9B9B-927E2F7BC446}" srcOrd="2" destOrd="0" presId="urn:microsoft.com/office/officeart/2005/8/layout/list1"/>
    <dgm:cxn modelId="{DCF10E80-42F0-40E9-9B8E-E9891015A1A8}" type="presParOf" srcId="{72899182-3CE7-46DF-9A25-172658815E28}" destId="{30D2D340-210A-4712-A276-B3A6CB3A5756}" srcOrd="3" destOrd="0" presId="urn:microsoft.com/office/officeart/2005/8/layout/list1"/>
    <dgm:cxn modelId="{39A5ECE1-F2E2-4A36-8AA7-8379C41CA8DE}" type="presParOf" srcId="{72899182-3CE7-46DF-9A25-172658815E28}" destId="{BDF6B084-B455-4399-B453-3F93A1F8128A}" srcOrd="4" destOrd="0" presId="urn:microsoft.com/office/officeart/2005/8/layout/list1"/>
    <dgm:cxn modelId="{B6EDD6AF-4396-4755-81F9-CBEEA3200A1F}" type="presParOf" srcId="{BDF6B084-B455-4399-B453-3F93A1F8128A}" destId="{08CE66AB-533D-4E95-91B6-4F18670D133C}" srcOrd="0" destOrd="0" presId="urn:microsoft.com/office/officeart/2005/8/layout/list1"/>
    <dgm:cxn modelId="{FE2934C1-91D6-4DFB-9A03-8EB987AC156F}" type="presParOf" srcId="{BDF6B084-B455-4399-B453-3F93A1F8128A}" destId="{DF065E2C-67CA-4FDD-80A4-E331FC9C44A7}" srcOrd="1" destOrd="0" presId="urn:microsoft.com/office/officeart/2005/8/layout/list1"/>
    <dgm:cxn modelId="{30E8471F-9460-434D-8EEB-6010A78D4BE0}" type="presParOf" srcId="{72899182-3CE7-46DF-9A25-172658815E28}" destId="{7F9EF46D-35F1-46E5-88E1-0CCB5726A931}" srcOrd="5" destOrd="0" presId="urn:microsoft.com/office/officeart/2005/8/layout/list1"/>
    <dgm:cxn modelId="{F3AFC371-BBB7-4BC8-AEFB-B7ADBDA83054}" type="presParOf" srcId="{72899182-3CE7-46DF-9A25-172658815E28}" destId="{EF9FAB4A-8BE9-4371-B668-C11DDE957FA9}" srcOrd="6" destOrd="0" presId="urn:microsoft.com/office/officeart/2005/8/layout/list1"/>
    <dgm:cxn modelId="{CDB92BB7-2F6E-4DD1-9CB5-5BEA018BAA46}" type="presParOf" srcId="{72899182-3CE7-46DF-9A25-172658815E28}" destId="{746D292F-5496-47C9-8096-F063B485CA8F}" srcOrd="7" destOrd="0" presId="urn:microsoft.com/office/officeart/2005/8/layout/list1"/>
    <dgm:cxn modelId="{47EF9CE1-ABA6-4FF4-8D05-A97CCCA7D0A9}" type="presParOf" srcId="{72899182-3CE7-46DF-9A25-172658815E28}" destId="{83B13AC9-E731-40E7-8E2A-02B3817E0C57}" srcOrd="8" destOrd="0" presId="urn:microsoft.com/office/officeart/2005/8/layout/list1"/>
    <dgm:cxn modelId="{E5323094-BEBB-4D4B-8C3C-38EA6CF42118}" type="presParOf" srcId="{83B13AC9-E731-40E7-8E2A-02B3817E0C57}" destId="{110C7D98-8D2A-46F0-BD2D-FDFFE94C1F68}" srcOrd="0" destOrd="0" presId="urn:microsoft.com/office/officeart/2005/8/layout/list1"/>
    <dgm:cxn modelId="{C7D3EE79-C17C-4160-B19B-19A02D327707}" type="presParOf" srcId="{83B13AC9-E731-40E7-8E2A-02B3817E0C57}" destId="{EE50DF04-104F-4052-A4FB-3F71B96B0448}" srcOrd="1" destOrd="0" presId="urn:microsoft.com/office/officeart/2005/8/layout/list1"/>
    <dgm:cxn modelId="{DDB4CD2C-D9D0-4B54-BE9B-9F4BA135D747}" type="presParOf" srcId="{72899182-3CE7-46DF-9A25-172658815E28}" destId="{E97F30DF-D5EA-4F67-AA17-9348D41B13CB}" srcOrd="9" destOrd="0" presId="urn:microsoft.com/office/officeart/2005/8/layout/list1"/>
    <dgm:cxn modelId="{14436AB5-83B4-451B-8660-B854C8BBEC6C}" type="presParOf" srcId="{72899182-3CE7-46DF-9A25-172658815E28}" destId="{43CA8D13-CBCA-435E-8B6C-FF51EE851750}" srcOrd="10" destOrd="0" presId="urn:microsoft.com/office/officeart/2005/8/layout/list1"/>
    <dgm:cxn modelId="{C6344A29-A3A4-4821-AD56-6F7234F06C1F}" type="presParOf" srcId="{72899182-3CE7-46DF-9A25-172658815E28}" destId="{2D1F0750-A642-4F63-B6D1-82FDD200BE33}" srcOrd="11" destOrd="0" presId="urn:microsoft.com/office/officeart/2005/8/layout/list1"/>
    <dgm:cxn modelId="{732D0201-66F7-426E-8779-0B86E97E1E6B}" type="presParOf" srcId="{72899182-3CE7-46DF-9A25-172658815E28}" destId="{0A1B6BF1-F082-410A-9E1D-5DC488E467B1}" srcOrd="12" destOrd="0" presId="urn:microsoft.com/office/officeart/2005/8/layout/list1"/>
    <dgm:cxn modelId="{2C9520B3-9BF1-4462-80AD-67C9C915CF9B}" type="presParOf" srcId="{0A1B6BF1-F082-410A-9E1D-5DC488E467B1}" destId="{C2B4E08A-C61B-4F6C-82FC-D5AFD1B0B39B}" srcOrd="0" destOrd="0" presId="urn:microsoft.com/office/officeart/2005/8/layout/list1"/>
    <dgm:cxn modelId="{8E74A224-6004-4C84-991A-9F9FFAE2D555}" type="presParOf" srcId="{0A1B6BF1-F082-410A-9E1D-5DC488E467B1}" destId="{63E22417-DB66-4104-97A8-2FE54F6FE119}" srcOrd="1" destOrd="0" presId="urn:microsoft.com/office/officeart/2005/8/layout/list1"/>
    <dgm:cxn modelId="{6CF008AA-E9C6-4D5B-A3A0-BF3EABC7C865}" type="presParOf" srcId="{72899182-3CE7-46DF-9A25-172658815E28}" destId="{BE9183D1-CB2A-4787-9947-DC49C61BB464}" srcOrd="13" destOrd="0" presId="urn:microsoft.com/office/officeart/2005/8/layout/list1"/>
    <dgm:cxn modelId="{3E0E98DF-216C-47D6-A518-582AF4C2671D}" type="presParOf" srcId="{72899182-3CE7-46DF-9A25-172658815E28}" destId="{6292F6FA-7B95-45D6-8698-A35547EBAE24}" srcOrd="14" destOrd="0" presId="urn:microsoft.com/office/officeart/2005/8/layout/list1"/>
    <dgm:cxn modelId="{76A2A651-3462-47B4-A561-4CD17116EE56}" type="presParOf" srcId="{72899182-3CE7-46DF-9A25-172658815E28}" destId="{D7356B4F-1620-477A-8AB7-F9B543285303}" srcOrd="15" destOrd="0" presId="urn:microsoft.com/office/officeart/2005/8/layout/list1"/>
    <dgm:cxn modelId="{0944F236-4751-46CD-8842-856D1A5A0A28}" type="presParOf" srcId="{72899182-3CE7-46DF-9A25-172658815E28}" destId="{CD61A184-6D3C-4EF0-B520-0785630199A0}" srcOrd="16" destOrd="0" presId="urn:microsoft.com/office/officeart/2005/8/layout/list1"/>
    <dgm:cxn modelId="{32CB5C15-F46E-4E5A-9F01-BED308FB11CD}" type="presParOf" srcId="{CD61A184-6D3C-4EF0-B520-0785630199A0}" destId="{A3E5A8D3-D64A-46D4-BF0B-7093612AD393}" srcOrd="0" destOrd="0" presId="urn:microsoft.com/office/officeart/2005/8/layout/list1"/>
    <dgm:cxn modelId="{112967A5-CE2B-4EA6-8B5E-A77E68EBAE45}" type="presParOf" srcId="{CD61A184-6D3C-4EF0-B520-0785630199A0}" destId="{343149E5-0F1F-4FE3-9E57-EFE74D6F812C}" srcOrd="1" destOrd="0" presId="urn:microsoft.com/office/officeart/2005/8/layout/list1"/>
    <dgm:cxn modelId="{E43015F3-AFB0-4DD5-87F0-797716545274}" type="presParOf" srcId="{72899182-3CE7-46DF-9A25-172658815E28}" destId="{5FD540F2-7081-40F6-B8F0-A3384DF4A72D}" srcOrd="17" destOrd="0" presId="urn:microsoft.com/office/officeart/2005/8/layout/list1"/>
    <dgm:cxn modelId="{DD1BADDE-B9A0-493A-B6D1-2257CD8017AC}" type="presParOf" srcId="{72899182-3CE7-46DF-9A25-172658815E28}" destId="{374C9675-385A-44F0-A16E-1A1FE93A9508}"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E28394B-85EC-4309-8060-3C1D2F8A6C2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80CA6B0-4A55-4A6E-8927-4A942DD0AC36}">
      <dgm:prSet/>
      <dgm:spPr/>
      <dgm:t>
        <a:bodyPr/>
        <a:lstStyle/>
        <a:p>
          <a:r>
            <a:rPr lang="en-GB"/>
            <a:t>non-verbal abuse: hand signs or text messages</a:t>
          </a:r>
          <a:endParaRPr lang="en-US"/>
        </a:p>
      </dgm:t>
    </dgm:pt>
    <dgm:pt modelId="{008DF9FD-EAC9-43BA-9A52-1E840B257385}" type="parTrans" cxnId="{5333EDE9-7AC1-435A-8E04-FEB5342243F5}">
      <dgm:prSet/>
      <dgm:spPr/>
      <dgm:t>
        <a:bodyPr/>
        <a:lstStyle/>
        <a:p>
          <a:endParaRPr lang="en-US"/>
        </a:p>
      </dgm:t>
    </dgm:pt>
    <dgm:pt modelId="{C50E74CF-4473-4D60-AA1B-D88204717B6B}" type="sibTrans" cxnId="{5333EDE9-7AC1-435A-8E04-FEB5342243F5}">
      <dgm:prSet/>
      <dgm:spPr/>
      <dgm:t>
        <a:bodyPr/>
        <a:lstStyle/>
        <a:p>
          <a:endParaRPr lang="en-US"/>
        </a:p>
      </dgm:t>
    </dgm:pt>
    <dgm:pt modelId="{D3D74CCA-CE0D-4BAF-BF4E-67284A41C80C}">
      <dgm:prSet/>
      <dgm:spPr/>
      <dgm:t>
        <a:bodyPr/>
        <a:lstStyle/>
        <a:p>
          <a:r>
            <a:rPr lang="en-GB"/>
            <a:t>emotional abuse: threatening, intimidating or humiliating someone</a:t>
          </a:r>
          <a:endParaRPr lang="en-US"/>
        </a:p>
      </dgm:t>
    </dgm:pt>
    <dgm:pt modelId="{5D6F4238-C851-45C3-9122-068BF1C34229}" type="parTrans" cxnId="{A0ADAEE6-1A9E-4E07-91AB-1CC6B1A2CF13}">
      <dgm:prSet/>
      <dgm:spPr/>
      <dgm:t>
        <a:bodyPr/>
        <a:lstStyle/>
        <a:p>
          <a:endParaRPr lang="en-US"/>
        </a:p>
      </dgm:t>
    </dgm:pt>
    <dgm:pt modelId="{62F7C606-EBBF-48A4-A713-4A2C4FA69B61}" type="sibTrans" cxnId="{A0ADAEE6-1A9E-4E07-91AB-1CC6B1A2CF13}">
      <dgm:prSet/>
      <dgm:spPr/>
      <dgm:t>
        <a:bodyPr/>
        <a:lstStyle/>
        <a:p>
          <a:endParaRPr lang="en-US"/>
        </a:p>
      </dgm:t>
    </dgm:pt>
    <dgm:pt modelId="{EFEC5802-4974-4931-BA0A-9D705F99F1DC}">
      <dgm:prSet/>
      <dgm:spPr/>
      <dgm:t>
        <a:bodyPr/>
        <a:lstStyle/>
        <a:p>
          <a:r>
            <a:rPr lang="en-GB"/>
            <a:t>exclusion: ignoring or isolating someone</a:t>
          </a:r>
          <a:endParaRPr lang="en-US"/>
        </a:p>
      </dgm:t>
    </dgm:pt>
    <dgm:pt modelId="{80BE49A4-49BF-416F-B39E-5DDB28730BCB}" type="parTrans" cxnId="{78AD381C-7551-4722-88CA-39CA16A53B2B}">
      <dgm:prSet/>
      <dgm:spPr/>
      <dgm:t>
        <a:bodyPr/>
        <a:lstStyle/>
        <a:p>
          <a:endParaRPr lang="en-US"/>
        </a:p>
      </dgm:t>
    </dgm:pt>
    <dgm:pt modelId="{54716CA4-D816-4E4F-934E-1950DBEB0A87}" type="sibTrans" cxnId="{78AD381C-7551-4722-88CA-39CA16A53B2B}">
      <dgm:prSet/>
      <dgm:spPr/>
      <dgm:t>
        <a:bodyPr/>
        <a:lstStyle/>
        <a:p>
          <a:endParaRPr lang="en-US"/>
        </a:p>
      </dgm:t>
    </dgm:pt>
    <dgm:pt modelId="{2025A0C8-7D3F-474F-86FE-DA3A93AD9802}">
      <dgm:prSet/>
      <dgm:spPr/>
      <dgm:t>
        <a:bodyPr/>
        <a:lstStyle/>
        <a:p>
          <a:r>
            <a:rPr lang="en-GB"/>
            <a:t>undermining, constant criticism or spreading rumours</a:t>
          </a:r>
          <a:endParaRPr lang="en-US"/>
        </a:p>
      </dgm:t>
    </dgm:pt>
    <dgm:pt modelId="{DB0296D0-9FE9-47FA-B5E3-73629901A2E0}" type="parTrans" cxnId="{3075C4C4-03C2-46C0-8CBA-C7B6092B4E00}">
      <dgm:prSet/>
      <dgm:spPr/>
      <dgm:t>
        <a:bodyPr/>
        <a:lstStyle/>
        <a:p>
          <a:endParaRPr lang="en-US"/>
        </a:p>
      </dgm:t>
    </dgm:pt>
    <dgm:pt modelId="{8660BAE9-FDDF-460A-AFD6-6E84BC743ABB}" type="sibTrans" cxnId="{3075C4C4-03C2-46C0-8CBA-C7B6092B4E00}">
      <dgm:prSet/>
      <dgm:spPr/>
      <dgm:t>
        <a:bodyPr/>
        <a:lstStyle/>
        <a:p>
          <a:endParaRPr lang="en-US"/>
        </a:p>
      </dgm:t>
    </dgm:pt>
    <dgm:pt modelId="{10139EEE-8F93-4EC9-97AE-DE24501C6211}">
      <dgm:prSet/>
      <dgm:spPr/>
      <dgm:t>
        <a:bodyPr/>
        <a:lstStyle/>
        <a:p>
          <a:r>
            <a:rPr lang="en-GB"/>
            <a:t>controlling or manipulating someone</a:t>
          </a:r>
          <a:endParaRPr lang="en-US"/>
        </a:p>
      </dgm:t>
    </dgm:pt>
    <dgm:pt modelId="{38121B19-9A3A-409D-8A2E-88198CDC2098}" type="parTrans" cxnId="{E516A6A2-AA7A-422B-9980-4B7F14185D0E}">
      <dgm:prSet/>
      <dgm:spPr/>
      <dgm:t>
        <a:bodyPr/>
        <a:lstStyle/>
        <a:p>
          <a:endParaRPr lang="en-US"/>
        </a:p>
      </dgm:t>
    </dgm:pt>
    <dgm:pt modelId="{00FC34E0-9A21-431E-8CE8-68ECBFCEFAE2}" type="sibTrans" cxnId="{E516A6A2-AA7A-422B-9980-4B7F14185D0E}">
      <dgm:prSet/>
      <dgm:spPr/>
      <dgm:t>
        <a:bodyPr/>
        <a:lstStyle/>
        <a:p>
          <a:endParaRPr lang="en-US"/>
        </a:p>
      </dgm:t>
    </dgm:pt>
    <dgm:pt modelId="{084D02FE-DBD0-42F6-99B1-4961DD997EAE}">
      <dgm:prSet/>
      <dgm:spPr/>
      <dgm:t>
        <a:bodyPr/>
        <a:lstStyle/>
        <a:p>
          <a:r>
            <a:rPr lang="en-GB"/>
            <a:t>making silent, hoax or abusive calls.</a:t>
          </a:r>
          <a:endParaRPr lang="en-US"/>
        </a:p>
      </dgm:t>
    </dgm:pt>
    <dgm:pt modelId="{732FCBE9-FBE5-4510-B926-0E287582467A}" type="parTrans" cxnId="{6A356C8B-1171-42AC-BCD2-09D6284B68D6}">
      <dgm:prSet/>
      <dgm:spPr/>
      <dgm:t>
        <a:bodyPr/>
        <a:lstStyle/>
        <a:p>
          <a:endParaRPr lang="en-US"/>
        </a:p>
      </dgm:t>
    </dgm:pt>
    <dgm:pt modelId="{9C2059E1-D3FE-47BF-9055-F9609F5AD371}" type="sibTrans" cxnId="{6A356C8B-1171-42AC-BCD2-09D6284B68D6}">
      <dgm:prSet/>
      <dgm:spPr/>
      <dgm:t>
        <a:bodyPr/>
        <a:lstStyle/>
        <a:p>
          <a:endParaRPr lang="en-US"/>
        </a:p>
      </dgm:t>
    </dgm:pt>
    <dgm:pt modelId="{470D205E-85D1-4443-BEFB-DE7D74B9E0FF}" type="pres">
      <dgm:prSet presAssocID="{1E28394B-85EC-4309-8060-3C1D2F8A6C2C}" presName="linear" presStyleCnt="0">
        <dgm:presLayoutVars>
          <dgm:animLvl val="lvl"/>
          <dgm:resizeHandles val="exact"/>
        </dgm:presLayoutVars>
      </dgm:prSet>
      <dgm:spPr/>
    </dgm:pt>
    <dgm:pt modelId="{267223AA-1C8B-4731-B9E3-57FBEFC78368}" type="pres">
      <dgm:prSet presAssocID="{080CA6B0-4A55-4A6E-8927-4A942DD0AC36}" presName="parentText" presStyleLbl="node1" presStyleIdx="0" presStyleCnt="6">
        <dgm:presLayoutVars>
          <dgm:chMax val="0"/>
          <dgm:bulletEnabled val="1"/>
        </dgm:presLayoutVars>
      </dgm:prSet>
      <dgm:spPr/>
    </dgm:pt>
    <dgm:pt modelId="{23C399CE-95FA-464F-AAC5-C1D25D50ED64}" type="pres">
      <dgm:prSet presAssocID="{C50E74CF-4473-4D60-AA1B-D88204717B6B}" presName="spacer" presStyleCnt="0"/>
      <dgm:spPr/>
    </dgm:pt>
    <dgm:pt modelId="{D3E993E3-8797-4E0C-BBCE-144C78C692C8}" type="pres">
      <dgm:prSet presAssocID="{D3D74CCA-CE0D-4BAF-BF4E-67284A41C80C}" presName="parentText" presStyleLbl="node1" presStyleIdx="1" presStyleCnt="6">
        <dgm:presLayoutVars>
          <dgm:chMax val="0"/>
          <dgm:bulletEnabled val="1"/>
        </dgm:presLayoutVars>
      </dgm:prSet>
      <dgm:spPr/>
    </dgm:pt>
    <dgm:pt modelId="{9DC76BB4-0563-4553-9EF0-85FF696B8781}" type="pres">
      <dgm:prSet presAssocID="{62F7C606-EBBF-48A4-A713-4A2C4FA69B61}" presName="spacer" presStyleCnt="0"/>
      <dgm:spPr/>
    </dgm:pt>
    <dgm:pt modelId="{89EBD32F-D17B-47FF-9514-3F14E2110D6E}" type="pres">
      <dgm:prSet presAssocID="{EFEC5802-4974-4931-BA0A-9D705F99F1DC}" presName="parentText" presStyleLbl="node1" presStyleIdx="2" presStyleCnt="6">
        <dgm:presLayoutVars>
          <dgm:chMax val="0"/>
          <dgm:bulletEnabled val="1"/>
        </dgm:presLayoutVars>
      </dgm:prSet>
      <dgm:spPr/>
    </dgm:pt>
    <dgm:pt modelId="{AE8A9AD5-3A92-424A-8266-17BC0DB05552}" type="pres">
      <dgm:prSet presAssocID="{54716CA4-D816-4E4F-934E-1950DBEB0A87}" presName="spacer" presStyleCnt="0"/>
      <dgm:spPr/>
    </dgm:pt>
    <dgm:pt modelId="{6F423634-7EEF-44CF-A52F-C36FC3D5D2B7}" type="pres">
      <dgm:prSet presAssocID="{2025A0C8-7D3F-474F-86FE-DA3A93AD9802}" presName="parentText" presStyleLbl="node1" presStyleIdx="3" presStyleCnt="6">
        <dgm:presLayoutVars>
          <dgm:chMax val="0"/>
          <dgm:bulletEnabled val="1"/>
        </dgm:presLayoutVars>
      </dgm:prSet>
      <dgm:spPr/>
    </dgm:pt>
    <dgm:pt modelId="{BE783F53-2FD7-4D11-BFC1-6DD271B15932}" type="pres">
      <dgm:prSet presAssocID="{8660BAE9-FDDF-460A-AFD6-6E84BC743ABB}" presName="spacer" presStyleCnt="0"/>
      <dgm:spPr/>
    </dgm:pt>
    <dgm:pt modelId="{09063226-FC0E-45CC-AE7C-0A03D379BFEF}" type="pres">
      <dgm:prSet presAssocID="{10139EEE-8F93-4EC9-97AE-DE24501C6211}" presName="parentText" presStyleLbl="node1" presStyleIdx="4" presStyleCnt="6">
        <dgm:presLayoutVars>
          <dgm:chMax val="0"/>
          <dgm:bulletEnabled val="1"/>
        </dgm:presLayoutVars>
      </dgm:prSet>
      <dgm:spPr/>
    </dgm:pt>
    <dgm:pt modelId="{FFD34FD4-9D94-4DD1-8947-AE3B936D0F4D}" type="pres">
      <dgm:prSet presAssocID="{00FC34E0-9A21-431E-8CE8-68ECBFCEFAE2}" presName="spacer" presStyleCnt="0"/>
      <dgm:spPr/>
    </dgm:pt>
    <dgm:pt modelId="{B8267123-28E3-4804-9821-6D33A39CE8BE}" type="pres">
      <dgm:prSet presAssocID="{084D02FE-DBD0-42F6-99B1-4961DD997EAE}" presName="parentText" presStyleLbl="node1" presStyleIdx="5" presStyleCnt="6">
        <dgm:presLayoutVars>
          <dgm:chMax val="0"/>
          <dgm:bulletEnabled val="1"/>
        </dgm:presLayoutVars>
      </dgm:prSet>
      <dgm:spPr/>
    </dgm:pt>
  </dgm:ptLst>
  <dgm:cxnLst>
    <dgm:cxn modelId="{22A59203-8974-4708-A365-B101410F58C8}" type="presOf" srcId="{D3D74CCA-CE0D-4BAF-BF4E-67284A41C80C}" destId="{D3E993E3-8797-4E0C-BBCE-144C78C692C8}" srcOrd="0" destOrd="0" presId="urn:microsoft.com/office/officeart/2005/8/layout/vList2"/>
    <dgm:cxn modelId="{78AD381C-7551-4722-88CA-39CA16A53B2B}" srcId="{1E28394B-85EC-4309-8060-3C1D2F8A6C2C}" destId="{EFEC5802-4974-4931-BA0A-9D705F99F1DC}" srcOrd="2" destOrd="0" parTransId="{80BE49A4-49BF-416F-B39E-5DDB28730BCB}" sibTransId="{54716CA4-D816-4E4F-934E-1950DBEB0A87}"/>
    <dgm:cxn modelId="{A1A60629-48D5-4B34-B263-BF481F54823C}" type="presOf" srcId="{EFEC5802-4974-4931-BA0A-9D705F99F1DC}" destId="{89EBD32F-D17B-47FF-9514-3F14E2110D6E}" srcOrd="0" destOrd="0" presId="urn:microsoft.com/office/officeart/2005/8/layout/vList2"/>
    <dgm:cxn modelId="{A9F9295D-3659-4BDC-A7FD-5715F9F7A624}" type="presOf" srcId="{2025A0C8-7D3F-474F-86FE-DA3A93AD9802}" destId="{6F423634-7EEF-44CF-A52F-C36FC3D5D2B7}" srcOrd="0" destOrd="0" presId="urn:microsoft.com/office/officeart/2005/8/layout/vList2"/>
    <dgm:cxn modelId="{2691DC49-1A0B-41A7-91F3-ABF925648619}" type="presOf" srcId="{080CA6B0-4A55-4A6E-8927-4A942DD0AC36}" destId="{267223AA-1C8B-4731-B9E3-57FBEFC78368}" srcOrd="0" destOrd="0" presId="urn:microsoft.com/office/officeart/2005/8/layout/vList2"/>
    <dgm:cxn modelId="{6A356C8B-1171-42AC-BCD2-09D6284B68D6}" srcId="{1E28394B-85EC-4309-8060-3C1D2F8A6C2C}" destId="{084D02FE-DBD0-42F6-99B1-4961DD997EAE}" srcOrd="5" destOrd="0" parTransId="{732FCBE9-FBE5-4510-B926-0E287582467A}" sibTransId="{9C2059E1-D3FE-47BF-9055-F9609F5AD371}"/>
    <dgm:cxn modelId="{07CA4F96-7055-4CC3-8CE4-D28F67C6348F}" type="presOf" srcId="{10139EEE-8F93-4EC9-97AE-DE24501C6211}" destId="{09063226-FC0E-45CC-AE7C-0A03D379BFEF}" srcOrd="0" destOrd="0" presId="urn:microsoft.com/office/officeart/2005/8/layout/vList2"/>
    <dgm:cxn modelId="{E516A6A2-AA7A-422B-9980-4B7F14185D0E}" srcId="{1E28394B-85EC-4309-8060-3C1D2F8A6C2C}" destId="{10139EEE-8F93-4EC9-97AE-DE24501C6211}" srcOrd="4" destOrd="0" parTransId="{38121B19-9A3A-409D-8A2E-88198CDC2098}" sibTransId="{00FC34E0-9A21-431E-8CE8-68ECBFCEFAE2}"/>
    <dgm:cxn modelId="{72348EA4-B350-4386-84EF-67893F050298}" type="presOf" srcId="{1E28394B-85EC-4309-8060-3C1D2F8A6C2C}" destId="{470D205E-85D1-4443-BEFB-DE7D74B9E0FF}" srcOrd="0" destOrd="0" presId="urn:microsoft.com/office/officeart/2005/8/layout/vList2"/>
    <dgm:cxn modelId="{27B58FB6-E662-4E17-BFE9-C8A1F0DFAF0D}" type="presOf" srcId="{084D02FE-DBD0-42F6-99B1-4961DD997EAE}" destId="{B8267123-28E3-4804-9821-6D33A39CE8BE}" srcOrd="0" destOrd="0" presId="urn:microsoft.com/office/officeart/2005/8/layout/vList2"/>
    <dgm:cxn modelId="{3075C4C4-03C2-46C0-8CBA-C7B6092B4E00}" srcId="{1E28394B-85EC-4309-8060-3C1D2F8A6C2C}" destId="{2025A0C8-7D3F-474F-86FE-DA3A93AD9802}" srcOrd="3" destOrd="0" parTransId="{DB0296D0-9FE9-47FA-B5E3-73629901A2E0}" sibTransId="{8660BAE9-FDDF-460A-AFD6-6E84BC743ABB}"/>
    <dgm:cxn modelId="{A0ADAEE6-1A9E-4E07-91AB-1CC6B1A2CF13}" srcId="{1E28394B-85EC-4309-8060-3C1D2F8A6C2C}" destId="{D3D74CCA-CE0D-4BAF-BF4E-67284A41C80C}" srcOrd="1" destOrd="0" parTransId="{5D6F4238-C851-45C3-9122-068BF1C34229}" sibTransId="{62F7C606-EBBF-48A4-A713-4A2C4FA69B61}"/>
    <dgm:cxn modelId="{5333EDE9-7AC1-435A-8E04-FEB5342243F5}" srcId="{1E28394B-85EC-4309-8060-3C1D2F8A6C2C}" destId="{080CA6B0-4A55-4A6E-8927-4A942DD0AC36}" srcOrd="0" destOrd="0" parTransId="{008DF9FD-EAC9-43BA-9A52-1E840B257385}" sibTransId="{C50E74CF-4473-4D60-AA1B-D88204717B6B}"/>
    <dgm:cxn modelId="{87913DBA-A5E7-4DA5-B201-18CEF55B897B}" type="presParOf" srcId="{470D205E-85D1-4443-BEFB-DE7D74B9E0FF}" destId="{267223AA-1C8B-4731-B9E3-57FBEFC78368}" srcOrd="0" destOrd="0" presId="urn:microsoft.com/office/officeart/2005/8/layout/vList2"/>
    <dgm:cxn modelId="{E2070770-F114-4B44-B5C5-D66A0552BC40}" type="presParOf" srcId="{470D205E-85D1-4443-BEFB-DE7D74B9E0FF}" destId="{23C399CE-95FA-464F-AAC5-C1D25D50ED64}" srcOrd="1" destOrd="0" presId="urn:microsoft.com/office/officeart/2005/8/layout/vList2"/>
    <dgm:cxn modelId="{31CCC540-D496-41D5-8E7C-6553CEEF969E}" type="presParOf" srcId="{470D205E-85D1-4443-BEFB-DE7D74B9E0FF}" destId="{D3E993E3-8797-4E0C-BBCE-144C78C692C8}" srcOrd="2" destOrd="0" presId="urn:microsoft.com/office/officeart/2005/8/layout/vList2"/>
    <dgm:cxn modelId="{E54260AF-A2D0-4B3C-B651-90C1A39BC3D2}" type="presParOf" srcId="{470D205E-85D1-4443-BEFB-DE7D74B9E0FF}" destId="{9DC76BB4-0563-4553-9EF0-85FF696B8781}" srcOrd="3" destOrd="0" presId="urn:microsoft.com/office/officeart/2005/8/layout/vList2"/>
    <dgm:cxn modelId="{3FDBCA25-D26A-4751-95E2-314AE495E5B6}" type="presParOf" srcId="{470D205E-85D1-4443-BEFB-DE7D74B9E0FF}" destId="{89EBD32F-D17B-47FF-9514-3F14E2110D6E}" srcOrd="4" destOrd="0" presId="urn:microsoft.com/office/officeart/2005/8/layout/vList2"/>
    <dgm:cxn modelId="{76D1810A-CA3C-487C-A93C-5560D0B9C300}" type="presParOf" srcId="{470D205E-85D1-4443-BEFB-DE7D74B9E0FF}" destId="{AE8A9AD5-3A92-424A-8266-17BC0DB05552}" srcOrd="5" destOrd="0" presId="urn:microsoft.com/office/officeart/2005/8/layout/vList2"/>
    <dgm:cxn modelId="{7981235F-892D-4F2B-ADC3-5625C7070852}" type="presParOf" srcId="{470D205E-85D1-4443-BEFB-DE7D74B9E0FF}" destId="{6F423634-7EEF-44CF-A52F-C36FC3D5D2B7}" srcOrd="6" destOrd="0" presId="urn:microsoft.com/office/officeart/2005/8/layout/vList2"/>
    <dgm:cxn modelId="{55599718-CF22-47B5-9F94-23D8656B9C78}" type="presParOf" srcId="{470D205E-85D1-4443-BEFB-DE7D74B9E0FF}" destId="{BE783F53-2FD7-4D11-BFC1-6DD271B15932}" srcOrd="7" destOrd="0" presId="urn:microsoft.com/office/officeart/2005/8/layout/vList2"/>
    <dgm:cxn modelId="{2C68346F-E4C2-47CE-A9B6-D37885CFD8CB}" type="presParOf" srcId="{470D205E-85D1-4443-BEFB-DE7D74B9E0FF}" destId="{09063226-FC0E-45CC-AE7C-0A03D379BFEF}" srcOrd="8" destOrd="0" presId="urn:microsoft.com/office/officeart/2005/8/layout/vList2"/>
    <dgm:cxn modelId="{75E47C19-FCAD-48AE-9A11-02D423E0F1AE}" type="presParOf" srcId="{470D205E-85D1-4443-BEFB-DE7D74B9E0FF}" destId="{FFD34FD4-9D94-4DD1-8947-AE3B936D0F4D}" srcOrd="9" destOrd="0" presId="urn:microsoft.com/office/officeart/2005/8/layout/vList2"/>
    <dgm:cxn modelId="{38522D5A-AE7C-4FD3-AE69-C872B953D69A}" type="presParOf" srcId="{470D205E-85D1-4443-BEFB-DE7D74B9E0FF}" destId="{B8267123-28E3-4804-9821-6D33A39CE8BE}"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FBB31EF-40A1-463A-B07C-32C89F9EE3B4}"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4C115923-AE56-4098-95CD-DA2BB85D7A62}">
      <dgm:prSet/>
      <dgm:spPr/>
      <dgm:t>
        <a:bodyPr/>
        <a:lstStyle/>
        <a:p>
          <a:r>
            <a:rPr lang="en-GB"/>
            <a:t>Cyberbullying is bullying that takes place within online, digital environments. </a:t>
          </a:r>
          <a:endParaRPr lang="en-US"/>
        </a:p>
      </dgm:t>
    </dgm:pt>
    <dgm:pt modelId="{22DAA2B1-F94E-4B75-9C40-9B4659386E71}" type="parTrans" cxnId="{33F049C9-76B2-4C64-9ACE-16D5ED2FBA9C}">
      <dgm:prSet/>
      <dgm:spPr/>
      <dgm:t>
        <a:bodyPr/>
        <a:lstStyle/>
        <a:p>
          <a:endParaRPr lang="en-US"/>
        </a:p>
      </dgm:t>
    </dgm:pt>
    <dgm:pt modelId="{6C5FA88B-F69F-490A-898F-C8F976327C9B}" type="sibTrans" cxnId="{33F049C9-76B2-4C64-9ACE-16D5ED2FBA9C}">
      <dgm:prSet/>
      <dgm:spPr/>
      <dgm:t>
        <a:bodyPr/>
        <a:lstStyle/>
        <a:p>
          <a:endParaRPr lang="en-US"/>
        </a:p>
      </dgm:t>
    </dgm:pt>
    <dgm:pt modelId="{F3B7785C-A3CF-4691-824D-39AE10AED374}">
      <dgm:prSet/>
      <dgm:spPr/>
      <dgm:t>
        <a:bodyPr/>
        <a:lstStyle/>
        <a:p>
          <a:r>
            <a:rPr lang="en-GB"/>
            <a:t>Synchronously (Online Gaming, Streaming) </a:t>
          </a:r>
          <a:endParaRPr lang="en-US"/>
        </a:p>
      </dgm:t>
    </dgm:pt>
    <dgm:pt modelId="{E0DC50DA-D37E-4289-B120-FF8A186F3319}" type="parTrans" cxnId="{B5541B4E-1134-46D6-84C2-A1E7C0AFC43C}">
      <dgm:prSet/>
      <dgm:spPr/>
      <dgm:t>
        <a:bodyPr/>
        <a:lstStyle/>
        <a:p>
          <a:endParaRPr lang="en-US"/>
        </a:p>
      </dgm:t>
    </dgm:pt>
    <dgm:pt modelId="{1EE2B4E8-62EC-43E1-90E0-27DD47D0E4FE}" type="sibTrans" cxnId="{B5541B4E-1134-46D6-84C2-A1E7C0AFC43C}">
      <dgm:prSet/>
      <dgm:spPr/>
      <dgm:t>
        <a:bodyPr/>
        <a:lstStyle/>
        <a:p>
          <a:endParaRPr lang="en-US"/>
        </a:p>
      </dgm:t>
    </dgm:pt>
    <dgm:pt modelId="{1A03EE71-7698-47B7-8C31-A741A24195E9}">
      <dgm:prSet/>
      <dgm:spPr/>
      <dgm:t>
        <a:bodyPr/>
        <a:lstStyle/>
        <a:p>
          <a:r>
            <a:rPr lang="en-GB"/>
            <a:t>Asynchronously (Social Media posts) </a:t>
          </a:r>
          <a:endParaRPr lang="en-US"/>
        </a:p>
      </dgm:t>
    </dgm:pt>
    <dgm:pt modelId="{BEBD9402-6434-4EE7-B7C0-9F6C86A31249}" type="parTrans" cxnId="{4D30497A-44EA-4C9F-A5FE-9A37D647F983}">
      <dgm:prSet/>
      <dgm:spPr/>
      <dgm:t>
        <a:bodyPr/>
        <a:lstStyle/>
        <a:p>
          <a:endParaRPr lang="en-US"/>
        </a:p>
      </dgm:t>
    </dgm:pt>
    <dgm:pt modelId="{06CDBC52-CA84-4B9A-BE27-E6340C34B157}" type="sibTrans" cxnId="{4D30497A-44EA-4C9F-A5FE-9A37D647F983}">
      <dgm:prSet/>
      <dgm:spPr/>
      <dgm:t>
        <a:bodyPr/>
        <a:lstStyle/>
        <a:p>
          <a:endParaRPr lang="en-US"/>
        </a:p>
      </dgm:t>
    </dgm:pt>
    <dgm:pt modelId="{8C6F8C4A-72F0-48C0-A14C-D45D9CBC91FE}" type="pres">
      <dgm:prSet presAssocID="{EFBB31EF-40A1-463A-B07C-32C89F9EE3B4}" presName="root" presStyleCnt="0">
        <dgm:presLayoutVars>
          <dgm:dir/>
          <dgm:resizeHandles val="exact"/>
        </dgm:presLayoutVars>
      </dgm:prSet>
      <dgm:spPr/>
    </dgm:pt>
    <dgm:pt modelId="{F6EE109C-46BD-46CB-A8A2-21DCD07E2E8C}" type="pres">
      <dgm:prSet presAssocID="{4C115923-AE56-4098-95CD-DA2BB85D7A62}" presName="compNode" presStyleCnt="0"/>
      <dgm:spPr/>
    </dgm:pt>
    <dgm:pt modelId="{1BD81911-C03F-4F9C-91D7-5E0369E12DC4}" type="pres">
      <dgm:prSet presAssocID="{4C115923-AE56-4098-95CD-DA2BB85D7A6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aptop"/>
        </a:ext>
      </dgm:extLst>
    </dgm:pt>
    <dgm:pt modelId="{99AB7E78-9C2F-41B0-BF7F-6FA3CB9F319D}" type="pres">
      <dgm:prSet presAssocID="{4C115923-AE56-4098-95CD-DA2BB85D7A62}" presName="spaceRect" presStyleCnt="0"/>
      <dgm:spPr/>
    </dgm:pt>
    <dgm:pt modelId="{06FAEF55-1D66-496C-B368-911AD8BB6522}" type="pres">
      <dgm:prSet presAssocID="{4C115923-AE56-4098-95CD-DA2BB85D7A62}" presName="textRect" presStyleLbl="revTx" presStyleIdx="0" presStyleCnt="3">
        <dgm:presLayoutVars>
          <dgm:chMax val="1"/>
          <dgm:chPref val="1"/>
        </dgm:presLayoutVars>
      </dgm:prSet>
      <dgm:spPr/>
    </dgm:pt>
    <dgm:pt modelId="{3C4A82F3-ECA7-4423-AE37-EB1E10B9041A}" type="pres">
      <dgm:prSet presAssocID="{6C5FA88B-F69F-490A-898F-C8F976327C9B}" presName="sibTrans" presStyleCnt="0"/>
      <dgm:spPr/>
    </dgm:pt>
    <dgm:pt modelId="{8DEA8C0D-68B0-4C32-BD8F-02ECCD7DB9B6}" type="pres">
      <dgm:prSet presAssocID="{F3B7785C-A3CF-4691-824D-39AE10AED374}" presName="compNode" presStyleCnt="0"/>
      <dgm:spPr/>
    </dgm:pt>
    <dgm:pt modelId="{CF9EA624-8A50-432E-9C47-2546464424C3}" type="pres">
      <dgm:prSet presAssocID="{F3B7785C-A3CF-4691-824D-39AE10AED37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me controller"/>
        </a:ext>
      </dgm:extLst>
    </dgm:pt>
    <dgm:pt modelId="{4BBB1A79-0E6E-4522-8A04-8E267DB73574}" type="pres">
      <dgm:prSet presAssocID="{F3B7785C-A3CF-4691-824D-39AE10AED374}" presName="spaceRect" presStyleCnt="0"/>
      <dgm:spPr/>
    </dgm:pt>
    <dgm:pt modelId="{1E6F1914-3ABE-4E14-9410-50A665C1C3DC}" type="pres">
      <dgm:prSet presAssocID="{F3B7785C-A3CF-4691-824D-39AE10AED374}" presName="textRect" presStyleLbl="revTx" presStyleIdx="1" presStyleCnt="3">
        <dgm:presLayoutVars>
          <dgm:chMax val="1"/>
          <dgm:chPref val="1"/>
        </dgm:presLayoutVars>
      </dgm:prSet>
      <dgm:spPr/>
    </dgm:pt>
    <dgm:pt modelId="{E9946497-54E3-4611-A727-5BC8D56DDA29}" type="pres">
      <dgm:prSet presAssocID="{1EE2B4E8-62EC-43E1-90E0-27DD47D0E4FE}" presName="sibTrans" presStyleCnt="0"/>
      <dgm:spPr/>
    </dgm:pt>
    <dgm:pt modelId="{D2A50CEB-843B-4464-8E0C-DB43EF53A654}" type="pres">
      <dgm:prSet presAssocID="{1A03EE71-7698-47B7-8C31-A741A24195E9}" presName="compNode" presStyleCnt="0"/>
      <dgm:spPr/>
    </dgm:pt>
    <dgm:pt modelId="{1DED3047-D429-4E9F-BF7E-6FF9EFA67579}" type="pres">
      <dgm:prSet presAssocID="{1A03EE71-7698-47B7-8C31-A741A24195E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45987C83-0536-4D1A-B243-48B58E4062AF}" type="pres">
      <dgm:prSet presAssocID="{1A03EE71-7698-47B7-8C31-A741A24195E9}" presName="spaceRect" presStyleCnt="0"/>
      <dgm:spPr/>
    </dgm:pt>
    <dgm:pt modelId="{7AA34B68-416E-43A5-B5BB-A48E4D51A04B}" type="pres">
      <dgm:prSet presAssocID="{1A03EE71-7698-47B7-8C31-A741A24195E9}" presName="textRect" presStyleLbl="revTx" presStyleIdx="2" presStyleCnt="3">
        <dgm:presLayoutVars>
          <dgm:chMax val="1"/>
          <dgm:chPref val="1"/>
        </dgm:presLayoutVars>
      </dgm:prSet>
      <dgm:spPr/>
    </dgm:pt>
  </dgm:ptLst>
  <dgm:cxnLst>
    <dgm:cxn modelId="{01494416-6A6D-4807-AAF0-ECDB4D9A4D43}" type="presOf" srcId="{4C115923-AE56-4098-95CD-DA2BB85D7A62}" destId="{06FAEF55-1D66-496C-B368-911AD8BB6522}" srcOrd="0" destOrd="0" presId="urn:microsoft.com/office/officeart/2018/2/layout/IconLabelList"/>
    <dgm:cxn modelId="{E00A2A48-B9CF-4078-8140-A3BE620FBC6C}" type="presOf" srcId="{EFBB31EF-40A1-463A-B07C-32C89F9EE3B4}" destId="{8C6F8C4A-72F0-48C0-A14C-D45D9CBC91FE}" srcOrd="0" destOrd="0" presId="urn:microsoft.com/office/officeart/2018/2/layout/IconLabelList"/>
    <dgm:cxn modelId="{B5541B4E-1134-46D6-84C2-A1E7C0AFC43C}" srcId="{EFBB31EF-40A1-463A-B07C-32C89F9EE3B4}" destId="{F3B7785C-A3CF-4691-824D-39AE10AED374}" srcOrd="1" destOrd="0" parTransId="{E0DC50DA-D37E-4289-B120-FF8A186F3319}" sibTransId="{1EE2B4E8-62EC-43E1-90E0-27DD47D0E4FE}"/>
    <dgm:cxn modelId="{4D30497A-44EA-4C9F-A5FE-9A37D647F983}" srcId="{EFBB31EF-40A1-463A-B07C-32C89F9EE3B4}" destId="{1A03EE71-7698-47B7-8C31-A741A24195E9}" srcOrd="2" destOrd="0" parTransId="{BEBD9402-6434-4EE7-B7C0-9F6C86A31249}" sibTransId="{06CDBC52-CA84-4B9A-BE27-E6340C34B157}"/>
    <dgm:cxn modelId="{F3D00FC2-6A09-4A33-9D43-438A49147C13}" type="presOf" srcId="{1A03EE71-7698-47B7-8C31-A741A24195E9}" destId="{7AA34B68-416E-43A5-B5BB-A48E4D51A04B}" srcOrd="0" destOrd="0" presId="urn:microsoft.com/office/officeart/2018/2/layout/IconLabelList"/>
    <dgm:cxn modelId="{33F049C9-76B2-4C64-9ACE-16D5ED2FBA9C}" srcId="{EFBB31EF-40A1-463A-B07C-32C89F9EE3B4}" destId="{4C115923-AE56-4098-95CD-DA2BB85D7A62}" srcOrd="0" destOrd="0" parTransId="{22DAA2B1-F94E-4B75-9C40-9B4659386E71}" sibTransId="{6C5FA88B-F69F-490A-898F-C8F976327C9B}"/>
    <dgm:cxn modelId="{2C03E7FB-B514-4F8A-80E2-FE49570E41D7}" type="presOf" srcId="{F3B7785C-A3CF-4691-824D-39AE10AED374}" destId="{1E6F1914-3ABE-4E14-9410-50A665C1C3DC}" srcOrd="0" destOrd="0" presId="urn:microsoft.com/office/officeart/2018/2/layout/IconLabelList"/>
    <dgm:cxn modelId="{2380AC89-1F4D-4345-A75C-93DEC047FB66}" type="presParOf" srcId="{8C6F8C4A-72F0-48C0-A14C-D45D9CBC91FE}" destId="{F6EE109C-46BD-46CB-A8A2-21DCD07E2E8C}" srcOrd="0" destOrd="0" presId="urn:microsoft.com/office/officeart/2018/2/layout/IconLabelList"/>
    <dgm:cxn modelId="{0980D67E-73D8-48A3-A48C-A90B11BDAD6F}" type="presParOf" srcId="{F6EE109C-46BD-46CB-A8A2-21DCD07E2E8C}" destId="{1BD81911-C03F-4F9C-91D7-5E0369E12DC4}" srcOrd="0" destOrd="0" presId="urn:microsoft.com/office/officeart/2018/2/layout/IconLabelList"/>
    <dgm:cxn modelId="{F89F90F3-DC9A-43C7-BFBB-EDEA2A9BD04E}" type="presParOf" srcId="{F6EE109C-46BD-46CB-A8A2-21DCD07E2E8C}" destId="{99AB7E78-9C2F-41B0-BF7F-6FA3CB9F319D}" srcOrd="1" destOrd="0" presId="urn:microsoft.com/office/officeart/2018/2/layout/IconLabelList"/>
    <dgm:cxn modelId="{71BB2E5E-A53B-4C6F-8E1F-56DF42550EAA}" type="presParOf" srcId="{F6EE109C-46BD-46CB-A8A2-21DCD07E2E8C}" destId="{06FAEF55-1D66-496C-B368-911AD8BB6522}" srcOrd="2" destOrd="0" presId="urn:microsoft.com/office/officeart/2018/2/layout/IconLabelList"/>
    <dgm:cxn modelId="{6836A9D4-AF6A-4EF2-9868-BE2956FBFAE0}" type="presParOf" srcId="{8C6F8C4A-72F0-48C0-A14C-D45D9CBC91FE}" destId="{3C4A82F3-ECA7-4423-AE37-EB1E10B9041A}" srcOrd="1" destOrd="0" presId="urn:microsoft.com/office/officeart/2018/2/layout/IconLabelList"/>
    <dgm:cxn modelId="{9CB651A9-BD6E-46F6-8722-1CBFCAB3E309}" type="presParOf" srcId="{8C6F8C4A-72F0-48C0-A14C-D45D9CBC91FE}" destId="{8DEA8C0D-68B0-4C32-BD8F-02ECCD7DB9B6}" srcOrd="2" destOrd="0" presId="urn:microsoft.com/office/officeart/2018/2/layout/IconLabelList"/>
    <dgm:cxn modelId="{51B74A7B-0F99-4F4D-9690-206E855C0CE0}" type="presParOf" srcId="{8DEA8C0D-68B0-4C32-BD8F-02ECCD7DB9B6}" destId="{CF9EA624-8A50-432E-9C47-2546464424C3}" srcOrd="0" destOrd="0" presId="urn:microsoft.com/office/officeart/2018/2/layout/IconLabelList"/>
    <dgm:cxn modelId="{F2621ED1-A61F-481E-9257-A54B5A143061}" type="presParOf" srcId="{8DEA8C0D-68B0-4C32-BD8F-02ECCD7DB9B6}" destId="{4BBB1A79-0E6E-4522-8A04-8E267DB73574}" srcOrd="1" destOrd="0" presId="urn:microsoft.com/office/officeart/2018/2/layout/IconLabelList"/>
    <dgm:cxn modelId="{C01B6CE2-4E66-4687-96B1-238B697029B3}" type="presParOf" srcId="{8DEA8C0D-68B0-4C32-BD8F-02ECCD7DB9B6}" destId="{1E6F1914-3ABE-4E14-9410-50A665C1C3DC}" srcOrd="2" destOrd="0" presId="urn:microsoft.com/office/officeart/2018/2/layout/IconLabelList"/>
    <dgm:cxn modelId="{83C87331-2D9E-40CB-9279-06FF87F20417}" type="presParOf" srcId="{8C6F8C4A-72F0-48C0-A14C-D45D9CBC91FE}" destId="{E9946497-54E3-4611-A727-5BC8D56DDA29}" srcOrd="3" destOrd="0" presId="urn:microsoft.com/office/officeart/2018/2/layout/IconLabelList"/>
    <dgm:cxn modelId="{9145B24C-C76F-47C3-B0B4-248FE8BD7631}" type="presParOf" srcId="{8C6F8C4A-72F0-48C0-A14C-D45D9CBC91FE}" destId="{D2A50CEB-843B-4464-8E0C-DB43EF53A654}" srcOrd="4" destOrd="0" presId="urn:microsoft.com/office/officeart/2018/2/layout/IconLabelList"/>
    <dgm:cxn modelId="{1CBB2160-4C65-41A4-9727-8A2685880EF7}" type="presParOf" srcId="{D2A50CEB-843B-4464-8E0C-DB43EF53A654}" destId="{1DED3047-D429-4E9F-BF7E-6FF9EFA67579}" srcOrd="0" destOrd="0" presId="urn:microsoft.com/office/officeart/2018/2/layout/IconLabelList"/>
    <dgm:cxn modelId="{A92279FA-DB9C-4A1A-B976-A94876C7897B}" type="presParOf" srcId="{D2A50CEB-843B-4464-8E0C-DB43EF53A654}" destId="{45987C83-0536-4D1A-B243-48B58E4062AF}" srcOrd="1" destOrd="0" presId="urn:microsoft.com/office/officeart/2018/2/layout/IconLabelList"/>
    <dgm:cxn modelId="{88941AA2-3A73-4BD1-B2E5-9DA40A46080D}" type="presParOf" srcId="{D2A50CEB-843B-4464-8E0C-DB43EF53A654}" destId="{7AA34B68-416E-43A5-B5BB-A48E4D51A04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B8A8BAA-A5FF-47D7-BA1A-3CFEDA74CA34}"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3CE7481B-3F25-4930-A41C-5268F50C9982}">
      <dgm:prSet/>
      <dgm:spPr/>
      <dgm:t>
        <a:bodyPr/>
        <a:lstStyle/>
        <a:p>
          <a:r>
            <a:rPr lang="en-GB"/>
            <a:t>Cyberbullying can used as an extension of face-to face bullying</a:t>
          </a:r>
          <a:endParaRPr lang="en-US"/>
        </a:p>
      </dgm:t>
    </dgm:pt>
    <dgm:pt modelId="{41B53ECF-7446-4306-841A-6AEAD7FBFA62}" type="parTrans" cxnId="{729B51A2-3D40-4E80-AA61-75B6737EA5DC}">
      <dgm:prSet/>
      <dgm:spPr/>
      <dgm:t>
        <a:bodyPr/>
        <a:lstStyle/>
        <a:p>
          <a:endParaRPr lang="en-US"/>
        </a:p>
      </dgm:t>
    </dgm:pt>
    <dgm:pt modelId="{C032EB8A-4536-4474-B85C-53A55E885C39}" type="sibTrans" cxnId="{729B51A2-3D40-4E80-AA61-75B6737EA5DC}">
      <dgm:prSet/>
      <dgm:spPr/>
      <dgm:t>
        <a:bodyPr/>
        <a:lstStyle/>
        <a:p>
          <a:endParaRPr lang="en-US"/>
        </a:p>
      </dgm:t>
    </dgm:pt>
    <dgm:pt modelId="{CBE635C1-EE54-49F7-8A96-146701B45822}">
      <dgm:prSet/>
      <dgm:spPr/>
      <dgm:t>
        <a:bodyPr/>
        <a:lstStyle/>
        <a:p>
          <a:r>
            <a:rPr lang="en-GB"/>
            <a:t>Opportunity to retaliate</a:t>
          </a:r>
          <a:endParaRPr lang="en-US"/>
        </a:p>
      </dgm:t>
    </dgm:pt>
    <dgm:pt modelId="{E5D64D09-DD4E-419E-8CAA-7C5F15029268}" type="parTrans" cxnId="{751AFD9B-C841-4085-96B7-B864E4A3A659}">
      <dgm:prSet/>
      <dgm:spPr/>
      <dgm:t>
        <a:bodyPr/>
        <a:lstStyle/>
        <a:p>
          <a:endParaRPr lang="en-US"/>
        </a:p>
      </dgm:t>
    </dgm:pt>
    <dgm:pt modelId="{5543748E-018D-4514-B0C3-4B79429E1079}" type="sibTrans" cxnId="{751AFD9B-C841-4085-96B7-B864E4A3A659}">
      <dgm:prSet/>
      <dgm:spPr/>
      <dgm:t>
        <a:bodyPr/>
        <a:lstStyle/>
        <a:p>
          <a:endParaRPr lang="en-US"/>
        </a:p>
      </dgm:t>
    </dgm:pt>
    <dgm:pt modelId="{E76B2C80-A4EA-4E61-ACCD-CA356A289C4A}">
      <dgm:prSet/>
      <dgm:spPr/>
      <dgm:t>
        <a:bodyPr/>
        <a:lstStyle/>
        <a:p>
          <a:r>
            <a:rPr lang="en-GB"/>
            <a:t>Conducted individually or collectively </a:t>
          </a:r>
          <a:endParaRPr lang="en-US"/>
        </a:p>
      </dgm:t>
    </dgm:pt>
    <dgm:pt modelId="{91AFE0A1-72D5-44E1-A700-6BAC74D50A45}" type="parTrans" cxnId="{0A95C0F0-039B-4FC2-85E8-7B511A36E6DB}">
      <dgm:prSet/>
      <dgm:spPr/>
      <dgm:t>
        <a:bodyPr/>
        <a:lstStyle/>
        <a:p>
          <a:endParaRPr lang="en-US"/>
        </a:p>
      </dgm:t>
    </dgm:pt>
    <dgm:pt modelId="{111406D7-CD82-4960-B9E8-355E6151ACB5}" type="sibTrans" cxnId="{0A95C0F0-039B-4FC2-85E8-7B511A36E6DB}">
      <dgm:prSet/>
      <dgm:spPr/>
      <dgm:t>
        <a:bodyPr/>
        <a:lstStyle/>
        <a:p>
          <a:endParaRPr lang="en-US"/>
        </a:p>
      </dgm:t>
    </dgm:pt>
    <dgm:pt modelId="{EB56B0FB-F67F-4335-8713-6675C5533635}">
      <dgm:prSet/>
      <dgm:spPr/>
      <dgm:t>
        <a:bodyPr/>
        <a:lstStyle/>
        <a:p>
          <a:r>
            <a:rPr lang="en-GB"/>
            <a:t>Bullied by people they have never met </a:t>
          </a:r>
          <a:endParaRPr lang="en-US"/>
        </a:p>
      </dgm:t>
    </dgm:pt>
    <dgm:pt modelId="{7E8CA00C-6156-4BB7-8F1B-DA46674AA01D}" type="parTrans" cxnId="{A1134681-7CAD-4D67-99C3-641151686B8A}">
      <dgm:prSet/>
      <dgm:spPr/>
      <dgm:t>
        <a:bodyPr/>
        <a:lstStyle/>
        <a:p>
          <a:endParaRPr lang="en-US"/>
        </a:p>
      </dgm:t>
    </dgm:pt>
    <dgm:pt modelId="{C4544C18-6915-4BF9-83E9-4506797922B6}" type="sibTrans" cxnId="{A1134681-7CAD-4D67-99C3-641151686B8A}">
      <dgm:prSet/>
      <dgm:spPr/>
      <dgm:t>
        <a:bodyPr/>
        <a:lstStyle/>
        <a:p>
          <a:endParaRPr lang="en-US"/>
        </a:p>
      </dgm:t>
    </dgm:pt>
    <dgm:pt modelId="{36868F6E-FD8A-426C-8274-5231935E2E3A}">
      <dgm:prSet/>
      <dgm:spPr/>
      <dgm:t>
        <a:bodyPr/>
        <a:lstStyle/>
        <a:p>
          <a:r>
            <a:rPr lang="en-GB"/>
            <a:t>Borderless  </a:t>
          </a:r>
          <a:endParaRPr lang="en-US"/>
        </a:p>
      </dgm:t>
    </dgm:pt>
    <dgm:pt modelId="{D932EA71-1EAE-406F-AB9A-552C5B6E6BAA}" type="parTrans" cxnId="{ECB8EBEC-10FB-4FCC-A2F6-530F0DEEDD9B}">
      <dgm:prSet/>
      <dgm:spPr/>
      <dgm:t>
        <a:bodyPr/>
        <a:lstStyle/>
        <a:p>
          <a:endParaRPr lang="en-US"/>
        </a:p>
      </dgm:t>
    </dgm:pt>
    <dgm:pt modelId="{04369B1B-9261-4EED-AB2C-C7E45B5C8C7E}" type="sibTrans" cxnId="{ECB8EBEC-10FB-4FCC-A2F6-530F0DEEDD9B}">
      <dgm:prSet/>
      <dgm:spPr/>
      <dgm:t>
        <a:bodyPr/>
        <a:lstStyle/>
        <a:p>
          <a:endParaRPr lang="en-US"/>
        </a:p>
      </dgm:t>
    </dgm:pt>
    <dgm:pt modelId="{820AAF16-4F45-46AB-9368-14D328679F97}">
      <dgm:prSet/>
      <dgm:spPr/>
      <dgm:t>
        <a:bodyPr/>
        <a:lstStyle/>
        <a:p>
          <a:r>
            <a:rPr lang="en-GB"/>
            <a:t>Timeless </a:t>
          </a:r>
          <a:endParaRPr lang="en-US"/>
        </a:p>
      </dgm:t>
    </dgm:pt>
    <dgm:pt modelId="{B7D5D030-11ED-4AFA-AE4A-2AD7CEF5E747}" type="parTrans" cxnId="{156816B6-9BBD-42FF-A1BA-F8B95073D601}">
      <dgm:prSet/>
      <dgm:spPr/>
      <dgm:t>
        <a:bodyPr/>
        <a:lstStyle/>
        <a:p>
          <a:endParaRPr lang="en-US"/>
        </a:p>
      </dgm:t>
    </dgm:pt>
    <dgm:pt modelId="{DB759A61-A7F1-442C-8A02-55F52D2494EB}" type="sibTrans" cxnId="{156816B6-9BBD-42FF-A1BA-F8B95073D601}">
      <dgm:prSet/>
      <dgm:spPr/>
      <dgm:t>
        <a:bodyPr/>
        <a:lstStyle/>
        <a:p>
          <a:endParaRPr lang="en-US"/>
        </a:p>
      </dgm:t>
    </dgm:pt>
    <dgm:pt modelId="{A5281ACD-59DC-42B4-A6E4-57E08DE17936}">
      <dgm:prSet/>
      <dgm:spPr/>
      <dgm:t>
        <a:bodyPr/>
        <a:lstStyle/>
        <a:p>
          <a:r>
            <a:rPr lang="en-GB"/>
            <a:t>(Child-net, 2016)</a:t>
          </a:r>
          <a:endParaRPr lang="en-US"/>
        </a:p>
      </dgm:t>
    </dgm:pt>
    <dgm:pt modelId="{D6A0C5B3-9B87-4BCD-8F8F-4361C9F7529D}" type="parTrans" cxnId="{537F721B-D287-4F9B-B039-2658819AF400}">
      <dgm:prSet/>
      <dgm:spPr/>
      <dgm:t>
        <a:bodyPr/>
        <a:lstStyle/>
        <a:p>
          <a:endParaRPr lang="en-US"/>
        </a:p>
      </dgm:t>
    </dgm:pt>
    <dgm:pt modelId="{A681DB52-92E9-4FAF-8613-B28C9955FBC8}" type="sibTrans" cxnId="{537F721B-D287-4F9B-B039-2658819AF400}">
      <dgm:prSet/>
      <dgm:spPr/>
      <dgm:t>
        <a:bodyPr/>
        <a:lstStyle/>
        <a:p>
          <a:endParaRPr lang="en-US"/>
        </a:p>
      </dgm:t>
    </dgm:pt>
    <dgm:pt modelId="{FBCC22F4-8BAC-4753-9BC0-3EBCA1AA5B0C}" type="pres">
      <dgm:prSet presAssocID="{4B8A8BAA-A5FF-47D7-BA1A-3CFEDA74CA34}" presName="linear" presStyleCnt="0">
        <dgm:presLayoutVars>
          <dgm:animLvl val="lvl"/>
          <dgm:resizeHandles val="exact"/>
        </dgm:presLayoutVars>
      </dgm:prSet>
      <dgm:spPr/>
    </dgm:pt>
    <dgm:pt modelId="{D55C9077-C171-4B0F-8A28-7DD457361021}" type="pres">
      <dgm:prSet presAssocID="{3CE7481B-3F25-4930-A41C-5268F50C9982}" presName="parentText" presStyleLbl="node1" presStyleIdx="0" presStyleCnt="7">
        <dgm:presLayoutVars>
          <dgm:chMax val="0"/>
          <dgm:bulletEnabled val="1"/>
        </dgm:presLayoutVars>
      </dgm:prSet>
      <dgm:spPr/>
    </dgm:pt>
    <dgm:pt modelId="{EDE16AEF-3CFE-42E0-A643-27A94C9C843C}" type="pres">
      <dgm:prSet presAssocID="{C032EB8A-4536-4474-B85C-53A55E885C39}" presName="spacer" presStyleCnt="0"/>
      <dgm:spPr/>
    </dgm:pt>
    <dgm:pt modelId="{5068F7D5-F19C-4CF0-A968-7A1C5365EAC4}" type="pres">
      <dgm:prSet presAssocID="{CBE635C1-EE54-49F7-8A96-146701B45822}" presName="parentText" presStyleLbl="node1" presStyleIdx="1" presStyleCnt="7">
        <dgm:presLayoutVars>
          <dgm:chMax val="0"/>
          <dgm:bulletEnabled val="1"/>
        </dgm:presLayoutVars>
      </dgm:prSet>
      <dgm:spPr/>
    </dgm:pt>
    <dgm:pt modelId="{48F48D02-3CF0-4065-A8E9-38C3B5A67926}" type="pres">
      <dgm:prSet presAssocID="{5543748E-018D-4514-B0C3-4B79429E1079}" presName="spacer" presStyleCnt="0"/>
      <dgm:spPr/>
    </dgm:pt>
    <dgm:pt modelId="{4EE01EF2-AB35-4646-9132-A45A0E1E4189}" type="pres">
      <dgm:prSet presAssocID="{E76B2C80-A4EA-4E61-ACCD-CA356A289C4A}" presName="parentText" presStyleLbl="node1" presStyleIdx="2" presStyleCnt="7">
        <dgm:presLayoutVars>
          <dgm:chMax val="0"/>
          <dgm:bulletEnabled val="1"/>
        </dgm:presLayoutVars>
      </dgm:prSet>
      <dgm:spPr/>
    </dgm:pt>
    <dgm:pt modelId="{1C95D08F-2D63-4398-9AB1-CF83703D1B37}" type="pres">
      <dgm:prSet presAssocID="{111406D7-CD82-4960-B9E8-355E6151ACB5}" presName="spacer" presStyleCnt="0"/>
      <dgm:spPr/>
    </dgm:pt>
    <dgm:pt modelId="{9B8D3D9B-7EFB-49FB-9DFB-62F6613353A3}" type="pres">
      <dgm:prSet presAssocID="{EB56B0FB-F67F-4335-8713-6675C5533635}" presName="parentText" presStyleLbl="node1" presStyleIdx="3" presStyleCnt="7">
        <dgm:presLayoutVars>
          <dgm:chMax val="0"/>
          <dgm:bulletEnabled val="1"/>
        </dgm:presLayoutVars>
      </dgm:prSet>
      <dgm:spPr/>
    </dgm:pt>
    <dgm:pt modelId="{4ECC7164-E89C-4887-8988-CE28090AA2F4}" type="pres">
      <dgm:prSet presAssocID="{C4544C18-6915-4BF9-83E9-4506797922B6}" presName="spacer" presStyleCnt="0"/>
      <dgm:spPr/>
    </dgm:pt>
    <dgm:pt modelId="{7951ACAD-AD8E-44BA-ADBE-48AD5BE8B05A}" type="pres">
      <dgm:prSet presAssocID="{36868F6E-FD8A-426C-8274-5231935E2E3A}" presName="parentText" presStyleLbl="node1" presStyleIdx="4" presStyleCnt="7">
        <dgm:presLayoutVars>
          <dgm:chMax val="0"/>
          <dgm:bulletEnabled val="1"/>
        </dgm:presLayoutVars>
      </dgm:prSet>
      <dgm:spPr/>
    </dgm:pt>
    <dgm:pt modelId="{6F207C85-22D3-4C0A-BC0E-21BB5DFBBC63}" type="pres">
      <dgm:prSet presAssocID="{04369B1B-9261-4EED-AB2C-C7E45B5C8C7E}" presName="spacer" presStyleCnt="0"/>
      <dgm:spPr/>
    </dgm:pt>
    <dgm:pt modelId="{BB16C30C-B4D5-4867-94D3-D736EC08C6F6}" type="pres">
      <dgm:prSet presAssocID="{820AAF16-4F45-46AB-9368-14D328679F97}" presName="parentText" presStyleLbl="node1" presStyleIdx="5" presStyleCnt="7">
        <dgm:presLayoutVars>
          <dgm:chMax val="0"/>
          <dgm:bulletEnabled val="1"/>
        </dgm:presLayoutVars>
      </dgm:prSet>
      <dgm:spPr/>
    </dgm:pt>
    <dgm:pt modelId="{D2B73D65-0EE8-4F2E-A43A-391109DEBE21}" type="pres">
      <dgm:prSet presAssocID="{DB759A61-A7F1-442C-8A02-55F52D2494EB}" presName="spacer" presStyleCnt="0"/>
      <dgm:spPr/>
    </dgm:pt>
    <dgm:pt modelId="{88AA19AE-CCEF-4E44-A549-EC94ADE539A7}" type="pres">
      <dgm:prSet presAssocID="{A5281ACD-59DC-42B4-A6E4-57E08DE17936}" presName="parentText" presStyleLbl="node1" presStyleIdx="6" presStyleCnt="7">
        <dgm:presLayoutVars>
          <dgm:chMax val="0"/>
          <dgm:bulletEnabled val="1"/>
        </dgm:presLayoutVars>
      </dgm:prSet>
      <dgm:spPr/>
    </dgm:pt>
  </dgm:ptLst>
  <dgm:cxnLst>
    <dgm:cxn modelId="{F571B70B-E171-4C51-81F9-E7A683C9CFC6}" type="presOf" srcId="{EB56B0FB-F67F-4335-8713-6675C5533635}" destId="{9B8D3D9B-7EFB-49FB-9DFB-62F6613353A3}" srcOrd="0" destOrd="0" presId="urn:microsoft.com/office/officeart/2005/8/layout/vList2"/>
    <dgm:cxn modelId="{537F721B-D287-4F9B-B039-2658819AF400}" srcId="{4B8A8BAA-A5FF-47D7-BA1A-3CFEDA74CA34}" destId="{A5281ACD-59DC-42B4-A6E4-57E08DE17936}" srcOrd="6" destOrd="0" parTransId="{D6A0C5B3-9B87-4BCD-8F8F-4361C9F7529D}" sibTransId="{A681DB52-92E9-4FAF-8613-B28C9955FBC8}"/>
    <dgm:cxn modelId="{2752823F-1503-4D94-95B3-B94199D6ED78}" type="presOf" srcId="{E76B2C80-A4EA-4E61-ACCD-CA356A289C4A}" destId="{4EE01EF2-AB35-4646-9132-A45A0E1E4189}" srcOrd="0" destOrd="0" presId="urn:microsoft.com/office/officeart/2005/8/layout/vList2"/>
    <dgm:cxn modelId="{C538923F-FFB1-4AD5-A34E-BA9B6DB03E3F}" type="presOf" srcId="{820AAF16-4F45-46AB-9368-14D328679F97}" destId="{BB16C30C-B4D5-4867-94D3-D736EC08C6F6}" srcOrd="0" destOrd="0" presId="urn:microsoft.com/office/officeart/2005/8/layout/vList2"/>
    <dgm:cxn modelId="{9E6CFD57-76FC-46C0-ACC4-57D330CDB31F}" type="presOf" srcId="{A5281ACD-59DC-42B4-A6E4-57E08DE17936}" destId="{88AA19AE-CCEF-4E44-A549-EC94ADE539A7}" srcOrd="0" destOrd="0" presId="urn:microsoft.com/office/officeart/2005/8/layout/vList2"/>
    <dgm:cxn modelId="{032E9C7D-5FE2-4258-A01D-813D2DF65C2D}" type="presOf" srcId="{36868F6E-FD8A-426C-8274-5231935E2E3A}" destId="{7951ACAD-AD8E-44BA-ADBE-48AD5BE8B05A}" srcOrd="0" destOrd="0" presId="urn:microsoft.com/office/officeart/2005/8/layout/vList2"/>
    <dgm:cxn modelId="{886B1880-9E28-47EE-9029-F545746D0CA2}" type="presOf" srcId="{4B8A8BAA-A5FF-47D7-BA1A-3CFEDA74CA34}" destId="{FBCC22F4-8BAC-4753-9BC0-3EBCA1AA5B0C}" srcOrd="0" destOrd="0" presId="urn:microsoft.com/office/officeart/2005/8/layout/vList2"/>
    <dgm:cxn modelId="{A1134681-7CAD-4D67-99C3-641151686B8A}" srcId="{4B8A8BAA-A5FF-47D7-BA1A-3CFEDA74CA34}" destId="{EB56B0FB-F67F-4335-8713-6675C5533635}" srcOrd="3" destOrd="0" parTransId="{7E8CA00C-6156-4BB7-8F1B-DA46674AA01D}" sibTransId="{C4544C18-6915-4BF9-83E9-4506797922B6}"/>
    <dgm:cxn modelId="{185EA690-B0A8-40DE-97F6-1E899A3033B6}" type="presOf" srcId="{3CE7481B-3F25-4930-A41C-5268F50C9982}" destId="{D55C9077-C171-4B0F-8A28-7DD457361021}" srcOrd="0" destOrd="0" presId="urn:microsoft.com/office/officeart/2005/8/layout/vList2"/>
    <dgm:cxn modelId="{751AFD9B-C841-4085-96B7-B864E4A3A659}" srcId="{4B8A8BAA-A5FF-47D7-BA1A-3CFEDA74CA34}" destId="{CBE635C1-EE54-49F7-8A96-146701B45822}" srcOrd="1" destOrd="0" parTransId="{E5D64D09-DD4E-419E-8CAA-7C5F15029268}" sibTransId="{5543748E-018D-4514-B0C3-4B79429E1079}"/>
    <dgm:cxn modelId="{729B51A2-3D40-4E80-AA61-75B6737EA5DC}" srcId="{4B8A8BAA-A5FF-47D7-BA1A-3CFEDA74CA34}" destId="{3CE7481B-3F25-4930-A41C-5268F50C9982}" srcOrd="0" destOrd="0" parTransId="{41B53ECF-7446-4306-841A-6AEAD7FBFA62}" sibTransId="{C032EB8A-4536-4474-B85C-53A55E885C39}"/>
    <dgm:cxn modelId="{156816B6-9BBD-42FF-A1BA-F8B95073D601}" srcId="{4B8A8BAA-A5FF-47D7-BA1A-3CFEDA74CA34}" destId="{820AAF16-4F45-46AB-9368-14D328679F97}" srcOrd="5" destOrd="0" parTransId="{B7D5D030-11ED-4AFA-AE4A-2AD7CEF5E747}" sibTransId="{DB759A61-A7F1-442C-8A02-55F52D2494EB}"/>
    <dgm:cxn modelId="{FB6476EA-7AE6-4388-94DB-118311EFDD0A}" type="presOf" srcId="{CBE635C1-EE54-49F7-8A96-146701B45822}" destId="{5068F7D5-F19C-4CF0-A968-7A1C5365EAC4}" srcOrd="0" destOrd="0" presId="urn:microsoft.com/office/officeart/2005/8/layout/vList2"/>
    <dgm:cxn modelId="{ECB8EBEC-10FB-4FCC-A2F6-530F0DEEDD9B}" srcId="{4B8A8BAA-A5FF-47D7-BA1A-3CFEDA74CA34}" destId="{36868F6E-FD8A-426C-8274-5231935E2E3A}" srcOrd="4" destOrd="0" parTransId="{D932EA71-1EAE-406F-AB9A-552C5B6E6BAA}" sibTransId="{04369B1B-9261-4EED-AB2C-C7E45B5C8C7E}"/>
    <dgm:cxn modelId="{0A95C0F0-039B-4FC2-85E8-7B511A36E6DB}" srcId="{4B8A8BAA-A5FF-47D7-BA1A-3CFEDA74CA34}" destId="{E76B2C80-A4EA-4E61-ACCD-CA356A289C4A}" srcOrd="2" destOrd="0" parTransId="{91AFE0A1-72D5-44E1-A700-6BAC74D50A45}" sibTransId="{111406D7-CD82-4960-B9E8-355E6151ACB5}"/>
    <dgm:cxn modelId="{ADEB89EB-F30E-49F7-8642-E9722FBD1CBD}" type="presParOf" srcId="{FBCC22F4-8BAC-4753-9BC0-3EBCA1AA5B0C}" destId="{D55C9077-C171-4B0F-8A28-7DD457361021}" srcOrd="0" destOrd="0" presId="urn:microsoft.com/office/officeart/2005/8/layout/vList2"/>
    <dgm:cxn modelId="{A24F4D3D-6DF0-4E27-A715-8CE1410C0F73}" type="presParOf" srcId="{FBCC22F4-8BAC-4753-9BC0-3EBCA1AA5B0C}" destId="{EDE16AEF-3CFE-42E0-A643-27A94C9C843C}" srcOrd="1" destOrd="0" presId="urn:microsoft.com/office/officeart/2005/8/layout/vList2"/>
    <dgm:cxn modelId="{76A47833-360F-453C-AB4B-38F9596B37AA}" type="presParOf" srcId="{FBCC22F4-8BAC-4753-9BC0-3EBCA1AA5B0C}" destId="{5068F7D5-F19C-4CF0-A968-7A1C5365EAC4}" srcOrd="2" destOrd="0" presId="urn:microsoft.com/office/officeart/2005/8/layout/vList2"/>
    <dgm:cxn modelId="{F3C37F30-FC3E-4815-A90C-9F54A4D2F670}" type="presParOf" srcId="{FBCC22F4-8BAC-4753-9BC0-3EBCA1AA5B0C}" destId="{48F48D02-3CF0-4065-A8E9-38C3B5A67926}" srcOrd="3" destOrd="0" presId="urn:microsoft.com/office/officeart/2005/8/layout/vList2"/>
    <dgm:cxn modelId="{F54CBDB7-7744-4388-BEE4-04FE461C8A73}" type="presParOf" srcId="{FBCC22F4-8BAC-4753-9BC0-3EBCA1AA5B0C}" destId="{4EE01EF2-AB35-4646-9132-A45A0E1E4189}" srcOrd="4" destOrd="0" presId="urn:microsoft.com/office/officeart/2005/8/layout/vList2"/>
    <dgm:cxn modelId="{17DE2486-AE0E-4F2A-8BB3-FF08ADAFA01F}" type="presParOf" srcId="{FBCC22F4-8BAC-4753-9BC0-3EBCA1AA5B0C}" destId="{1C95D08F-2D63-4398-9AB1-CF83703D1B37}" srcOrd="5" destOrd="0" presId="urn:microsoft.com/office/officeart/2005/8/layout/vList2"/>
    <dgm:cxn modelId="{7203D8DF-F5E8-4AA1-BA26-3EF495B769AD}" type="presParOf" srcId="{FBCC22F4-8BAC-4753-9BC0-3EBCA1AA5B0C}" destId="{9B8D3D9B-7EFB-49FB-9DFB-62F6613353A3}" srcOrd="6" destOrd="0" presId="urn:microsoft.com/office/officeart/2005/8/layout/vList2"/>
    <dgm:cxn modelId="{F31630A9-D223-401A-82AC-D3D9304C0BFD}" type="presParOf" srcId="{FBCC22F4-8BAC-4753-9BC0-3EBCA1AA5B0C}" destId="{4ECC7164-E89C-4887-8988-CE28090AA2F4}" srcOrd="7" destOrd="0" presId="urn:microsoft.com/office/officeart/2005/8/layout/vList2"/>
    <dgm:cxn modelId="{B943A91C-63C3-4C5D-B180-130D528E3C82}" type="presParOf" srcId="{FBCC22F4-8BAC-4753-9BC0-3EBCA1AA5B0C}" destId="{7951ACAD-AD8E-44BA-ADBE-48AD5BE8B05A}" srcOrd="8" destOrd="0" presId="urn:microsoft.com/office/officeart/2005/8/layout/vList2"/>
    <dgm:cxn modelId="{D31682C5-2FE9-4977-92F6-3DDBE42E0E66}" type="presParOf" srcId="{FBCC22F4-8BAC-4753-9BC0-3EBCA1AA5B0C}" destId="{6F207C85-22D3-4C0A-BC0E-21BB5DFBBC63}" srcOrd="9" destOrd="0" presId="urn:microsoft.com/office/officeart/2005/8/layout/vList2"/>
    <dgm:cxn modelId="{C9A232C5-E1CD-4F97-8910-196344CD2BA7}" type="presParOf" srcId="{FBCC22F4-8BAC-4753-9BC0-3EBCA1AA5B0C}" destId="{BB16C30C-B4D5-4867-94D3-D736EC08C6F6}" srcOrd="10" destOrd="0" presId="urn:microsoft.com/office/officeart/2005/8/layout/vList2"/>
    <dgm:cxn modelId="{28D8E283-0D66-46C1-88C1-AC9658C1D848}" type="presParOf" srcId="{FBCC22F4-8BAC-4753-9BC0-3EBCA1AA5B0C}" destId="{D2B73D65-0EE8-4F2E-A43A-391109DEBE21}" srcOrd="11" destOrd="0" presId="urn:microsoft.com/office/officeart/2005/8/layout/vList2"/>
    <dgm:cxn modelId="{D8644492-A2AF-42DF-8572-C2A60EA881A8}" type="presParOf" srcId="{FBCC22F4-8BAC-4753-9BC0-3EBCA1AA5B0C}" destId="{88AA19AE-CCEF-4E44-A549-EC94ADE539A7}"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B25013A-5052-43D9-A79E-65F352D28A29}" type="doc">
      <dgm:prSet loTypeId="urn:microsoft.com/office/officeart/2005/8/layout/default" loCatId="list" qsTypeId="urn:microsoft.com/office/officeart/2005/8/quickstyle/simple4" qsCatId="simple" csTypeId="urn:microsoft.com/office/officeart/2005/8/colors/colorful5" csCatId="colorful"/>
      <dgm:spPr/>
      <dgm:t>
        <a:bodyPr/>
        <a:lstStyle/>
        <a:p>
          <a:endParaRPr lang="en-US"/>
        </a:p>
      </dgm:t>
    </dgm:pt>
    <dgm:pt modelId="{CE0B33E7-ED64-4FC2-81D6-68E3DA0EA9BB}">
      <dgm:prSet/>
      <dgm:spPr/>
      <dgm:t>
        <a:bodyPr/>
        <a:lstStyle/>
        <a:p>
          <a:r>
            <a:rPr lang="en-GB"/>
            <a:t>Threats and intimidation</a:t>
          </a:r>
          <a:endParaRPr lang="en-US"/>
        </a:p>
      </dgm:t>
    </dgm:pt>
    <dgm:pt modelId="{917DE71B-DDEA-4686-B7FB-B43991499224}" type="parTrans" cxnId="{8024B764-24E5-4E56-AA0E-A44CF48CBCCA}">
      <dgm:prSet/>
      <dgm:spPr/>
      <dgm:t>
        <a:bodyPr/>
        <a:lstStyle/>
        <a:p>
          <a:endParaRPr lang="en-US"/>
        </a:p>
      </dgm:t>
    </dgm:pt>
    <dgm:pt modelId="{06D11FFA-6BB5-48CB-9CFD-719197A73459}" type="sibTrans" cxnId="{8024B764-24E5-4E56-AA0E-A44CF48CBCCA}">
      <dgm:prSet/>
      <dgm:spPr/>
      <dgm:t>
        <a:bodyPr/>
        <a:lstStyle/>
        <a:p>
          <a:endParaRPr lang="en-US"/>
        </a:p>
      </dgm:t>
    </dgm:pt>
    <dgm:pt modelId="{71752673-6495-40D4-8B45-F088E9F47874}">
      <dgm:prSet/>
      <dgm:spPr/>
      <dgm:t>
        <a:bodyPr/>
        <a:lstStyle/>
        <a:p>
          <a:r>
            <a:rPr lang="en-GB"/>
            <a:t>Harassment and Stalking </a:t>
          </a:r>
          <a:endParaRPr lang="en-US"/>
        </a:p>
      </dgm:t>
    </dgm:pt>
    <dgm:pt modelId="{8663A9AB-7A67-48C1-88C9-A652F9B22537}" type="parTrans" cxnId="{20E7962D-6F47-4980-BF81-44A0452427EF}">
      <dgm:prSet/>
      <dgm:spPr/>
      <dgm:t>
        <a:bodyPr/>
        <a:lstStyle/>
        <a:p>
          <a:endParaRPr lang="en-US"/>
        </a:p>
      </dgm:t>
    </dgm:pt>
    <dgm:pt modelId="{1B24A6FC-0F9A-4E6F-BDAC-6C8DC75E5C22}" type="sibTrans" cxnId="{20E7962D-6F47-4980-BF81-44A0452427EF}">
      <dgm:prSet/>
      <dgm:spPr/>
      <dgm:t>
        <a:bodyPr/>
        <a:lstStyle/>
        <a:p>
          <a:endParaRPr lang="en-US"/>
        </a:p>
      </dgm:t>
    </dgm:pt>
    <dgm:pt modelId="{0F8A3D69-0259-4C02-A27D-5F02D44A7DE8}">
      <dgm:prSet/>
      <dgm:spPr/>
      <dgm:t>
        <a:bodyPr/>
        <a:lstStyle/>
        <a:p>
          <a:r>
            <a:rPr lang="en-GB"/>
            <a:t>Vilification/defamation</a:t>
          </a:r>
          <a:endParaRPr lang="en-US"/>
        </a:p>
      </dgm:t>
    </dgm:pt>
    <dgm:pt modelId="{070E8D5A-A97F-4233-B659-8BB771F8FD40}" type="parTrans" cxnId="{FC3A5A8D-D09B-4951-87BA-840ADC973418}">
      <dgm:prSet/>
      <dgm:spPr/>
      <dgm:t>
        <a:bodyPr/>
        <a:lstStyle/>
        <a:p>
          <a:endParaRPr lang="en-US"/>
        </a:p>
      </dgm:t>
    </dgm:pt>
    <dgm:pt modelId="{AD726D9F-3D89-443C-A9C0-B428C7BB25D1}" type="sibTrans" cxnId="{FC3A5A8D-D09B-4951-87BA-840ADC973418}">
      <dgm:prSet/>
      <dgm:spPr/>
      <dgm:t>
        <a:bodyPr/>
        <a:lstStyle/>
        <a:p>
          <a:endParaRPr lang="en-US"/>
        </a:p>
      </dgm:t>
    </dgm:pt>
    <dgm:pt modelId="{BC0FBF6B-9C7C-4954-B77C-126944432065}">
      <dgm:prSet/>
      <dgm:spPr/>
      <dgm:t>
        <a:bodyPr/>
        <a:lstStyle/>
        <a:p>
          <a:r>
            <a:rPr lang="en-GB"/>
            <a:t>Ostracising/peer rejection/exclusion</a:t>
          </a:r>
          <a:endParaRPr lang="en-US"/>
        </a:p>
      </dgm:t>
    </dgm:pt>
    <dgm:pt modelId="{B3D6163A-88FE-4145-A348-100F6BBEB23E}" type="parTrans" cxnId="{70E6B6E6-D937-4969-B85C-800DD6D54BFD}">
      <dgm:prSet/>
      <dgm:spPr/>
      <dgm:t>
        <a:bodyPr/>
        <a:lstStyle/>
        <a:p>
          <a:endParaRPr lang="en-US"/>
        </a:p>
      </dgm:t>
    </dgm:pt>
    <dgm:pt modelId="{A61FEA7D-937E-4F92-A0A6-47ED1CDCED33}" type="sibTrans" cxnId="{70E6B6E6-D937-4969-B85C-800DD6D54BFD}">
      <dgm:prSet/>
      <dgm:spPr/>
      <dgm:t>
        <a:bodyPr/>
        <a:lstStyle/>
        <a:p>
          <a:endParaRPr lang="en-US"/>
        </a:p>
      </dgm:t>
    </dgm:pt>
    <dgm:pt modelId="{2D722CF7-12A4-4015-8CAB-AA7CEB62A214}">
      <dgm:prSet/>
      <dgm:spPr/>
      <dgm:t>
        <a:bodyPr/>
        <a:lstStyle/>
        <a:p>
          <a:r>
            <a:rPr lang="en-GB"/>
            <a:t>Identity theft/unauthorised access and impersonation</a:t>
          </a:r>
          <a:endParaRPr lang="en-US"/>
        </a:p>
      </dgm:t>
    </dgm:pt>
    <dgm:pt modelId="{77E68D98-33DA-4AB8-85D0-DE4F30BA00F9}" type="parTrans" cxnId="{D01AE52F-E27A-41CD-9211-C8A9D6F3CA22}">
      <dgm:prSet/>
      <dgm:spPr/>
      <dgm:t>
        <a:bodyPr/>
        <a:lstStyle/>
        <a:p>
          <a:endParaRPr lang="en-US"/>
        </a:p>
      </dgm:t>
    </dgm:pt>
    <dgm:pt modelId="{230A0E92-9F37-4DC3-A369-E3FFD83E4023}" type="sibTrans" cxnId="{D01AE52F-E27A-41CD-9211-C8A9D6F3CA22}">
      <dgm:prSet/>
      <dgm:spPr/>
      <dgm:t>
        <a:bodyPr/>
        <a:lstStyle/>
        <a:p>
          <a:endParaRPr lang="en-US"/>
        </a:p>
      </dgm:t>
    </dgm:pt>
    <dgm:pt modelId="{7AAFD076-4053-4F7D-8D56-A6847F6006A6}">
      <dgm:prSet/>
      <dgm:spPr/>
      <dgm:t>
        <a:bodyPr/>
        <a:lstStyle/>
        <a:p>
          <a:r>
            <a:rPr lang="en-GB"/>
            <a:t>Publicly posting, sending or forwarding personal or private information or images</a:t>
          </a:r>
          <a:endParaRPr lang="en-US"/>
        </a:p>
      </dgm:t>
    </dgm:pt>
    <dgm:pt modelId="{F0B197B6-4337-475B-9FEE-4E20F3A118C9}" type="parTrans" cxnId="{DBAAEADF-08A2-48E3-9C39-3A4FA3B808EA}">
      <dgm:prSet/>
      <dgm:spPr/>
      <dgm:t>
        <a:bodyPr/>
        <a:lstStyle/>
        <a:p>
          <a:endParaRPr lang="en-US"/>
        </a:p>
      </dgm:t>
    </dgm:pt>
    <dgm:pt modelId="{0A10EDFD-AC50-4149-A6F1-FBB3F43DC8AD}" type="sibTrans" cxnId="{DBAAEADF-08A2-48E3-9C39-3A4FA3B808EA}">
      <dgm:prSet/>
      <dgm:spPr/>
      <dgm:t>
        <a:bodyPr/>
        <a:lstStyle/>
        <a:p>
          <a:endParaRPr lang="en-US"/>
        </a:p>
      </dgm:t>
    </dgm:pt>
    <dgm:pt modelId="{27BC987B-A02E-422C-8236-0A412F186D51}" type="pres">
      <dgm:prSet presAssocID="{6B25013A-5052-43D9-A79E-65F352D28A29}" presName="diagram" presStyleCnt="0">
        <dgm:presLayoutVars>
          <dgm:dir/>
          <dgm:resizeHandles val="exact"/>
        </dgm:presLayoutVars>
      </dgm:prSet>
      <dgm:spPr/>
    </dgm:pt>
    <dgm:pt modelId="{4E768033-B472-4F8E-98CB-E9A1809F7DAC}" type="pres">
      <dgm:prSet presAssocID="{CE0B33E7-ED64-4FC2-81D6-68E3DA0EA9BB}" presName="node" presStyleLbl="node1" presStyleIdx="0" presStyleCnt="6">
        <dgm:presLayoutVars>
          <dgm:bulletEnabled val="1"/>
        </dgm:presLayoutVars>
      </dgm:prSet>
      <dgm:spPr/>
    </dgm:pt>
    <dgm:pt modelId="{67ACA361-5B81-4457-992B-CFD54AFF6304}" type="pres">
      <dgm:prSet presAssocID="{06D11FFA-6BB5-48CB-9CFD-719197A73459}" presName="sibTrans" presStyleCnt="0"/>
      <dgm:spPr/>
    </dgm:pt>
    <dgm:pt modelId="{AB9FDA23-113C-47F0-AE83-972CCBB5FE2B}" type="pres">
      <dgm:prSet presAssocID="{71752673-6495-40D4-8B45-F088E9F47874}" presName="node" presStyleLbl="node1" presStyleIdx="1" presStyleCnt="6">
        <dgm:presLayoutVars>
          <dgm:bulletEnabled val="1"/>
        </dgm:presLayoutVars>
      </dgm:prSet>
      <dgm:spPr/>
    </dgm:pt>
    <dgm:pt modelId="{3F2850EF-35BC-4A3F-9987-AA881FCBE0F4}" type="pres">
      <dgm:prSet presAssocID="{1B24A6FC-0F9A-4E6F-BDAC-6C8DC75E5C22}" presName="sibTrans" presStyleCnt="0"/>
      <dgm:spPr/>
    </dgm:pt>
    <dgm:pt modelId="{E597DEC0-7C4E-450F-847B-15A0DE841EEB}" type="pres">
      <dgm:prSet presAssocID="{0F8A3D69-0259-4C02-A27D-5F02D44A7DE8}" presName="node" presStyleLbl="node1" presStyleIdx="2" presStyleCnt="6">
        <dgm:presLayoutVars>
          <dgm:bulletEnabled val="1"/>
        </dgm:presLayoutVars>
      </dgm:prSet>
      <dgm:spPr/>
    </dgm:pt>
    <dgm:pt modelId="{9220987A-2C08-4941-BEE5-9C35CF48497E}" type="pres">
      <dgm:prSet presAssocID="{AD726D9F-3D89-443C-A9C0-B428C7BB25D1}" presName="sibTrans" presStyleCnt="0"/>
      <dgm:spPr/>
    </dgm:pt>
    <dgm:pt modelId="{2107E30D-54BC-4B7C-B37B-5A57925FE7DE}" type="pres">
      <dgm:prSet presAssocID="{BC0FBF6B-9C7C-4954-B77C-126944432065}" presName="node" presStyleLbl="node1" presStyleIdx="3" presStyleCnt="6">
        <dgm:presLayoutVars>
          <dgm:bulletEnabled val="1"/>
        </dgm:presLayoutVars>
      </dgm:prSet>
      <dgm:spPr/>
    </dgm:pt>
    <dgm:pt modelId="{454D3EEA-7C7E-436C-B145-764D4813D35A}" type="pres">
      <dgm:prSet presAssocID="{A61FEA7D-937E-4F92-A0A6-47ED1CDCED33}" presName="sibTrans" presStyleCnt="0"/>
      <dgm:spPr/>
    </dgm:pt>
    <dgm:pt modelId="{B5D54D50-5C88-4E15-9E07-5CD37C8A1FDD}" type="pres">
      <dgm:prSet presAssocID="{2D722CF7-12A4-4015-8CAB-AA7CEB62A214}" presName="node" presStyleLbl="node1" presStyleIdx="4" presStyleCnt="6">
        <dgm:presLayoutVars>
          <dgm:bulletEnabled val="1"/>
        </dgm:presLayoutVars>
      </dgm:prSet>
      <dgm:spPr/>
    </dgm:pt>
    <dgm:pt modelId="{E79F840C-3DC7-408C-874E-C8FBC483CB3D}" type="pres">
      <dgm:prSet presAssocID="{230A0E92-9F37-4DC3-A369-E3FFD83E4023}" presName="sibTrans" presStyleCnt="0"/>
      <dgm:spPr/>
    </dgm:pt>
    <dgm:pt modelId="{3F2D7D11-C0AF-4F05-879C-077809830127}" type="pres">
      <dgm:prSet presAssocID="{7AAFD076-4053-4F7D-8D56-A6847F6006A6}" presName="node" presStyleLbl="node1" presStyleIdx="5" presStyleCnt="6">
        <dgm:presLayoutVars>
          <dgm:bulletEnabled val="1"/>
        </dgm:presLayoutVars>
      </dgm:prSet>
      <dgm:spPr/>
    </dgm:pt>
  </dgm:ptLst>
  <dgm:cxnLst>
    <dgm:cxn modelId="{4736C220-D620-4E1A-A707-94D1C42A0221}" type="presOf" srcId="{0F8A3D69-0259-4C02-A27D-5F02D44A7DE8}" destId="{E597DEC0-7C4E-450F-847B-15A0DE841EEB}" srcOrd="0" destOrd="0" presId="urn:microsoft.com/office/officeart/2005/8/layout/default"/>
    <dgm:cxn modelId="{20E7962D-6F47-4980-BF81-44A0452427EF}" srcId="{6B25013A-5052-43D9-A79E-65F352D28A29}" destId="{71752673-6495-40D4-8B45-F088E9F47874}" srcOrd="1" destOrd="0" parTransId="{8663A9AB-7A67-48C1-88C9-A652F9B22537}" sibTransId="{1B24A6FC-0F9A-4E6F-BDAC-6C8DC75E5C22}"/>
    <dgm:cxn modelId="{D01AE52F-E27A-41CD-9211-C8A9D6F3CA22}" srcId="{6B25013A-5052-43D9-A79E-65F352D28A29}" destId="{2D722CF7-12A4-4015-8CAB-AA7CEB62A214}" srcOrd="4" destOrd="0" parTransId="{77E68D98-33DA-4AB8-85D0-DE4F30BA00F9}" sibTransId="{230A0E92-9F37-4DC3-A369-E3FFD83E4023}"/>
    <dgm:cxn modelId="{05BEF330-DB4B-4E35-A279-82FE33C22F28}" type="presOf" srcId="{BC0FBF6B-9C7C-4954-B77C-126944432065}" destId="{2107E30D-54BC-4B7C-B37B-5A57925FE7DE}" srcOrd="0" destOrd="0" presId="urn:microsoft.com/office/officeart/2005/8/layout/default"/>
    <dgm:cxn modelId="{8024B764-24E5-4E56-AA0E-A44CF48CBCCA}" srcId="{6B25013A-5052-43D9-A79E-65F352D28A29}" destId="{CE0B33E7-ED64-4FC2-81D6-68E3DA0EA9BB}" srcOrd="0" destOrd="0" parTransId="{917DE71B-DDEA-4686-B7FB-B43991499224}" sibTransId="{06D11FFA-6BB5-48CB-9CFD-719197A73459}"/>
    <dgm:cxn modelId="{99A35466-88B6-4F77-9ECB-B851C63F173F}" type="presOf" srcId="{6B25013A-5052-43D9-A79E-65F352D28A29}" destId="{27BC987B-A02E-422C-8236-0A412F186D51}" srcOrd="0" destOrd="0" presId="urn:microsoft.com/office/officeart/2005/8/layout/default"/>
    <dgm:cxn modelId="{F8E92B79-6B3D-405D-81DA-BBFD3643A99E}" type="presOf" srcId="{2D722CF7-12A4-4015-8CAB-AA7CEB62A214}" destId="{B5D54D50-5C88-4E15-9E07-5CD37C8A1FDD}" srcOrd="0" destOrd="0" presId="urn:microsoft.com/office/officeart/2005/8/layout/default"/>
    <dgm:cxn modelId="{5ED55581-49CC-4414-8B80-5CE11F6EBCBB}" type="presOf" srcId="{CE0B33E7-ED64-4FC2-81D6-68E3DA0EA9BB}" destId="{4E768033-B472-4F8E-98CB-E9A1809F7DAC}" srcOrd="0" destOrd="0" presId="urn:microsoft.com/office/officeart/2005/8/layout/default"/>
    <dgm:cxn modelId="{00439082-DC66-420D-BD48-649871EA4E1B}" type="presOf" srcId="{71752673-6495-40D4-8B45-F088E9F47874}" destId="{AB9FDA23-113C-47F0-AE83-972CCBB5FE2B}" srcOrd="0" destOrd="0" presId="urn:microsoft.com/office/officeart/2005/8/layout/default"/>
    <dgm:cxn modelId="{6E956E8A-60B8-4162-98A5-91555ECA5550}" type="presOf" srcId="{7AAFD076-4053-4F7D-8D56-A6847F6006A6}" destId="{3F2D7D11-C0AF-4F05-879C-077809830127}" srcOrd="0" destOrd="0" presId="urn:microsoft.com/office/officeart/2005/8/layout/default"/>
    <dgm:cxn modelId="{FC3A5A8D-D09B-4951-87BA-840ADC973418}" srcId="{6B25013A-5052-43D9-A79E-65F352D28A29}" destId="{0F8A3D69-0259-4C02-A27D-5F02D44A7DE8}" srcOrd="2" destOrd="0" parTransId="{070E8D5A-A97F-4233-B659-8BB771F8FD40}" sibTransId="{AD726D9F-3D89-443C-A9C0-B428C7BB25D1}"/>
    <dgm:cxn modelId="{DBAAEADF-08A2-48E3-9C39-3A4FA3B808EA}" srcId="{6B25013A-5052-43D9-A79E-65F352D28A29}" destId="{7AAFD076-4053-4F7D-8D56-A6847F6006A6}" srcOrd="5" destOrd="0" parTransId="{F0B197B6-4337-475B-9FEE-4E20F3A118C9}" sibTransId="{0A10EDFD-AC50-4149-A6F1-FBB3F43DC8AD}"/>
    <dgm:cxn modelId="{70E6B6E6-D937-4969-B85C-800DD6D54BFD}" srcId="{6B25013A-5052-43D9-A79E-65F352D28A29}" destId="{BC0FBF6B-9C7C-4954-B77C-126944432065}" srcOrd="3" destOrd="0" parTransId="{B3D6163A-88FE-4145-A348-100F6BBEB23E}" sibTransId="{A61FEA7D-937E-4F92-A0A6-47ED1CDCED33}"/>
    <dgm:cxn modelId="{07CB0079-156A-4B41-BF22-AC97F0F24594}" type="presParOf" srcId="{27BC987B-A02E-422C-8236-0A412F186D51}" destId="{4E768033-B472-4F8E-98CB-E9A1809F7DAC}" srcOrd="0" destOrd="0" presId="urn:microsoft.com/office/officeart/2005/8/layout/default"/>
    <dgm:cxn modelId="{AC0BD990-07EE-4510-9316-164EE4535C8D}" type="presParOf" srcId="{27BC987B-A02E-422C-8236-0A412F186D51}" destId="{67ACA361-5B81-4457-992B-CFD54AFF6304}" srcOrd="1" destOrd="0" presId="urn:microsoft.com/office/officeart/2005/8/layout/default"/>
    <dgm:cxn modelId="{A2A11D48-DA71-4CCB-A636-B9497C0DFAB9}" type="presParOf" srcId="{27BC987B-A02E-422C-8236-0A412F186D51}" destId="{AB9FDA23-113C-47F0-AE83-972CCBB5FE2B}" srcOrd="2" destOrd="0" presId="urn:microsoft.com/office/officeart/2005/8/layout/default"/>
    <dgm:cxn modelId="{1B52A67C-72B7-40B0-A714-DA65459C41B5}" type="presParOf" srcId="{27BC987B-A02E-422C-8236-0A412F186D51}" destId="{3F2850EF-35BC-4A3F-9987-AA881FCBE0F4}" srcOrd="3" destOrd="0" presId="urn:microsoft.com/office/officeart/2005/8/layout/default"/>
    <dgm:cxn modelId="{95464A17-6303-429C-A3FF-3657888420E2}" type="presParOf" srcId="{27BC987B-A02E-422C-8236-0A412F186D51}" destId="{E597DEC0-7C4E-450F-847B-15A0DE841EEB}" srcOrd="4" destOrd="0" presId="urn:microsoft.com/office/officeart/2005/8/layout/default"/>
    <dgm:cxn modelId="{41CDFAB7-1430-4B7D-9A91-744C581305CA}" type="presParOf" srcId="{27BC987B-A02E-422C-8236-0A412F186D51}" destId="{9220987A-2C08-4941-BEE5-9C35CF48497E}" srcOrd="5" destOrd="0" presId="urn:microsoft.com/office/officeart/2005/8/layout/default"/>
    <dgm:cxn modelId="{B44D60BF-6172-4775-A69B-D451C1B2BAAA}" type="presParOf" srcId="{27BC987B-A02E-422C-8236-0A412F186D51}" destId="{2107E30D-54BC-4B7C-B37B-5A57925FE7DE}" srcOrd="6" destOrd="0" presId="urn:microsoft.com/office/officeart/2005/8/layout/default"/>
    <dgm:cxn modelId="{9A6AB024-0809-4E0E-8981-3E77A07DBB68}" type="presParOf" srcId="{27BC987B-A02E-422C-8236-0A412F186D51}" destId="{454D3EEA-7C7E-436C-B145-764D4813D35A}" srcOrd="7" destOrd="0" presId="urn:microsoft.com/office/officeart/2005/8/layout/default"/>
    <dgm:cxn modelId="{AFDB2FC5-8BB4-4078-9A8B-EB95B17CE843}" type="presParOf" srcId="{27BC987B-A02E-422C-8236-0A412F186D51}" destId="{B5D54D50-5C88-4E15-9E07-5CD37C8A1FDD}" srcOrd="8" destOrd="0" presId="urn:microsoft.com/office/officeart/2005/8/layout/default"/>
    <dgm:cxn modelId="{ED4F7883-A0E2-4712-A3EF-372770F51DA4}" type="presParOf" srcId="{27BC987B-A02E-422C-8236-0A412F186D51}" destId="{E79F840C-3DC7-408C-874E-C8FBC483CB3D}" srcOrd="9" destOrd="0" presId="urn:microsoft.com/office/officeart/2005/8/layout/default"/>
    <dgm:cxn modelId="{2A4C9D58-2D02-452B-AE78-EE2A71644753}" type="presParOf" srcId="{27BC987B-A02E-422C-8236-0A412F186D51}" destId="{3F2D7D11-C0AF-4F05-879C-077809830127}"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F1BE289-55A9-4782-A806-434196410F5A}"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222583A1-9B18-41B7-BAF9-13B54A9DEF0B}">
      <dgm:prSet/>
      <dgm:spPr/>
      <dgm:t>
        <a:bodyPr/>
        <a:lstStyle/>
        <a:p>
          <a:r>
            <a:rPr lang="en-GB"/>
            <a:t>Mental health can be described as a neutral term. </a:t>
          </a:r>
          <a:endParaRPr lang="en-US"/>
        </a:p>
      </dgm:t>
    </dgm:pt>
    <dgm:pt modelId="{D2E7F81A-5D6F-4C65-B607-7E4FA8222B3B}" type="parTrans" cxnId="{D8A0E7BC-A2AB-48A3-AF09-04D9E0CABD8F}">
      <dgm:prSet/>
      <dgm:spPr/>
      <dgm:t>
        <a:bodyPr/>
        <a:lstStyle/>
        <a:p>
          <a:endParaRPr lang="en-US"/>
        </a:p>
      </dgm:t>
    </dgm:pt>
    <dgm:pt modelId="{764B0AD8-E725-4FE0-BC49-C270FEDECF18}" type="sibTrans" cxnId="{D8A0E7BC-A2AB-48A3-AF09-04D9E0CABD8F}">
      <dgm:prSet/>
      <dgm:spPr/>
      <dgm:t>
        <a:bodyPr/>
        <a:lstStyle/>
        <a:p>
          <a:endParaRPr lang="en-US"/>
        </a:p>
      </dgm:t>
    </dgm:pt>
    <dgm:pt modelId="{89E584EA-A2B8-41C9-A7E8-2FB21AA896A5}">
      <dgm:prSet/>
      <dgm:spPr/>
      <dgm:t>
        <a:bodyPr/>
        <a:lstStyle/>
        <a:p>
          <a:r>
            <a:rPr lang="en-GB"/>
            <a:t>Emotional Distress: The development of ill-mental health</a:t>
          </a:r>
          <a:endParaRPr lang="en-US"/>
        </a:p>
      </dgm:t>
    </dgm:pt>
    <dgm:pt modelId="{746E11B3-8F49-4C04-9934-EC657551F780}" type="parTrans" cxnId="{3E98DE64-D479-4C32-8ED5-367F8BCAF70B}">
      <dgm:prSet/>
      <dgm:spPr/>
      <dgm:t>
        <a:bodyPr/>
        <a:lstStyle/>
        <a:p>
          <a:endParaRPr lang="en-US"/>
        </a:p>
      </dgm:t>
    </dgm:pt>
    <dgm:pt modelId="{8D80B8FC-89A4-4506-BC64-B3BA2353A28E}" type="sibTrans" cxnId="{3E98DE64-D479-4C32-8ED5-367F8BCAF70B}">
      <dgm:prSet/>
      <dgm:spPr/>
      <dgm:t>
        <a:bodyPr/>
        <a:lstStyle/>
        <a:p>
          <a:endParaRPr lang="en-US"/>
        </a:p>
      </dgm:t>
    </dgm:pt>
    <dgm:pt modelId="{A9CD6EB7-CB2B-47B4-9A07-1D6AD44771F7}">
      <dgm:prSet/>
      <dgm:spPr/>
      <dgm:t>
        <a:bodyPr/>
        <a:lstStyle/>
        <a:p>
          <a:r>
            <a:rPr lang="en-GB"/>
            <a:t>Self-Esteem: Victims experience lowered self-esteem and self-worth due to negative online experiences.</a:t>
          </a:r>
          <a:endParaRPr lang="en-US"/>
        </a:p>
      </dgm:t>
    </dgm:pt>
    <dgm:pt modelId="{551DD75C-1488-454B-9F5F-7CD4BE46E8CE}" type="parTrans" cxnId="{91B01BC7-0640-432C-A8D1-DE8D22CAE556}">
      <dgm:prSet/>
      <dgm:spPr/>
      <dgm:t>
        <a:bodyPr/>
        <a:lstStyle/>
        <a:p>
          <a:endParaRPr lang="en-US"/>
        </a:p>
      </dgm:t>
    </dgm:pt>
    <dgm:pt modelId="{BAD3F746-4D1E-4463-BC20-954A3545229B}" type="sibTrans" cxnId="{91B01BC7-0640-432C-A8D1-DE8D22CAE556}">
      <dgm:prSet/>
      <dgm:spPr/>
      <dgm:t>
        <a:bodyPr/>
        <a:lstStyle/>
        <a:p>
          <a:endParaRPr lang="en-US"/>
        </a:p>
      </dgm:t>
    </dgm:pt>
    <dgm:pt modelId="{D33CCC45-3849-4412-B926-C0E65BD64A52}">
      <dgm:prSet/>
      <dgm:spPr/>
      <dgm:t>
        <a:bodyPr/>
        <a:lstStyle/>
        <a:p>
          <a:r>
            <a:rPr lang="en-GB"/>
            <a:t>Isolation: Isolation from social circles due to fear of further harassment.</a:t>
          </a:r>
          <a:endParaRPr lang="en-US"/>
        </a:p>
      </dgm:t>
    </dgm:pt>
    <dgm:pt modelId="{29043F98-6FB1-4E18-9C4F-E895A507854C}" type="parTrans" cxnId="{FA164499-F1C5-47C6-9F6C-2095E8C6E222}">
      <dgm:prSet/>
      <dgm:spPr/>
      <dgm:t>
        <a:bodyPr/>
        <a:lstStyle/>
        <a:p>
          <a:endParaRPr lang="en-US"/>
        </a:p>
      </dgm:t>
    </dgm:pt>
    <dgm:pt modelId="{FD63B019-572F-439D-AB06-C12177B086AB}" type="sibTrans" cxnId="{FA164499-F1C5-47C6-9F6C-2095E8C6E222}">
      <dgm:prSet/>
      <dgm:spPr/>
      <dgm:t>
        <a:bodyPr/>
        <a:lstStyle/>
        <a:p>
          <a:endParaRPr lang="en-US"/>
        </a:p>
      </dgm:t>
    </dgm:pt>
    <dgm:pt modelId="{620D27C7-730D-4A21-B706-407EA20794FB}">
      <dgm:prSet/>
      <dgm:spPr/>
      <dgm:t>
        <a:bodyPr/>
        <a:lstStyle/>
        <a:p>
          <a:r>
            <a:rPr lang="en-GB"/>
            <a:t>Victimisation</a:t>
          </a:r>
          <a:endParaRPr lang="en-US"/>
        </a:p>
      </dgm:t>
    </dgm:pt>
    <dgm:pt modelId="{4D40EFFB-FEFA-4BB9-9F88-A1F77850FBF7}" type="parTrans" cxnId="{9C59B6A0-AEBC-487B-8AC7-74E1CE6879B3}">
      <dgm:prSet/>
      <dgm:spPr/>
      <dgm:t>
        <a:bodyPr/>
        <a:lstStyle/>
        <a:p>
          <a:endParaRPr lang="en-US"/>
        </a:p>
      </dgm:t>
    </dgm:pt>
    <dgm:pt modelId="{E22E1DEA-4DCA-4655-B243-EC519662B26D}" type="sibTrans" cxnId="{9C59B6A0-AEBC-487B-8AC7-74E1CE6879B3}">
      <dgm:prSet/>
      <dgm:spPr/>
      <dgm:t>
        <a:bodyPr/>
        <a:lstStyle/>
        <a:p>
          <a:endParaRPr lang="en-US"/>
        </a:p>
      </dgm:t>
    </dgm:pt>
    <dgm:pt modelId="{C8BE390B-E59A-45C6-A4F1-890726FB20FF}" type="pres">
      <dgm:prSet presAssocID="{CF1BE289-55A9-4782-A806-434196410F5A}" presName="linear" presStyleCnt="0">
        <dgm:presLayoutVars>
          <dgm:animLvl val="lvl"/>
          <dgm:resizeHandles val="exact"/>
        </dgm:presLayoutVars>
      </dgm:prSet>
      <dgm:spPr/>
    </dgm:pt>
    <dgm:pt modelId="{31D977EF-CB18-40B7-89FB-5674D9EF3BE8}" type="pres">
      <dgm:prSet presAssocID="{222583A1-9B18-41B7-BAF9-13B54A9DEF0B}" presName="parentText" presStyleLbl="node1" presStyleIdx="0" presStyleCnt="5">
        <dgm:presLayoutVars>
          <dgm:chMax val="0"/>
          <dgm:bulletEnabled val="1"/>
        </dgm:presLayoutVars>
      </dgm:prSet>
      <dgm:spPr/>
    </dgm:pt>
    <dgm:pt modelId="{FB60A72F-074E-4D0D-9380-FE20C7C2809E}" type="pres">
      <dgm:prSet presAssocID="{764B0AD8-E725-4FE0-BC49-C270FEDECF18}" presName="spacer" presStyleCnt="0"/>
      <dgm:spPr/>
    </dgm:pt>
    <dgm:pt modelId="{499A8E56-E15F-4FCC-B44B-69849AC80E38}" type="pres">
      <dgm:prSet presAssocID="{89E584EA-A2B8-41C9-A7E8-2FB21AA896A5}" presName="parentText" presStyleLbl="node1" presStyleIdx="1" presStyleCnt="5">
        <dgm:presLayoutVars>
          <dgm:chMax val="0"/>
          <dgm:bulletEnabled val="1"/>
        </dgm:presLayoutVars>
      </dgm:prSet>
      <dgm:spPr/>
    </dgm:pt>
    <dgm:pt modelId="{3B4C2A18-92AF-4984-A4BD-25C5322D3E34}" type="pres">
      <dgm:prSet presAssocID="{8D80B8FC-89A4-4506-BC64-B3BA2353A28E}" presName="spacer" presStyleCnt="0"/>
      <dgm:spPr/>
    </dgm:pt>
    <dgm:pt modelId="{34D9A28E-73E6-46CA-BFA7-F5048111613D}" type="pres">
      <dgm:prSet presAssocID="{A9CD6EB7-CB2B-47B4-9A07-1D6AD44771F7}" presName="parentText" presStyleLbl="node1" presStyleIdx="2" presStyleCnt="5">
        <dgm:presLayoutVars>
          <dgm:chMax val="0"/>
          <dgm:bulletEnabled val="1"/>
        </dgm:presLayoutVars>
      </dgm:prSet>
      <dgm:spPr/>
    </dgm:pt>
    <dgm:pt modelId="{6BA60F23-73CE-4FA3-AC60-814D7A25E1A5}" type="pres">
      <dgm:prSet presAssocID="{BAD3F746-4D1E-4463-BC20-954A3545229B}" presName="spacer" presStyleCnt="0"/>
      <dgm:spPr/>
    </dgm:pt>
    <dgm:pt modelId="{0B9539E6-2930-4F02-92E0-18CBC0D7049A}" type="pres">
      <dgm:prSet presAssocID="{D33CCC45-3849-4412-B926-C0E65BD64A52}" presName="parentText" presStyleLbl="node1" presStyleIdx="3" presStyleCnt="5">
        <dgm:presLayoutVars>
          <dgm:chMax val="0"/>
          <dgm:bulletEnabled val="1"/>
        </dgm:presLayoutVars>
      </dgm:prSet>
      <dgm:spPr/>
    </dgm:pt>
    <dgm:pt modelId="{1F99E2F6-7EFB-4C58-928B-257B60BCC325}" type="pres">
      <dgm:prSet presAssocID="{FD63B019-572F-439D-AB06-C12177B086AB}" presName="spacer" presStyleCnt="0"/>
      <dgm:spPr/>
    </dgm:pt>
    <dgm:pt modelId="{0D187ABD-D6BB-4C72-932E-CB928D2247AB}" type="pres">
      <dgm:prSet presAssocID="{620D27C7-730D-4A21-B706-407EA20794FB}" presName="parentText" presStyleLbl="node1" presStyleIdx="4" presStyleCnt="5">
        <dgm:presLayoutVars>
          <dgm:chMax val="0"/>
          <dgm:bulletEnabled val="1"/>
        </dgm:presLayoutVars>
      </dgm:prSet>
      <dgm:spPr/>
    </dgm:pt>
  </dgm:ptLst>
  <dgm:cxnLst>
    <dgm:cxn modelId="{49F8FF2E-5BD8-4480-9204-B539EA4D3B0C}" type="presOf" srcId="{CF1BE289-55A9-4782-A806-434196410F5A}" destId="{C8BE390B-E59A-45C6-A4F1-890726FB20FF}" srcOrd="0" destOrd="0" presId="urn:microsoft.com/office/officeart/2005/8/layout/vList2"/>
    <dgm:cxn modelId="{3E98DE64-D479-4C32-8ED5-367F8BCAF70B}" srcId="{CF1BE289-55A9-4782-A806-434196410F5A}" destId="{89E584EA-A2B8-41C9-A7E8-2FB21AA896A5}" srcOrd="1" destOrd="0" parTransId="{746E11B3-8F49-4C04-9934-EC657551F780}" sibTransId="{8D80B8FC-89A4-4506-BC64-B3BA2353A28E}"/>
    <dgm:cxn modelId="{96BBF07D-BADF-4C2C-9C87-6FCB1B3F353D}" type="presOf" srcId="{A9CD6EB7-CB2B-47B4-9A07-1D6AD44771F7}" destId="{34D9A28E-73E6-46CA-BFA7-F5048111613D}" srcOrd="0" destOrd="0" presId="urn:microsoft.com/office/officeart/2005/8/layout/vList2"/>
    <dgm:cxn modelId="{FA164499-F1C5-47C6-9F6C-2095E8C6E222}" srcId="{CF1BE289-55A9-4782-A806-434196410F5A}" destId="{D33CCC45-3849-4412-B926-C0E65BD64A52}" srcOrd="3" destOrd="0" parTransId="{29043F98-6FB1-4E18-9C4F-E895A507854C}" sibTransId="{FD63B019-572F-439D-AB06-C12177B086AB}"/>
    <dgm:cxn modelId="{9C59B6A0-AEBC-487B-8AC7-74E1CE6879B3}" srcId="{CF1BE289-55A9-4782-A806-434196410F5A}" destId="{620D27C7-730D-4A21-B706-407EA20794FB}" srcOrd="4" destOrd="0" parTransId="{4D40EFFB-FEFA-4BB9-9F88-A1F77850FBF7}" sibTransId="{E22E1DEA-4DCA-4655-B243-EC519662B26D}"/>
    <dgm:cxn modelId="{DBD7B7A0-A2DF-4267-94B0-6C4E6B6C8409}" type="presOf" srcId="{620D27C7-730D-4A21-B706-407EA20794FB}" destId="{0D187ABD-D6BB-4C72-932E-CB928D2247AB}" srcOrd="0" destOrd="0" presId="urn:microsoft.com/office/officeart/2005/8/layout/vList2"/>
    <dgm:cxn modelId="{26DC40A8-69D4-439E-93ED-EC9A48EBEA7E}" type="presOf" srcId="{222583A1-9B18-41B7-BAF9-13B54A9DEF0B}" destId="{31D977EF-CB18-40B7-89FB-5674D9EF3BE8}" srcOrd="0" destOrd="0" presId="urn:microsoft.com/office/officeart/2005/8/layout/vList2"/>
    <dgm:cxn modelId="{D8A0E7BC-A2AB-48A3-AF09-04D9E0CABD8F}" srcId="{CF1BE289-55A9-4782-A806-434196410F5A}" destId="{222583A1-9B18-41B7-BAF9-13B54A9DEF0B}" srcOrd="0" destOrd="0" parTransId="{D2E7F81A-5D6F-4C65-B607-7E4FA8222B3B}" sibTransId="{764B0AD8-E725-4FE0-BC49-C270FEDECF18}"/>
    <dgm:cxn modelId="{91B01BC7-0640-432C-A8D1-DE8D22CAE556}" srcId="{CF1BE289-55A9-4782-A806-434196410F5A}" destId="{A9CD6EB7-CB2B-47B4-9A07-1D6AD44771F7}" srcOrd="2" destOrd="0" parTransId="{551DD75C-1488-454B-9F5F-7CD4BE46E8CE}" sibTransId="{BAD3F746-4D1E-4463-BC20-954A3545229B}"/>
    <dgm:cxn modelId="{1AD698D1-E3D1-4BB4-A142-CBCD113D86B1}" type="presOf" srcId="{89E584EA-A2B8-41C9-A7E8-2FB21AA896A5}" destId="{499A8E56-E15F-4FCC-B44B-69849AC80E38}" srcOrd="0" destOrd="0" presId="urn:microsoft.com/office/officeart/2005/8/layout/vList2"/>
    <dgm:cxn modelId="{09FA9BE0-0CB8-4E20-8CC2-C4557DB47706}" type="presOf" srcId="{D33CCC45-3849-4412-B926-C0E65BD64A52}" destId="{0B9539E6-2930-4F02-92E0-18CBC0D7049A}" srcOrd="0" destOrd="0" presId="urn:microsoft.com/office/officeart/2005/8/layout/vList2"/>
    <dgm:cxn modelId="{1C0ED7F9-5692-4CF8-B40A-F8B27F92F73F}" type="presParOf" srcId="{C8BE390B-E59A-45C6-A4F1-890726FB20FF}" destId="{31D977EF-CB18-40B7-89FB-5674D9EF3BE8}" srcOrd="0" destOrd="0" presId="urn:microsoft.com/office/officeart/2005/8/layout/vList2"/>
    <dgm:cxn modelId="{84C87695-BF32-4077-900D-55BFE5605908}" type="presParOf" srcId="{C8BE390B-E59A-45C6-A4F1-890726FB20FF}" destId="{FB60A72F-074E-4D0D-9380-FE20C7C2809E}" srcOrd="1" destOrd="0" presId="urn:microsoft.com/office/officeart/2005/8/layout/vList2"/>
    <dgm:cxn modelId="{8F96C2D8-33B0-4CA1-9975-C9175D145890}" type="presParOf" srcId="{C8BE390B-E59A-45C6-A4F1-890726FB20FF}" destId="{499A8E56-E15F-4FCC-B44B-69849AC80E38}" srcOrd="2" destOrd="0" presId="urn:microsoft.com/office/officeart/2005/8/layout/vList2"/>
    <dgm:cxn modelId="{84E22864-A2B9-4BD2-95AD-2556CA98BF24}" type="presParOf" srcId="{C8BE390B-E59A-45C6-A4F1-890726FB20FF}" destId="{3B4C2A18-92AF-4984-A4BD-25C5322D3E34}" srcOrd="3" destOrd="0" presId="urn:microsoft.com/office/officeart/2005/8/layout/vList2"/>
    <dgm:cxn modelId="{40A2BC99-C486-472E-A194-4896CD8D86EC}" type="presParOf" srcId="{C8BE390B-E59A-45C6-A4F1-890726FB20FF}" destId="{34D9A28E-73E6-46CA-BFA7-F5048111613D}" srcOrd="4" destOrd="0" presId="urn:microsoft.com/office/officeart/2005/8/layout/vList2"/>
    <dgm:cxn modelId="{4382A7E1-012C-4194-9D70-4DC3BF078723}" type="presParOf" srcId="{C8BE390B-E59A-45C6-A4F1-890726FB20FF}" destId="{6BA60F23-73CE-4FA3-AC60-814D7A25E1A5}" srcOrd="5" destOrd="0" presId="urn:microsoft.com/office/officeart/2005/8/layout/vList2"/>
    <dgm:cxn modelId="{90DD11E1-73AF-499E-B2CF-18F714868935}" type="presParOf" srcId="{C8BE390B-E59A-45C6-A4F1-890726FB20FF}" destId="{0B9539E6-2930-4F02-92E0-18CBC0D7049A}" srcOrd="6" destOrd="0" presId="urn:microsoft.com/office/officeart/2005/8/layout/vList2"/>
    <dgm:cxn modelId="{F0F96788-D0F3-4167-B337-30AD75F85DB2}" type="presParOf" srcId="{C8BE390B-E59A-45C6-A4F1-890726FB20FF}" destId="{1F99E2F6-7EFB-4C58-928B-257B60BCC325}" srcOrd="7" destOrd="0" presId="urn:microsoft.com/office/officeart/2005/8/layout/vList2"/>
    <dgm:cxn modelId="{CAA48E20-8EB3-41A7-B326-A1DE13229B64}" type="presParOf" srcId="{C8BE390B-E59A-45C6-A4F1-890726FB20FF}" destId="{0D187ABD-D6BB-4C72-932E-CB928D2247AB}"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FEFCB0A-5C85-4B03-B4C6-9F99AF43BEB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AA48C60-0778-4F27-8ECB-C6504D82105D}">
      <dgm:prSet/>
      <dgm:spPr/>
      <dgm:t>
        <a:bodyPr/>
        <a:lstStyle/>
        <a:p>
          <a:r>
            <a:rPr lang="en-GB"/>
            <a:t>Bullying, and indeed, cyberbullying can lead to physical implications</a:t>
          </a:r>
          <a:endParaRPr lang="en-US"/>
        </a:p>
      </dgm:t>
    </dgm:pt>
    <dgm:pt modelId="{9891B216-C905-40C7-83D0-1E58AC629497}" type="parTrans" cxnId="{8D082886-1753-43C7-90CE-36E7A4E168CE}">
      <dgm:prSet/>
      <dgm:spPr/>
      <dgm:t>
        <a:bodyPr/>
        <a:lstStyle/>
        <a:p>
          <a:endParaRPr lang="en-US"/>
        </a:p>
      </dgm:t>
    </dgm:pt>
    <dgm:pt modelId="{ADC735AC-F256-42A2-BD13-6D405E537230}" type="sibTrans" cxnId="{8D082886-1753-43C7-90CE-36E7A4E168CE}">
      <dgm:prSet/>
      <dgm:spPr/>
      <dgm:t>
        <a:bodyPr/>
        <a:lstStyle/>
        <a:p>
          <a:endParaRPr lang="en-US"/>
        </a:p>
      </dgm:t>
    </dgm:pt>
    <dgm:pt modelId="{AB256323-E566-4ADD-ADD7-54D45248FC18}">
      <dgm:prSet/>
      <dgm:spPr/>
      <dgm:t>
        <a:bodyPr/>
        <a:lstStyle/>
        <a:p>
          <a:r>
            <a:rPr lang="en-GB"/>
            <a:t>Stress and Physical Symptoms:</a:t>
          </a:r>
          <a:endParaRPr lang="en-US"/>
        </a:p>
      </dgm:t>
    </dgm:pt>
    <dgm:pt modelId="{32E5556C-6E06-4104-90AB-D96F365659A9}" type="parTrans" cxnId="{DC086B44-D1DD-4CA6-9CEB-812D5E352CA5}">
      <dgm:prSet/>
      <dgm:spPr/>
      <dgm:t>
        <a:bodyPr/>
        <a:lstStyle/>
        <a:p>
          <a:endParaRPr lang="en-US"/>
        </a:p>
      </dgm:t>
    </dgm:pt>
    <dgm:pt modelId="{5B042694-F6FD-4A4E-A281-C83448789392}" type="sibTrans" cxnId="{DC086B44-D1DD-4CA6-9CEB-812D5E352CA5}">
      <dgm:prSet/>
      <dgm:spPr/>
      <dgm:t>
        <a:bodyPr/>
        <a:lstStyle/>
        <a:p>
          <a:endParaRPr lang="en-US"/>
        </a:p>
      </dgm:t>
    </dgm:pt>
    <dgm:pt modelId="{2E1E9121-472E-4703-B699-1D911FDBF8F4}">
      <dgm:prSet/>
      <dgm:spPr/>
      <dgm:t>
        <a:bodyPr/>
        <a:lstStyle/>
        <a:p>
          <a:r>
            <a:rPr lang="en-GB"/>
            <a:t>Sleep Disturbances:</a:t>
          </a:r>
          <a:endParaRPr lang="en-US"/>
        </a:p>
      </dgm:t>
    </dgm:pt>
    <dgm:pt modelId="{F45041DC-3E84-446E-A8F7-E4E2EAACA72C}" type="parTrans" cxnId="{DE012CB0-C3B8-4E05-B415-4F9792B02E62}">
      <dgm:prSet/>
      <dgm:spPr/>
      <dgm:t>
        <a:bodyPr/>
        <a:lstStyle/>
        <a:p>
          <a:endParaRPr lang="en-US"/>
        </a:p>
      </dgm:t>
    </dgm:pt>
    <dgm:pt modelId="{EE893241-C344-4EAE-8C0D-CBE4C1CFD1C6}" type="sibTrans" cxnId="{DE012CB0-C3B8-4E05-B415-4F9792B02E62}">
      <dgm:prSet/>
      <dgm:spPr/>
      <dgm:t>
        <a:bodyPr/>
        <a:lstStyle/>
        <a:p>
          <a:endParaRPr lang="en-US"/>
        </a:p>
      </dgm:t>
    </dgm:pt>
    <dgm:pt modelId="{3FE9A26E-FF05-4074-9075-D63B440B0745}">
      <dgm:prSet/>
      <dgm:spPr/>
      <dgm:t>
        <a:bodyPr/>
        <a:lstStyle/>
        <a:p>
          <a:r>
            <a:rPr lang="en-GB"/>
            <a:t>Negative Impact on Immune System (Chronic stress)</a:t>
          </a:r>
          <a:endParaRPr lang="en-US"/>
        </a:p>
      </dgm:t>
    </dgm:pt>
    <dgm:pt modelId="{CBC0E556-166A-4CB0-8B82-61031ED6CB48}" type="parTrans" cxnId="{B5D42916-ABDD-4CE7-9026-7F48B45377FB}">
      <dgm:prSet/>
      <dgm:spPr/>
      <dgm:t>
        <a:bodyPr/>
        <a:lstStyle/>
        <a:p>
          <a:endParaRPr lang="en-US"/>
        </a:p>
      </dgm:t>
    </dgm:pt>
    <dgm:pt modelId="{AD1CDFC2-7CD8-438A-8F29-3CC07135F3E5}" type="sibTrans" cxnId="{B5D42916-ABDD-4CE7-9026-7F48B45377FB}">
      <dgm:prSet/>
      <dgm:spPr/>
      <dgm:t>
        <a:bodyPr/>
        <a:lstStyle/>
        <a:p>
          <a:endParaRPr lang="en-US"/>
        </a:p>
      </dgm:t>
    </dgm:pt>
    <dgm:pt modelId="{920F7DFA-D153-471A-AD61-5782632295B5}">
      <dgm:prSet/>
      <dgm:spPr/>
      <dgm:t>
        <a:bodyPr/>
        <a:lstStyle/>
        <a:p>
          <a:r>
            <a:rPr lang="en-GB"/>
            <a:t>Self-harm </a:t>
          </a:r>
          <a:endParaRPr lang="en-US"/>
        </a:p>
      </dgm:t>
    </dgm:pt>
    <dgm:pt modelId="{FCB20EED-DC23-4B67-9F2F-8601E37C583E}" type="parTrans" cxnId="{5E38BE4C-2E1E-40EC-B48A-ABD7FA163070}">
      <dgm:prSet/>
      <dgm:spPr/>
      <dgm:t>
        <a:bodyPr/>
        <a:lstStyle/>
        <a:p>
          <a:endParaRPr lang="en-US"/>
        </a:p>
      </dgm:t>
    </dgm:pt>
    <dgm:pt modelId="{5F1600EB-1326-471F-902A-57C02F887400}" type="sibTrans" cxnId="{5E38BE4C-2E1E-40EC-B48A-ABD7FA163070}">
      <dgm:prSet/>
      <dgm:spPr/>
      <dgm:t>
        <a:bodyPr/>
        <a:lstStyle/>
        <a:p>
          <a:endParaRPr lang="en-US"/>
        </a:p>
      </dgm:t>
    </dgm:pt>
    <dgm:pt modelId="{01FE86E5-3284-41E2-9CBF-54380C9A672A}" type="pres">
      <dgm:prSet presAssocID="{9FEFCB0A-5C85-4B03-B4C6-9F99AF43BEBB}" presName="linear" presStyleCnt="0">
        <dgm:presLayoutVars>
          <dgm:animLvl val="lvl"/>
          <dgm:resizeHandles val="exact"/>
        </dgm:presLayoutVars>
      </dgm:prSet>
      <dgm:spPr/>
    </dgm:pt>
    <dgm:pt modelId="{ED13F13B-411E-4F05-AF76-8090783462BE}" type="pres">
      <dgm:prSet presAssocID="{4AA48C60-0778-4F27-8ECB-C6504D82105D}" presName="parentText" presStyleLbl="node1" presStyleIdx="0" presStyleCnt="1">
        <dgm:presLayoutVars>
          <dgm:chMax val="0"/>
          <dgm:bulletEnabled val="1"/>
        </dgm:presLayoutVars>
      </dgm:prSet>
      <dgm:spPr/>
    </dgm:pt>
    <dgm:pt modelId="{46324E56-9729-48FE-98B6-BE66DFE4A1B3}" type="pres">
      <dgm:prSet presAssocID="{4AA48C60-0778-4F27-8ECB-C6504D82105D}" presName="childText" presStyleLbl="revTx" presStyleIdx="0" presStyleCnt="1">
        <dgm:presLayoutVars>
          <dgm:bulletEnabled val="1"/>
        </dgm:presLayoutVars>
      </dgm:prSet>
      <dgm:spPr/>
    </dgm:pt>
  </dgm:ptLst>
  <dgm:cxnLst>
    <dgm:cxn modelId="{B5D42916-ABDD-4CE7-9026-7F48B45377FB}" srcId="{4AA48C60-0778-4F27-8ECB-C6504D82105D}" destId="{3FE9A26E-FF05-4074-9075-D63B440B0745}" srcOrd="2" destOrd="0" parTransId="{CBC0E556-166A-4CB0-8B82-61031ED6CB48}" sibTransId="{AD1CDFC2-7CD8-438A-8F29-3CC07135F3E5}"/>
    <dgm:cxn modelId="{E877991C-257C-47A5-AEC5-EFC5586977C6}" type="presOf" srcId="{2E1E9121-472E-4703-B699-1D911FDBF8F4}" destId="{46324E56-9729-48FE-98B6-BE66DFE4A1B3}" srcOrd="0" destOrd="1" presId="urn:microsoft.com/office/officeart/2005/8/layout/vList2"/>
    <dgm:cxn modelId="{DC086B44-D1DD-4CA6-9CEB-812D5E352CA5}" srcId="{4AA48C60-0778-4F27-8ECB-C6504D82105D}" destId="{AB256323-E566-4ADD-ADD7-54D45248FC18}" srcOrd="0" destOrd="0" parTransId="{32E5556C-6E06-4104-90AB-D96F365659A9}" sibTransId="{5B042694-F6FD-4A4E-A281-C83448789392}"/>
    <dgm:cxn modelId="{5E38BE4C-2E1E-40EC-B48A-ABD7FA163070}" srcId="{4AA48C60-0778-4F27-8ECB-C6504D82105D}" destId="{920F7DFA-D153-471A-AD61-5782632295B5}" srcOrd="3" destOrd="0" parTransId="{FCB20EED-DC23-4B67-9F2F-8601E37C583E}" sibTransId="{5F1600EB-1326-471F-902A-57C02F887400}"/>
    <dgm:cxn modelId="{FC9C167B-CE0C-4485-8CAC-25FEC5E0869B}" type="presOf" srcId="{9FEFCB0A-5C85-4B03-B4C6-9F99AF43BEBB}" destId="{01FE86E5-3284-41E2-9CBF-54380C9A672A}" srcOrd="0" destOrd="0" presId="urn:microsoft.com/office/officeart/2005/8/layout/vList2"/>
    <dgm:cxn modelId="{8D082886-1753-43C7-90CE-36E7A4E168CE}" srcId="{9FEFCB0A-5C85-4B03-B4C6-9F99AF43BEBB}" destId="{4AA48C60-0778-4F27-8ECB-C6504D82105D}" srcOrd="0" destOrd="0" parTransId="{9891B216-C905-40C7-83D0-1E58AC629497}" sibTransId="{ADC735AC-F256-42A2-BD13-6D405E537230}"/>
    <dgm:cxn modelId="{CD59A899-EEF0-44DD-A7E9-ACF3A2D14254}" type="presOf" srcId="{3FE9A26E-FF05-4074-9075-D63B440B0745}" destId="{46324E56-9729-48FE-98B6-BE66DFE4A1B3}" srcOrd="0" destOrd="2" presId="urn:microsoft.com/office/officeart/2005/8/layout/vList2"/>
    <dgm:cxn modelId="{DE012CB0-C3B8-4E05-B415-4F9792B02E62}" srcId="{4AA48C60-0778-4F27-8ECB-C6504D82105D}" destId="{2E1E9121-472E-4703-B699-1D911FDBF8F4}" srcOrd="1" destOrd="0" parTransId="{F45041DC-3E84-446E-A8F7-E4E2EAACA72C}" sibTransId="{EE893241-C344-4EAE-8C0D-CBE4C1CFD1C6}"/>
    <dgm:cxn modelId="{240B64C0-A0FC-46CD-90C8-2618A1B85C6C}" type="presOf" srcId="{920F7DFA-D153-471A-AD61-5782632295B5}" destId="{46324E56-9729-48FE-98B6-BE66DFE4A1B3}" srcOrd="0" destOrd="3" presId="urn:microsoft.com/office/officeart/2005/8/layout/vList2"/>
    <dgm:cxn modelId="{21CAC5CF-541D-4AC5-97F3-32CAFBFB5AFA}" type="presOf" srcId="{4AA48C60-0778-4F27-8ECB-C6504D82105D}" destId="{ED13F13B-411E-4F05-AF76-8090783462BE}" srcOrd="0" destOrd="0" presId="urn:microsoft.com/office/officeart/2005/8/layout/vList2"/>
    <dgm:cxn modelId="{672325FD-BDBE-48FB-8FED-443AEE185A05}" type="presOf" srcId="{AB256323-E566-4ADD-ADD7-54D45248FC18}" destId="{46324E56-9729-48FE-98B6-BE66DFE4A1B3}" srcOrd="0" destOrd="0" presId="urn:microsoft.com/office/officeart/2005/8/layout/vList2"/>
    <dgm:cxn modelId="{5F17A611-F1F1-41B0-A054-C41779F28835}" type="presParOf" srcId="{01FE86E5-3284-41E2-9CBF-54380C9A672A}" destId="{ED13F13B-411E-4F05-AF76-8090783462BE}" srcOrd="0" destOrd="0" presId="urn:microsoft.com/office/officeart/2005/8/layout/vList2"/>
    <dgm:cxn modelId="{10EDB864-2FBD-49C7-B60C-1BEEB6EAEACF}" type="presParOf" srcId="{01FE86E5-3284-41E2-9CBF-54380C9A672A}" destId="{46324E56-9729-48FE-98B6-BE66DFE4A1B3}"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FE3FC11-3DCC-4B51-A8F5-6E4E1B1DAB0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9F0B919-D7D0-4136-BACB-B25A50DB8A87}">
      <dgm:prSet/>
      <dgm:spPr/>
      <dgm:t>
        <a:bodyPr/>
        <a:lstStyle/>
        <a:p>
          <a:r>
            <a:rPr lang="en-GB"/>
            <a:t>Self-Harm and Suicidal Thoughts: Victims may resort to self-harm or even contemplate suicide.</a:t>
          </a:r>
          <a:endParaRPr lang="en-US"/>
        </a:p>
      </dgm:t>
    </dgm:pt>
    <dgm:pt modelId="{365E5EE3-471B-40BC-8AEF-FE84A7579C32}" type="parTrans" cxnId="{D5FCA0D2-6049-4037-98A4-2372732BA659}">
      <dgm:prSet/>
      <dgm:spPr/>
      <dgm:t>
        <a:bodyPr/>
        <a:lstStyle/>
        <a:p>
          <a:endParaRPr lang="en-US"/>
        </a:p>
      </dgm:t>
    </dgm:pt>
    <dgm:pt modelId="{C60DC4D1-01BC-4E78-BFA2-AA414EDC836A}" type="sibTrans" cxnId="{D5FCA0D2-6049-4037-98A4-2372732BA659}">
      <dgm:prSet/>
      <dgm:spPr/>
      <dgm:t>
        <a:bodyPr/>
        <a:lstStyle/>
        <a:p>
          <a:endParaRPr lang="en-US"/>
        </a:p>
      </dgm:t>
    </dgm:pt>
    <dgm:pt modelId="{970949C5-DDA4-427E-9E8F-EFF5B967A1D9}">
      <dgm:prSet/>
      <dgm:spPr/>
      <dgm:t>
        <a:bodyPr/>
        <a:lstStyle/>
        <a:p>
          <a:r>
            <a:rPr lang="en-GB"/>
            <a:t>Long-Term Trauma: The emotional scars from cyberbullying can lead to lasting trauma.</a:t>
          </a:r>
          <a:endParaRPr lang="en-US"/>
        </a:p>
      </dgm:t>
    </dgm:pt>
    <dgm:pt modelId="{5288A2D3-FD8B-4B7F-BE5E-2DAD01C10C68}" type="parTrans" cxnId="{CAFCEF87-560C-4419-916C-125A32827F45}">
      <dgm:prSet/>
      <dgm:spPr/>
      <dgm:t>
        <a:bodyPr/>
        <a:lstStyle/>
        <a:p>
          <a:endParaRPr lang="en-US"/>
        </a:p>
      </dgm:t>
    </dgm:pt>
    <dgm:pt modelId="{DEA93177-2EDC-4DCC-9C2A-C533B624B0D0}" type="sibTrans" cxnId="{CAFCEF87-560C-4419-916C-125A32827F45}">
      <dgm:prSet/>
      <dgm:spPr/>
      <dgm:t>
        <a:bodyPr/>
        <a:lstStyle/>
        <a:p>
          <a:endParaRPr lang="en-US"/>
        </a:p>
      </dgm:t>
    </dgm:pt>
    <dgm:pt modelId="{CEDE1A58-8F00-40F1-9233-56872FE91B91}">
      <dgm:prSet/>
      <dgm:spPr/>
      <dgm:t>
        <a:bodyPr/>
        <a:lstStyle/>
        <a:p>
          <a:r>
            <a:rPr lang="en-GB"/>
            <a:t>Coping Mechanisms: Maladaptive coping strategies may emerge as a result.</a:t>
          </a:r>
          <a:endParaRPr lang="en-US"/>
        </a:p>
      </dgm:t>
    </dgm:pt>
    <dgm:pt modelId="{F9756C03-945B-4899-8BAF-E8BC4F5E65B1}" type="parTrans" cxnId="{411B1C6C-88BF-4FC4-A625-4E17FE546DA7}">
      <dgm:prSet/>
      <dgm:spPr/>
      <dgm:t>
        <a:bodyPr/>
        <a:lstStyle/>
        <a:p>
          <a:endParaRPr lang="en-US"/>
        </a:p>
      </dgm:t>
    </dgm:pt>
    <dgm:pt modelId="{4E381E13-64D8-4B30-A593-2CABE4C73020}" type="sibTrans" cxnId="{411B1C6C-88BF-4FC4-A625-4E17FE546DA7}">
      <dgm:prSet/>
      <dgm:spPr/>
      <dgm:t>
        <a:bodyPr/>
        <a:lstStyle/>
        <a:p>
          <a:endParaRPr lang="en-US"/>
        </a:p>
      </dgm:t>
    </dgm:pt>
    <dgm:pt modelId="{9E69D06F-7105-424A-805F-69A4BCB0E9BC}" type="pres">
      <dgm:prSet presAssocID="{AFE3FC11-3DCC-4B51-A8F5-6E4E1B1DAB02}" presName="linear" presStyleCnt="0">
        <dgm:presLayoutVars>
          <dgm:animLvl val="lvl"/>
          <dgm:resizeHandles val="exact"/>
        </dgm:presLayoutVars>
      </dgm:prSet>
      <dgm:spPr/>
    </dgm:pt>
    <dgm:pt modelId="{445539D8-CE08-4D2F-A9BA-DDF315864FC1}" type="pres">
      <dgm:prSet presAssocID="{F9F0B919-D7D0-4136-BACB-B25A50DB8A87}" presName="parentText" presStyleLbl="node1" presStyleIdx="0" presStyleCnt="3">
        <dgm:presLayoutVars>
          <dgm:chMax val="0"/>
          <dgm:bulletEnabled val="1"/>
        </dgm:presLayoutVars>
      </dgm:prSet>
      <dgm:spPr/>
    </dgm:pt>
    <dgm:pt modelId="{F80534EF-D498-401F-892A-C79B6CF8FDE8}" type="pres">
      <dgm:prSet presAssocID="{C60DC4D1-01BC-4E78-BFA2-AA414EDC836A}" presName="spacer" presStyleCnt="0"/>
      <dgm:spPr/>
    </dgm:pt>
    <dgm:pt modelId="{F499FDD0-1288-4F0F-86E9-A2E1EFBDF17A}" type="pres">
      <dgm:prSet presAssocID="{970949C5-DDA4-427E-9E8F-EFF5B967A1D9}" presName="parentText" presStyleLbl="node1" presStyleIdx="1" presStyleCnt="3">
        <dgm:presLayoutVars>
          <dgm:chMax val="0"/>
          <dgm:bulletEnabled val="1"/>
        </dgm:presLayoutVars>
      </dgm:prSet>
      <dgm:spPr/>
    </dgm:pt>
    <dgm:pt modelId="{EE11B8BD-AC0F-49EA-ACA9-7FC95FBA226B}" type="pres">
      <dgm:prSet presAssocID="{DEA93177-2EDC-4DCC-9C2A-C533B624B0D0}" presName="spacer" presStyleCnt="0"/>
      <dgm:spPr/>
    </dgm:pt>
    <dgm:pt modelId="{B2B9B8E9-F84A-45C5-AB4A-588B9F3B8D2C}" type="pres">
      <dgm:prSet presAssocID="{CEDE1A58-8F00-40F1-9233-56872FE91B91}" presName="parentText" presStyleLbl="node1" presStyleIdx="2" presStyleCnt="3">
        <dgm:presLayoutVars>
          <dgm:chMax val="0"/>
          <dgm:bulletEnabled val="1"/>
        </dgm:presLayoutVars>
      </dgm:prSet>
      <dgm:spPr/>
    </dgm:pt>
  </dgm:ptLst>
  <dgm:cxnLst>
    <dgm:cxn modelId="{D30E4630-AA8F-4CA0-8DCA-9F0B9FD62CD3}" type="presOf" srcId="{CEDE1A58-8F00-40F1-9233-56872FE91B91}" destId="{B2B9B8E9-F84A-45C5-AB4A-588B9F3B8D2C}" srcOrd="0" destOrd="0" presId="urn:microsoft.com/office/officeart/2005/8/layout/vList2"/>
    <dgm:cxn modelId="{563AEA49-BE9E-4393-8F3B-F68B77AE3E7E}" type="presOf" srcId="{AFE3FC11-3DCC-4B51-A8F5-6E4E1B1DAB02}" destId="{9E69D06F-7105-424A-805F-69A4BCB0E9BC}" srcOrd="0" destOrd="0" presId="urn:microsoft.com/office/officeart/2005/8/layout/vList2"/>
    <dgm:cxn modelId="{411B1C6C-88BF-4FC4-A625-4E17FE546DA7}" srcId="{AFE3FC11-3DCC-4B51-A8F5-6E4E1B1DAB02}" destId="{CEDE1A58-8F00-40F1-9233-56872FE91B91}" srcOrd="2" destOrd="0" parTransId="{F9756C03-945B-4899-8BAF-E8BC4F5E65B1}" sibTransId="{4E381E13-64D8-4B30-A593-2CABE4C73020}"/>
    <dgm:cxn modelId="{CAFCEF87-560C-4419-916C-125A32827F45}" srcId="{AFE3FC11-3DCC-4B51-A8F5-6E4E1B1DAB02}" destId="{970949C5-DDA4-427E-9E8F-EFF5B967A1D9}" srcOrd="1" destOrd="0" parTransId="{5288A2D3-FD8B-4B7F-BE5E-2DAD01C10C68}" sibTransId="{DEA93177-2EDC-4DCC-9C2A-C533B624B0D0}"/>
    <dgm:cxn modelId="{BFF66C9A-52A8-4DFE-935E-C33E5B1A1BFC}" type="presOf" srcId="{970949C5-DDA4-427E-9E8F-EFF5B967A1D9}" destId="{F499FDD0-1288-4F0F-86E9-A2E1EFBDF17A}" srcOrd="0" destOrd="0" presId="urn:microsoft.com/office/officeart/2005/8/layout/vList2"/>
    <dgm:cxn modelId="{D5FCA0D2-6049-4037-98A4-2372732BA659}" srcId="{AFE3FC11-3DCC-4B51-A8F5-6E4E1B1DAB02}" destId="{F9F0B919-D7D0-4136-BACB-B25A50DB8A87}" srcOrd="0" destOrd="0" parTransId="{365E5EE3-471B-40BC-8AEF-FE84A7579C32}" sibTransId="{C60DC4D1-01BC-4E78-BFA2-AA414EDC836A}"/>
    <dgm:cxn modelId="{1EA6CEED-4715-4C85-BC57-23305288CB72}" type="presOf" srcId="{F9F0B919-D7D0-4136-BACB-B25A50DB8A87}" destId="{445539D8-CE08-4D2F-A9BA-DDF315864FC1}" srcOrd="0" destOrd="0" presId="urn:microsoft.com/office/officeart/2005/8/layout/vList2"/>
    <dgm:cxn modelId="{CDF790FC-CF03-487F-8ABB-09CC4BF3472C}" type="presParOf" srcId="{9E69D06F-7105-424A-805F-69A4BCB0E9BC}" destId="{445539D8-CE08-4D2F-A9BA-DDF315864FC1}" srcOrd="0" destOrd="0" presId="urn:microsoft.com/office/officeart/2005/8/layout/vList2"/>
    <dgm:cxn modelId="{249964D7-334C-4789-8BE8-A0ADC41FD6C6}" type="presParOf" srcId="{9E69D06F-7105-424A-805F-69A4BCB0E9BC}" destId="{F80534EF-D498-401F-892A-C79B6CF8FDE8}" srcOrd="1" destOrd="0" presId="urn:microsoft.com/office/officeart/2005/8/layout/vList2"/>
    <dgm:cxn modelId="{0B63E25A-2849-490B-9020-DC16BBB33046}" type="presParOf" srcId="{9E69D06F-7105-424A-805F-69A4BCB0E9BC}" destId="{F499FDD0-1288-4F0F-86E9-A2E1EFBDF17A}" srcOrd="2" destOrd="0" presId="urn:microsoft.com/office/officeart/2005/8/layout/vList2"/>
    <dgm:cxn modelId="{39185ED2-9669-4693-9678-E4EB7789D503}" type="presParOf" srcId="{9E69D06F-7105-424A-805F-69A4BCB0E9BC}" destId="{EE11B8BD-AC0F-49EA-ACA9-7FC95FBA226B}" srcOrd="3" destOrd="0" presId="urn:microsoft.com/office/officeart/2005/8/layout/vList2"/>
    <dgm:cxn modelId="{EB1FC123-B5F1-4783-B49A-2C40753B641B}" type="presParOf" srcId="{9E69D06F-7105-424A-805F-69A4BCB0E9BC}" destId="{B2B9B8E9-F84A-45C5-AB4A-588B9F3B8D2C}"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A632491-2B08-478C-8F31-14ADAF19F08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E9D9B5E0-0983-4278-B66F-216B78F45EA8}">
      <dgm:prSet/>
      <dgm:spPr/>
      <dgm:t>
        <a:bodyPr/>
        <a:lstStyle/>
        <a:p>
          <a:r>
            <a:rPr lang="en-GB"/>
            <a:t>The Online Safety Bill proposes a new set of laws to protect children and adults within online environments. </a:t>
          </a:r>
          <a:endParaRPr lang="en-US"/>
        </a:p>
      </dgm:t>
    </dgm:pt>
    <dgm:pt modelId="{612CEDE0-5B8E-4E64-A817-75423E36028C}" type="parTrans" cxnId="{3758638A-9D89-4F95-9B42-88EE4D19F20A}">
      <dgm:prSet/>
      <dgm:spPr/>
      <dgm:t>
        <a:bodyPr/>
        <a:lstStyle/>
        <a:p>
          <a:endParaRPr lang="en-US"/>
        </a:p>
      </dgm:t>
    </dgm:pt>
    <dgm:pt modelId="{EA5A5CB4-7E27-4BAC-B9B0-C2FD91F70882}" type="sibTrans" cxnId="{3758638A-9D89-4F95-9B42-88EE4D19F20A}">
      <dgm:prSet/>
      <dgm:spPr/>
      <dgm:t>
        <a:bodyPr/>
        <a:lstStyle/>
        <a:p>
          <a:endParaRPr lang="en-US"/>
        </a:p>
      </dgm:t>
    </dgm:pt>
    <dgm:pt modelId="{FBD82A6B-1DDF-45E7-A6BC-EB4F809A03BB}">
      <dgm:prSet/>
      <dgm:spPr/>
      <dgm:t>
        <a:bodyPr/>
        <a:lstStyle/>
        <a:p>
          <a:r>
            <a:rPr lang="en-GB"/>
            <a:t>The Bill holds social media companies more responsible for their users’ safety on their platforms.</a:t>
          </a:r>
          <a:endParaRPr lang="en-US"/>
        </a:p>
      </dgm:t>
    </dgm:pt>
    <dgm:pt modelId="{741D7F75-60EE-4639-A3F3-CB6B50AF0522}" type="parTrans" cxnId="{84590EEF-9F2D-4CAB-B271-CA04FD1AF073}">
      <dgm:prSet/>
      <dgm:spPr/>
      <dgm:t>
        <a:bodyPr/>
        <a:lstStyle/>
        <a:p>
          <a:endParaRPr lang="en-US"/>
        </a:p>
      </dgm:t>
    </dgm:pt>
    <dgm:pt modelId="{C5CCEE06-7C09-4D69-AEFC-C1CB60A56481}" type="sibTrans" cxnId="{84590EEF-9F2D-4CAB-B271-CA04FD1AF073}">
      <dgm:prSet/>
      <dgm:spPr/>
      <dgm:t>
        <a:bodyPr/>
        <a:lstStyle/>
        <a:p>
          <a:endParaRPr lang="en-US"/>
        </a:p>
      </dgm:t>
    </dgm:pt>
    <dgm:pt modelId="{5959C552-7076-4561-BB82-832F53A0BF00}" type="pres">
      <dgm:prSet presAssocID="{4A632491-2B08-478C-8F31-14ADAF19F089}" presName="linear" presStyleCnt="0">
        <dgm:presLayoutVars>
          <dgm:animLvl val="lvl"/>
          <dgm:resizeHandles val="exact"/>
        </dgm:presLayoutVars>
      </dgm:prSet>
      <dgm:spPr/>
    </dgm:pt>
    <dgm:pt modelId="{0B6EF79D-B663-45BE-8B90-08CFAE323419}" type="pres">
      <dgm:prSet presAssocID="{E9D9B5E0-0983-4278-B66F-216B78F45EA8}" presName="parentText" presStyleLbl="node1" presStyleIdx="0" presStyleCnt="2">
        <dgm:presLayoutVars>
          <dgm:chMax val="0"/>
          <dgm:bulletEnabled val="1"/>
        </dgm:presLayoutVars>
      </dgm:prSet>
      <dgm:spPr/>
    </dgm:pt>
    <dgm:pt modelId="{D5492560-7D68-4CF8-9A0F-86E65CEADA9F}" type="pres">
      <dgm:prSet presAssocID="{EA5A5CB4-7E27-4BAC-B9B0-C2FD91F70882}" presName="spacer" presStyleCnt="0"/>
      <dgm:spPr/>
    </dgm:pt>
    <dgm:pt modelId="{70071CD7-EDB7-4356-8716-CE028F4F785E}" type="pres">
      <dgm:prSet presAssocID="{FBD82A6B-1DDF-45E7-A6BC-EB4F809A03BB}" presName="parentText" presStyleLbl="node1" presStyleIdx="1" presStyleCnt="2">
        <dgm:presLayoutVars>
          <dgm:chMax val="0"/>
          <dgm:bulletEnabled val="1"/>
        </dgm:presLayoutVars>
      </dgm:prSet>
      <dgm:spPr/>
    </dgm:pt>
  </dgm:ptLst>
  <dgm:cxnLst>
    <dgm:cxn modelId="{3758638A-9D89-4F95-9B42-88EE4D19F20A}" srcId="{4A632491-2B08-478C-8F31-14ADAF19F089}" destId="{E9D9B5E0-0983-4278-B66F-216B78F45EA8}" srcOrd="0" destOrd="0" parTransId="{612CEDE0-5B8E-4E64-A817-75423E36028C}" sibTransId="{EA5A5CB4-7E27-4BAC-B9B0-C2FD91F70882}"/>
    <dgm:cxn modelId="{756CEA96-0A73-44DB-A990-A2A2E05756E0}" type="presOf" srcId="{E9D9B5E0-0983-4278-B66F-216B78F45EA8}" destId="{0B6EF79D-B663-45BE-8B90-08CFAE323419}" srcOrd="0" destOrd="0" presId="urn:microsoft.com/office/officeart/2005/8/layout/vList2"/>
    <dgm:cxn modelId="{5A1E2CB7-2A00-4F14-8DB6-A87031352160}" type="presOf" srcId="{FBD82A6B-1DDF-45E7-A6BC-EB4F809A03BB}" destId="{70071CD7-EDB7-4356-8716-CE028F4F785E}" srcOrd="0" destOrd="0" presId="urn:microsoft.com/office/officeart/2005/8/layout/vList2"/>
    <dgm:cxn modelId="{B5EA77E1-3A5A-4741-8660-8F4359235688}" type="presOf" srcId="{4A632491-2B08-478C-8F31-14ADAF19F089}" destId="{5959C552-7076-4561-BB82-832F53A0BF00}" srcOrd="0" destOrd="0" presId="urn:microsoft.com/office/officeart/2005/8/layout/vList2"/>
    <dgm:cxn modelId="{84590EEF-9F2D-4CAB-B271-CA04FD1AF073}" srcId="{4A632491-2B08-478C-8F31-14ADAF19F089}" destId="{FBD82A6B-1DDF-45E7-A6BC-EB4F809A03BB}" srcOrd="1" destOrd="0" parTransId="{741D7F75-60EE-4639-A3F3-CB6B50AF0522}" sibTransId="{C5CCEE06-7C09-4D69-AEFC-C1CB60A56481}"/>
    <dgm:cxn modelId="{C3CD584C-10BF-4BA3-BC24-5D6C607BA420}" type="presParOf" srcId="{5959C552-7076-4561-BB82-832F53A0BF00}" destId="{0B6EF79D-B663-45BE-8B90-08CFAE323419}" srcOrd="0" destOrd="0" presId="urn:microsoft.com/office/officeart/2005/8/layout/vList2"/>
    <dgm:cxn modelId="{6134153C-B868-43E3-9531-E337A1DCD4DF}" type="presParOf" srcId="{5959C552-7076-4561-BB82-832F53A0BF00}" destId="{D5492560-7D68-4CF8-9A0F-86E65CEADA9F}" srcOrd="1" destOrd="0" presId="urn:microsoft.com/office/officeart/2005/8/layout/vList2"/>
    <dgm:cxn modelId="{19FC3BD9-5370-47A7-976B-D2A5D011DA83}" type="presParOf" srcId="{5959C552-7076-4561-BB82-832F53A0BF00}" destId="{70071CD7-EDB7-4356-8716-CE028F4F785E}"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E2F0B4E-F502-4F79-B4EF-484422C49185}"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E468E245-0429-47B3-8252-8D9C4C3EEEA5}">
      <dgm:prSet/>
      <dgm:spPr/>
      <dgm:t>
        <a:bodyPr/>
        <a:lstStyle/>
        <a:p>
          <a:r>
            <a:rPr lang="en-GB"/>
            <a:t>remove illegal content quickly or prevent it from appearing in the first place (Content including self-harming)</a:t>
          </a:r>
          <a:endParaRPr lang="en-US"/>
        </a:p>
      </dgm:t>
    </dgm:pt>
    <dgm:pt modelId="{AAEE2620-0000-43A7-B76F-0FDA235BBE63}" type="parTrans" cxnId="{E0862FE0-0959-4F6E-ADF4-10A8551768D8}">
      <dgm:prSet/>
      <dgm:spPr/>
      <dgm:t>
        <a:bodyPr/>
        <a:lstStyle/>
        <a:p>
          <a:endParaRPr lang="en-US"/>
        </a:p>
      </dgm:t>
    </dgm:pt>
    <dgm:pt modelId="{7ED6BF9D-7FDE-4DD3-BC7D-CBAC3FF4099B}" type="sibTrans" cxnId="{E0862FE0-0959-4F6E-ADF4-10A8551768D8}">
      <dgm:prSet/>
      <dgm:spPr/>
      <dgm:t>
        <a:bodyPr/>
        <a:lstStyle/>
        <a:p>
          <a:endParaRPr lang="en-US"/>
        </a:p>
      </dgm:t>
    </dgm:pt>
    <dgm:pt modelId="{69B95A0C-22E9-454A-A66D-0CD746FABA57}">
      <dgm:prSet/>
      <dgm:spPr/>
      <dgm:t>
        <a:bodyPr/>
        <a:lstStyle/>
        <a:p>
          <a:r>
            <a:rPr lang="en-GB"/>
            <a:t>prevent children from accessing harmful and age-inappropriate content</a:t>
          </a:r>
          <a:endParaRPr lang="en-US"/>
        </a:p>
      </dgm:t>
    </dgm:pt>
    <dgm:pt modelId="{FFF4D955-E449-4FD5-961B-BC36BC800D82}" type="parTrans" cxnId="{8D9C0648-32CF-4DAB-9B54-A7884687568F}">
      <dgm:prSet/>
      <dgm:spPr/>
      <dgm:t>
        <a:bodyPr/>
        <a:lstStyle/>
        <a:p>
          <a:endParaRPr lang="en-US"/>
        </a:p>
      </dgm:t>
    </dgm:pt>
    <dgm:pt modelId="{B877AACD-4346-4303-8F33-A6472853BC38}" type="sibTrans" cxnId="{8D9C0648-32CF-4DAB-9B54-A7884687568F}">
      <dgm:prSet/>
      <dgm:spPr/>
      <dgm:t>
        <a:bodyPr/>
        <a:lstStyle/>
        <a:p>
          <a:endParaRPr lang="en-US"/>
        </a:p>
      </dgm:t>
    </dgm:pt>
    <dgm:pt modelId="{156F2E9B-9A12-4C99-AF5C-A42EEE331E73}">
      <dgm:prSet/>
      <dgm:spPr/>
      <dgm:t>
        <a:bodyPr/>
        <a:lstStyle/>
        <a:p>
          <a:r>
            <a:rPr lang="en-GB"/>
            <a:t>enforce age limits and age-checking measures</a:t>
          </a:r>
          <a:endParaRPr lang="en-US"/>
        </a:p>
      </dgm:t>
    </dgm:pt>
    <dgm:pt modelId="{3845FD8D-AC54-4176-8E78-E13A601C0100}" type="parTrans" cxnId="{A1D9FF62-2E3D-4F55-BE7F-27963154BD84}">
      <dgm:prSet/>
      <dgm:spPr/>
      <dgm:t>
        <a:bodyPr/>
        <a:lstStyle/>
        <a:p>
          <a:endParaRPr lang="en-US"/>
        </a:p>
      </dgm:t>
    </dgm:pt>
    <dgm:pt modelId="{5FCC8ECE-E262-4957-9814-674062FE77AE}" type="sibTrans" cxnId="{A1D9FF62-2E3D-4F55-BE7F-27963154BD84}">
      <dgm:prSet/>
      <dgm:spPr/>
      <dgm:t>
        <a:bodyPr/>
        <a:lstStyle/>
        <a:p>
          <a:endParaRPr lang="en-US"/>
        </a:p>
      </dgm:t>
    </dgm:pt>
    <dgm:pt modelId="{4759762D-5AF2-4675-B726-B3F981BF7435}">
      <dgm:prSet/>
      <dgm:spPr/>
      <dgm:t>
        <a:bodyPr/>
        <a:lstStyle/>
        <a:p>
          <a:r>
            <a:rPr lang="en-GB"/>
            <a:t>Risks of dangers are transparently published </a:t>
          </a:r>
          <a:endParaRPr lang="en-US"/>
        </a:p>
      </dgm:t>
    </dgm:pt>
    <dgm:pt modelId="{CBA55F08-543B-4464-BA65-28F7CCCE4A93}" type="parTrans" cxnId="{5BFE0643-7911-41EF-BB63-A49585FCEBAC}">
      <dgm:prSet/>
      <dgm:spPr/>
      <dgm:t>
        <a:bodyPr/>
        <a:lstStyle/>
        <a:p>
          <a:endParaRPr lang="en-US"/>
        </a:p>
      </dgm:t>
    </dgm:pt>
    <dgm:pt modelId="{83F72754-9684-45D9-B8CC-506D77BCDDC9}" type="sibTrans" cxnId="{5BFE0643-7911-41EF-BB63-A49585FCEBAC}">
      <dgm:prSet/>
      <dgm:spPr/>
      <dgm:t>
        <a:bodyPr/>
        <a:lstStyle/>
        <a:p>
          <a:endParaRPr lang="en-US"/>
        </a:p>
      </dgm:t>
    </dgm:pt>
    <dgm:pt modelId="{2F541B9C-B1C5-4E61-A5AB-9B8603DFAD91}">
      <dgm:prSet/>
      <dgm:spPr/>
      <dgm:t>
        <a:bodyPr/>
        <a:lstStyle/>
        <a:p>
          <a:r>
            <a:rPr lang="en-GB"/>
            <a:t>Provide parents and children with clear and accessible ways to report problems online when they do arise</a:t>
          </a:r>
          <a:endParaRPr lang="en-US"/>
        </a:p>
      </dgm:t>
    </dgm:pt>
    <dgm:pt modelId="{891807BB-EF71-4293-9EC3-3DA74D4185D4}" type="parTrans" cxnId="{5D619C99-AEEB-4A40-80A0-A6C960A374B5}">
      <dgm:prSet/>
      <dgm:spPr/>
      <dgm:t>
        <a:bodyPr/>
        <a:lstStyle/>
        <a:p>
          <a:endParaRPr lang="en-US"/>
        </a:p>
      </dgm:t>
    </dgm:pt>
    <dgm:pt modelId="{38252775-513E-4211-9A98-F799F2B9FC17}" type="sibTrans" cxnId="{5D619C99-AEEB-4A40-80A0-A6C960A374B5}">
      <dgm:prSet/>
      <dgm:spPr/>
      <dgm:t>
        <a:bodyPr/>
        <a:lstStyle/>
        <a:p>
          <a:endParaRPr lang="en-US"/>
        </a:p>
      </dgm:t>
    </dgm:pt>
    <dgm:pt modelId="{A6E6A391-5E27-48C2-A3FC-34DBD73FDE8A}" type="pres">
      <dgm:prSet presAssocID="{AE2F0B4E-F502-4F79-B4EF-484422C49185}" presName="linear" presStyleCnt="0">
        <dgm:presLayoutVars>
          <dgm:animLvl val="lvl"/>
          <dgm:resizeHandles val="exact"/>
        </dgm:presLayoutVars>
      </dgm:prSet>
      <dgm:spPr/>
    </dgm:pt>
    <dgm:pt modelId="{782EE8FC-937C-4FA8-BE56-4786632DFC30}" type="pres">
      <dgm:prSet presAssocID="{E468E245-0429-47B3-8252-8D9C4C3EEEA5}" presName="parentText" presStyleLbl="node1" presStyleIdx="0" presStyleCnt="5">
        <dgm:presLayoutVars>
          <dgm:chMax val="0"/>
          <dgm:bulletEnabled val="1"/>
        </dgm:presLayoutVars>
      </dgm:prSet>
      <dgm:spPr/>
    </dgm:pt>
    <dgm:pt modelId="{78C73495-ADBC-4EF0-8A24-4FFFDE92A5EC}" type="pres">
      <dgm:prSet presAssocID="{7ED6BF9D-7FDE-4DD3-BC7D-CBAC3FF4099B}" presName="spacer" presStyleCnt="0"/>
      <dgm:spPr/>
    </dgm:pt>
    <dgm:pt modelId="{2E7953E4-D55A-4553-A579-C5D3ECE0EA6A}" type="pres">
      <dgm:prSet presAssocID="{69B95A0C-22E9-454A-A66D-0CD746FABA57}" presName="parentText" presStyleLbl="node1" presStyleIdx="1" presStyleCnt="5">
        <dgm:presLayoutVars>
          <dgm:chMax val="0"/>
          <dgm:bulletEnabled val="1"/>
        </dgm:presLayoutVars>
      </dgm:prSet>
      <dgm:spPr/>
    </dgm:pt>
    <dgm:pt modelId="{9387821D-304E-4883-A2C7-A0E325CCBE61}" type="pres">
      <dgm:prSet presAssocID="{B877AACD-4346-4303-8F33-A6472853BC38}" presName="spacer" presStyleCnt="0"/>
      <dgm:spPr/>
    </dgm:pt>
    <dgm:pt modelId="{3586164C-1357-421E-9344-AB930BB442E4}" type="pres">
      <dgm:prSet presAssocID="{156F2E9B-9A12-4C99-AF5C-A42EEE331E73}" presName="parentText" presStyleLbl="node1" presStyleIdx="2" presStyleCnt="5">
        <dgm:presLayoutVars>
          <dgm:chMax val="0"/>
          <dgm:bulletEnabled val="1"/>
        </dgm:presLayoutVars>
      </dgm:prSet>
      <dgm:spPr/>
    </dgm:pt>
    <dgm:pt modelId="{D02D2AE3-E89C-4436-B131-5F9583A4870F}" type="pres">
      <dgm:prSet presAssocID="{5FCC8ECE-E262-4957-9814-674062FE77AE}" presName="spacer" presStyleCnt="0"/>
      <dgm:spPr/>
    </dgm:pt>
    <dgm:pt modelId="{11281118-EDA7-4DDB-9864-B2C1AC8DE212}" type="pres">
      <dgm:prSet presAssocID="{4759762D-5AF2-4675-B726-B3F981BF7435}" presName="parentText" presStyleLbl="node1" presStyleIdx="3" presStyleCnt="5">
        <dgm:presLayoutVars>
          <dgm:chMax val="0"/>
          <dgm:bulletEnabled val="1"/>
        </dgm:presLayoutVars>
      </dgm:prSet>
      <dgm:spPr/>
    </dgm:pt>
    <dgm:pt modelId="{4B955CDC-5C98-4997-B581-D9EB2C03BB8A}" type="pres">
      <dgm:prSet presAssocID="{83F72754-9684-45D9-B8CC-506D77BCDDC9}" presName="spacer" presStyleCnt="0"/>
      <dgm:spPr/>
    </dgm:pt>
    <dgm:pt modelId="{0844D095-F031-4194-B920-D69D15590C2E}" type="pres">
      <dgm:prSet presAssocID="{2F541B9C-B1C5-4E61-A5AB-9B8603DFAD91}" presName="parentText" presStyleLbl="node1" presStyleIdx="4" presStyleCnt="5">
        <dgm:presLayoutVars>
          <dgm:chMax val="0"/>
          <dgm:bulletEnabled val="1"/>
        </dgm:presLayoutVars>
      </dgm:prSet>
      <dgm:spPr/>
    </dgm:pt>
  </dgm:ptLst>
  <dgm:cxnLst>
    <dgm:cxn modelId="{C6418610-F728-409C-B98E-6CC9673C5CA8}" type="presOf" srcId="{AE2F0B4E-F502-4F79-B4EF-484422C49185}" destId="{A6E6A391-5E27-48C2-A3FC-34DBD73FDE8A}" srcOrd="0" destOrd="0" presId="urn:microsoft.com/office/officeart/2005/8/layout/vList2"/>
    <dgm:cxn modelId="{4A21F25D-B217-4EC3-B1FE-18A80574850C}" type="presOf" srcId="{4759762D-5AF2-4675-B726-B3F981BF7435}" destId="{11281118-EDA7-4DDB-9864-B2C1AC8DE212}" srcOrd="0" destOrd="0" presId="urn:microsoft.com/office/officeart/2005/8/layout/vList2"/>
    <dgm:cxn modelId="{A1D9FF62-2E3D-4F55-BE7F-27963154BD84}" srcId="{AE2F0B4E-F502-4F79-B4EF-484422C49185}" destId="{156F2E9B-9A12-4C99-AF5C-A42EEE331E73}" srcOrd="2" destOrd="0" parTransId="{3845FD8D-AC54-4176-8E78-E13A601C0100}" sibTransId="{5FCC8ECE-E262-4957-9814-674062FE77AE}"/>
    <dgm:cxn modelId="{5BFE0643-7911-41EF-BB63-A49585FCEBAC}" srcId="{AE2F0B4E-F502-4F79-B4EF-484422C49185}" destId="{4759762D-5AF2-4675-B726-B3F981BF7435}" srcOrd="3" destOrd="0" parTransId="{CBA55F08-543B-4464-BA65-28F7CCCE4A93}" sibTransId="{83F72754-9684-45D9-B8CC-506D77BCDDC9}"/>
    <dgm:cxn modelId="{8D9C0648-32CF-4DAB-9B54-A7884687568F}" srcId="{AE2F0B4E-F502-4F79-B4EF-484422C49185}" destId="{69B95A0C-22E9-454A-A66D-0CD746FABA57}" srcOrd="1" destOrd="0" parTransId="{FFF4D955-E449-4FD5-961B-BC36BC800D82}" sibTransId="{B877AACD-4346-4303-8F33-A6472853BC38}"/>
    <dgm:cxn modelId="{86E04F85-DBE2-4B6F-9E3E-16745BF747C9}" type="presOf" srcId="{156F2E9B-9A12-4C99-AF5C-A42EEE331E73}" destId="{3586164C-1357-421E-9344-AB930BB442E4}" srcOrd="0" destOrd="0" presId="urn:microsoft.com/office/officeart/2005/8/layout/vList2"/>
    <dgm:cxn modelId="{134CAD91-EA72-46FA-A6D5-88CAA2D20FEB}" type="presOf" srcId="{E468E245-0429-47B3-8252-8D9C4C3EEEA5}" destId="{782EE8FC-937C-4FA8-BE56-4786632DFC30}" srcOrd="0" destOrd="0" presId="urn:microsoft.com/office/officeart/2005/8/layout/vList2"/>
    <dgm:cxn modelId="{5D619C99-AEEB-4A40-80A0-A6C960A374B5}" srcId="{AE2F0B4E-F502-4F79-B4EF-484422C49185}" destId="{2F541B9C-B1C5-4E61-A5AB-9B8603DFAD91}" srcOrd="4" destOrd="0" parTransId="{891807BB-EF71-4293-9EC3-3DA74D4185D4}" sibTransId="{38252775-513E-4211-9A98-F799F2B9FC17}"/>
    <dgm:cxn modelId="{D351CCB7-152D-4720-82D3-91B7ECC41301}" type="presOf" srcId="{2F541B9C-B1C5-4E61-A5AB-9B8603DFAD91}" destId="{0844D095-F031-4194-B920-D69D15590C2E}" srcOrd="0" destOrd="0" presId="urn:microsoft.com/office/officeart/2005/8/layout/vList2"/>
    <dgm:cxn modelId="{76C654BF-1CE3-4440-A3ED-8856670B08C9}" type="presOf" srcId="{69B95A0C-22E9-454A-A66D-0CD746FABA57}" destId="{2E7953E4-D55A-4553-A579-C5D3ECE0EA6A}" srcOrd="0" destOrd="0" presId="urn:microsoft.com/office/officeart/2005/8/layout/vList2"/>
    <dgm:cxn modelId="{E0862FE0-0959-4F6E-ADF4-10A8551768D8}" srcId="{AE2F0B4E-F502-4F79-B4EF-484422C49185}" destId="{E468E245-0429-47B3-8252-8D9C4C3EEEA5}" srcOrd="0" destOrd="0" parTransId="{AAEE2620-0000-43A7-B76F-0FDA235BBE63}" sibTransId="{7ED6BF9D-7FDE-4DD3-BC7D-CBAC3FF4099B}"/>
    <dgm:cxn modelId="{D269A758-A9ED-4C0C-8C9D-67D2E571DA05}" type="presParOf" srcId="{A6E6A391-5E27-48C2-A3FC-34DBD73FDE8A}" destId="{782EE8FC-937C-4FA8-BE56-4786632DFC30}" srcOrd="0" destOrd="0" presId="urn:microsoft.com/office/officeart/2005/8/layout/vList2"/>
    <dgm:cxn modelId="{D2ED106E-62DA-49AD-A9A1-01B00A0BE01D}" type="presParOf" srcId="{A6E6A391-5E27-48C2-A3FC-34DBD73FDE8A}" destId="{78C73495-ADBC-4EF0-8A24-4FFFDE92A5EC}" srcOrd="1" destOrd="0" presId="urn:microsoft.com/office/officeart/2005/8/layout/vList2"/>
    <dgm:cxn modelId="{B2B807E5-E7C4-42E5-BF7B-C66D8994EE0D}" type="presParOf" srcId="{A6E6A391-5E27-48C2-A3FC-34DBD73FDE8A}" destId="{2E7953E4-D55A-4553-A579-C5D3ECE0EA6A}" srcOrd="2" destOrd="0" presId="urn:microsoft.com/office/officeart/2005/8/layout/vList2"/>
    <dgm:cxn modelId="{1D59EC71-7334-4675-B25B-98580C5C908F}" type="presParOf" srcId="{A6E6A391-5E27-48C2-A3FC-34DBD73FDE8A}" destId="{9387821D-304E-4883-A2C7-A0E325CCBE61}" srcOrd="3" destOrd="0" presId="urn:microsoft.com/office/officeart/2005/8/layout/vList2"/>
    <dgm:cxn modelId="{30B1344F-D90E-4AAC-9937-A1C963DE84EA}" type="presParOf" srcId="{A6E6A391-5E27-48C2-A3FC-34DBD73FDE8A}" destId="{3586164C-1357-421E-9344-AB930BB442E4}" srcOrd="4" destOrd="0" presId="urn:microsoft.com/office/officeart/2005/8/layout/vList2"/>
    <dgm:cxn modelId="{2AE5D606-96C8-4215-AAED-5B6EB67E15F7}" type="presParOf" srcId="{A6E6A391-5E27-48C2-A3FC-34DBD73FDE8A}" destId="{D02D2AE3-E89C-4436-B131-5F9583A4870F}" srcOrd="5" destOrd="0" presId="urn:microsoft.com/office/officeart/2005/8/layout/vList2"/>
    <dgm:cxn modelId="{3C294D26-EC24-4444-91EF-1D521AE181B2}" type="presParOf" srcId="{A6E6A391-5E27-48C2-A3FC-34DBD73FDE8A}" destId="{11281118-EDA7-4DDB-9864-B2C1AC8DE212}" srcOrd="6" destOrd="0" presId="urn:microsoft.com/office/officeart/2005/8/layout/vList2"/>
    <dgm:cxn modelId="{DF275B98-63F3-4586-A4DF-B1674589282E}" type="presParOf" srcId="{A6E6A391-5E27-48C2-A3FC-34DBD73FDE8A}" destId="{4B955CDC-5C98-4997-B581-D9EB2C03BB8A}" srcOrd="7" destOrd="0" presId="urn:microsoft.com/office/officeart/2005/8/layout/vList2"/>
    <dgm:cxn modelId="{6A201319-E164-4A04-900F-E7F1483A3DA7}" type="presParOf" srcId="{A6E6A391-5E27-48C2-A3FC-34DBD73FDE8A}" destId="{0844D095-F031-4194-B920-D69D15590C2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7EF3E37-57CD-40F6-9C27-3AB73938F97A}"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2EFBF0E-EAA1-4135-8340-C851DD080465}">
      <dgm:prSet/>
      <dgm:spPr/>
      <dgm:t>
        <a:bodyPr/>
        <a:lstStyle/>
        <a:p>
          <a:r>
            <a:rPr lang="en-GB"/>
            <a:t>Debates concerning the online safety bill has accelerated and the questions whether the bill does protect individuals or infringe on individuals' rights. </a:t>
          </a:r>
          <a:endParaRPr lang="en-US"/>
        </a:p>
      </dgm:t>
    </dgm:pt>
    <dgm:pt modelId="{2BC29584-7698-4752-8AA8-B278AAF63262}" type="parTrans" cxnId="{C3226886-1CD7-46D2-9627-4F2F8E6FDD50}">
      <dgm:prSet/>
      <dgm:spPr/>
      <dgm:t>
        <a:bodyPr/>
        <a:lstStyle/>
        <a:p>
          <a:endParaRPr lang="en-US"/>
        </a:p>
      </dgm:t>
    </dgm:pt>
    <dgm:pt modelId="{F8DED4AF-5672-495E-8E9E-B23322E46098}" type="sibTrans" cxnId="{C3226886-1CD7-46D2-9627-4F2F8E6FDD50}">
      <dgm:prSet/>
      <dgm:spPr/>
      <dgm:t>
        <a:bodyPr/>
        <a:lstStyle/>
        <a:p>
          <a:endParaRPr lang="en-US"/>
        </a:p>
      </dgm:t>
    </dgm:pt>
    <dgm:pt modelId="{A0FFA969-33B8-451B-85BD-4A5BB20E42B0}">
      <dgm:prSet/>
      <dgm:spPr/>
      <dgm:t>
        <a:bodyPr/>
        <a:lstStyle/>
        <a:p>
          <a:r>
            <a:rPr lang="en-GB"/>
            <a:t>Free speech</a:t>
          </a:r>
          <a:endParaRPr lang="en-US"/>
        </a:p>
      </dgm:t>
    </dgm:pt>
    <dgm:pt modelId="{ADCBDABC-2CDA-46ED-AEF0-A91B5918414E}" type="parTrans" cxnId="{729A2379-063E-4342-8B5B-11D4D09FB23B}">
      <dgm:prSet/>
      <dgm:spPr/>
      <dgm:t>
        <a:bodyPr/>
        <a:lstStyle/>
        <a:p>
          <a:endParaRPr lang="en-US"/>
        </a:p>
      </dgm:t>
    </dgm:pt>
    <dgm:pt modelId="{DF9ECF9A-6C2B-4470-A26C-B5750249FE04}" type="sibTrans" cxnId="{729A2379-063E-4342-8B5B-11D4D09FB23B}">
      <dgm:prSet/>
      <dgm:spPr/>
      <dgm:t>
        <a:bodyPr/>
        <a:lstStyle/>
        <a:p>
          <a:endParaRPr lang="en-US"/>
        </a:p>
      </dgm:t>
    </dgm:pt>
    <dgm:pt modelId="{CC101628-4C1D-45DA-BF6C-1A415FF7300A}">
      <dgm:prSet/>
      <dgm:spPr/>
      <dgm:t>
        <a:bodyPr/>
        <a:lstStyle/>
        <a:p>
          <a:r>
            <a:rPr lang="en-GB"/>
            <a:t>Hate Speech: murky water definitions </a:t>
          </a:r>
          <a:endParaRPr lang="en-US"/>
        </a:p>
      </dgm:t>
    </dgm:pt>
    <dgm:pt modelId="{43F6DA45-959D-493B-B3AF-0D8A6715F4CB}" type="parTrans" cxnId="{0591CDF6-E487-47B2-AC83-B0FD878E31A5}">
      <dgm:prSet/>
      <dgm:spPr/>
      <dgm:t>
        <a:bodyPr/>
        <a:lstStyle/>
        <a:p>
          <a:endParaRPr lang="en-US"/>
        </a:p>
      </dgm:t>
    </dgm:pt>
    <dgm:pt modelId="{547E515E-A4E4-4732-94B1-BDC9B58249F0}" type="sibTrans" cxnId="{0591CDF6-E487-47B2-AC83-B0FD878E31A5}">
      <dgm:prSet/>
      <dgm:spPr/>
      <dgm:t>
        <a:bodyPr/>
        <a:lstStyle/>
        <a:p>
          <a:endParaRPr lang="en-US"/>
        </a:p>
      </dgm:t>
    </dgm:pt>
    <dgm:pt modelId="{0FCBDD35-E911-4122-B5C3-27F9511C252A}">
      <dgm:prSet/>
      <dgm:spPr/>
      <dgm:t>
        <a:bodyPr/>
        <a:lstStyle/>
        <a:p>
          <a:r>
            <a:rPr lang="en-GB"/>
            <a:t>Harmful content is not clearly defined </a:t>
          </a:r>
          <a:endParaRPr lang="en-US"/>
        </a:p>
      </dgm:t>
    </dgm:pt>
    <dgm:pt modelId="{4168D7F9-8D3E-44F8-91E2-6BBDBB6E35B5}" type="parTrans" cxnId="{65BCDE57-1F77-4171-87A7-25999E96E466}">
      <dgm:prSet/>
      <dgm:spPr/>
      <dgm:t>
        <a:bodyPr/>
        <a:lstStyle/>
        <a:p>
          <a:endParaRPr lang="en-US"/>
        </a:p>
      </dgm:t>
    </dgm:pt>
    <dgm:pt modelId="{C9516F44-8410-4630-8EBC-1325D10EE405}" type="sibTrans" cxnId="{65BCDE57-1F77-4171-87A7-25999E96E466}">
      <dgm:prSet/>
      <dgm:spPr/>
      <dgm:t>
        <a:bodyPr/>
        <a:lstStyle/>
        <a:p>
          <a:endParaRPr lang="en-US"/>
        </a:p>
      </dgm:t>
    </dgm:pt>
    <dgm:pt modelId="{DFD9A27D-660B-4603-9C45-716CF4A77C6E}">
      <dgm:prSet/>
      <dgm:spPr/>
      <dgm:t>
        <a:bodyPr/>
        <a:lstStyle/>
        <a:p>
          <a:r>
            <a:rPr lang="en-GB"/>
            <a:t>(Coe, 2022)</a:t>
          </a:r>
          <a:endParaRPr lang="en-US"/>
        </a:p>
      </dgm:t>
    </dgm:pt>
    <dgm:pt modelId="{8E8260D6-5D29-4216-9CA6-F98FC4C48685}" type="parTrans" cxnId="{A501250D-076E-4319-9156-3EBE1838EF0C}">
      <dgm:prSet/>
      <dgm:spPr/>
      <dgm:t>
        <a:bodyPr/>
        <a:lstStyle/>
        <a:p>
          <a:endParaRPr lang="en-US"/>
        </a:p>
      </dgm:t>
    </dgm:pt>
    <dgm:pt modelId="{3691BF43-1545-4034-A6BC-E4A841607DDD}" type="sibTrans" cxnId="{A501250D-076E-4319-9156-3EBE1838EF0C}">
      <dgm:prSet/>
      <dgm:spPr/>
      <dgm:t>
        <a:bodyPr/>
        <a:lstStyle/>
        <a:p>
          <a:endParaRPr lang="en-US"/>
        </a:p>
      </dgm:t>
    </dgm:pt>
    <dgm:pt modelId="{82E6E024-749A-497B-A77F-878CF30665B7}" type="pres">
      <dgm:prSet presAssocID="{17EF3E37-57CD-40F6-9C27-3AB73938F97A}" presName="linear" presStyleCnt="0">
        <dgm:presLayoutVars>
          <dgm:animLvl val="lvl"/>
          <dgm:resizeHandles val="exact"/>
        </dgm:presLayoutVars>
      </dgm:prSet>
      <dgm:spPr/>
    </dgm:pt>
    <dgm:pt modelId="{F819B8FA-66EF-4395-B20F-8B00B0DD2F44}" type="pres">
      <dgm:prSet presAssocID="{92EFBF0E-EAA1-4135-8340-C851DD080465}" presName="parentText" presStyleLbl="node1" presStyleIdx="0" presStyleCnt="5">
        <dgm:presLayoutVars>
          <dgm:chMax val="0"/>
          <dgm:bulletEnabled val="1"/>
        </dgm:presLayoutVars>
      </dgm:prSet>
      <dgm:spPr/>
    </dgm:pt>
    <dgm:pt modelId="{2906A3B2-5904-42CC-9A99-42E4E439A75C}" type="pres">
      <dgm:prSet presAssocID="{F8DED4AF-5672-495E-8E9E-B23322E46098}" presName="spacer" presStyleCnt="0"/>
      <dgm:spPr/>
    </dgm:pt>
    <dgm:pt modelId="{574B289A-C488-4D73-9376-3962D551FB99}" type="pres">
      <dgm:prSet presAssocID="{A0FFA969-33B8-451B-85BD-4A5BB20E42B0}" presName="parentText" presStyleLbl="node1" presStyleIdx="1" presStyleCnt="5">
        <dgm:presLayoutVars>
          <dgm:chMax val="0"/>
          <dgm:bulletEnabled val="1"/>
        </dgm:presLayoutVars>
      </dgm:prSet>
      <dgm:spPr/>
    </dgm:pt>
    <dgm:pt modelId="{CA237054-CFDE-46E3-BE03-6D3516A4E9B4}" type="pres">
      <dgm:prSet presAssocID="{DF9ECF9A-6C2B-4470-A26C-B5750249FE04}" presName="spacer" presStyleCnt="0"/>
      <dgm:spPr/>
    </dgm:pt>
    <dgm:pt modelId="{59E2969C-FA27-4000-85C7-3BDDAD94702D}" type="pres">
      <dgm:prSet presAssocID="{CC101628-4C1D-45DA-BF6C-1A415FF7300A}" presName="parentText" presStyleLbl="node1" presStyleIdx="2" presStyleCnt="5">
        <dgm:presLayoutVars>
          <dgm:chMax val="0"/>
          <dgm:bulletEnabled val="1"/>
        </dgm:presLayoutVars>
      </dgm:prSet>
      <dgm:spPr/>
    </dgm:pt>
    <dgm:pt modelId="{9052261A-A3BA-4DEF-8A95-9984017639A2}" type="pres">
      <dgm:prSet presAssocID="{547E515E-A4E4-4732-94B1-BDC9B58249F0}" presName="spacer" presStyleCnt="0"/>
      <dgm:spPr/>
    </dgm:pt>
    <dgm:pt modelId="{5D93CCFA-AE02-436B-92D5-39796AB169D1}" type="pres">
      <dgm:prSet presAssocID="{0FCBDD35-E911-4122-B5C3-27F9511C252A}" presName="parentText" presStyleLbl="node1" presStyleIdx="3" presStyleCnt="5">
        <dgm:presLayoutVars>
          <dgm:chMax val="0"/>
          <dgm:bulletEnabled val="1"/>
        </dgm:presLayoutVars>
      </dgm:prSet>
      <dgm:spPr/>
    </dgm:pt>
    <dgm:pt modelId="{B0BBE5A1-EBAB-4A2E-B14C-7810E8515A31}" type="pres">
      <dgm:prSet presAssocID="{C9516F44-8410-4630-8EBC-1325D10EE405}" presName="spacer" presStyleCnt="0"/>
      <dgm:spPr/>
    </dgm:pt>
    <dgm:pt modelId="{F170C2CA-A8F5-4067-866A-16063F57CC1E}" type="pres">
      <dgm:prSet presAssocID="{DFD9A27D-660B-4603-9C45-716CF4A77C6E}" presName="parentText" presStyleLbl="node1" presStyleIdx="4" presStyleCnt="5" custLinFactNeighborY="66842">
        <dgm:presLayoutVars>
          <dgm:chMax val="0"/>
          <dgm:bulletEnabled val="1"/>
        </dgm:presLayoutVars>
      </dgm:prSet>
      <dgm:spPr/>
    </dgm:pt>
  </dgm:ptLst>
  <dgm:cxnLst>
    <dgm:cxn modelId="{A501250D-076E-4319-9156-3EBE1838EF0C}" srcId="{17EF3E37-57CD-40F6-9C27-3AB73938F97A}" destId="{DFD9A27D-660B-4603-9C45-716CF4A77C6E}" srcOrd="4" destOrd="0" parTransId="{8E8260D6-5D29-4216-9CA6-F98FC4C48685}" sibTransId="{3691BF43-1545-4034-A6BC-E4A841607DDD}"/>
    <dgm:cxn modelId="{3E06FD29-B8EA-4C29-89A1-D43371482E0D}" type="presOf" srcId="{A0FFA969-33B8-451B-85BD-4A5BB20E42B0}" destId="{574B289A-C488-4D73-9376-3962D551FB99}" srcOrd="0" destOrd="0" presId="urn:microsoft.com/office/officeart/2005/8/layout/vList2"/>
    <dgm:cxn modelId="{33503A5E-F0A6-4694-86BC-9997056131BD}" type="presOf" srcId="{17EF3E37-57CD-40F6-9C27-3AB73938F97A}" destId="{82E6E024-749A-497B-A77F-878CF30665B7}" srcOrd="0" destOrd="0" presId="urn:microsoft.com/office/officeart/2005/8/layout/vList2"/>
    <dgm:cxn modelId="{12C7F246-4D2E-4564-B391-63E7936A952C}" type="presOf" srcId="{CC101628-4C1D-45DA-BF6C-1A415FF7300A}" destId="{59E2969C-FA27-4000-85C7-3BDDAD94702D}" srcOrd="0" destOrd="0" presId="urn:microsoft.com/office/officeart/2005/8/layout/vList2"/>
    <dgm:cxn modelId="{65BCDE57-1F77-4171-87A7-25999E96E466}" srcId="{17EF3E37-57CD-40F6-9C27-3AB73938F97A}" destId="{0FCBDD35-E911-4122-B5C3-27F9511C252A}" srcOrd="3" destOrd="0" parTransId="{4168D7F9-8D3E-44F8-91E2-6BBDBB6E35B5}" sibTransId="{C9516F44-8410-4630-8EBC-1325D10EE405}"/>
    <dgm:cxn modelId="{729A2379-063E-4342-8B5B-11D4D09FB23B}" srcId="{17EF3E37-57CD-40F6-9C27-3AB73938F97A}" destId="{A0FFA969-33B8-451B-85BD-4A5BB20E42B0}" srcOrd="1" destOrd="0" parTransId="{ADCBDABC-2CDA-46ED-AEF0-A91B5918414E}" sibTransId="{DF9ECF9A-6C2B-4470-A26C-B5750249FE04}"/>
    <dgm:cxn modelId="{BA96907C-4BB8-4BA7-846C-7B4E46BB4929}" type="presOf" srcId="{0FCBDD35-E911-4122-B5C3-27F9511C252A}" destId="{5D93CCFA-AE02-436B-92D5-39796AB169D1}" srcOrd="0" destOrd="0" presId="urn:microsoft.com/office/officeart/2005/8/layout/vList2"/>
    <dgm:cxn modelId="{C3226886-1CD7-46D2-9627-4F2F8E6FDD50}" srcId="{17EF3E37-57CD-40F6-9C27-3AB73938F97A}" destId="{92EFBF0E-EAA1-4135-8340-C851DD080465}" srcOrd="0" destOrd="0" parTransId="{2BC29584-7698-4752-8AA8-B278AAF63262}" sibTransId="{F8DED4AF-5672-495E-8E9E-B23322E46098}"/>
    <dgm:cxn modelId="{208579AE-C7DA-4F04-85CC-4569D2492FEC}" type="presOf" srcId="{92EFBF0E-EAA1-4135-8340-C851DD080465}" destId="{F819B8FA-66EF-4395-B20F-8B00B0DD2F44}" srcOrd="0" destOrd="0" presId="urn:microsoft.com/office/officeart/2005/8/layout/vList2"/>
    <dgm:cxn modelId="{F54285CC-1C45-4056-981D-9255BBC9CF16}" type="presOf" srcId="{DFD9A27D-660B-4603-9C45-716CF4A77C6E}" destId="{F170C2CA-A8F5-4067-866A-16063F57CC1E}" srcOrd="0" destOrd="0" presId="urn:microsoft.com/office/officeart/2005/8/layout/vList2"/>
    <dgm:cxn modelId="{0591CDF6-E487-47B2-AC83-B0FD878E31A5}" srcId="{17EF3E37-57CD-40F6-9C27-3AB73938F97A}" destId="{CC101628-4C1D-45DA-BF6C-1A415FF7300A}" srcOrd="2" destOrd="0" parTransId="{43F6DA45-959D-493B-B3AF-0D8A6715F4CB}" sibTransId="{547E515E-A4E4-4732-94B1-BDC9B58249F0}"/>
    <dgm:cxn modelId="{7A197C64-8A69-4BAF-86D5-1F862F71614E}" type="presParOf" srcId="{82E6E024-749A-497B-A77F-878CF30665B7}" destId="{F819B8FA-66EF-4395-B20F-8B00B0DD2F44}" srcOrd="0" destOrd="0" presId="urn:microsoft.com/office/officeart/2005/8/layout/vList2"/>
    <dgm:cxn modelId="{000A2458-7034-4FF7-BB86-1E13EC3EB469}" type="presParOf" srcId="{82E6E024-749A-497B-A77F-878CF30665B7}" destId="{2906A3B2-5904-42CC-9A99-42E4E439A75C}" srcOrd="1" destOrd="0" presId="urn:microsoft.com/office/officeart/2005/8/layout/vList2"/>
    <dgm:cxn modelId="{DC1A7456-7A70-436C-815E-D29A990E0318}" type="presParOf" srcId="{82E6E024-749A-497B-A77F-878CF30665B7}" destId="{574B289A-C488-4D73-9376-3962D551FB99}" srcOrd="2" destOrd="0" presId="urn:microsoft.com/office/officeart/2005/8/layout/vList2"/>
    <dgm:cxn modelId="{F909A36E-A8E7-475E-9E59-4A20C57F4769}" type="presParOf" srcId="{82E6E024-749A-497B-A77F-878CF30665B7}" destId="{CA237054-CFDE-46E3-BE03-6D3516A4E9B4}" srcOrd="3" destOrd="0" presId="urn:microsoft.com/office/officeart/2005/8/layout/vList2"/>
    <dgm:cxn modelId="{F244ACA3-643D-4B15-982B-2776BEA000A2}" type="presParOf" srcId="{82E6E024-749A-497B-A77F-878CF30665B7}" destId="{59E2969C-FA27-4000-85C7-3BDDAD94702D}" srcOrd="4" destOrd="0" presId="urn:microsoft.com/office/officeart/2005/8/layout/vList2"/>
    <dgm:cxn modelId="{51A3AFE6-B7A8-4127-9FA7-40EEA7A85807}" type="presParOf" srcId="{82E6E024-749A-497B-A77F-878CF30665B7}" destId="{9052261A-A3BA-4DEF-8A95-9984017639A2}" srcOrd="5" destOrd="0" presId="urn:microsoft.com/office/officeart/2005/8/layout/vList2"/>
    <dgm:cxn modelId="{51E25ECF-B3AC-4DD1-A19C-5BBEDB83E95C}" type="presParOf" srcId="{82E6E024-749A-497B-A77F-878CF30665B7}" destId="{5D93CCFA-AE02-436B-92D5-39796AB169D1}" srcOrd="6" destOrd="0" presId="urn:microsoft.com/office/officeart/2005/8/layout/vList2"/>
    <dgm:cxn modelId="{F63CE9B7-DE67-4EA2-9BD2-239F2C36A89B}" type="presParOf" srcId="{82E6E024-749A-497B-A77F-878CF30665B7}" destId="{B0BBE5A1-EBAB-4A2E-B14C-7810E8515A31}" srcOrd="7" destOrd="0" presId="urn:microsoft.com/office/officeart/2005/8/layout/vList2"/>
    <dgm:cxn modelId="{68F9B274-2ED3-4020-80DF-2A3C6D1C1B93}" type="presParOf" srcId="{82E6E024-749A-497B-A77F-878CF30665B7}" destId="{F170C2CA-A8F5-4067-866A-16063F57CC1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33661601-FA62-44CB-B76D-3D2BC63FFCEF}" type="doc">
      <dgm:prSet loTypeId="urn:microsoft.com/office/officeart/2005/8/layout/vList2" loCatId="list" qsTypeId="urn:microsoft.com/office/officeart/2005/8/quickstyle/simple4" qsCatId="simple" csTypeId="urn:microsoft.com/office/officeart/2005/8/colors/colorful1" csCatId="colorful"/>
      <dgm:spPr/>
      <dgm:t>
        <a:bodyPr/>
        <a:lstStyle/>
        <a:p>
          <a:endParaRPr lang="en-US"/>
        </a:p>
      </dgm:t>
    </dgm:pt>
    <dgm:pt modelId="{17E9731C-43A6-471B-854F-604F1A21764D}">
      <dgm:prSet/>
      <dgm:spPr/>
      <dgm:t>
        <a:bodyPr/>
        <a:lstStyle/>
        <a:p>
          <a:r>
            <a:rPr lang="en-GB"/>
            <a:t>Local Authorities</a:t>
          </a:r>
          <a:endParaRPr lang="en-US"/>
        </a:p>
      </dgm:t>
    </dgm:pt>
    <dgm:pt modelId="{84C36E5A-58DA-4D25-8187-28C557148E0C}" type="parTrans" cxnId="{40E8052D-A0CD-4184-8E50-0F8AFEF37AF4}">
      <dgm:prSet/>
      <dgm:spPr/>
      <dgm:t>
        <a:bodyPr/>
        <a:lstStyle/>
        <a:p>
          <a:endParaRPr lang="en-US"/>
        </a:p>
      </dgm:t>
    </dgm:pt>
    <dgm:pt modelId="{B70CD860-4B8F-4393-A7BB-1A91F1A0B9F1}" type="sibTrans" cxnId="{40E8052D-A0CD-4184-8E50-0F8AFEF37AF4}">
      <dgm:prSet/>
      <dgm:spPr/>
      <dgm:t>
        <a:bodyPr/>
        <a:lstStyle/>
        <a:p>
          <a:endParaRPr lang="en-US"/>
        </a:p>
      </dgm:t>
    </dgm:pt>
    <dgm:pt modelId="{27B3770F-324B-44D5-868F-69D7F40B312E}">
      <dgm:prSet/>
      <dgm:spPr/>
      <dgm:t>
        <a:bodyPr/>
        <a:lstStyle/>
        <a:p>
          <a:r>
            <a:rPr lang="en-GB"/>
            <a:t>all education settings have all the resources they need to keep children safe</a:t>
          </a:r>
          <a:endParaRPr lang="en-US"/>
        </a:p>
      </dgm:t>
    </dgm:pt>
    <dgm:pt modelId="{A0624CCE-077D-429F-8585-191B43DC7C9D}" type="parTrans" cxnId="{F645B4CF-07BC-4691-94B2-7F865A29A026}">
      <dgm:prSet/>
      <dgm:spPr/>
      <dgm:t>
        <a:bodyPr/>
        <a:lstStyle/>
        <a:p>
          <a:endParaRPr lang="en-US"/>
        </a:p>
      </dgm:t>
    </dgm:pt>
    <dgm:pt modelId="{A50469C3-B74B-4481-9078-674AAC6096C0}" type="sibTrans" cxnId="{F645B4CF-07BC-4691-94B2-7F865A29A026}">
      <dgm:prSet/>
      <dgm:spPr/>
      <dgm:t>
        <a:bodyPr/>
        <a:lstStyle/>
        <a:p>
          <a:endParaRPr lang="en-US"/>
        </a:p>
      </dgm:t>
    </dgm:pt>
    <dgm:pt modelId="{4DBA9296-8524-49CF-B54B-8E47ABD3B7ED}">
      <dgm:prSet/>
      <dgm:spPr/>
      <dgm:t>
        <a:bodyPr/>
        <a:lstStyle/>
        <a:p>
          <a:r>
            <a:rPr lang="en-GB"/>
            <a:t>all schools have policies and steps for dealing with issues, including allegations against staff</a:t>
          </a:r>
          <a:endParaRPr lang="en-US"/>
        </a:p>
      </dgm:t>
    </dgm:pt>
    <dgm:pt modelId="{772B3483-30A1-45E4-BBEC-51DFC367FE20}" type="parTrans" cxnId="{CAFC780C-40DC-4EB1-ADEC-EA2522970B1E}">
      <dgm:prSet/>
      <dgm:spPr/>
      <dgm:t>
        <a:bodyPr/>
        <a:lstStyle/>
        <a:p>
          <a:endParaRPr lang="en-US"/>
        </a:p>
      </dgm:t>
    </dgm:pt>
    <dgm:pt modelId="{C03EA1DE-140A-4E6D-B299-3E5323139FF1}" type="sibTrans" cxnId="{CAFC780C-40DC-4EB1-ADEC-EA2522970B1E}">
      <dgm:prSet/>
      <dgm:spPr/>
      <dgm:t>
        <a:bodyPr/>
        <a:lstStyle/>
        <a:p>
          <a:endParaRPr lang="en-US"/>
        </a:p>
      </dgm:t>
    </dgm:pt>
    <dgm:pt modelId="{ED053C5E-6EE5-474C-A254-9F851FCC437C}">
      <dgm:prSet/>
      <dgm:spPr/>
      <dgm:t>
        <a:bodyPr/>
        <a:lstStyle/>
        <a:p>
          <a:r>
            <a:rPr lang="en-GB"/>
            <a:t>Governing Bodies: </a:t>
          </a:r>
          <a:endParaRPr lang="en-US"/>
        </a:p>
      </dgm:t>
    </dgm:pt>
    <dgm:pt modelId="{F582508E-2E7B-4FFF-ABB8-CCA451E6AB76}" type="parTrans" cxnId="{1F3AAD16-8512-4489-878E-4F4F9C9D47A9}">
      <dgm:prSet/>
      <dgm:spPr/>
      <dgm:t>
        <a:bodyPr/>
        <a:lstStyle/>
        <a:p>
          <a:endParaRPr lang="en-US"/>
        </a:p>
      </dgm:t>
    </dgm:pt>
    <dgm:pt modelId="{A21C4D7C-3162-4751-8746-8BC842984A0A}" type="sibTrans" cxnId="{1F3AAD16-8512-4489-878E-4F4F9C9D47A9}">
      <dgm:prSet/>
      <dgm:spPr/>
      <dgm:t>
        <a:bodyPr/>
        <a:lstStyle/>
        <a:p>
          <a:endParaRPr lang="en-US"/>
        </a:p>
      </dgm:t>
    </dgm:pt>
    <dgm:pt modelId="{FE96F7FE-EDCE-4908-96A5-5A0AB89230BD}">
      <dgm:prSet/>
      <dgm:spPr/>
      <dgm:t>
        <a:bodyPr/>
        <a:lstStyle/>
        <a:p>
          <a:r>
            <a:rPr lang="en-GB"/>
            <a:t>make sure the school or college has safeguarding protection policies and procedures</a:t>
          </a:r>
          <a:endParaRPr lang="en-US"/>
        </a:p>
      </dgm:t>
    </dgm:pt>
    <dgm:pt modelId="{43B2EA08-C2E5-464E-B5F5-654EEEF58FF1}" type="parTrans" cxnId="{82D646F4-E099-407B-96E6-8C55E8C52D01}">
      <dgm:prSet/>
      <dgm:spPr/>
      <dgm:t>
        <a:bodyPr/>
        <a:lstStyle/>
        <a:p>
          <a:endParaRPr lang="en-US"/>
        </a:p>
      </dgm:t>
    </dgm:pt>
    <dgm:pt modelId="{A28B4B4C-84DC-4275-9B32-997EC368E4A7}" type="sibTrans" cxnId="{82D646F4-E099-407B-96E6-8C55E8C52D01}">
      <dgm:prSet/>
      <dgm:spPr/>
      <dgm:t>
        <a:bodyPr/>
        <a:lstStyle/>
        <a:p>
          <a:endParaRPr lang="en-US"/>
        </a:p>
      </dgm:t>
    </dgm:pt>
    <dgm:pt modelId="{3BC5559B-84D6-42EF-B4E0-E1C1D0B36403}">
      <dgm:prSet/>
      <dgm:spPr/>
      <dgm:t>
        <a:bodyPr/>
        <a:lstStyle/>
        <a:p>
          <a:r>
            <a:rPr lang="en-GB"/>
            <a:t>make sure all head teachers, teachers and other staff have up-to-date training</a:t>
          </a:r>
          <a:endParaRPr lang="en-US"/>
        </a:p>
      </dgm:t>
    </dgm:pt>
    <dgm:pt modelId="{899D45FF-F709-4AC6-AE77-E5DA1B573665}" type="parTrans" cxnId="{CC83F349-3FB4-4FF8-8B80-88CD5B83F555}">
      <dgm:prSet/>
      <dgm:spPr/>
      <dgm:t>
        <a:bodyPr/>
        <a:lstStyle/>
        <a:p>
          <a:endParaRPr lang="en-US"/>
        </a:p>
      </dgm:t>
    </dgm:pt>
    <dgm:pt modelId="{03C61919-65A5-49FE-96C3-71945DFF7A51}" type="sibTrans" cxnId="{CC83F349-3FB4-4FF8-8B80-88CD5B83F555}">
      <dgm:prSet/>
      <dgm:spPr/>
      <dgm:t>
        <a:bodyPr/>
        <a:lstStyle/>
        <a:p>
          <a:endParaRPr lang="en-US"/>
        </a:p>
      </dgm:t>
    </dgm:pt>
    <dgm:pt modelId="{12BC7DE1-74E0-400B-98A3-5AC280E98AE3}">
      <dgm:prSet/>
      <dgm:spPr/>
      <dgm:t>
        <a:bodyPr/>
        <a:lstStyle/>
        <a:p>
          <a:r>
            <a:rPr lang="en-GB"/>
            <a:t>Head Teacher</a:t>
          </a:r>
          <a:endParaRPr lang="en-US"/>
        </a:p>
      </dgm:t>
    </dgm:pt>
    <dgm:pt modelId="{BEA292A0-407F-438C-806E-CA33BEE282C9}" type="parTrans" cxnId="{2613FEA3-0E4B-4879-86B4-DF5D031BCA51}">
      <dgm:prSet/>
      <dgm:spPr/>
      <dgm:t>
        <a:bodyPr/>
        <a:lstStyle/>
        <a:p>
          <a:endParaRPr lang="en-US"/>
        </a:p>
      </dgm:t>
    </dgm:pt>
    <dgm:pt modelId="{65D60D7E-CAF9-4D48-B6DE-ECF77E723447}" type="sibTrans" cxnId="{2613FEA3-0E4B-4879-86B4-DF5D031BCA51}">
      <dgm:prSet/>
      <dgm:spPr/>
      <dgm:t>
        <a:bodyPr/>
        <a:lstStyle/>
        <a:p>
          <a:endParaRPr lang="en-US"/>
        </a:p>
      </dgm:t>
    </dgm:pt>
    <dgm:pt modelId="{1879FF13-4952-4262-9C7D-2A933D92A015}">
      <dgm:prSet/>
      <dgm:spPr/>
      <dgm:t>
        <a:bodyPr/>
        <a:lstStyle/>
        <a:p>
          <a:r>
            <a:rPr lang="en-GB"/>
            <a:t>follow the safeguarding protection policies and procedures</a:t>
          </a:r>
          <a:endParaRPr lang="en-US"/>
        </a:p>
      </dgm:t>
    </dgm:pt>
    <dgm:pt modelId="{BAEA048B-7984-44E9-83DA-52924D8347AC}" type="parTrans" cxnId="{0CAD0602-94DC-426C-985B-90852C42C331}">
      <dgm:prSet/>
      <dgm:spPr/>
      <dgm:t>
        <a:bodyPr/>
        <a:lstStyle/>
        <a:p>
          <a:endParaRPr lang="en-US"/>
        </a:p>
      </dgm:t>
    </dgm:pt>
    <dgm:pt modelId="{22D8D86E-3A09-4945-A8A2-239513840C7F}" type="sibTrans" cxnId="{0CAD0602-94DC-426C-985B-90852C42C331}">
      <dgm:prSet/>
      <dgm:spPr/>
      <dgm:t>
        <a:bodyPr/>
        <a:lstStyle/>
        <a:p>
          <a:endParaRPr lang="en-US"/>
        </a:p>
      </dgm:t>
    </dgm:pt>
    <dgm:pt modelId="{7BA3231F-9866-48B4-A296-80655A323F53}">
      <dgm:prSet/>
      <dgm:spPr/>
      <dgm:t>
        <a:bodyPr/>
        <a:lstStyle/>
        <a:p>
          <a:r>
            <a:rPr lang="en-GB"/>
            <a:t>know who the schools DSP is and how to contact them. </a:t>
          </a:r>
          <a:endParaRPr lang="en-US"/>
        </a:p>
      </dgm:t>
    </dgm:pt>
    <dgm:pt modelId="{EE267F53-564C-4968-95F2-3C4BB1017FB8}" type="parTrans" cxnId="{7F692011-B540-49D2-BCFF-6ABDABE5B4CE}">
      <dgm:prSet/>
      <dgm:spPr/>
      <dgm:t>
        <a:bodyPr/>
        <a:lstStyle/>
        <a:p>
          <a:endParaRPr lang="en-US"/>
        </a:p>
      </dgm:t>
    </dgm:pt>
    <dgm:pt modelId="{C0FC1FDB-4889-4218-9230-5F8C6452695A}" type="sibTrans" cxnId="{7F692011-B540-49D2-BCFF-6ABDABE5B4CE}">
      <dgm:prSet/>
      <dgm:spPr/>
      <dgm:t>
        <a:bodyPr/>
        <a:lstStyle/>
        <a:p>
          <a:endParaRPr lang="en-US"/>
        </a:p>
      </dgm:t>
    </dgm:pt>
    <dgm:pt modelId="{65983BAA-F591-4F59-A8F6-54DBD84F143D}">
      <dgm:prSet/>
      <dgm:spPr/>
      <dgm:t>
        <a:bodyPr/>
        <a:lstStyle/>
        <a:p>
          <a:r>
            <a:rPr lang="en-GB"/>
            <a:t>Designated Safeguarding Person (DSP)</a:t>
          </a:r>
          <a:endParaRPr lang="en-US"/>
        </a:p>
      </dgm:t>
    </dgm:pt>
    <dgm:pt modelId="{91E30607-09E0-4005-A942-D3C35C0736F6}" type="parTrans" cxnId="{92938FE9-B452-404B-AF55-5A9E24D9E678}">
      <dgm:prSet/>
      <dgm:spPr/>
      <dgm:t>
        <a:bodyPr/>
        <a:lstStyle/>
        <a:p>
          <a:endParaRPr lang="en-US"/>
        </a:p>
      </dgm:t>
    </dgm:pt>
    <dgm:pt modelId="{F6E56F2D-FDD3-41E3-9CE2-776B95D94310}" type="sibTrans" cxnId="{92938FE9-B452-404B-AF55-5A9E24D9E678}">
      <dgm:prSet/>
      <dgm:spPr/>
      <dgm:t>
        <a:bodyPr/>
        <a:lstStyle/>
        <a:p>
          <a:endParaRPr lang="en-US"/>
        </a:p>
      </dgm:t>
    </dgm:pt>
    <dgm:pt modelId="{B7D0A5D7-8A16-4B99-9F62-AE35CB464235}">
      <dgm:prSet/>
      <dgm:spPr/>
      <dgm:t>
        <a:bodyPr/>
        <a:lstStyle/>
        <a:p>
          <a:r>
            <a:rPr lang="en-GB"/>
            <a:t>be a senior member of staff, able to make decisions or take action</a:t>
          </a:r>
          <a:endParaRPr lang="en-US"/>
        </a:p>
      </dgm:t>
    </dgm:pt>
    <dgm:pt modelId="{D46DDD2F-14F5-4CB2-8F19-DDF5BB2DAC83}" type="parTrans" cxnId="{332E9129-BA16-4082-9045-BD4996D9DEB6}">
      <dgm:prSet/>
      <dgm:spPr/>
      <dgm:t>
        <a:bodyPr/>
        <a:lstStyle/>
        <a:p>
          <a:endParaRPr lang="en-US"/>
        </a:p>
      </dgm:t>
    </dgm:pt>
    <dgm:pt modelId="{170BE071-C7D2-4ADE-8705-D5248C19BDC7}" type="sibTrans" cxnId="{332E9129-BA16-4082-9045-BD4996D9DEB6}">
      <dgm:prSet/>
      <dgm:spPr/>
      <dgm:t>
        <a:bodyPr/>
        <a:lstStyle/>
        <a:p>
          <a:endParaRPr lang="en-US"/>
        </a:p>
      </dgm:t>
    </dgm:pt>
    <dgm:pt modelId="{0A15D3E0-C78F-4CAB-B3C9-8D434C56CCE3}">
      <dgm:prSet/>
      <dgm:spPr/>
      <dgm:t>
        <a:bodyPr/>
        <a:lstStyle/>
        <a:p>
          <a:r>
            <a:rPr lang="en-GB" dirty="0"/>
            <a:t>know how to recognise the signs of abuse, neglect and harm, including online abuse</a:t>
          </a:r>
          <a:endParaRPr lang="en-US" dirty="0"/>
        </a:p>
      </dgm:t>
    </dgm:pt>
    <dgm:pt modelId="{8E7A0306-3A2F-4EFA-99EB-B73BFCD45973}" type="parTrans" cxnId="{39B80494-DB2B-476B-87CE-AE21D27E35E4}">
      <dgm:prSet/>
      <dgm:spPr/>
      <dgm:t>
        <a:bodyPr/>
        <a:lstStyle/>
        <a:p>
          <a:endParaRPr lang="en-US"/>
        </a:p>
      </dgm:t>
    </dgm:pt>
    <dgm:pt modelId="{2D8C10F1-0067-427C-B60F-81BCA98678E4}" type="sibTrans" cxnId="{39B80494-DB2B-476B-87CE-AE21D27E35E4}">
      <dgm:prSet/>
      <dgm:spPr/>
      <dgm:t>
        <a:bodyPr/>
        <a:lstStyle/>
        <a:p>
          <a:endParaRPr lang="en-US"/>
        </a:p>
      </dgm:t>
    </dgm:pt>
    <dgm:pt modelId="{CBCFD33F-94AC-4EF5-AAB1-822A032A1CED}">
      <dgm:prSet/>
      <dgm:spPr/>
      <dgm:t>
        <a:bodyPr/>
        <a:lstStyle/>
        <a:p>
          <a:r>
            <a:rPr lang="en-GB"/>
            <a:t>know how to report concerns to the local authority or the police</a:t>
          </a:r>
          <a:endParaRPr lang="en-US"/>
        </a:p>
      </dgm:t>
    </dgm:pt>
    <dgm:pt modelId="{27E72C5F-3178-457A-8135-515D0144D708}" type="parTrans" cxnId="{CC5D59F6-DCE2-482F-A363-F709019B2847}">
      <dgm:prSet/>
      <dgm:spPr/>
      <dgm:t>
        <a:bodyPr/>
        <a:lstStyle/>
        <a:p>
          <a:endParaRPr lang="en-US"/>
        </a:p>
      </dgm:t>
    </dgm:pt>
    <dgm:pt modelId="{D26CEAAB-4D58-4739-AE98-A3A6E6E247D9}" type="sibTrans" cxnId="{CC5D59F6-DCE2-482F-A363-F709019B2847}">
      <dgm:prSet/>
      <dgm:spPr/>
      <dgm:t>
        <a:bodyPr/>
        <a:lstStyle/>
        <a:p>
          <a:endParaRPr lang="en-US"/>
        </a:p>
      </dgm:t>
    </dgm:pt>
    <dgm:pt modelId="{5B42CBD3-F324-48BB-86DF-789CF889063E}" type="pres">
      <dgm:prSet presAssocID="{33661601-FA62-44CB-B76D-3D2BC63FFCEF}" presName="linear" presStyleCnt="0">
        <dgm:presLayoutVars>
          <dgm:animLvl val="lvl"/>
          <dgm:resizeHandles val="exact"/>
        </dgm:presLayoutVars>
      </dgm:prSet>
      <dgm:spPr/>
    </dgm:pt>
    <dgm:pt modelId="{18B1939A-599D-4806-8087-786CE06F30CD}" type="pres">
      <dgm:prSet presAssocID="{17E9731C-43A6-471B-854F-604F1A21764D}" presName="parentText" presStyleLbl="node1" presStyleIdx="0" presStyleCnt="4">
        <dgm:presLayoutVars>
          <dgm:chMax val="0"/>
          <dgm:bulletEnabled val="1"/>
        </dgm:presLayoutVars>
      </dgm:prSet>
      <dgm:spPr/>
    </dgm:pt>
    <dgm:pt modelId="{1D4C0FD1-F52E-4692-A7B3-84D7D5FFE396}" type="pres">
      <dgm:prSet presAssocID="{17E9731C-43A6-471B-854F-604F1A21764D}" presName="childText" presStyleLbl="revTx" presStyleIdx="0" presStyleCnt="4">
        <dgm:presLayoutVars>
          <dgm:bulletEnabled val="1"/>
        </dgm:presLayoutVars>
      </dgm:prSet>
      <dgm:spPr/>
    </dgm:pt>
    <dgm:pt modelId="{CC54C220-0C70-4C6B-B5C2-F8FD28C580E5}" type="pres">
      <dgm:prSet presAssocID="{ED053C5E-6EE5-474C-A254-9F851FCC437C}" presName="parentText" presStyleLbl="node1" presStyleIdx="1" presStyleCnt="4">
        <dgm:presLayoutVars>
          <dgm:chMax val="0"/>
          <dgm:bulletEnabled val="1"/>
        </dgm:presLayoutVars>
      </dgm:prSet>
      <dgm:spPr/>
    </dgm:pt>
    <dgm:pt modelId="{98A8F1CD-50F7-47AF-8CF1-32CF1160202A}" type="pres">
      <dgm:prSet presAssocID="{ED053C5E-6EE5-474C-A254-9F851FCC437C}" presName="childText" presStyleLbl="revTx" presStyleIdx="1" presStyleCnt="4">
        <dgm:presLayoutVars>
          <dgm:bulletEnabled val="1"/>
        </dgm:presLayoutVars>
      </dgm:prSet>
      <dgm:spPr/>
    </dgm:pt>
    <dgm:pt modelId="{93205E28-260E-493E-B50B-585D98824A0D}" type="pres">
      <dgm:prSet presAssocID="{12BC7DE1-74E0-400B-98A3-5AC280E98AE3}" presName="parentText" presStyleLbl="node1" presStyleIdx="2" presStyleCnt="4">
        <dgm:presLayoutVars>
          <dgm:chMax val="0"/>
          <dgm:bulletEnabled val="1"/>
        </dgm:presLayoutVars>
      </dgm:prSet>
      <dgm:spPr/>
    </dgm:pt>
    <dgm:pt modelId="{3F220EDB-B61F-4FD0-B618-F53E80EAF899}" type="pres">
      <dgm:prSet presAssocID="{12BC7DE1-74E0-400B-98A3-5AC280E98AE3}" presName="childText" presStyleLbl="revTx" presStyleIdx="2" presStyleCnt="4">
        <dgm:presLayoutVars>
          <dgm:bulletEnabled val="1"/>
        </dgm:presLayoutVars>
      </dgm:prSet>
      <dgm:spPr/>
    </dgm:pt>
    <dgm:pt modelId="{94987A73-9871-46EF-B6E6-4DC91E7E37FD}" type="pres">
      <dgm:prSet presAssocID="{65983BAA-F591-4F59-A8F6-54DBD84F143D}" presName="parentText" presStyleLbl="node1" presStyleIdx="3" presStyleCnt="4">
        <dgm:presLayoutVars>
          <dgm:chMax val="0"/>
          <dgm:bulletEnabled val="1"/>
        </dgm:presLayoutVars>
      </dgm:prSet>
      <dgm:spPr/>
    </dgm:pt>
    <dgm:pt modelId="{525D29FD-6647-4345-9A57-F3D898807E3E}" type="pres">
      <dgm:prSet presAssocID="{65983BAA-F591-4F59-A8F6-54DBD84F143D}" presName="childText" presStyleLbl="revTx" presStyleIdx="3" presStyleCnt="4">
        <dgm:presLayoutVars>
          <dgm:bulletEnabled val="1"/>
        </dgm:presLayoutVars>
      </dgm:prSet>
      <dgm:spPr/>
    </dgm:pt>
  </dgm:ptLst>
  <dgm:cxnLst>
    <dgm:cxn modelId="{0CAD0602-94DC-426C-985B-90852C42C331}" srcId="{12BC7DE1-74E0-400B-98A3-5AC280E98AE3}" destId="{1879FF13-4952-4262-9C7D-2A933D92A015}" srcOrd="0" destOrd="0" parTransId="{BAEA048B-7984-44E9-83DA-52924D8347AC}" sibTransId="{22D8D86E-3A09-4945-A8A2-239513840C7F}"/>
    <dgm:cxn modelId="{A35B140A-A506-4226-A166-C8D5C24501E2}" type="presOf" srcId="{B7D0A5D7-8A16-4B99-9F62-AE35CB464235}" destId="{525D29FD-6647-4345-9A57-F3D898807E3E}" srcOrd="0" destOrd="0" presId="urn:microsoft.com/office/officeart/2005/8/layout/vList2"/>
    <dgm:cxn modelId="{CAFC780C-40DC-4EB1-ADEC-EA2522970B1E}" srcId="{17E9731C-43A6-471B-854F-604F1A21764D}" destId="{4DBA9296-8524-49CF-B54B-8E47ABD3B7ED}" srcOrd="1" destOrd="0" parTransId="{772B3483-30A1-45E4-BBEC-51DFC367FE20}" sibTransId="{C03EA1DE-140A-4E6D-B299-3E5323139FF1}"/>
    <dgm:cxn modelId="{7F692011-B540-49D2-BCFF-6ABDABE5B4CE}" srcId="{12BC7DE1-74E0-400B-98A3-5AC280E98AE3}" destId="{7BA3231F-9866-48B4-A296-80655A323F53}" srcOrd="1" destOrd="0" parTransId="{EE267F53-564C-4968-95F2-3C4BB1017FB8}" sibTransId="{C0FC1FDB-4889-4218-9230-5F8C6452695A}"/>
    <dgm:cxn modelId="{1F3AAD16-8512-4489-878E-4F4F9C9D47A9}" srcId="{33661601-FA62-44CB-B76D-3D2BC63FFCEF}" destId="{ED053C5E-6EE5-474C-A254-9F851FCC437C}" srcOrd="1" destOrd="0" parTransId="{F582508E-2E7B-4FFF-ABB8-CCA451E6AB76}" sibTransId="{A21C4D7C-3162-4751-8746-8BC842984A0A}"/>
    <dgm:cxn modelId="{25A44B21-C64E-4FDA-9D86-563187D692AC}" type="presOf" srcId="{FE96F7FE-EDCE-4908-96A5-5A0AB89230BD}" destId="{98A8F1CD-50F7-47AF-8CF1-32CF1160202A}" srcOrd="0" destOrd="0" presId="urn:microsoft.com/office/officeart/2005/8/layout/vList2"/>
    <dgm:cxn modelId="{332E9129-BA16-4082-9045-BD4996D9DEB6}" srcId="{65983BAA-F591-4F59-A8F6-54DBD84F143D}" destId="{B7D0A5D7-8A16-4B99-9F62-AE35CB464235}" srcOrd="0" destOrd="0" parTransId="{D46DDD2F-14F5-4CB2-8F19-DDF5BB2DAC83}" sibTransId="{170BE071-C7D2-4ADE-8705-D5248C19BDC7}"/>
    <dgm:cxn modelId="{40E8052D-A0CD-4184-8E50-0F8AFEF37AF4}" srcId="{33661601-FA62-44CB-B76D-3D2BC63FFCEF}" destId="{17E9731C-43A6-471B-854F-604F1A21764D}" srcOrd="0" destOrd="0" parTransId="{84C36E5A-58DA-4D25-8187-28C557148E0C}" sibTransId="{B70CD860-4B8F-4393-A7BB-1A91F1A0B9F1}"/>
    <dgm:cxn modelId="{AC95452E-AB8F-419C-B1AC-87AEDFF12FD7}" type="presOf" srcId="{CBCFD33F-94AC-4EF5-AAB1-822A032A1CED}" destId="{525D29FD-6647-4345-9A57-F3D898807E3E}" srcOrd="0" destOrd="2" presId="urn:microsoft.com/office/officeart/2005/8/layout/vList2"/>
    <dgm:cxn modelId="{ADC6AE43-3E31-47CA-ACF7-2C047AACCFAA}" type="presOf" srcId="{65983BAA-F591-4F59-A8F6-54DBD84F143D}" destId="{94987A73-9871-46EF-B6E6-4DC91E7E37FD}" srcOrd="0" destOrd="0" presId="urn:microsoft.com/office/officeart/2005/8/layout/vList2"/>
    <dgm:cxn modelId="{A9CFDF66-0571-4535-BBF7-CB8F1818CC4E}" type="presOf" srcId="{33661601-FA62-44CB-B76D-3D2BC63FFCEF}" destId="{5B42CBD3-F324-48BB-86DF-789CF889063E}" srcOrd="0" destOrd="0" presId="urn:microsoft.com/office/officeart/2005/8/layout/vList2"/>
    <dgm:cxn modelId="{CC83F349-3FB4-4FF8-8B80-88CD5B83F555}" srcId="{ED053C5E-6EE5-474C-A254-9F851FCC437C}" destId="{3BC5559B-84D6-42EF-B4E0-E1C1D0B36403}" srcOrd="1" destOrd="0" parTransId="{899D45FF-F709-4AC6-AE77-E5DA1B573665}" sibTransId="{03C61919-65A5-49FE-96C3-71945DFF7A51}"/>
    <dgm:cxn modelId="{D47ECD6F-6926-4FC4-BB8F-15FECD98C3AA}" type="presOf" srcId="{27B3770F-324B-44D5-868F-69D7F40B312E}" destId="{1D4C0FD1-F52E-4692-A7B3-84D7D5FFE396}" srcOrd="0" destOrd="0" presId="urn:microsoft.com/office/officeart/2005/8/layout/vList2"/>
    <dgm:cxn modelId="{F8D5B975-C9D3-4386-8046-116F3A3C2CA8}" type="presOf" srcId="{4DBA9296-8524-49CF-B54B-8E47ABD3B7ED}" destId="{1D4C0FD1-F52E-4692-A7B3-84D7D5FFE396}" srcOrd="0" destOrd="1" presId="urn:microsoft.com/office/officeart/2005/8/layout/vList2"/>
    <dgm:cxn modelId="{19325193-2C9F-4D20-91A0-D5321F049F16}" type="presOf" srcId="{3BC5559B-84D6-42EF-B4E0-E1C1D0B36403}" destId="{98A8F1CD-50F7-47AF-8CF1-32CF1160202A}" srcOrd="0" destOrd="1" presId="urn:microsoft.com/office/officeart/2005/8/layout/vList2"/>
    <dgm:cxn modelId="{39B80494-DB2B-476B-87CE-AE21D27E35E4}" srcId="{65983BAA-F591-4F59-A8F6-54DBD84F143D}" destId="{0A15D3E0-C78F-4CAB-B3C9-8D434C56CCE3}" srcOrd="1" destOrd="0" parTransId="{8E7A0306-3A2F-4EFA-99EB-B73BFCD45973}" sibTransId="{2D8C10F1-0067-427C-B60F-81BCA98678E4}"/>
    <dgm:cxn modelId="{AC163E9A-25E9-4725-A29F-10E37F39284E}" type="presOf" srcId="{12BC7DE1-74E0-400B-98A3-5AC280E98AE3}" destId="{93205E28-260E-493E-B50B-585D98824A0D}" srcOrd="0" destOrd="0" presId="urn:microsoft.com/office/officeart/2005/8/layout/vList2"/>
    <dgm:cxn modelId="{DFFCB99B-1DA7-4B16-9A40-EE6B5413DD17}" type="presOf" srcId="{17E9731C-43A6-471B-854F-604F1A21764D}" destId="{18B1939A-599D-4806-8087-786CE06F30CD}" srcOrd="0" destOrd="0" presId="urn:microsoft.com/office/officeart/2005/8/layout/vList2"/>
    <dgm:cxn modelId="{2613FEA3-0E4B-4879-86B4-DF5D031BCA51}" srcId="{33661601-FA62-44CB-B76D-3D2BC63FFCEF}" destId="{12BC7DE1-74E0-400B-98A3-5AC280E98AE3}" srcOrd="2" destOrd="0" parTransId="{BEA292A0-407F-438C-806E-CA33BEE282C9}" sibTransId="{65D60D7E-CAF9-4D48-B6DE-ECF77E723447}"/>
    <dgm:cxn modelId="{6AB785B8-E42A-4076-85E2-095709D6E552}" type="presOf" srcId="{7BA3231F-9866-48B4-A296-80655A323F53}" destId="{3F220EDB-B61F-4FD0-B618-F53E80EAF899}" srcOrd="0" destOrd="1" presId="urn:microsoft.com/office/officeart/2005/8/layout/vList2"/>
    <dgm:cxn modelId="{08D6A6C4-0ADE-40C5-A7A8-D5FD68E4CF4E}" type="presOf" srcId="{ED053C5E-6EE5-474C-A254-9F851FCC437C}" destId="{CC54C220-0C70-4C6B-B5C2-F8FD28C580E5}" srcOrd="0" destOrd="0" presId="urn:microsoft.com/office/officeart/2005/8/layout/vList2"/>
    <dgm:cxn modelId="{9E2C38C5-0196-4157-86FE-2CED0169D23E}" type="presOf" srcId="{1879FF13-4952-4262-9C7D-2A933D92A015}" destId="{3F220EDB-B61F-4FD0-B618-F53E80EAF899}" srcOrd="0" destOrd="0" presId="urn:microsoft.com/office/officeart/2005/8/layout/vList2"/>
    <dgm:cxn modelId="{F645B4CF-07BC-4691-94B2-7F865A29A026}" srcId="{17E9731C-43A6-471B-854F-604F1A21764D}" destId="{27B3770F-324B-44D5-868F-69D7F40B312E}" srcOrd="0" destOrd="0" parTransId="{A0624CCE-077D-429F-8585-191B43DC7C9D}" sibTransId="{A50469C3-B74B-4481-9078-674AAC6096C0}"/>
    <dgm:cxn modelId="{92938FE9-B452-404B-AF55-5A9E24D9E678}" srcId="{33661601-FA62-44CB-B76D-3D2BC63FFCEF}" destId="{65983BAA-F591-4F59-A8F6-54DBD84F143D}" srcOrd="3" destOrd="0" parTransId="{91E30607-09E0-4005-A942-D3C35C0736F6}" sibTransId="{F6E56F2D-FDD3-41E3-9CE2-776B95D94310}"/>
    <dgm:cxn modelId="{82D646F4-E099-407B-96E6-8C55E8C52D01}" srcId="{ED053C5E-6EE5-474C-A254-9F851FCC437C}" destId="{FE96F7FE-EDCE-4908-96A5-5A0AB89230BD}" srcOrd="0" destOrd="0" parTransId="{43B2EA08-C2E5-464E-B5F5-654EEEF58FF1}" sibTransId="{A28B4B4C-84DC-4275-9B32-997EC368E4A7}"/>
    <dgm:cxn modelId="{CC5D59F6-DCE2-482F-A363-F709019B2847}" srcId="{65983BAA-F591-4F59-A8F6-54DBD84F143D}" destId="{CBCFD33F-94AC-4EF5-AAB1-822A032A1CED}" srcOrd="2" destOrd="0" parTransId="{27E72C5F-3178-457A-8135-515D0144D708}" sibTransId="{D26CEAAB-4D58-4739-AE98-A3A6E6E247D9}"/>
    <dgm:cxn modelId="{14A65AF7-CC09-4548-B21F-D47FFA269D9B}" type="presOf" srcId="{0A15D3E0-C78F-4CAB-B3C9-8D434C56CCE3}" destId="{525D29FD-6647-4345-9A57-F3D898807E3E}" srcOrd="0" destOrd="1" presId="urn:microsoft.com/office/officeart/2005/8/layout/vList2"/>
    <dgm:cxn modelId="{4E367CCB-2B35-4447-9E57-8FB0FA5A15F9}" type="presParOf" srcId="{5B42CBD3-F324-48BB-86DF-789CF889063E}" destId="{18B1939A-599D-4806-8087-786CE06F30CD}" srcOrd="0" destOrd="0" presId="urn:microsoft.com/office/officeart/2005/8/layout/vList2"/>
    <dgm:cxn modelId="{9D4FA5A4-528E-4EFF-9E52-8D057939105B}" type="presParOf" srcId="{5B42CBD3-F324-48BB-86DF-789CF889063E}" destId="{1D4C0FD1-F52E-4692-A7B3-84D7D5FFE396}" srcOrd="1" destOrd="0" presId="urn:microsoft.com/office/officeart/2005/8/layout/vList2"/>
    <dgm:cxn modelId="{825EE640-FFC7-4240-A234-1A48087056C0}" type="presParOf" srcId="{5B42CBD3-F324-48BB-86DF-789CF889063E}" destId="{CC54C220-0C70-4C6B-B5C2-F8FD28C580E5}" srcOrd="2" destOrd="0" presId="urn:microsoft.com/office/officeart/2005/8/layout/vList2"/>
    <dgm:cxn modelId="{78E11CB6-1A39-47D4-8B64-C655E4C38FC0}" type="presParOf" srcId="{5B42CBD3-F324-48BB-86DF-789CF889063E}" destId="{98A8F1CD-50F7-47AF-8CF1-32CF1160202A}" srcOrd="3" destOrd="0" presId="urn:microsoft.com/office/officeart/2005/8/layout/vList2"/>
    <dgm:cxn modelId="{1A042B00-F14B-4463-924A-EA562E097FA0}" type="presParOf" srcId="{5B42CBD3-F324-48BB-86DF-789CF889063E}" destId="{93205E28-260E-493E-B50B-585D98824A0D}" srcOrd="4" destOrd="0" presId="urn:microsoft.com/office/officeart/2005/8/layout/vList2"/>
    <dgm:cxn modelId="{A3D06B2D-9F56-413E-AD92-E57D18F970E3}" type="presParOf" srcId="{5B42CBD3-F324-48BB-86DF-789CF889063E}" destId="{3F220EDB-B61F-4FD0-B618-F53E80EAF899}" srcOrd="5" destOrd="0" presId="urn:microsoft.com/office/officeart/2005/8/layout/vList2"/>
    <dgm:cxn modelId="{874EF700-8D24-4D55-9089-D1F05F6AC2BE}" type="presParOf" srcId="{5B42CBD3-F324-48BB-86DF-789CF889063E}" destId="{94987A73-9871-46EF-B6E6-4DC91E7E37FD}" srcOrd="6" destOrd="0" presId="urn:microsoft.com/office/officeart/2005/8/layout/vList2"/>
    <dgm:cxn modelId="{A755ED12-BA81-46C3-9245-1D53C15FBFD4}" type="presParOf" srcId="{5B42CBD3-F324-48BB-86DF-789CF889063E}" destId="{525D29FD-6647-4345-9A57-F3D898807E3E}" srcOrd="7"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0406B9C-9267-488A-B76B-8A79B8385A4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BC5CD8E-8168-434F-A54F-CF4221B65444}">
      <dgm:prSet/>
      <dgm:spPr/>
      <dgm:t>
        <a:bodyPr/>
        <a:lstStyle/>
        <a:p>
          <a:r>
            <a:rPr lang="en-GB"/>
            <a:t>The National Institute for Health and Care Research report there are a variety of reasons why children do not report ill mental health or seek intervention.</a:t>
          </a:r>
          <a:endParaRPr lang="en-US"/>
        </a:p>
      </dgm:t>
    </dgm:pt>
    <dgm:pt modelId="{87414118-E347-41D3-BB61-D058FB68C835}" type="parTrans" cxnId="{36F0137C-87CA-44FE-B57A-53B10C5F5BD4}">
      <dgm:prSet/>
      <dgm:spPr/>
      <dgm:t>
        <a:bodyPr/>
        <a:lstStyle/>
        <a:p>
          <a:endParaRPr lang="en-US"/>
        </a:p>
      </dgm:t>
    </dgm:pt>
    <dgm:pt modelId="{7A3A08C4-D3EE-41DD-ADF5-D291CF1EEA75}" type="sibTrans" cxnId="{36F0137C-87CA-44FE-B57A-53B10C5F5BD4}">
      <dgm:prSet/>
      <dgm:spPr/>
      <dgm:t>
        <a:bodyPr/>
        <a:lstStyle/>
        <a:p>
          <a:endParaRPr lang="en-US"/>
        </a:p>
      </dgm:t>
    </dgm:pt>
    <dgm:pt modelId="{7FF67E37-1A46-461B-8805-5F065B5033EB}">
      <dgm:prSet/>
      <dgm:spPr/>
      <dgm:t>
        <a:bodyPr/>
        <a:lstStyle/>
        <a:p>
          <a:r>
            <a:rPr lang="en-GB"/>
            <a:t>Understanding the problem </a:t>
          </a:r>
          <a:endParaRPr lang="en-US"/>
        </a:p>
      </dgm:t>
    </dgm:pt>
    <dgm:pt modelId="{E5DC0577-07BD-40C3-868F-E5DEFA76819D}" type="parTrans" cxnId="{B9D0C04E-6F03-4FA7-8DB5-A7568F3DBBC0}">
      <dgm:prSet/>
      <dgm:spPr/>
      <dgm:t>
        <a:bodyPr/>
        <a:lstStyle/>
        <a:p>
          <a:endParaRPr lang="en-US"/>
        </a:p>
      </dgm:t>
    </dgm:pt>
    <dgm:pt modelId="{FDB4E77F-359F-40E7-8B43-E3ECE7AFB1CE}" type="sibTrans" cxnId="{B9D0C04E-6F03-4FA7-8DB5-A7568F3DBBC0}">
      <dgm:prSet/>
      <dgm:spPr/>
      <dgm:t>
        <a:bodyPr/>
        <a:lstStyle/>
        <a:p>
          <a:endParaRPr lang="en-US"/>
        </a:p>
      </dgm:t>
    </dgm:pt>
    <dgm:pt modelId="{E912A11D-AF7C-4B85-8699-427EF9B38D96}">
      <dgm:prSet/>
      <dgm:spPr/>
      <dgm:t>
        <a:bodyPr/>
        <a:lstStyle/>
        <a:p>
          <a:r>
            <a:rPr lang="en-GB"/>
            <a:t>Revealing their feelings</a:t>
          </a:r>
          <a:endParaRPr lang="en-US"/>
        </a:p>
      </dgm:t>
    </dgm:pt>
    <dgm:pt modelId="{BE5BDFF4-FE18-402E-BCA4-58E3308732EE}" type="parTrans" cxnId="{97951025-1EE3-4AA9-9B02-1BAD58587F70}">
      <dgm:prSet/>
      <dgm:spPr/>
      <dgm:t>
        <a:bodyPr/>
        <a:lstStyle/>
        <a:p>
          <a:endParaRPr lang="en-US"/>
        </a:p>
      </dgm:t>
    </dgm:pt>
    <dgm:pt modelId="{35A32E28-893C-4DDC-88E7-767B62D9A1A3}" type="sibTrans" cxnId="{97951025-1EE3-4AA9-9B02-1BAD58587F70}">
      <dgm:prSet/>
      <dgm:spPr/>
      <dgm:t>
        <a:bodyPr/>
        <a:lstStyle/>
        <a:p>
          <a:endParaRPr lang="en-US"/>
        </a:p>
      </dgm:t>
    </dgm:pt>
    <dgm:pt modelId="{222D1BCC-EAA2-4D86-92E1-A1A23C3F3EE7}">
      <dgm:prSet/>
      <dgm:spPr/>
      <dgm:t>
        <a:bodyPr/>
        <a:lstStyle/>
        <a:p>
          <a:r>
            <a:rPr lang="en-GB"/>
            <a:t>Indecisions </a:t>
          </a:r>
          <a:endParaRPr lang="en-US"/>
        </a:p>
      </dgm:t>
    </dgm:pt>
    <dgm:pt modelId="{B06F9D5C-584D-44A2-9B96-4C9DA087BA37}" type="parTrans" cxnId="{4018604C-8AD9-468D-80F8-1408BD7E7B8F}">
      <dgm:prSet/>
      <dgm:spPr/>
      <dgm:t>
        <a:bodyPr/>
        <a:lstStyle/>
        <a:p>
          <a:endParaRPr lang="en-US"/>
        </a:p>
      </dgm:t>
    </dgm:pt>
    <dgm:pt modelId="{ABB7C33A-DA0A-4B66-83E2-5E41D1DD1337}" type="sibTrans" cxnId="{4018604C-8AD9-468D-80F8-1408BD7E7B8F}">
      <dgm:prSet/>
      <dgm:spPr/>
      <dgm:t>
        <a:bodyPr/>
        <a:lstStyle/>
        <a:p>
          <a:endParaRPr lang="en-US"/>
        </a:p>
      </dgm:t>
    </dgm:pt>
    <dgm:pt modelId="{93649706-7760-4CE0-842B-D22B3D37784F}">
      <dgm:prSet/>
      <dgm:spPr/>
      <dgm:t>
        <a:bodyPr/>
        <a:lstStyle/>
        <a:p>
          <a:r>
            <a:rPr lang="en-GB"/>
            <a:t>The role of others. </a:t>
          </a:r>
          <a:endParaRPr lang="en-US"/>
        </a:p>
      </dgm:t>
    </dgm:pt>
    <dgm:pt modelId="{8F300505-5034-4ADF-BE57-81B2A5DE24B6}" type="parTrans" cxnId="{D18362E2-ADF7-4E57-972A-A5E49FD50D1E}">
      <dgm:prSet/>
      <dgm:spPr/>
      <dgm:t>
        <a:bodyPr/>
        <a:lstStyle/>
        <a:p>
          <a:endParaRPr lang="en-US"/>
        </a:p>
      </dgm:t>
    </dgm:pt>
    <dgm:pt modelId="{1FC6EBCC-BBBE-45C0-88F8-E1BD8E4024DE}" type="sibTrans" cxnId="{D18362E2-ADF7-4E57-972A-A5E49FD50D1E}">
      <dgm:prSet/>
      <dgm:spPr/>
      <dgm:t>
        <a:bodyPr/>
        <a:lstStyle/>
        <a:p>
          <a:endParaRPr lang="en-US"/>
        </a:p>
      </dgm:t>
    </dgm:pt>
    <dgm:pt modelId="{4EABE61A-F724-431A-8FD8-1002E9FF5868}" type="pres">
      <dgm:prSet presAssocID="{80406B9C-9267-488A-B76B-8A79B8385A41}" presName="linear" presStyleCnt="0">
        <dgm:presLayoutVars>
          <dgm:animLvl val="lvl"/>
          <dgm:resizeHandles val="exact"/>
        </dgm:presLayoutVars>
      </dgm:prSet>
      <dgm:spPr/>
    </dgm:pt>
    <dgm:pt modelId="{0C8D6394-B039-4B2E-A95B-4F1B33FCAE46}" type="pres">
      <dgm:prSet presAssocID="{3BC5CD8E-8168-434F-A54F-CF4221B65444}" presName="parentText" presStyleLbl="node1" presStyleIdx="0" presStyleCnt="1">
        <dgm:presLayoutVars>
          <dgm:chMax val="0"/>
          <dgm:bulletEnabled val="1"/>
        </dgm:presLayoutVars>
      </dgm:prSet>
      <dgm:spPr/>
    </dgm:pt>
    <dgm:pt modelId="{696D30DB-EFAE-4D60-B3C6-7F9736155371}" type="pres">
      <dgm:prSet presAssocID="{3BC5CD8E-8168-434F-A54F-CF4221B65444}" presName="childText" presStyleLbl="revTx" presStyleIdx="0" presStyleCnt="1">
        <dgm:presLayoutVars>
          <dgm:bulletEnabled val="1"/>
        </dgm:presLayoutVars>
      </dgm:prSet>
      <dgm:spPr/>
    </dgm:pt>
  </dgm:ptLst>
  <dgm:cxnLst>
    <dgm:cxn modelId="{3AFFE50D-E1AF-4A67-A3FD-D2B76253D005}" type="presOf" srcId="{7FF67E37-1A46-461B-8805-5F065B5033EB}" destId="{696D30DB-EFAE-4D60-B3C6-7F9736155371}" srcOrd="0" destOrd="0" presId="urn:microsoft.com/office/officeart/2005/8/layout/vList2"/>
    <dgm:cxn modelId="{EA4AB60E-3282-406D-8323-251F21DAB3F8}" type="presOf" srcId="{E912A11D-AF7C-4B85-8699-427EF9B38D96}" destId="{696D30DB-EFAE-4D60-B3C6-7F9736155371}" srcOrd="0" destOrd="1" presId="urn:microsoft.com/office/officeart/2005/8/layout/vList2"/>
    <dgm:cxn modelId="{97951025-1EE3-4AA9-9B02-1BAD58587F70}" srcId="{3BC5CD8E-8168-434F-A54F-CF4221B65444}" destId="{E912A11D-AF7C-4B85-8699-427EF9B38D96}" srcOrd="1" destOrd="0" parTransId="{BE5BDFF4-FE18-402E-BCA4-58E3308732EE}" sibTransId="{35A32E28-893C-4DDC-88E7-767B62D9A1A3}"/>
    <dgm:cxn modelId="{4018604C-8AD9-468D-80F8-1408BD7E7B8F}" srcId="{3BC5CD8E-8168-434F-A54F-CF4221B65444}" destId="{222D1BCC-EAA2-4D86-92E1-A1A23C3F3EE7}" srcOrd="2" destOrd="0" parTransId="{B06F9D5C-584D-44A2-9B96-4C9DA087BA37}" sibTransId="{ABB7C33A-DA0A-4B66-83E2-5E41D1DD1337}"/>
    <dgm:cxn modelId="{B9D0C04E-6F03-4FA7-8DB5-A7568F3DBBC0}" srcId="{3BC5CD8E-8168-434F-A54F-CF4221B65444}" destId="{7FF67E37-1A46-461B-8805-5F065B5033EB}" srcOrd="0" destOrd="0" parTransId="{E5DC0577-07BD-40C3-868F-E5DEFA76819D}" sibTransId="{FDB4E77F-359F-40E7-8B43-E3ECE7AFB1CE}"/>
    <dgm:cxn modelId="{36F0137C-87CA-44FE-B57A-53B10C5F5BD4}" srcId="{80406B9C-9267-488A-B76B-8A79B8385A41}" destId="{3BC5CD8E-8168-434F-A54F-CF4221B65444}" srcOrd="0" destOrd="0" parTransId="{87414118-E347-41D3-BB61-D058FB68C835}" sibTransId="{7A3A08C4-D3EE-41DD-ADF5-D291CF1EEA75}"/>
    <dgm:cxn modelId="{6D210E8D-A92E-4230-9E17-BD0EEDF58B52}" type="presOf" srcId="{93649706-7760-4CE0-842B-D22B3D37784F}" destId="{696D30DB-EFAE-4D60-B3C6-7F9736155371}" srcOrd="0" destOrd="3" presId="urn:microsoft.com/office/officeart/2005/8/layout/vList2"/>
    <dgm:cxn modelId="{3EE21CBC-25FB-46B6-9E54-D38BA1D7A775}" type="presOf" srcId="{80406B9C-9267-488A-B76B-8A79B8385A41}" destId="{4EABE61A-F724-431A-8FD8-1002E9FF5868}" srcOrd="0" destOrd="0" presId="urn:microsoft.com/office/officeart/2005/8/layout/vList2"/>
    <dgm:cxn modelId="{D18362E2-ADF7-4E57-972A-A5E49FD50D1E}" srcId="{3BC5CD8E-8168-434F-A54F-CF4221B65444}" destId="{93649706-7760-4CE0-842B-D22B3D37784F}" srcOrd="3" destOrd="0" parTransId="{8F300505-5034-4ADF-BE57-81B2A5DE24B6}" sibTransId="{1FC6EBCC-BBBE-45C0-88F8-E1BD8E4024DE}"/>
    <dgm:cxn modelId="{178A36EA-056B-40FA-94F4-220E69A46E9F}" type="presOf" srcId="{3BC5CD8E-8168-434F-A54F-CF4221B65444}" destId="{0C8D6394-B039-4B2E-A95B-4F1B33FCAE46}" srcOrd="0" destOrd="0" presId="urn:microsoft.com/office/officeart/2005/8/layout/vList2"/>
    <dgm:cxn modelId="{CDB1EEED-338F-4AF7-874A-7EABB1C149F5}" type="presOf" srcId="{222D1BCC-EAA2-4D86-92E1-A1A23C3F3EE7}" destId="{696D30DB-EFAE-4D60-B3C6-7F9736155371}" srcOrd="0" destOrd="2" presId="urn:microsoft.com/office/officeart/2005/8/layout/vList2"/>
    <dgm:cxn modelId="{1823F3CC-ACE2-449C-A09B-E704ACC0FFC4}" type="presParOf" srcId="{4EABE61A-F724-431A-8FD8-1002E9FF5868}" destId="{0C8D6394-B039-4B2E-A95B-4F1B33FCAE46}" srcOrd="0" destOrd="0" presId="urn:microsoft.com/office/officeart/2005/8/layout/vList2"/>
    <dgm:cxn modelId="{420B1227-5429-4D44-BDD3-9A2B12F6A8EA}" type="presParOf" srcId="{4EABE61A-F724-431A-8FD8-1002E9FF5868}" destId="{696D30DB-EFAE-4D60-B3C6-7F9736155371}"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6831FC1A-C72D-4F41-8661-4E1853213363}"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2AB21EDB-C91A-4ED6-B82A-49948CA50AD0}">
      <dgm:prSet/>
      <dgm:spPr/>
      <dgm:t>
        <a:bodyPr/>
        <a:lstStyle/>
        <a:p>
          <a:r>
            <a:rPr lang="en-GB"/>
            <a:t>Resilience Programs: Teaching children resilience skills to deal with adversity.</a:t>
          </a:r>
          <a:endParaRPr lang="en-US"/>
        </a:p>
      </dgm:t>
    </dgm:pt>
    <dgm:pt modelId="{0E62A238-C84D-44AC-8A63-120117BD8CDB}" type="parTrans" cxnId="{8F444B07-3E42-4905-904C-0FE3E01367D2}">
      <dgm:prSet/>
      <dgm:spPr/>
      <dgm:t>
        <a:bodyPr/>
        <a:lstStyle/>
        <a:p>
          <a:endParaRPr lang="en-US"/>
        </a:p>
      </dgm:t>
    </dgm:pt>
    <dgm:pt modelId="{C26AA9DD-2EA5-4123-BCFB-E1F9035658F3}" type="sibTrans" cxnId="{8F444B07-3E42-4905-904C-0FE3E01367D2}">
      <dgm:prSet/>
      <dgm:spPr/>
      <dgm:t>
        <a:bodyPr/>
        <a:lstStyle/>
        <a:p>
          <a:endParaRPr lang="en-US"/>
        </a:p>
      </dgm:t>
    </dgm:pt>
    <dgm:pt modelId="{D0021E28-D68A-41ED-A0F6-92491B24C2D5}">
      <dgm:prSet/>
      <dgm:spPr/>
      <dgm:t>
        <a:bodyPr/>
        <a:lstStyle/>
        <a:p>
          <a:r>
            <a:rPr lang="en-GB"/>
            <a:t>Digital Literacy: Empowering children to be critical thinkers and responsible online users.</a:t>
          </a:r>
          <a:endParaRPr lang="en-US"/>
        </a:p>
      </dgm:t>
    </dgm:pt>
    <dgm:pt modelId="{8248300B-2E2D-48FE-92A0-1F7C3FAECE62}" type="parTrans" cxnId="{FFFE833A-0E16-42E2-B0EA-0B42FB0645BD}">
      <dgm:prSet/>
      <dgm:spPr/>
      <dgm:t>
        <a:bodyPr/>
        <a:lstStyle/>
        <a:p>
          <a:endParaRPr lang="en-US"/>
        </a:p>
      </dgm:t>
    </dgm:pt>
    <dgm:pt modelId="{2B699E71-D091-4796-8EB4-D786C4A6CE64}" type="sibTrans" cxnId="{FFFE833A-0E16-42E2-B0EA-0B42FB0645BD}">
      <dgm:prSet/>
      <dgm:spPr/>
      <dgm:t>
        <a:bodyPr/>
        <a:lstStyle/>
        <a:p>
          <a:endParaRPr lang="en-US"/>
        </a:p>
      </dgm:t>
    </dgm:pt>
    <dgm:pt modelId="{23A1CC58-839B-49EB-98B8-130161433191}">
      <dgm:prSet/>
      <dgm:spPr/>
      <dgm:t>
        <a:bodyPr/>
        <a:lstStyle/>
        <a:p>
          <a:r>
            <a:rPr lang="en-GB"/>
            <a:t>Support Networks: Fostering strong connections with family, friends, and professionals.</a:t>
          </a:r>
          <a:endParaRPr lang="en-US"/>
        </a:p>
      </dgm:t>
    </dgm:pt>
    <dgm:pt modelId="{FEB86A3F-07A1-4BD7-8C14-457DC4B37F34}" type="parTrans" cxnId="{07FB8E13-CB88-49CA-84A4-489FF83474FB}">
      <dgm:prSet/>
      <dgm:spPr/>
      <dgm:t>
        <a:bodyPr/>
        <a:lstStyle/>
        <a:p>
          <a:endParaRPr lang="en-US"/>
        </a:p>
      </dgm:t>
    </dgm:pt>
    <dgm:pt modelId="{0A39101A-9D27-48F2-A77D-0A3BBFAB83BB}" type="sibTrans" cxnId="{07FB8E13-CB88-49CA-84A4-489FF83474FB}">
      <dgm:prSet/>
      <dgm:spPr/>
      <dgm:t>
        <a:bodyPr/>
        <a:lstStyle/>
        <a:p>
          <a:endParaRPr lang="en-US"/>
        </a:p>
      </dgm:t>
    </dgm:pt>
    <dgm:pt modelId="{2097C134-DE0F-4D6C-B841-D29ACB7A213A}" type="pres">
      <dgm:prSet presAssocID="{6831FC1A-C72D-4F41-8661-4E1853213363}" presName="hierChild1" presStyleCnt="0">
        <dgm:presLayoutVars>
          <dgm:chPref val="1"/>
          <dgm:dir/>
          <dgm:animOne val="branch"/>
          <dgm:animLvl val="lvl"/>
          <dgm:resizeHandles/>
        </dgm:presLayoutVars>
      </dgm:prSet>
      <dgm:spPr/>
    </dgm:pt>
    <dgm:pt modelId="{5E9EC52E-1C42-43B6-AEF0-43F88C0A6477}" type="pres">
      <dgm:prSet presAssocID="{2AB21EDB-C91A-4ED6-B82A-49948CA50AD0}" presName="hierRoot1" presStyleCnt="0"/>
      <dgm:spPr/>
    </dgm:pt>
    <dgm:pt modelId="{B69D6FB2-75FC-4CE0-900D-8AF38429BA7D}" type="pres">
      <dgm:prSet presAssocID="{2AB21EDB-C91A-4ED6-B82A-49948CA50AD0}" presName="composite" presStyleCnt="0"/>
      <dgm:spPr/>
    </dgm:pt>
    <dgm:pt modelId="{89D7C770-8399-4C65-93EA-D8A2B529CBD7}" type="pres">
      <dgm:prSet presAssocID="{2AB21EDB-C91A-4ED6-B82A-49948CA50AD0}" presName="background" presStyleLbl="node0" presStyleIdx="0" presStyleCnt="1"/>
      <dgm:spPr/>
    </dgm:pt>
    <dgm:pt modelId="{262AE19A-60FF-4635-9A5D-FAEEE8277B8D}" type="pres">
      <dgm:prSet presAssocID="{2AB21EDB-C91A-4ED6-B82A-49948CA50AD0}" presName="text" presStyleLbl="fgAcc0" presStyleIdx="0" presStyleCnt="1">
        <dgm:presLayoutVars>
          <dgm:chPref val="3"/>
        </dgm:presLayoutVars>
      </dgm:prSet>
      <dgm:spPr/>
    </dgm:pt>
    <dgm:pt modelId="{A92CBF4D-53B5-49DB-9CF8-226417AB096C}" type="pres">
      <dgm:prSet presAssocID="{2AB21EDB-C91A-4ED6-B82A-49948CA50AD0}" presName="hierChild2" presStyleCnt="0"/>
      <dgm:spPr/>
    </dgm:pt>
    <dgm:pt modelId="{8C21244C-181B-4639-99DB-DF20CD5600EA}" type="pres">
      <dgm:prSet presAssocID="{8248300B-2E2D-48FE-92A0-1F7C3FAECE62}" presName="Name10" presStyleLbl="parChTrans1D2" presStyleIdx="0" presStyleCnt="2"/>
      <dgm:spPr/>
    </dgm:pt>
    <dgm:pt modelId="{E2CA08CB-9C95-48A1-AC9A-83A312465287}" type="pres">
      <dgm:prSet presAssocID="{D0021E28-D68A-41ED-A0F6-92491B24C2D5}" presName="hierRoot2" presStyleCnt="0"/>
      <dgm:spPr/>
    </dgm:pt>
    <dgm:pt modelId="{680BA3CA-F4EA-499C-9BCB-0439EC0E7ECD}" type="pres">
      <dgm:prSet presAssocID="{D0021E28-D68A-41ED-A0F6-92491B24C2D5}" presName="composite2" presStyleCnt="0"/>
      <dgm:spPr/>
    </dgm:pt>
    <dgm:pt modelId="{E4061C48-B80C-4071-AB3B-463CD1592AF8}" type="pres">
      <dgm:prSet presAssocID="{D0021E28-D68A-41ED-A0F6-92491B24C2D5}" presName="background2" presStyleLbl="node2" presStyleIdx="0" presStyleCnt="2"/>
      <dgm:spPr/>
    </dgm:pt>
    <dgm:pt modelId="{ED6F90D7-B675-4101-96DF-9EBB8073DD6C}" type="pres">
      <dgm:prSet presAssocID="{D0021E28-D68A-41ED-A0F6-92491B24C2D5}" presName="text2" presStyleLbl="fgAcc2" presStyleIdx="0" presStyleCnt="2">
        <dgm:presLayoutVars>
          <dgm:chPref val="3"/>
        </dgm:presLayoutVars>
      </dgm:prSet>
      <dgm:spPr/>
    </dgm:pt>
    <dgm:pt modelId="{030F8D32-558A-48BD-BDC4-EF197CE9B926}" type="pres">
      <dgm:prSet presAssocID="{D0021E28-D68A-41ED-A0F6-92491B24C2D5}" presName="hierChild3" presStyleCnt="0"/>
      <dgm:spPr/>
    </dgm:pt>
    <dgm:pt modelId="{56B2D4C7-9ECA-4A07-AF49-B1B6316DABC0}" type="pres">
      <dgm:prSet presAssocID="{FEB86A3F-07A1-4BD7-8C14-457DC4B37F34}" presName="Name10" presStyleLbl="parChTrans1D2" presStyleIdx="1" presStyleCnt="2"/>
      <dgm:spPr/>
    </dgm:pt>
    <dgm:pt modelId="{1A88004C-F11A-4701-B97D-E7D19E4EAEF3}" type="pres">
      <dgm:prSet presAssocID="{23A1CC58-839B-49EB-98B8-130161433191}" presName="hierRoot2" presStyleCnt="0"/>
      <dgm:spPr/>
    </dgm:pt>
    <dgm:pt modelId="{F349EF89-F9EC-449C-8AC0-B5C31DFED99C}" type="pres">
      <dgm:prSet presAssocID="{23A1CC58-839B-49EB-98B8-130161433191}" presName="composite2" presStyleCnt="0"/>
      <dgm:spPr/>
    </dgm:pt>
    <dgm:pt modelId="{B5B2D783-2CB5-418A-B2C2-DC0F45791C59}" type="pres">
      <dgm:prSet presAssocID="{23A1CC58-839B-49EB-98B8-130161433191}" presName="background2" presStyleLbl="node2" presStyleIdx="1" presStyleCnt="2"/>
      <dgm:spPr/>
    </dgm:pt>
    <dgm:pt modelId="{BB06FE68-F752-47BC-B88F-70F9EE2A0FE2}" type="pres">
      <dgm:prSet presAssocID="{23A1CC58-839B-49EB-98B8-130161433191}" presName="text2" presStyleLbl="fgAcc2" presStyleIdx="1" presStyleCnt="2">
        <dgm:presLayoutVars>
          <dgm:chPref val="3"/>
        </dgm:presLayoutVars>
      </dgm:prSet>
      <dgm:spPr/>
    </dgm:pt>
    <dgm:pt modelId="{17416771-7B59-43EF-A54A-1EAF4B1EBE4B}" type="pres">
      <dgm:prSet presAssocID="{23A1CC58-839B-49EB-98B8-130161433191}" presName="hierChild3" presStyleCnt="0"/>
      <dgm:spPr/>
    </dgm:pt>
  </dgm:ptLst>
  <dgm:cxnLst>
    <dgm:cxn modelId="{8F444B07-3E42-4905-904C-0FE3E01367D2}" srcId="{6831FC1A-C72D-4F41-8661-4E1853213363}" destId="{2AB21EDB-C91A-4ED6-B82A-49948CA50AD0}" srcOrd="0" destOrd="0" parTransId="{0E62A238-C84D-44AC-8A63-120117BD8CDB}" sibTransId="{C26AA9DD-2EA5-4123-BCFB-E1F9035658F3}"/>
    <dgm:cxn modelId="{07FB8E13-CB88-49CA-84A4-489FF83474FB}" srcId="{2AB21EDB-C91A-4ED6-B82A-49948CA50AD0}" destId="{23A1CC58-839B-49EB-98B8-130161433191}" srcOrd="1" destOrd="0" parTransId="{FEB86A3F-07A1-4BD7-8C14-457DC4B37F34}" sibTransId="{0A39101A-9D27-48F2-A77D-0A3BBFAB83BB}"/>
    <dgm:cxn modelId="{A75E7221-4BFB-4DD3-8E47-DFC94F22293B}" type="presOf" srcId="{6831FC1A-C72D-4F41-8661-4E1853213363}" destId="{2097C134-DE0F-4D6C-B841-D29ACB7A213A}" srcOrd="0" destOrd="0" presId="urn:microsoft.com/office/officeart/2005/8/layout/hierarchy1"/>
    <dgm:cxn modelId="{FFFE833A-0E16-42E2-B0EA-0B42FB0645BD}" srcId="{2AB21EDB-C91A-4ED6-B82A-49948CA50AD0}" destId="{D0021E28-D68A-41ED-A0F6-92491B24C2D5}" srcOrd="0" destOrd="0" parTransId="{8248300B-2E2D-48FE-92A0-1F7C3FAECE62}" sibTransId="{2B699E71-D091-4796-8EB4-D786C4A6CE64}"/>
    <dgm:cxn modelId="{C8630F67-0710-4D1E-BC87-FC23EDFD2E8C}" type="presOf" srcId="{23A1CC58-839B-49EB-98B8-130161433191}" destId="{BB06FE68-F752-47BC-B88F-70F9EE2A0FE2}" srcOrd="0" destOrd="0" presId="urn:microsoft.com/office/officeart/2005/8/layout/hierarchy1"/>
    <dgm:cxn modelId="{64F9056B-A800-470F-AC63-3DB998791B2F}" type="presOf" srcId="{FEB86A3F-07A1-4BD7-8C14-457DC4B37F34}" destId="{56B2D4C7-9ECA-4A07-AF49-B1B6316DABC0}" srcOrd="0" destOrd="0" presId="urn:microsoft.com/office/officeart/2005/8/layout/hierarchy1"/>
    <dgm:cxn modelId="{6001F286-79C6-47D5-B35C-B0364B72159B}" type="presOf" srcId="{2AB21EDB-C91A-4ED6-B82A-49948CA50AD0}" destId="{262AE19A-60FF-4635-9A5D-FAEEE8277B8D}" srcOrd="0" destOrd="0" presId="urn:microsoft.com/office/officeart/2005/8/layout/hierarchy1"/>
    <dgm:cxn modelId="{EE2E018C-FCA8-4079-B71A-114F0409D73F}" type="presOf" srcId="{D0021E28-D68A-41ED-A0F6-92491B24C2D5}" destId="{ED6F90D7-B675-4101-96DF-9EBB8073DD6C}" srcOrd="0" destOrd="0" presId="urn:microsoft.com/office/officeart/2005/8/layout/hierarchy1"/>
    <dgm:cxn modelId="{BB2FBFD7-53F2-41A4-8873-10B066C06201}" type="presOf" srcId="{8248300B-2E2D-48FE-92A0-1F7C3FAECE62}" destId="{8C21244C-181B-4639-99DB-DF20CD5600EA}" srcOrd="0" destOrd="0" presId="urn:microsoft.com/office/officeart/2005/8/layout/hierarchy1"/>
    <dgm:cxn modelId="{3741A49C-BC01-4372-ABC7-62178BE97B91}" type="presParOf" srcId="{2097C134-DE0F-4D6C-B841-D29ACB7A213A}" destId="{5E9EC52E-1C42-43B6-AEF0-43F88C0A6477}" srcOrd="0" destOrd="0" presId="urn:microsoft.com/office/officeart/2005/8/layout/hierarchy1"/>
    <dgm:cxn modelId="{880D431A-DE22-42EE-B976-02219BA8D689}" type="presParOf" srcId="{5E9EC52E-1C42-43B6-AEF0-43F88C0A6477}" destId="{B69D6FB2-75FC-4CE0-900D-8AF38429BA7D}" srcOrd="0" destOrd="0" presId="urn:microsoft.com/office/officeart/2005/8/layout/hierarchy1"/>
    <dgm:cxn modelId="{C22FE34D-CA4C-490D-AAD5-A0E6287479F8}" type="presParOf" srcId="{B69D6FB2-75FC-4CE0-900D-8AF38429BA7D}" destId="{89D7C770-8399-4C65-93EA-D8A2B529CBD7}" srcOrd="0" destOrd="0" presId="urn:microsoft.com/office/officeart/2005/8/layout/hierarchy1"/>
    <dgm:cxn modelId="{13DE4B03-6FE6-4815-A417-469609E28505}" type="presParOf" srcId="{B69D6FB2-75FC-4CE0-900D-8AF38429BA7D}" destId="{262AE19A-60FF-4635-9A5D-FAEEE8277B8D}" srcOrd="1" destOrd="0" presId="urn:microsoft.com/office/officeart/2005/8/layout/hierarchy1"/>
    <dgm:cxn modelId="{BE3C1265-A685-4D47-9839-147BDC25FF34}" type="presParOf" srcId="{5E9EC52E-1C42-43B6-AEF0-43F88C0A6477}" destId="{A92CBF4D-53B5-49DB-9CF8-226417AB096C}" srcOrd="1" destOrd="0" presId="urn:microsoft.com/office/officeart/2005/8/layout/hierarchy1"/>
    <dgm:cxn modelId="{DB9782A0-DA84-478F-98F3-58812C547BF6}" type="presParOf" srcId="{A92CBF4D-53B5-49DB-9CF8-226417AB096C}" destId="{8C21244C-181B-4639-99DB-DF20CD5600EA}" srcOrd="0" destOrd="0" presId="urn:microsoft.com/office/officeart/2005/8/layout/hierarchy1"/>
    <dgm:cxn modelId="{4E1D02E1-3A95-4F1C-B1DE-B44FB4D7F308}" type="presParOf" srcId="{A92CBF4D-53B5-49DB-9CF8-226417AB096C}" destId="{E2CA08CB-9C95-48A1-AC9A-83A312465287}" srcOrd="1" destOrd="0" presId="urn:microsoft.com/office/officeart/2005/8/layout/hierarchy1"/>
    <dgm:cxn modelId="{427D42C9-1D9F-4CA0-BA08-F5BFAC8DC7AB}" type="presParOf" srcId="{E2CA08CB-9C95-48A1-AC9A-83A312465287}" destId="{680BA3CA-F4EA-499C-9BCB-0439EC0E7ECD}" srcOrd="0" destOrd="0" presId="urn:microsoft.com/office/officeart/2005/8/layout/hierarchy1"/>
    <dgm:cxn modelId="{D653339F-27C2-48FA-90A6-5543AB29701F}" type="presParOf" srcId="{680BA3CA-F4EA-499C-9BCB-0439EC0E7ECD}" destId="{E4061C48-B80C-4071-AB3B-463CD1592AF8}" srcOrd="0" destOrd="0" presId="urn:microsoft.com/office/officeart/2005/8/layout/hierarchy1"/>
    <dgm:cxn modelId="{D9B7C6E5-3043-44A8-B545-C73740E6D610}" type="presParOf" srcId="{680BA3CA-F4EA-499C-9BCB-0439EC0E7ECD}" destId="{ED6F90D7-B675-4101-96DF-9EBB8073DD6C}" srcOrd="1" destOrd="0" presId="urn:microsoft.com/office/officeart/2005/8/layout/hierarchy1"/>
    <dgm:cxn modelId="{276829FE-7CAA-4348-B2B0-D7AA94FF749A}" type="presParOf" srcId="{E2CA08CB-9C95-48A1-AC9A-83A312465287}" destId="{030F8D32-558A-48BD-BDC4-EF197CE9B926}" srcOrd="1" destOrd="0" presId="urn:microsoft.com/office/officeart/2005/8/layout/hierarchy1"/>
    <dgm:cxn modelId="{7FD6E1AE-03A6-4624-BC32-C377D21E9E1C}" type="presParOf" srcId="{A92CBF4D-53B5-49DB-9CF8-226417AB096C}" destId="{56B2D4C7-9ECA-4A07-AF49-B1B6316DABC0}" srcOrd="2" destOrd="0" presId="urn:microsoft.com/office/officeart/2005/8/layout/hierarchy1"/>
    <dgm:cxn modelId="{A81232C7-88DD-480B-AAD4-2415339325FB}" type="presParOf" srcId="{A92CBF4D-53B5-49DB-9CF8-226417AB096C}" destId="{1A88004C-F11A-4701-B97D-E7D19E4EAEF3}" srcOrd="3" destOrd="0" presId="urn:microsoft.com/office/officeart/2005/8/layout/hierarchy1"/>
    <dgm:cxn modelId="{BB031DBA-2C26-41D7-9943-913E05359A85}" type="presParOf" srcId="{1A88004C-F11A-4701-B97D-E7D19E4EAEF3}" destId="{F349EF89-F9EC-449C-8AC0-B5C31DFED99C}" srcOrd="0" destOrd="0" presId="urn:microsoft.com/office/officeart/2005/8/layout/hierarchy1"/>
    <dgm:cxn modelId="{C5F71D7F-43D0-4B44-8D26-E4613126FE8F}" type="presParOf" srcId="{F349EF89-F9EC-449C-8AC0-B5C31DFED99C}" destId="{B5B2D783-2CB5-418A-B2C2-DC0F45791C59}" srcOrd="0" destOrd="0" presId="urn:microsoft.com/office/officeart/2005/8/layout/hierarchy1"/>
    <dgm:cxn modelId="{7B449796-40C6-48F5-8F8B-CCB5A6F4F2A5}" type="presParOf" srcId="{F349EF89-F9EC-449C-8AC0-B5C31DFED99C}" destId="{BB06FE68-F752-47BC-B88F-70F9EE2A0FE2}" srcOrd="1" destOrd="0" presId="urn:microsoft.com/office/officeart/2005/8/layout/hierarchy1"/>
    <dgm:cxn modelId="{DF721801-B2FA-4063-9E49-D175DBC16AD8}" type="presParOf" srcId="{1A88004C-F11A-4701-B97D-E7D19E4EAEF3}" destId="{17416771-7B59-43EF-A54A-1EAF4B1EBE4B}"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5B5D3CE0-F283-4796-BD9D-2E43FD1E4FF1}" type="doc">
      <dgm:prSet loTypeId="urn:microsoft.com/office/officeart/2005/8/layout/hierarchy1" loCatId="hierarchy" qsTypeId="urn:microsoft.com/office/officeart/2005/8/quickstyle/simple1" qsCatId="simple" csTypeId="urn:microsoft.com/office/officeart/2005/8/colors/accent2_2" csCatId="accent2"/>
      <dgm:spPr/>
      <dgm:t>
        <a:bodyPr/>
        <a:lstStyle/>
        <a:p>
          <a:endParaRPr lang="en-US"/>
        </a:p>
      </dgm:t>
    </dgm:pt>
    <dgm:pt modelId="{9DF2E0B3-61AD-412F-85DA-4A05A9A7983E}">
      <dgm:prSet/>
      <dgm:spPr/>
      <dgm:t>
        <a:bodyPr/>
        <a:lstStyle/>
        <a:p>
          <a:r>
            <a:rPr lang="en-GB"/>
            <a:t>Active Monitoring: Parents should monitor children's online activity to detect signs of bullying.</a:t>
          </a:r>
          <a:endParaRPr lang="en-US"/>
        </a:p>
      </dgm:t>
    </dgm:pt>
    <dgm:pt modelId="{A2EFF809-6A71-4838-8382-9FF2F5089375}" type="parTrans" cxnId="{ED6B1909-71ED-4041-A90E-33998FF41140}">
      <dgm:prSet/>
      <dgm:spPr/>
      <dgm:t>
        <a:bodyPr/>
        <a:lstStyle/>
        <a:p>
          <a:endParaRPr lang="en-US"/>
        </a:p>
      </dgm:t>
    </dgm:pt>
    <dgm:pt modelId="{77964578-AC1E-4425-AE14-3B5F3792C3F4}" type="sibTrans" cxnId="{ED6B1909-71ED-4041-A90E-33998FF41140}">
      <dgm:prSet/>
      <dgm:spPr/>
      <dgm:t>
        <a:bodyPr/>
        <a:lstStyle/>
        <a:p>
          <a:endParaRPr lang="en-US"/>
        </a:p>
      </dgm:t>
    </dgm:pt>
    <dgm:pt modelId="{28A56261-4CE8-495E-A0EF-DF13A9AE0023}">
      <dgm:prSet/>
      <dgm:spPr/>
      <dgm:t>
        <a:bodyPr/>
        <a:lstStyle/>
        <a:p>
          <a:r>
            <a:rPr lang="en-GB"/>
            <a:t>Creating Safe Spaces: Educators can establish a safe environment for reporting bullying incidents.</a:t>
          </a:r>
          <a:endParaRPr lang="en-US"/>
        </a:p>
      </dgm:t>
    </dgm:pt>
    <dgm:pt modelId="{BCBD3AFB-44F5-4131-8C73-AEAA6030A9A5}" type="parTrans" cxnId="{A2404FAF-C728-4AC5-837A-904D6135C7A0}">
      <dgm:prSet/>
      <dgm:spPr/>
      <dgm:t>
        <a:bodyPr/>
        <a:lstStyle/>
        <a:p>
          <a:endParaRPr lang="en-US"/>
        </a:p>
      </dgm:t>
    </dgm:pt>
    <dgm:pt modelId="{1E98702A-4721-4A68-A770-DD3979232092}" type="sibTrans" cxnId="{A2404FAF-C728-4AC5-837A-904D6135C7A0}">
      <dgm:prSet/>
      <dgm:spPr/>
      <dgm:t>
        <a:bodyPr/>
        <a:lstStyle/>
        <a:p>
          <a:endParaRPr lang="en-US"/>
        </a:p>
      </dgm:t>
    </dgm:pt>
    <dgm:pt modelId="{7F908843-6723-4237-9079-03FF1A55BD00}">
      <dgm:prSet/>
      <dgm:spPr/>
      <dgm:t>
        <a:bodyPr/>
        <a:lstStyle/>
        <a:p>
          <a:r>
            <a:rPr lang="en-GB"/>
            <a:t>Empathy and Compassion: Cultivating empathy in children to discourage cyberbullying.</a:t>
          </a:r>
          <a:endParaRPr lang="en-US"/>
        </a:p>
      </dgm:t>
    </dgm:pt>
    <dgm:pt modelId="{F7CA38A2-DE03-4A0D-A034-9174D4E00C65}" type="parTrans" cxnId="{00868DDE-3A8D-49FF-BBC0-6156D234698F}">
      <dgm:prSet/>
      <dgm:spPr/>
      <dgm:t>
        <a:bodyPr/>
        <a:lstStyle/>
        <a:p>
          <a:endParaRPr lang="en-US"/>
        </a:p>
      </dgm:t>
    </dgm:pt>
    <dgm:pt modelId="{E671E596-88DC-48E5-A7D6-A50801B8B34B}" type="sibTrans" cxnId="{00868DDE-3A8D-49FF-BBC0-6156D234698F}">
      <dgm:prSet/>
      <dgm:spPr/>
      <dgm:t>
        <a:bodyPr/>
        <a:lstStyle/>
        <a:p>
          <a:endParaRPr lang="en-US"/>
        </a:p>
      </dgm:t>
    </dgm:pt>
    <dgm:pt modelId="{03D35F21-A376-4C7C-AEC2-BFBF91C16F3F}" type="pres">
      <dgm:prSet presAssocID="{5B5D3CE0-F283-4796-BD9D-2E43FD1E4FF1}" presName="hierChild1" presStyleCnt="0">
        <dgm:presLayoutVars>
          <dgm:chPref val="1"/>
          <dgm:dir/>
          <dgm:animOne val="branch"/>
          <dgm:animLvl val="lvl"/>
          <dgm:resizeHandles/>
        </dgm:presLayoutVars>
      </dgm:prSet>
      <dgm:spPr/>
    </dgm:pt>
    <dgm:pt modelId="{18322EA2-60FC-4729-B9F6-43C50F56B5E4}" type="pres">
      <dgm:prSet presAssocID="{9DF2E0B3-61AD-412F-85DA-4A05A9A7983E}" presName="hierRoot1" presStyleCnt="0"/>
      <dgm:spPr/>
    </dgm:pt>
    <dgm:pt modelId="{846D900E-026B-46A9-B4F4-C69A0CDE57CC}" type="pres">
      <dgm:prSet presAssocID="{9DF2E0B3-61AD-412F-85DA-4A05A9A7983E}" presName="composite" presStyleCnt="0"/>
      <dgm:spPr/>
    </dgm:pt>
    <dgm:pt modelId="{F5237C48-43E9-4A88-8320-AAC43B32A46B}" type="pres">
      <dgm:prSet presAssocID="{9DF2E0B3-61AD-412F-85DA-4A05A9A7983E}" presName="background" presStyleLbl="node0" presStyleIdx="0" presStyleCnt="3"/>
      <dgm:spPr/>
    </dgm:pt>
    <dgm:pt modelId="{67C934D4-F495-4A87-9211-F6316BF3B9EC}" type="pres">
      <dgm:prSet presAssocID="{9DF2E0B3-61AD-412F-85DA-4A05A9A7983E}" presName="text" presStyleLbl="fgAcc0" presStyleIdx="0" presStyleCnt="3">
        <dgm:presLayoutVars>
          <dgm:chPref val="3"/>
        </dgm:presLayoutVars>
      </dgm:prSet>
      <dgm:spPr/>
    </dgm:pt>
    <dgm:pt modelId="{87152F0A-A3C8-4432-A43F-914BA8B625A4}" type="pres">
      <dgm:prSet presAssocID="{9DF2E0B3-61AD-412F-85DA-4A05A9A7983E}" presName="hierChild2" presStyleCnt="0"/>
      <dgm:spPr/>
    </dgm:pt>
    <dgm:pt modelId="{62932F93-AB08-4180-A6C6-97F0785FD02E}" type="pres">
      <dgm:prSet presAssocID="{28A56261-4CE8-495E-A0EF-DF13A9AE0023}" presName="hierRoot1" presStyleCnt="0"/>
      <dgm:spPr/>
    </dgm:pt>
    <dgm:pt modelId="{656B06C7-5EBD-4988-A34D-213F661465D0}" type="pres">
      <dgm:prSet presAssocID="{28A56261-4CE8-495E-A0EF-DF13A9AE0023}" presName="composite" presStyleCnt="0"/>
      <dgm:spPr/>
    </dgm:pt>
    <dgm:pt modelId="{68A74F6D-701D-4DD7-B686-0F9F55FE79FB}" type="pres">
      <dgm:prSet presAssocID="{28A56261-4CE8-495E-A0EF-DF13A9AE0023}" presName="background" presStyleLbl="node0" presStyleIdx="1" presStyleCnt="3"/>
      <dgm:spPr/>
    </dgm:pt>
    <dgm:pt modelId="{BB7F3164-DFC4-4ED1-8F51-6FB533959F24}" type="pres">
      <dgm:prSet presAssocID="{28A56261-4CE8-495E-A0EF-DF13A9AE0023}" presName="text" presStyleLbl="fgAcc0" presStyleIdx="1" presStyleCnt="3">
        <dgm:presLayoutVars>
          <dgm:chPref val="3"/>
        </dgm:presLayoutVars>
      </dgm:prSet>
      <dgm:spPr/>
    </dgm:pt>
    <dgm:pt modelId="{9E0CD895-AA15-4FD8-B0D6-EC39584F52D1}" type="pres">
      <dgm:prSet presAssocID="{28A56261-4CE8-495E-A0EF-DF13A9AE0023}" presName="hierChild2" presStyleCnt="0"/>
      <dgm:spPr/>
    </dgm:pt>
    <dgm:pt modelId="{6FA95459-0996-46F3-AC57-70773720590E}" type="pres">
      <dgm:prSet presAssocID="{7F908843-6723-4237-9079-03FF1A55BD00}" presName="hierRoot1" presStyleCnt="0"/>
      <dgm:spPr/>
    </dgm:pt>
    <dgm:pt modelId="{6A404BFE-E11D-4A6B-8D8E-02A08A70077C}" type="pres">
      <dgm:prSet presAssocID="{7F908843-6723-4237-9079-03FF1A55BD00}" presName="composite" presStyleCnt="0"/>
      <dgm:spPr/>
    </dgm:pt>
    <dgm:pt modelId="{D5862C19-CBD2-4337-9031-407E29E10D11}" type="pres">
      <dgm:prSet presAssocID="{7F908843-6723-4237-9079-03FF1A55BD00}" presName="background" presStyleLbl="node0" presStyleIdx="2" presStyleCnt="3"/>
      <dgm:spPr/>
    </dgm:pt>
    <dgm:pt modelId="{01289F23-1666-4D63-90CF-3F587F89739A}" type="pres">
      <dgm:prSet presAssocID="{7F908843-6723-4237-9079-03FF1A55BD00}" presName="text" presStyleLbl="fgAcc0" presStyleIdx="2" presStyleCnt="3">
        <dgm:presLayoutVars>
          <dgm:chPref val="3"/>
        </dgm:presLayoutVars>
      </dgm:prSet>
      <dgm:spPr/>
    </dgm:pt>
    <dgm:pt modelId="{E0B9754F-9499-42B1-8608-D648CB9248AA}" type="pres">
      <dgm:prSet presAssocID="{7F908843-6723-4237-9079-03FF1A55BD00}" presName="hierChild2" presStyleCnt="0"/>
      <dgm:spPr/>
    </dgm:pt>
  </dgm:ptLst>
  <dgm:cxnLst>
    <dgm:cxn modelId="{ED6B1909-71ED-4041-A90E-33998FF41140}" srcId="{5B5D3CE0-F283-4796-BD9D-2E43FD1E4FF1}" destId="{9DF2E0B3-61AD-412F-85DA-4A05A9A7983E}" srcOrd="0" destOrd="0" parTransId="{A2EFF809-6A71-4838-8382-9FF2F5089375}" sibTransId="{77964578-AC1E-4425-AE14-3B5F3792C3F4}"/>
    <dgm:cxn modelId="{4F71380D-288A-41FA-92D4-F67E2C2DB8F8}" type="presOf" srcId="{7F908843-6723-4237-9079-03FF1A55BD00}" destId="{01289F23-1666-4D63-90CF-3F587F89739A}" srcOrd="0" destOrd="0" presId="urn:microsoft.com/office/officeart/2005/8/layout/hierarchy1"/>
    <dgm:cxn modelId="{8D6F3A9C-2FD7-406F-9A9E-14DBA12E5285}" type="presOf" srcId="{5B5D3CE0-F283-4796-BD9D-2E43FD1E4FF1}" destId="{03D35F21-A376-4C7C-AEC2-BFBF91C16F3F}" srcOrd="0" destOrd="0" presId="urn:microsoft.com/office/officeart/2005/8/layout/hierarchy1"/>
    <dgm:cxn modelId="{90F755AA-446A-44B9-861B-B8E746D3F672}" type="presOf" srcId="{28A56261-4CE8-495E-A0EF-DF13A9AE0023}" destId="{BB7F3164-DFC4-4ED1-8F51-6FB533959F24}" srcOrd="0" destOrd="0" presId="urn:microsoft.com/office/officeart/2005/8/layout/hierarchy1"/>
    <dgm:cxn modelId="{A2404FAF-C728-4AC5-837A-904D6135C7A0}" srcId="{5B5D3CE0-F283-4796-BD9D-2E43FD1E4FF1}" destId="{28A56261-4CE8-495E-A0EF-DF13A9AE0023}" srcOrd="1" destOrd="0" parTransId="{BCBD3AFB-44F5-4131-8C73-AEAA6030A9A5}" sibTransId="{1E98702A-4721-4A68-A770-DD3979232092}"/>
    <dgm:cxn modelId="{060D0FD0-A8D8-44C9-846D-6F5104B29CAA}" type="presOf" srcId="{9DF2E0B3-61AD-412F-85DA-4A05A9A7983E}" destId="{67C934D4-F495-4A87-9211-F6316BF3B9EC}" srcOrd="0" destOrd="0" presId="urn:microsoft.com/office/officeart/2005/8/layout/hierarchy1"/>
    <dgm:cxn modelId="{00868DDE-3A8D-49FF-BBC0-6156D234698F}" srcId="{5B5D3CE0-F283-4796-BD9D-2E43FD1E4FF1}" destId="{7F908843-6723-4237-9079-03FF1A55BD00}" srcOrd="2" destOrd="0" parTransId="{F7CA38A2-DE03-4A0D-A034-9174D4E00C65}" sibTransId="{E671E596-88DC-48E5-A7D6-A50801B8B34B}"/>
    <dgm:cxn modelId="{A5909DDE-F443-46DF-9C51-3760F4535F20}" type="presParOf" srcId="{03D35F21-A376-4C7C-AEC2-BFBF91C16F3F}" destId="{18322EA2-60FC-4729-B9F6-43C50F56B5E4}" srcOrd="0" destOrd="0" presId="urn:microsoft.com/office/officeart/2005/8/layout/hierarchy1"/>
    <dgm:cxn modelId="{E456CA27-379F-49EE-B90C-568705592A65}" type="presParOf" srcId="{18322EA2-60FC-4729-B9F6-43C50F56B5E4}" destId="{846D900E-026B-46A9-B4F4-C69A0CDE57CC}" srcOrd="0" destOrd="0" presId="urn:microsoft.com/office/officeart/2005/8/layout/hierarchy1"/>
    <dgm:cxn modelId="{35B7C7C1-7478-4F5C-8581-44FF055AE042}" type="presParOf" srcId="{846D900E-026B-46A9-B4F4-C69A0CDE57CC}" destId="{F5237C48-43E9-4A88-8320-AAC43B32A46B}" srcOrd="0" destOrd="0" presId="urn:microsoft.com/office/officeart/2005/8/layout/hierarchy1"/>
    <dgm:cxn modelId="{6005A9EE-034B-410D-8EEE-44EF1A7EFDB1}" type="presParOf" srcId="{846D900E-026B-46A9-B4F4-C69A0CDE57CC}" destId="{67C934D4-F495-4A87-9211-F6316BF3B9EC}" srcOrd="1" destOrd="0" presId="urn:microsoft.com/office/officeart/2005/8/layout/hierarchy1"/>
    <dgm:cxn modelId="{E43BADC0-1097-4CDB-A157-0BB705EE3373}" type="presParOf" srcId="{18322EA2-60FC-4729-B9F6-43C50F56B5E4}" destId="{87152F0A-A3C8-4432-A43F-914BA8B625A4}" srcOrd="1" destOrd="0" presId="urn:microsoft.com/office/officeart/2005/8/layout/hierarchy1"/>
    <dgm:cxn modelId="{FF9D2BE4-416D-467B-BA49-EE9A91E6F54C}" type="presParOf" srcId="{03D35F21-A376-4C7C-AEC2-BFBF91C16F3F}" destId="{62932F93-AB08-4180-A6C6-97F0785FD02E}" srcOrd="1" destOrd="0" presId="urn:microsoft.com/office/officeart/2005/8/layout/hierarchy1"/>
    <dgm:cxn modelId="{9F249AE5-22FB-453B-B564-43E3581065B4}" type="presParOf" srcId="{62932F93-AB08-4180-A6C6-97F0785FD02E}" destId="{656B06C7-5EBD-4988-A34D-213F661465D0}" srcOrd="0" destOrd="0" presId="urn:microsoft.com/office/officeart/2005/8/layout/hierarchy1"/>
    <dgm:cxn modelId="{F4079EF4-813D-4F0F-A0F9-C1DF22172813}" type="presParOf" srcId="{656B06C7-5EBD-4988-A34D-213F661465D0}" destId="{68A74F6D-701D-4DD7-B686-0F9F55FE79FB}" srcOrd="0" destOrd="0" presId="urn:microsoft.com/office/officeart/2005/8/layout/hierarchy1"/>
    <dgm:cxn modelId="{0199D850-A06C-4A1D-B122-F8E207702A80}" type="presParOf" srcId="{656B06C7-5EBD-4988-A34D-213F661465D0}" destId="{BB7F3164-DFC4-4ED1-8F51-6FB533959F24}" srcOrd="1" destOrd="0" presId="urn:microsoft.com/office/officeart/2005/8/layout/hierarchy1"/>
    <dgm:cxn modelId="{C588401E-C3D0-4221-8591-DDF0160F7F6A}" type="presParOf" srcId="{62932F93-AB08-4180-A6C6-97F0785FD02E}" destId="{9E0CD895-AA15-4FD8-B0D6-EC39584F52D1}" srcOrd="1" destOrd="0" presId="urn:microsoft.com/office/officeart/2005/8/layout/hierarchy1"/>
    <dgm:cxn modelId="{37A17F63-17CB-46F3-B1A7-2753D88B336B}" type="presParOf" srcId="{03D35F21-A376-4C7C-AEC2-BFBF91C16F3F}" destId="{6FA95459-0996-46F3-AC57-70773720590E}" srcOrd="2" destOrd="0" presId="urn:microsoft.com/office/officeart/2005/8/layout/hierarchy1"/>
    <dgm:cxn modelId="{393D6B19-EB53-4A25-9F9C-BA67DEFB28C1}" type="presParOf" srcId="{6FA95459-0996-46F3-AC57-70773720590E}" destId="{6A404BFE-E11D-4A6B-8D8E-02A08A70077C}" srcOrd="0" destOrd="0" presId="urn:microsoft.com/office/officeart/2005/8/layout/hierarchy1"/>
    <dgm:cxn modelId="{1F9D652B-A6E9-43DE-9F14-7C30625B98E2}" type="presParOf" srcId="{6A404BFE-E11D-4A6B-8D8E-02A08A70077C}" destId="{D5862C19-CBD2-4337-9031-407E29E10D11}" srcOrd="0" destOrd="0" presId="urn:microsoft.com/office/officeart/2005/8/layout/hierarchy1"/>
    <dgm:cxn modelId="{90F36F5B-515F-439F-9FE7-3388624244DC}" type="presParOf" srcId="{6A404BFE-E11D-4A6B-8D8E-02A08A70077C}" destId="{01289F23-1666-4D63-90CF-3F587F89739A}" srcOrd="1" destOrd="0" presId="urn:microsoft.com/office/officeart/2005/8/layout/hierarchy1"/>
    <dgm:cxn modelId="{48479991-EC17-42CA-BA47-D076E5F87987}" type="presParOf" srcId="{6FA95459-0996-46F3-AC57-70773720590E}" destId="{E0B9754F-9499-42B1-8608-D648CB9248AA}"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29337906-0BBA-43D5-837A-746F11CA8DB9}" type="doc">
      <dgm:prSet loTypeId="urn:microsoft.com/office/officeart/2005/8/layout/hierarchy1" loCatId="hierarchy" qsTypeId="urn:microsoft.com/office/officeart/2005/8/quickstyle/simple1" qsCatId="simple" csTypeId="urn:microsoft.com/office/officeart/2005/8/colors/accent4_2" csCatId="accent4"/>
      <dgm:spPr/>
      <dgm:t>
        <a:bodyPr/>
        <a:lstStyle/>
        <a:p>
          <a:endParaRPr lang="en-US"/>
        </a:p>
      </dgm:t>
    </dgm:pt>
    <dgm:pt modelId="{088E1EE2-723C-4819-B9B4-E8164A78D52D}">
      <dgm:prSet/>
      <dgm:spPr/>
      <dgm:t>
        <a:bodyPr/>
        <a:lstStyle/>
        <a:p>
          <a:r>
            <a:rPr lang="en-GB"/>
            <a:t>Cyberbullying's impact on mental and physical health is significant and far-reaching.</a:t>
          </a:r>
          <a:endParaRPr lang="en-US"/>
        </a:p>
      </dgm:t>
    </dgm:pt>
    <dgm:pt modelId="{A98EC491-30BD-49B2-A67B-611DBE3795CE}" type="parTrans" cxnId="{30B6880C-25A8-4EF5-A799-F66E6E7F4218}">
      <dgm:prSet/>
      <dgm:spPr/>
      <dgm:t>
        <a:bodyPr/>
        <a:lstStyle/>
        <a:p>
          <a:endParaRPr lang="en-US"/>
        </a:p>
      </dgm:t>
    </dgm:pt>
    <dgm:pt modelId="{7FA0F273-1825-4BD1-B4E3-30F623566CD9}" type="sibTrans" cxnId="{30B6880C-25A8-4EF5-A799-F66E6E7F4218}">
      <dgm:prSet/>
      <dgm:spPr/>
      <dgm:t>
        <a:bodyPr/>
        <a:lstStyle/>
        <a:p>
          <a:endParaRPr lang="en-US"/>
        </a:p>
      </dgm:t>
    </dgm:pt>
    <dgm:pt modelId="{5154FC63-5C41-43EC-B31D-CE9E92E00764}">
      <dgm:prSet/>
      <dgm:spPr/>
      <dgm:t>
        <a:bodyPr/>
        <a:lstStyle/>
        <a:p>
          <a:r>
            <a:rPr lang="en-GB"/>
            <a:t>Prevention, intervention, and support are essential to combat its negative effects.</a:t>
          </a:r>
          <a:endParaRPr lang="en-US"/>
        </a:p>
      </dgm:t>
    </dgm:pt>
    <dgm:pt modelId="{D98B7DE3-E6CA-42A1-8021-BF2C4891C04D}" type="parTrans" cxnId="{D58A094E-B874-40DB-A15B-9EC2EB4F7FC6}">
      <dgm:prSet/>
      <dgm:spPr/>
      <dgm:t>
        <a:bodyPr/>
        <a:lstStyle/>
        <a:p>
          <a:endParaRPr lang="en-US"/>
        </a:p>
      </dgm:t>
    </dgm:pt>
    <dgm:pt modelId="{DB15A6BC-4547-4E82-BA64-836F5F0E1657}" type="sibTrans" cxnId="{D58A094E-B874-40DB-A15B-9EC2EB4F7FC6}">
      <dgm:prSet/>
      <dgm:spPr/>
      <dgm:t>
        <a:bodyPr/>
        <a:lstStyle/>
        <a:p>
          <a:endParaRPr lang="en-US"/>
        </a:p>
      </dgm:t>
    </dgm:pt>
    <dgm:pt modelId="{6E8BB959-F1CD-4AF4-BF8B-865863398797}">
      <dgm:prSet/>
      <dgm:spPr/>
      <dgm:t>
        <a:bodyPr/>
        <a:lstStyle/>
        <a:p>
          <a:r>
            <a:rPr lang="en-GB"/>
            <a:t>Together, we can create a safer and more compassionate digital environment.</a:t>
          </a:r>
          <a:endParaRPr lang="en-US"/>
        </a:p>
      </dgm:t>
    </dgm:pt>
    <dgm:pt modelId="{E690E564-B54F-4F2C-9926-CC122744D254}" type="parTrans" cxnId="{8DB4AC73-7974-4AAB-9637-A846D18F8884}">
      <dgm:prSet/>
      <dgm:spPr/>
      <dgm:t>
        <a:bodyPr/>
        <a:lstStyle/>
        <a:p>
          <a:endParaRPr lang="en-US"/>
        </a:p>
      </dgm:t>
    </dgm:pt>
    <dgm:pt modelId="{22174640-35C2-4FCA-85C3-F464ED52B88F}" type="sibTrans" cxnId="{8DB4AC73-7974-4AAB-9637-A846D18F8884}">
      <dgm:prSet/>
      <dgm:spPr/>
      <dgm:t>
        <a:bodyPr/>
        <a:lstStyle/>
        <a:p>
          <a:endParaRPr lang="en-US"/>
        </a:p>
      </dgm:t>
    </dgm:pt>
    <dgm:pt modelId="{0C9F5B39-50C9-4664-B15E-37FABEF1A3A4}" type="pres">
      <dgm:prSet presAssocID="{29337906-0BBA-43D5-837A-746F11CA8DB9}" presName="hierChild1" presStyleCnt="0">
        <dgm:presLayoutVars>
          <dgm:chPref val="1"/>
          <dgm:dir/>
          <dgm:animOne val="branch"/>
          <dgm:animLvl val="lvl"/>
          <dgm:resizeHandles/>
        </dgm:presLayoutVars>
      </dgm:prSet>
      <dgm:spPr/>
    </dgm:pt>
    <dgm:pt modelId="{6974B6F1-9635-4A62-8497-735A1ADB58B9}" type="pres">
      <dgm:prSet presAssocID="{088E1EE2-723C-4819-B9B4-E8164A78D52D}" presName="hierRoot1" presStyleCnt="0"/>
      <dgm:spPr/>
    </dgm:pt>
    <dgm:pt modelId="{5FFE8E9E-977A-457A-B7DC-D518256A4780}" type="pres">
      <dgm:prSet presAssocID="{088E1EE2-723C-4819-B9B4-E8164A78D52D}" presName="composite" presStyleCnt="0"/>
      <dgm:spPr/>
    </dgm:pt>
    <dgm:pt modelId="{2AB1CA08-848B-46A3-8F3F-278ED0F44292}" type="pres">
      <dgm:prSet presAssocID="{088E1EE2-723C-4819-B9B4-E8164A78D52D}" presName="background" presStyleLbl="node0" presStyleIdx="0" presStyleCnt="3"/>
      <dgm:spPr/>
    </dgm:pt>
    <dgm:pt modelId="{EB557209-83D6-4D53-AE37-44DDD9B0CBF7}" type="pres">
      <dgm:prSet presAssocID="{088E1EE2-723C-4819-B9B4-E8164A78D52D}" presName="text" presStyleLbl="fgAcc0" presStyleIdx="0" presStyleCnt="3">
        <dgm:presLayoutVars>
          <dgm:chPref val="3"/>
        </dgm:presLayoutVars>
      </dgm:prSet>
      <dgm:spPr/>
    </dgm:pt>
    <dgm:pt modelId="{705FC3E1-75BA-4306-AB73-97E5E963F30D}" type="pres">
      <dgm:prSet presAssocID="{088E1EE2-723C-4819-B9B4-E8164A78D52D}" presName="hierChild2" presStyleCnt="0"/>
      <dgm:spPr/>
    </dgm:pt>
    <dgm:pt modelId="{9B27CCCB-C097-471F-B637-8F687C2027ED}" type="pres">
      <dgm:prSet presAssocID="{5154FC63-5C41-43EC-B31D-CE9E92E00764}" presName="hierRoot1" presStyleCnt="0"/>
      <dgm:spPr/>
    </dgm:pt>
    <dgm:pt modelId="{F321A77B-C3C7-4B8E-9A6F-E0EABCEB2A47}" type="pres">
      <dgm:prSet presAssocID="{5154FC63-5C41-43EC-B31D-CE9E92E00764}" presName="composite" presStyleCnt="0"/>
      <dgm:spPr/>
    </dgm:pt>
    <dgm:pt modelId="{4F5FD626-663B-4599-91C7-8139DCB3FCE7}" type="pres">
      <dgm:prSet presAssocID="{5154FC63-5C41-43EC-B31D-CE9E92E00764}" presName="background" presStyleLbl="node0" presStyleIdx="1" presStyleCnt="3"/>
      <dgm:spPr/>
    </dgm:pt>
    <dgm:pt modelId="{607E86C9-1790-4B3C-A81A-6A9EE45A10EE}" type="pres">
      <dgm:prSet presAssocID="{5154FC63-5C41-43EC-B31D-CE9E92E00764}" presName="text" presStyleLbl="fgAcc0" presStyleIdx="1" presStyleCnt="3">
        <dgm:presLayoutVars>
          <dgm:chPref val="3"/>
        </dgm:presLayoutVars>
      </dgm:prSet>
      <dgm:spPr/>
    </dgm:pt>
    <dgm:pt modelId="{50B42963-709D-4549-9505-7E4D0781F863}" type="pres">
      <dgm:prSet presAssocID="{5154FC63-5C41-43EC-B31D-CE9E92E00764}" presName="hierChild2" presStyleCnt="0"/>
      <dgm:spPr/>
    </dgm:pt>
    <dgm:pt modelId="{260EE8CA-BAE2-4067-A0BB-B46489AED3E4}" type="pres">
      <dgm:prSet presAssocID="{6E8BB959-F1CD-4AF4-BF8B-865863398797}" presName="hierRoot1" presStyleCnt="0"/>
      <dgm:spPr/>
    </dgm:pt>
    <dgm:pt modelId="{3CBEA58E-ACC4-40E7-8467-82D64AF067B9}" type="pres">
      <dgm:prSet presAssocID="{6E8BB959-F1CD-4AF4-BF8B-865863398797}" presName="composite" presStyleCnt="0"/>
      <dgm:spPr/>
    </dgm:pt>
    <dgm:pt modelId="{B9DD25A9-496E-4B45-BF55-3EF273AB6515}" type="pres">
      <dgm:prSet presAssocID="{6E8BB959-F1CD-4AF4-BF8B-865863398797}" presName="background" presStyleLbl="node0" presStyleIdx="2" presStyleCnt="3"/>
      <dgm:spPr/>
    </dgm:pt>
    <dgm:pt modelId="{A72E2E87-51CC-47F7-A697-65D10BBE12F0}" type="pres">
      <dgm:prSet presAssocID="{6E8BB959-F1CD-4AF4-BF8B-865863398797}" presName="text" presStyleLbl="fgAcc0" presStyleIdx="2" presStyleCnt="3">
        <dgm:presLayoutVars>
          <dgm:chPref val="3"/>
        </dgm:presLayoutVars>
      </dgm:prSet>
      <dgm:spPr/>
    </dgm:pt>
    <dgm:pt modelId="{46ABE934-662E-4AFE-AD9F-9362E235EF8E}" type="pres">
      <dgm:prSet presAssocID="{6E8BB959-F1CD-4AF4-BF8B-865863398797}" presName="hierChild2" presStyleCnt="0"/>
      <dgm:spPr/>
    </dgm:pt>
  </dgm:ptLst>
  <dgm:cxnLst>
    <dgm:cxn modelId="{30B6880C-25A8-4EF5-A799-F66E6E7F4218}" srcId="{29337906-0BBA-43D5-837A-746F11CA8DB9}" destId="{088E1EE2-723C-4819-B9B4-E8164A78D52D}" srcOrd="0" destOrd="0" parTransId="{A98EC491-30BD-49B2-A67B-611DBE3795CE}" sibTransId="{7FA0F273-1825-4BD1-B4E3-30F623566CD9}"/>
    <dgm:cxn modelId="{D65B2026-58B7-423A-8F58-B3436155B76D}" type="presOf" srcId="{6E8BB959-F1CD-4AF4-BF8B-865863398797}" destId="{A72E2E87-51CC-47F7-A697-65D10BBE12F0}" srcOrd="0" destOrd="0" presId="urn:microsoft.com/office/officeart/2005/8/layout/hierarchy1"/>
    <dgm:cxn modelId="{23CE463C-A053-4853-9ED0-FA1F9E894ED4}" type="presOf" srcId="{5154FC63-5C41-43EC-B31D-CE9E92E00764}" destId="{607E86C9-1790-4B3C-A81A-6A9EE45A10EE}" srcOrd="0" destOrd="0" presId="urn:microsoft.com/office/officeart/2005/8/layout/hierarchy1"/>
    <dgm:cxn modelId="{D58A094E-B874-40DB-A15B-9EC2EB4F7FC6}" srcId="{29337906-0BBA-43D5-837A-746F11CA8DB9}" destId="{5154FC63-5C41-43EC-B31D-CE9E92E00764}" srcOrd="1" destOrd="0" parTransId="{D98B7DE3-E6CA-42A1-8021-BF2C4891C04D}" sibTransId="{DB15A6BC-4547-4E82-BA64-836F5F0E1657}"/>
    <dgm:cxn modelId="{B22FCE71-43DD-4E6A-8EF6-F07674A99C43}" type="presOf" srcId="{088E1EE2-723C-4819-B9B4-E8164A78D52D}" destId="{EB557209-83D6-4D53-AE37-44DDD9B0CBF7}" srcOrd="0" destOrd="0" presId="urn:microsoft.com/office/officeart/2005/8/layout/hierarchy1"/>
    <dgm:cxn modelId="{8DB4AC73-7974-4AAB-9637-A846D18F8884}" srcId="{29337906-0BBA-43D5-837A-746F11CA8DB9}" destId="{6E8BB959-F1CD-4AF4-BF8B-865863398797}" srcOrd="2" destOrd="0" parTransId="{E690E564-B54F-4F2C-9926-CC122744D254}" sibTransId="{22174640-35C2-4FCA-85C3-F464ED52B88F}"/>
    <dgm:cxn modelId="{34C6F4FC-3B6A-404B-B8D6-7FE41EA17C66}" type="presOf" srcId="{29337906-0BBA-43D5-837A-746F11CA8DB9}" destId="{0C9F5B39-50C9-4664-B15E-37FABEF1A3A4}" srcOrd="0" destOrd="0" presId="urn:microsoft.com/office/officeart/2005/8/layout/hierarchy1"/>
    <dgm:cxn modelId="{0246E2EB-0D0D-4A48-A243-67F293DC3DB4}" type="presParOf" srcId="{0C9F5B39-50C9-4664-B15E-37FABEF1A3A4}" destId="{6974B6F1-9635-4A62-8497-735A1ADB58B9}" srcOrd="0" destOrd="0" presId="urn:microsoft.com/office/officeart/2005/8/layout/hierarchy1"/>
    <dgm:cxn modelId="{79FEBDB4-27E8-40C1-8BA2-F87B0A352A98}" type="presParOf" srcId="{6974B6F1-9635-4A62-8497-735A1ADB58B9}" destId="{5FFE8E9E-977A-457A-B7DC-D518256A4780}" srcOrd="0" destOrd="0" presId="urn:microsoft.com/office/officeart/2005/8/layout/hierarchy1"/>
    <dgm:cxn modelId="{1A08D397-3E5F-4848-9DAA-29C5EAEDF095}" type="presParOf" srcId="{5FFE8E9E-977A-457A-B7DC-D518256A4780}" destId="{2AB1CA08-848B-46A3-8F3F-278ED0F44292}" srcOrd="0" destOrd="0" presId="urn:microsoft.com/office/officeart/2005/8/layout/hierarchy1"/>
    <dgm:cxn modelId="{2E9CCF0D-010D-41BD-AC11-A02AFDD2D01C}" type="presParOf" srcId="{5FFE8E9E-977A-457A-B7DC-D518256A4780}" destId="{EB557209-83D6-4D53-AE37-44DDD9B0CBF7}" srcOrd="1" destOrd="0" presId="urn:microsoft.com/office/officeart/2005/8/layout/hierarchy1"/>
    <dgm:cxn modelId="{A7BD43D3-7D1D-45CA-AE09-993568AB2CEE}" type="presParOf" srcId="{6974B6F1-9635-4A62-8497-735A1ADB58B9}" destId="{705FC3E1-75BA-4306-AB73-97E5E963F30D}" srcOrd="1" destOrd="0" presId="urn:microsoft.com/office/officeart/2005/8/layout/hierarchy1"/>
    <dgm:cxn modelId="{FCE45DD8-66F4-47EC-99EB-2290FB3105E4}" type="presParOf" srcId="{0C9F5B39-50C9-4664-B15E-37FABEF1A3A4}" destId="{9B27CCCB-C097-471F-B637-8F687C2027ED}" srcOrd="1" destOrd="0" presId="urn:microsoft.com/office/officeart/2005/8/layout/hierarchy1"/>
    <dgm:cxn modelId="{A25E03B9-3E68-4331-92AA-53AF716B40BD}" type="presParOf" srcId="{9B27CCCB-C097-471F-B637-8F687C2027ED}" destId="{F321A77B-C3C7-4B8E-9A6F-E0EABCEB2A47}" srcOrd="0" destOrd="0" presId="urn:microsoft.com/office/officeart/2005/8/layout/hierarchy1"/>
    <dgm:cxn modelId="{2513E010-E1CF-4105-8BEC-289DD406E03B}" type="presParOf" srcId="{F321A77B-C3C7-4B8E-9A6F-E0EABCEB2A47}" destId="{4F5FD626-663B-4599-91C7-8139DCB3FCE7}" srcOrd="0" destOrd="0" presId="urn:microsoft.com/office/officeart/2005/8/layout/hierarchy1"/>
    <dgm:cxn modelId="{2D5CBB5E-408B-4455-900E-E057EABD21AB}" type="presParOf" srcId="{F321A77B-C3C7-4B8E-9A6F-E0EABCEB2A47}" destId="{607E86C9-1790-4B3C-A81A-6A9EE45A10EE}" srcOrd="1" destOrd="0" presId="urn:microsoft.com/office/officeart/2005/8/layout/hierarchy1"/>
    <dgm:cxn modelId="{5787AA3C-7D1D-45F6-8B04-D3D3FC5FE648}" type="presParOf" srcId="{9B27CCCB-C097-471F-B637-8F687C2027ED}" destId="{50B42963-709D-4549-9505-7E4D0781F863}" srcOrd="1" destOrd="0" presId="urn:microsoft.com/office/officeart/2005/8/layout/hierarchy1"/>
    <dgm:cxn modelId="{5A63CB66-69FE-43C6-B919-D170993465CF}" type="presParOf" srcId="{0C9F5B39-50C9-4664-B15E-37FABEF1A3A4}" destId="{260EE8CA-BAE2-4067-A0BB-B46489AED3E4}" srcOrd="2" destOrd="0" presId="urn:microsoft.com/office/officeart/2005/8/layout/hierarchy1"/>
    <dgm:cxn modelId="{4A887E07-B1A8-4256-956A-B3292E9D8B8D}" type="presParOf" srcId="{260EE8CA-BAE2-4067-A0BB-B46489AED3E4}" destId="{3CBEA58E-ACC4-40E7-8467-82D64AF067B9}" srcOrd="0" destOrd="0" presId="urn:microsoft.com/office/officeart/2005/8/layout/hierarchy1"/>
    <dgm:cxn modelId="{2AD8C2DA-0CD3-41D0-AC31-8E825C2B61EF}" type="presParOf" srcId="{3CBEA58E-ACC4-40E7-8467-82D64AF067B9}" destId="{B9DD25A9-496E-4B45-BF55-3EF273AB6515}" srcOrd="0" destOrd="0" presId="urn:microsoft.com/office/officeart/2005/8/layout/hierarchy1"/>
    <dgm:cxn modelId="{C02AD858-6907-48DF-9730-BBC5355BAB3B}" type="presParOf" srcId="{3CBEA58E-ACC4-40E7-8467-82D64AF067B9}" destId="{A72E2E87-51CC-47F7-A697-65D10BBE12F0}" srcOrd="1" destOrd="0" presId="urn:microsoft.com/office/officeart/2005/8/layout/hierarchy1"/>
    <dgm:cxn modelId="{3E13709C-D0FE-4B79-9580-F96DF2C3890A}" type="presParOf" srcId="{260EE8CA-BAE2-4067-A0BB-B46489AED3E4}" destId="{46ABE934-662E-4AFE-AD9F-9362E235EF8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50A7C9-9200-42A8-8B9D-951128B0E523}">
      <dsp:nvSpPr>
        <dsp:cNvPr id="0" name=""/>
        <dsp:cNvSpPr/>
      </dsp:nvSpPr>
      <dsp:spPr>
        <a:xfrm>
          <a:off x="0" y="73075"/>
          <a:ext cx="6666833" cy="83422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 concept of bullying</a:t>
          </a:r>
          <a:endParaRPr lang="en-US" sz="2100" kern="1200"/>
        </a:p>
      </dsp:txBody>
      <dsp:txXfrm>
        <a:off x="40724" y="113799"/>
        <a:ext cx="6585385" cy="752780"/>
      </dsp:txXfrm>
    </dsp:sp>
    <dsp:sp modelId="{4A67D1EF-F724-495E-843B-9748EDC0094D}">
      <dsp:nvSpPr>
        <dsp:cNvPr id="0" name=""/>
        <dsp:cNvSpPr/>
      </dsp:nvSpPr>
      <dsp:spPr>
        <a:xfrm>
          <a:off x="0" y="967783"/>
          <a:ext cx="6666833" cy="834228"/>
        </a:xfrm>
        <a:prstGeom prst="roundRect">
          <a:avLst/>
        </a:prstGeom>
        <a:gradFill rotWithShape="0">
          <a:gsLst>
            <a:gs pos="0">
              <a:schemeClr val="accent5">
                <a:hueOff val="-1351709"/>
                <a:satOff val="-3484"/>
                <a:lumOff val="-2353"/>
                <a:alphaOff val="0"/>
                <a:satMod val="103000"/>
                <a:lumMod val="102000"/>
                <a:tint val="94000"/>
              </a:schemeClr>
            </a:gs>
            <a:gs pos="50000">
              <a:schemeClr val="accent5">
                <a:hueOff val="-1351709"/>
                <a:satOff val="-3484"/>
                <a:lumOff val="-2353"/>
                <a:alphaOff val="0"/>
                <a:satMod val="110000"/>
                <a:lumMod val="100000"/>
                <a:shade val="100000"/>
              </a:schemeClr>
            </a:gs>
            <a:gs pos="100000">
              <a:schemeClr val="accent5">
                <a:hueOff val="-1351709"/>
                <a:satOff val="-3484"/>
                <a:lumOff val="-235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Motivations of bullying </a:t>
          </a:r>
          <a:endParaRPr lang="en-US" sz="2100" kern="1200"/>
        </a:p>
      </dsp:txBody>
      <dsp:txXfrm>
        <a:off x="40724" y="1008507"/>
        <a:ext cx="6585385" cy="752780"/>
      </dsp:txXfrm>
    </dsp:sp>
    <dsp:sp modelId="{F0756F06-8B01-4251-ADBA-A015FB4297FA}">
      <dsp:nvSpPr>
        <dsp:cNvPr id="0" name=""/>
        <dsp:cNvSpPr/>
      </dsp:nvSpPr>
      <dsp:spPr>
        <a:xfrm>
          <a:off x="0" y="1862491"/>
          <a:ext cx="6666833" cy="834228"/>
        </a:xfrm>
        <a:prstGeom prst="roundRect">
          <a:avLst/>
        </a:prstGeom>
        <a:gradFill rotWithShape="0">
          <a:gsLst>
            <a:gs pos="0">
              <a:schemeClr val="accent5">
                <a:hueOff val="-2703417"/>
                <a:satOff val="-6968"/>
                <a:lumOff val="-4706"/>
                <a:alphaOff val="0"/>
                <a:satMod val="103000"/>
                <a:lumMod val="102000"/>
                <a:tint val="94000"/>
              </a:schemeClr>
            </a:gs>
            <a:gs pos="50000">
              <a:schemeClr val="accent5">
                <a:hueOff val="-2703417"/>
                <a:satOff val="-6968"/>
                <a:lumOff val="-4706"/>
                <a:alphaOff val="0"/>
                <a:satMod val="110000"/>
                <a:lumMod val="100000"/>
                <a:shade val="100000"/>
              </a:schemeClr>
            </a:gs>
            <a:gs pos="100000">
              <a:schemeClr val="accent5">
                <a:hueOff val="-2703417"/>
                <a:satOff val="-6968"/>
                <a:lumOff val="-470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Consequences of bullying</a:t>
          </a:r>
          <a:endParaRPr lang="en-US" sz="2100" kern="1200"/>
        </a:p>
      </dsp:txBody>
      <dsp:txXfrm>
        <a:off x="40724" y="1903215"/>
        <a:ext cx="6585385" cy="752780"/>
      </dsp:txXfrm>
    </dsp:sp>
    <dsp:sp modelId="{563CA56D-E057-4F78-BC15-93A1024F30EF}">
      <dsp:nvSpPr>
        <dsp:cNvPr id="0" name=""/>
        <dsp:cNvSpPr/>
      </dsp:nvSpPr>
      <dsp:spPr>
        <a:xfrm>
          <a:off x="0" y="2757200"/>
          <a:ext cx="6666833" cy="834228"/>
        </a:xfrm>
        <a:prstGeom prst="roundRect">
          <a:avLst/>
        </a:prstGeom>
        <a:gradFill rotWithShape="0">
          <a:gsLst>
            <a:gs pos="0">
              <a:schemeClr val="accent5">
                <a:hueOff val="-4055126"/>
                <a:satOff val="-10451"/>
                <a:lumOff val="-7059"/>
                <a:alphaOff val="0"/>
                <a:satMod val="103000"/>
                <a:lumMod val="102000"/>
                <a:tint val="94000"/>
              </a:schemeClr>
            </a:gs>
            <a:gs pos="50000">
              <a:schemeClr val="accent5">
                <a:hueOff val="-4055126"/>
                <a:satOff val="-10451"/>
                <a:lumOff val="-7059"/>
                <a:alphaOff val="0"/>
                <a:satMod val="110000"/>
                <a:lumMod val="100000"/>
                <a:shade val="100000"/>
              </a:schemeClr>
            </a:gs>
            <a:gs pos="100000">
              <a:schemeClr val="accent5">
                <a:hueOff val="-4055126"/>
                <a:satOff val="-10451"/>
                <a:lumOff val="-705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Characteristics of cyberbullying and platforms for potential bullying</a:t>
          </a:r>
          <a:endParaRPr lang="en-US" sz="2100" kern="1200"/>
        </a:p>
      </dsp:txBody>
      <dsp:txXfrm>
        <a:off x="40724" y="2797924"/>
        <a:ext cx="6585385" cy="752780"/>
      </dsp:txXfrm>
    </dsp:sp>
    <dsp:sp modelId="{C8B277AD-7536-4DE7-9274-9B8B71F38AA9}">
      <dsp:nvSpPr>
        <dsp:cNvPr id="0" name=""/>
        <dsp:cNvSpPr/>
      </dsp:nvSpPr>
      <dsp:spPr>
        <a:xfrm>
          <a:off x="0" y="3651908"/>
          <a:ext cx="6666833" cy="834228"/>
        </a:xfrm>
        <a:prstGeom prst="roundRect">
          <a:avLst/>
        </a:prstGeom>
        <a:gradFill rotWithShape="0">
          <a:gsLst>
            <a:gs pos="0">
              <a:schemeClr val="accent5">
                <a:hueOff val="-5406834"/>
                <a:satOff val="-13935"/>
                <a:lumOff val="-9412"/>
                <a:alphaOff val="0"/>
                <a:satMod val="103000"/>
                <a:lumMod val="102000"/>
                <a:tint val="94000"/>
              </a:schemeClr>
            </a:gs>
            <a:gs pos="50000">
              <a:schemeClr val="accent5">
                <a:hueOff val="-5406834"/>
                <a:satOff val="-13935"/>
                <a:lumOff val="-9412"/>
                <a:alphaOff val="0"/>
                <a:satMod val="110000"/>
                <a:lumMod val="100000"/>
                <a:shade val="100000"/>
              </a:schemeClr>
            </a:gs>
            <a:gs pos="100000">
              <a:schemeClr val="accent5">
                <a:hueOff val="-5406834"/>
                <a:satOff val="-13935"/>
                <a:lumOff val="-941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Online Safety Bill</a:t>
          </a:r>
          <a:endParaRPr lang="en-US" sz="2100" kern="1200"/>
        </a:p>
      </dsp:txBody>
      <dsp:txXfrm>
        <a:off x="40724" y="3692632"/>
        <a:ext cx="6585385" cy="752780"/>
      </dsp:txXfrm>
    </dsp:sp>
    <dsp:sp modelId="{8DD18ACF-C14C-4F99-8C53-70B93BCAE27D}">
      <dsp:nvSpPr>
        <dsp:cNvPr id="0" name=""/>
        <dsp:cNvSpPr/>
      </dsp:nvSpPr>
      <dsp:spPr>
        <a:xfrm>
          <a:off x="0" y="4546616"/>
          <a:ext cx="6666833" cy="834228"/>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 of parents and education  </a:t>
          </a:r>
          <a:endParaRPr lang="en-US" sz="2100" kern="1200"/>
        </a:p>
      </dsp:txBody>
      <dsp:txXfrm>
        <a:off x="40724" y="4587340"/>
        <a:ext cx="6585385" cy="7527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25AF2E-C8A2-41CC-86A4-AA4279F482D0}">
      <dsp:nvSpPr>
        <dsp:cNvPr id="0" name=""/>
        <dsp:cNvSpPr/>
      </dsp:nvSpPr>
      <dsp:spPr>
        <a:xfrm>
          <a:off x="0" y="201222"/>
          <a:ext cx="6666833" cy="1559025"/>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Bullies </a:t>
          </a:r>
          <a:endParaRPr lang="en-US" sz="6500" kern="1200"/>
        </a:p>
      </dsp:txBody>
      <dsp:txXfrm>
        <a:off x="76105" y="277327"/>
        <a:ext cx="6514623" cy="1406815"/>
      </dsp:txXfrm>
    </dsp:sp>
    <dsp:sp modelId="{39FC9D2B-9A03-4C6E-AB2E-7618DE7458FD}">
      <dsp:nvSpPr>
        <dsp:cNvPr id="0" name=""/>
        <dsp:cNvSpPr/>
      </dsp:nvSpPr>
      <dsp:spPr>
        <a:xfrm>
          <a:off x="0" y="1947447"/>
          <a:ext cx="6666833" cy="1559025"/>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Victims </a:t>
          </a:r>
          <a:endParaRPr lang="en-US" sz="6500" kern="1200"/>
        </a:p>
      </dsp:txBody>
      <dsp:txXfrm>
        <a:off x="76105" y="2023552"/>
        <a:ext cx="6514623" cy="1406815"/>
      </dsp:txXfrm>
    </dsp:sp>
    <dsp:sp modelId="{22C16720-8E9D-432D-B50B-AE366FDB9B55}">
      <dsp:nvSpPr>
        <dsp:cNvPr id="0" name=""/>
        <dsp:cNvSpPr/>
      </dsp:nvSpPr>
      <dsp:spPr>
        <a:xfrm>
          <a:off x="0" y="3693672"/>
          <a:ext cx="6666833" cy="1559025"/>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Bully-Victims </a:t>
          </a:r>
          <a:endParaRPr lang="en-US" sz="6500" kern="1200"/>
        </a:p>
      </dsp:txBody>
      <dsp:txXfrm>
        <a:off x="76105" y="3769777"/>
        <a:ext cx="6514623" cy="14068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E21210-55E4-48B0-9B9B-927E2F7BC446}">
      <dsp:nvSpPr>
        <dsp:cNvPr id="0" name=""/>
        <dsp:cNvSpPr/>
      </dsp:nvSpPr>
      <dsp:spPr>
        <a:xfrm>
          <a:off x="0" y="616279"/>
          <a:ext cx="6666833" cy="5544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1EBB5500-ECE0-4C62-AF3E-49F3F7677117}">
      <dsp:nvSpPr>
        <dsp:cNvPr id="0" name=""/>
        <dsp:cNvSpPr/>
      </dsp:nvSpPr>
      <dsp:spPr>
        <a:xfrm>
          <a:off x="333341" y="291559"/>
          <a:ext cx="4666783" cy="64944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977900">
            <a:lnSpc>
              <a:spcPct val="90000"/>
            </a:lnSpc>
            <a:spcBef>
              <a:spcPct val="0"/>
            </a:spcBef>
            <a:spcAft>
              <a:spcPct val="35000"/>
            </a:spcAft>
            <a:buNone/>
          </a:pPr>
          <a:r>
            <a:rPr lang="en-GB" sz="2200" kern="1200"/>
            <a:t>Direct Bullying: </a:t>
          </a:r>
          <a:endParaRPr lang="en-US" sz="2200" kern="1200"/>
        </a:p>
      </dsp:txBody>
      <dsp:txXfrm>
        <a:off x="365044" y="323262"/>
        <a:ext cx="4603377" cy="586034"/>
      </dsp:txXfrm>
    </dsp:sp>
    <dsp:sp modelId="{EF9FAB4A-8BE9-4371-B668-C11DDE957FA9}">
      <dsp:nvSpPr>
        <dsp:cNvPr id="0" name=""/>
        <dsp:cNvSpPr/>
      </dsp:nvSpPr>
      <dsp:spPr>
        <a:xfrm>
          <a:off x="0" y="1614199"/>
          <a:ext cx="6666833" cy="554400"/>
        </a:xfrm>
        <a:prstGeom prst="rect">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DF065E2C-67CA-4FDD-80A4-E331FC9C44A7}">
      <dsp:nvSpPr>
        <dsp:cNvPr id="0" name=""/>
        <dsp:cNvSpPr/>
      </dsp:nvSpPr>
      <dsp:spPr>
        <a:xfrm>
          <a:off x="333341" y="1289479"/>
          <a:ext cx="4666783" cy="64944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977900">
            <a:lnSpc>
              <a:spcPct val="90000"/>
            </a:lnSpc>
            <a:spcBef>
              <a:spcPct val="0"/>
            </a:spcBef>
            <a:spcAft>
              <a:spcPct val="35000"/>
            </a:spcAft>
            <a:buNone/>
          </a:pPr>
          <a:r>
            <a:rPr lang="en-GB" sz="2200" kern="1200"/>
            <a:t>Physical (Hitting) </a:t>
          </a:r>
          <a:endParaRPr lang="en-US" sz="2200" kern="1200"/>
        </a:p>
      </dsp:txBody>
      <dsp:txXfrm>
        <a:off x="365044" y="1321182"/>
        <a:ext cx="4603377" cy="586034"/>
      </dsp:txXfrm>
    </dsp:sp>
    <dsp:sp modelId="{43CA8D13-CBCA-435E-8B6C-FF51EE851750}">
      <dsp:nvSpPr>
        <dsp:cNvPr id="0" name=""/>
        <dsp:cNvSpPr/>
      </dsp:nvSpPr>
      <dsp:spPr>
        <a:xfrm>
          <a:off x="0" y="2612120"/>
          <a:ext cx="6666833" cy="554400"/>
        </a:xfrm>
        <a:prstGeom prst="rect">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EE50DF04-104F-4052-A4FB-3F71B96B0448}">
      <dsp:nvSpPr>
        <dsp:cNvPr id="0" name=""/>
        <dsp:cNvSpPr/>
      </dsp:nvSpPr>
      <dsp:spPr>
        <a:xfrm>
          <a:off x="333341" y="2287399"/>
          <a:ext cx="4666783" cy="64944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977900">
            <a:lnSpc>
              <a:spcPct val="90000"/>
            </a:lnSpc>
            <a:spcBef>
              <a:spcPct val="0"/>
            </a:spcBef>
            <a:spcAft>
              <a:spcPct val="35000"/>
            </a:spcAft>
            <a:buNone/>
          </a:pPr>
          <a:r>
            <a:rPr lang="en-GB" sz="2200" kern="1200"/>
            <a:t>Verbal  (Name calling)</a:t>
          </a:r>
          <a:endParaRPr lang="en-US" sz="2200" kern="1200"/>
        </a:p>
      </dsp:txBody>
      <dsp:txXfrm>
        <a:off x="365044" y="2319102"/>
        <a:ext cx="4603377" cy="586034"/>
      </dsp:txXfrm>
    </dsp:sp>
    <dsp:sp modelId="{6292F6FA-7B95-45D6-8698-A35547EBAE24}">
      <dsp:nvSpPr>
        <dsp:cNvPr id="0" name=""/>
        <dsp:cNvSpPr/>
      </dsp:nvSpPr>
      <dsp:spPr>
        <a:xfrm>
          <a:off x="0" y="3610040"/>
          <a:ext cx="6666833" cy="554400"/>
        </a:xfrm>
        <a:prstGeom prst="rect">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63E22417-DB66-4104-97A8-2FE54F6FE119}">
      <dsp:nvSpPr>
        <dsp:cNvPr id="0" name=""/>
        <dsp:cNvSpPr/>
      </dsp:nvSpPr>
      <dsp:spPr>
        <a:xfrm>
          <a:off x="333341" y="3285320"/>
          <a:ext cx="4666783" cy="64944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977900">
            <a:lnSpc>
              <a:spcPct val="90000"/>
            </a:lnSpc>
            <a:spcBef>
              <a:spcPct val="0"/>
            </a:spcBef>
            <a:spcAft>
              <a:spcPct val="35000"/>
            </a:spcAft>
            <a:buNone/>
          </a:pPr>
          <a:r>
            <a:rPr lang="en-GB" sz="2200" kern="1200"/>
            <a:t>Indirect Bullying: </a:t>
          </a:r>
          <a:endParaRPr lang="en-US" sz="2200" kern="1200"/>
        </a:p>
      </dsp:txBody>
      <dsp:txXfrm>
        <a:off x="365044" y="3317023"/>
        <a:ext cx="4603377" cy="586034"/>
      </dsp:txXfrm>
    </dsp:sp>
    <dsp:sp modelId="{374C9675-385A-44F0-A16E-1A1FE93A9508}">
      <dsp:nvSpPr>
        <dsp:cNvPr id="0" name=""/>
        <dsp:cNvSpPr/>
      </dsp:nvSpPr>
      <dsp:spPr>
        <a:xfrm>
          <a:off x="0" y="4607960"/>
          <a:ext cx="6666833" cy="554400"/>
        </a:xfrm>
        <a:prstGeom prst="rect">
          <a:avLst/>
        </a:prstGeom>
        <a:solidFill>
          <a:schemeClr val="lt1">
            <a:alpha val="90000"/>
            <a:hueOff val="0"/>
            <a:satOff val="0"/>
            <a:lumOff val="0"/>
            <a:alphaOff val="0"/>
          </a:schemeClr>
        </a:solidFill>
        <a:ln w="635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343149E5-0F1F-4FE3-9E57-EFE74D6F812C}">
      <dsp:nvSpPr>
        <dsp:cNvPr id="0" name=""/>
        <dsp:cNvSpPr/>
      </dsp:nvSpPr>
      <dsp:spPr>
        <a:xfrm>
          <a:off x="333341" y="4283240"/>
          <a:ext cx="4666783" cy="64944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977900">
            <a:lnSpc>
              <a:spcPct val="90000"/>
            </a:lnSpc>
            <a:spcBef>
              <a:spcPct val="0"/>
            </a:spcBef>
            <a:spcAft>
              <a:spcPct val="35000"/>
            </a:spcAft>
            <a:buNone/>
          </a:pPr>
          <a:r>
            <a:rPr lang="en-GB" sz="2200" kern="1200"/>
            <a:t>Social exclusion (Rumour spreading) </a:t>
          </a:r>
          <a:endParaRPr lang="en-US" sz="2200" kern="1200"/>
        </a:p>
      </dsp:txBody>
      <dsp:txXfrm>
        <a:off x="365044" y="4314943"/>
        <a:ext cx="4603377" cy="5860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7223AA-1C8B-4731-B9E3-57FBEFC78368}">
      <dsp:nvSpPr>
        <dsp:cNvPr id="0" name=""/>
        <dsp:cNvSpPr/>
      </dsp:nvSpPr>
      <dsp:spPr>
        <a:xfrm>
          <a:off x="0" y="42097"/>
          <a:ext cx="4828172" cy="8751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non-verbal abuse: hand signs or text messages</a:t>
          </a:r>
          <a:endParaRPr lang="en-US" sz="2200" kern="1200"/>
        </a:p>
      </dsp:txBody>
      <dsp:txXfrm>
        <a:off x="42722" y="84819"/>
        <a:ext cx="4742728" cy="789716"/>
      </dsp:txXfrm>
    </dsp:sp>
    <dsp:sp modelId="{D3E993E3-8797-4E0C-BBCE-144C78C692C8}">
      <dsp:nvSpPr>
        <dsp:cNvPr id="0" name=""/>
        <dsp:cNvSpPr/>
      </dsp:nvSpPr>
      <dsp:spPr>
        <a:xfrm>
          <a:off x="0" y="980617"/>
          <a:ext cx="4828172" cy="875160"/>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emotional abuse: threatening, intimidating or humiliating someone</a:t>
          </a:r>
          <a:endParaRPr lang="en-US" sz="2200" kern="1200"/>
        </a:p>
      </dsp:txBody>
      <dsp:txXfrm>
        <a:off x="42722" y="1023339"/>
        <a:ext cx="4742728" cy="789716"/>
      </dsp:txXfrm>
    </dsp:sp>
    <dsp:sp modelId="{89EBD32F-D17B-47FF-9514-3F14E2110D6E}">
      <dsp:nvSpPr>
        <dsp:cNvPr id="0" name=""/>
        <dsp:cNvSpPr/>
      </dsp:nvSpPr>
      <dsp:spPr>
        <a:xfrm>
          <a:off x="0" y="1919137"/>
          <a:ext cx="4828172" cy="875160"/>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exclusion: ignoring or isolating someone</a:t>
          </a:r>
          <a:endParaRPr lang="en-US" sz="2200" kern="1200"/>
        </a:p>
      </dsp:txBody>
      <dsp:txXfrm>
        <a:off x="42722" y="1961859"/>
        <a:ext cx="4742728" cy="789716"/>
      </dsp:txXfrm>
    </dsp:sp>
    <dsp:sp modelId="{6F423634-7EEF-44CF-A52F-C36FC3D5D2B7}">
      <dsp:nvSpPr>
        <dsp:cNvPr id="0" name=""/>
        <dsp:cNvSpPr/>
      </dsp:nvSpPr>
      <dsp:spPr>
        <a:xfrm>
          <a:off x="0" y="2857657"/>
          <a:ext cx="4828172" cy="875160"/>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undermining, constant criticism or spreading rumours</a:t>
          </a:r>
          <a:endParaRPr lang="en-US" sz="2200" kern="1200"/>
        </a:p>
      </dsp:txBody>
      <dsp:txXfrm>
        <a:off x="42722" y="2900379"/>
        <a:ext cx="4742728" cy="789716"/>
      </dsp:txXfrm>
    </dsp:sp>
    <dsp:sp modelId="{09063226-FC0E-45CC-AE7C-0A03D379BFEF}">
      <dsp:nvSpPr>
        <dsp:cNvPr id="0" name=""/>
        <dsp:cNvSpPr/>
      </dsp:nvSpPr>
      <dsp:spPr>
        <a:xfrm>
          <a:off x="0" y="3796177"/>
          <a:ext cx="4828172" cy="875160"/>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controlling or manipulating someone</a:t>
          </a:r>
          <a:endParaRPr lang="en-US" sz="2200" kern="1200"/>
        </a:p>
      </dsp:txBody>
      <dsp:txXfrm>
        <a:off x="42722" y="3838899"/>
        <a:ext cx="4742728" cy="789716"/>
      </dsp:txXfrm>
    </dsp:sp>
    <dsp:sp modelId="{B8267123-28E3-4804-9821-6D33A39CE8BE}">
      <dsp:nvSpPr>
        <dsp:cNvPr id="0" name=""/>
        <dsp:cNvSpPr/>
      </dsp:nvSpPr>
      <dsp:spPr>
        <a:xfrm>
          <a:off x="0" y="4734697"/>
          <a:ext cx="4828172" cy="87516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making silent, hoax or abusive calls.</a:t>
          </a:r>
          <a:endParaRPr lang="en-US" sz="2200" kern="1200"/>
        </a:p>
      </dsp:txBody>
      <dsp:txXfrm>
        <a:off x="42722" y="4777419"/>
        <a:ext cx="4742728" cy="78971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D81911-C03F-4F9C-91D7-5E0369E12DC4}">
      <dsp:nvSpPr>
        <dsp:cNvPr id="0" name=""/>
        <dsp:cNvSpPr/>
      </dsp:nvSpPr>
      <dsp:spPr>
        <a:xfrm>
          <a:off x="947201" y="818755"/>
          <a:ext cx="1451800" cy="14518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FAEF55-1D66-496C-B368-911AD8BB6522}">
      <dsp:nvSpPr>
        <dsp:cNvPr id="0" name=""/>
        <dsp:cNvSpPr/>
      </dsp:nvSpPr>
      <dsp:spPr>
        <a:xfrm>
          <a:off x="59990"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Cyberbullying is bullying that takes place within online, digital environments. </a:t>
          </a:r>
          <a:endParaRPr lang="en-US" sz="1700" kern="1200"/>
        </a:p>
      </dsp:txBody>
      <dsp:txXfrm>
        <a:off x="59990" y="2654049"/>
        <a:ext cx="3226223" cy="720000"/>
      </dsp:txXfrm>
    </dsp:sp>
    <dsp:sp modelId="{CF9EA624-8A50-432E-9C47-2546464424C3}">
      <dsp:nvSpPr>
        <dsp:cNvPr id="0" name=""/>
        <dsp:cNvSpPr/>
      </dsp:nvSpPr>
      <dsp:spPr>
        <a:xfrm>
          <a:off x="4738014" y="818755"/>
          <a:ext cx="1451800" cy="14518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6F1914-3ABE-4E14-9410-50A665C1C3DC}">
      <dsp:nvSpPr>
        <dsp:cNvPr id="0" name=""/>
        <dsp:cNvSpPr/>
      </dsp:nvSpPr>
      <dsp:spPr>
        <a:xfrm>
          <a:off x="3850802"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Synchronously (Online Gaming, Streaming) </a:t>
          </a:r>
          <a:endParaRPr lang="en-US" sz="1700" kern="1200"/>
        </a:p>
      </dsp:txBody>
      <dsp:txXfrm>
        <a:off x="3850802" y="2654049"/>
        <a:ext cx="3226223" cy="720000"/>
      </dsp:txXfrm>
    </dsp:sp>
    <dsp:sp modelId="{1DED3047-D429-4E9F-BF7E-6FF9EFA67579}">
      <dsp:nvSpPr>
        <dsp:cNvPr id="0" name=""/>
        <dsp:cNvSpPr/>
      </dsp:nvSpPr>
      <dsp:spPr>
        <a:xfrm>
          <a:off x="8528826" y="818755"/>
          <a:ext cx="1451800" cy="14518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A34B68-416E-43A5-B5BB-A48E4D51A04B}">
      <dsp:nvSpPr>
        <dsp:cNvPr id="0" name=""/>
        <dsp:cNvSpPr/>
      </dsp:nvSpPr>
      <dsp:spPr>
        <a:xfrm>
          <a:off x="7641615"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Asynchronously (Social Media posts) </a:t>
          </a:r>
          <a:endParaRPr lang="en-US" sz="1700" kern="1200"/>
        </a:p>
      </dsp:txBody>
      <dsp:txXfrm>
        <a:off x="7641615" y="2654049"/>
        <a:ext cx="3226223"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5C9077-C171-4B0F-8A28-7DD457361021}">
      <dsp:nvSpPr>
        <dsp:cNvPr id="0" name=""/>
        <dsp:cNvSpPr/>
      </dsp:nvSpPr>
      <dsp:spPr>
        <a:xfrm>
          <a:off x="0" y="46156"/>
          <a:ext cx="10515600" cy="55165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Cyberbullying can used as an extension of face-to face bullying</a:t>
          </a:r>
          <a:endParaRPr lang="en-US" sz="2300" kern="1200"/>
        </a:p>
      </dsp:txBody>
      <dsp:txXfrm>
        <a:off x="26930" y="73086"/>
        <a:ext cx="10461740" cy="497795"/>
      </dsp:txXfrm>
    </dsp:sp>
    <dsp:sp modelId="{5068F7D5-F19C-4CF0-A968-7A1C5365EAC4}">
      <dsp:nvSpPr>
        <dsp:cNvPr id="0" name=""/>
        <dsp:cNvSpPr/>
      </dsp:nvSpPr>
      <dsp:spPr>
        <a:xfrm>
          <a:off x="0" y="664051"/>
          <a:ext cx="10515600" cy="55165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Opportunity to retaliate</a:t>
          </a:r>
          <a:endParaRPr lang="en-US" sz="2300" kern="1200"/>
        </a:p>
      </dsp:txBody>
      <dsp:txXfrm>
        <a:off x="26930" y="690981"/>
        <a:ext cx="10461740" cy="497795"/>
      </dsp:txXfrm>
    </dsp:sp>
    <dsp:sp modelId="{4EE01EF2-AB35-4646-9132-A45A0E1E4189}">
      <dsp:nvSpPr>
        <dsp:cNvPr id="0" name=""/>
        <dsp:cNvSpPr/>
      </dsp:nvSpPr>
      <dsp:spPr>
        <a:xfrm>
          <a:off x="0" y="1281946"/>
          <a:ext cx="10515600" cy="551655"/>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Conducted individually or collectively </a:t>
          </a:r>
          <a:endParaRPr lang="en-US" sz="2300" kern="1200"/>
        </a:p>
      </dsp:txBody>
      <dsp:txXfrm>
        <a:off x="26930" y="1308876"/>
        <a:ext cx="10461740" cy="497795"/>
      </dsp:txXfrm>
    </dsp:sp>
    <dsp:sp modelId="{9B8D3D9B-7EFB-49FB-9DFB-62F6613353A3}">
      <dsp:nvSpPr>
        <dsp:cNvPr id="0" name=""/>
        <dsp:cNvSpPr/>
      </dsp:nvSpPr>
      <dsp:spPr>
        <a:xfrm>
          <a:off x="0" y="1899841"/>
          <a:ext cx="10515600" cy="55165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Bullied by people they have never met </a:t>
          </a:r>
          <a:endParaRPr lang="en-US" sz="2300" kern="1200"/>
        </a:p>
      </dsp:txBody>
      <dsp:txXfrm>
        <a:off x="26930" y="1926771"/>
        <a:ext cx="10461740" cy="497795"/>
      </dsp:txXfrm>
    </dsp:sp>
    <dsp:sp modelId="{7951ACAD-AD8E-44BA-ADBE-48AD5BE8B05A}">
      <dsp:nvSpPr>
        <dsp:cNvPr id="0" name=""/>
        <dsp:cNvSpPr/>
      </dsp:nvSpPr>
      <dsp:spPr>
        <a:xfrm>
          <a:off x="0" y="2517736"/>
          <a:ext cx="10515600" cy="551655"/>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Borderless  </a:t>
          </a:r>
          <a:endParaRPr lang="en-US" sz="2300" kern="1200"/>
        </a:p>
      </dsp:txBody>
      <dsp:txXfrm>
        <a:off x="26930" y="2544666"/>
        <a:ext cx="10461740" cy="497795"/>
      </dsp:txXfrm>
    </dsp:sp>
    <dsp:sp modelId="{BB16C30C-B4D5-4867-94D3-D736EC08C6F6}">
      <dsp:nvSpPr>
        <dsp:cNvPr id="0" name=""/>
        <dsp:cNvSpPr/>
      </dsp:nvSpPr>
      <dsp:spPr>
        <a:xfrm>
          <a:off x="0" y="3135631"/>
          <a:ext cx="10515600" cy="55165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Timeless </a:t>
          </a:r>
          <a:endParaRPr lang="en-US" sz="2300" kern="1200"/>
        </a:p>
      </dsp:txBody>
      <dsp:txXfrm>
        <a:off x="26930" y="3162561"/>
        <a:ext cx="10461740" cy="497795"/>
      </dsp:txXfrm>
    </dsp:sp>
    <dsp:sp modelId="{88AA19AE-CCEF-4E44-A549-EC94ADE539A7}">
      <dsp:nvSpPr>
        <dsp:cNvPr id="0" name=""/>
        <dsp:cNvSpPr/>
      </dsp:nvSpPr>
      <dsp:spPr>
        <a:xfrm>
          <a:off x="0" y="3753526"/>
          <a:ext cx="10515600" cy="55165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(Child-net, 2016)</a:t>
          </a:r>
          <a:endParaRPr lang="en-US" sz="2300" kern="1200"/>
        </a:p>
      </dsp:txBody>
      <dsp:txXfrm>
        <a:off x="26930" y="3780456"/>
        <a:ext cx="10461740" cy="49779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768033-B472-4F8E-98CB-E9A1809F7DAC}">
      <dsp:nvSpPr>
        <dsp:cNvPr id="0" name=""/>
        <dsp:cNvSpPr/>
      </dsp:nvSpPr>
      <dsp:spPr>
        <a:xfrm>
          <a:off x="0" y="39687"/>
          <a:ext cx="3286125" cy="1971675"/>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Threats and intimidation</a:t>
          </a:r>
          <a:endParaRPr lang="en-US" sz="2600" kern="1200"/>
        </a:p>
      </dsp:txBody>
      <dsp:txXfrm>
        <a:off x="0" y="39687"/>
        <a:ext cx="3286125" cy="1971675"/>
      </dsp:txXfrm>
    </dsp:sp>
    <dsp:sp modelId="{AB9FDA23-113C-47F0-AE83-972CCBB5FE2B}">
      <dsp:nvSpPr>
        <dsp:cNvPr id="0" name=""/>
        <dsp:cNvSpPr/>
      </dsp:nvSpPr>
      <dsp:spPr>
        <a:xfrm>
          <a:off x="3614737" y="39687"/>
          <a:ext cx="3286125" cy="1971675"/>
        </a:xfrm>
        <a:prstGeom prst="rect">
          <a:avLst/>
        </a:prstGeom>
        <a:gradFill rotWithShape="0">
          <a:gsLst>
            <a:gs pos="0">
              <a:schemeClr val="accent5">
                <a:hueOff val="-1351709"/>
                <a:satOff val="-3484"/>
                <a:lumOff val="-2353"/>
                <a:alphaOff val="0"/>
                <a:satMod val="103000"/>
                <a:lumMod val="102000"/>
                <a:tint val="94000"/>
              </a:schemeClr>
            </a:gs>
            <a:gs pos="50000">
              <a:schemeClr val="accent5">
                <a:hueOff val="-1351709"/>
                <a:satOff val="-3484"/>
                <a:lumOff val="-2353"/>
                <a:alphaOff val="0"/>
                <a:satMod val="110000"/>
                <a:lumMod val="100000"/>
                <a:shade val="100000"/>
              </a:schemeClr>
            </a:gs>
            <a:gs pos="100000">
              <a:schemeClr val="accent5">
                <a:hueOff val="-1351709"/>
                <a:satOff val="-3484"/>
                <a:lumOff val="-235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Harassment and Stalking </a:t>
          </a:r>
          <a:endParaRPr lang="en-US" sz="2600" kern="1200"/>
        </a:p>
      </dsp:txBody>
      <dsp:txXfrm>
        <a:off x="3614737" y="39687"/>
        <a:ext cx="3286125" cy="1971675"/>
      </dsp:txXfrm>
    </dsp:sp>
    <dsp:sp modelId="{E597DEC0-7C4E-450F-847B-15A0DE841EEB}">
      <dsp:nvSpPr>
        <dsp:cNvPr id="0" name=""/>
        <dsp:cNvSpPr/>
      </dsp:nvSpPr>
      <dsp:spPr>
        <a:xfrm>
          <a:off x="7229475" y="39687"/>
          <a:ext cx="3286125" cy="1971675"/>
        </a:xfrm>
        <a:prstGeom prst="rect">
          <a:avLst/>
        </a:prstGeom>
        <a:gradFill rotWithShape="0">
          <a:gsLst>
            <a:gs pos="0">
              <a:schemeClr val="accent5">
                <a:hueOff val="-2703417"/>
                <a:satOff val="-6968"/>
                <a:lumOff val="-4706"/>
                <a:alphaOff val="0"/>
                <a:satMod val="103000"/>
                <a:lumMod val="102000"/>
                <a:tint val="94000"/>
              </a:schemeClr>
            </a:gs>
            <a:gs pos="50000">
              <a:schemeClr val="accent5">
                <a:hueOff val="-2703417"/>
                <a:satOff val="-6968"/>
                <a:lumOff val="-4706"/>
                <a:alphaOff val="0"/>
                <a:satMod val="110000"/>
                <a:lumMod val="100000"/>
                <a:shade val="100000"/>
              </a:schemeClr>
            </a:gs>
            <a:gs pos="100000">
              <a:schemeClr val="accent5">
                <a:hueOff val="-2703417"/>
                <a:satOff val="-6968"/>
                <a:lumOff val="-470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Vilification/defamation</a:t>
          </a:r>
          <a:endParaRPr lang="en-US" sz="2600" kern="1200"/>
        </a:p>
      </dsp:txBody>
      <dsp:txXfrm>
        <a:off x="7229475" y="39687"/>
        <a:ext cx="3286125" cy="1971675"/>
      </dsp:txXfrm>
    </dsp:sp>
    <dsp:sp modelId="{2107E30D-54BC-4B7C-B37B-5A57925FE7DE}">
      <dsp:nvSpPr>
        <dsp:cNvPr id="0" name=""/>
        <dsp:cNvSpPr/>
      </dsp:nvSpPr>
      <dsp:spPr>
        <a:xfrm>
          <a:off x="0" y="2339975"/>
          <a:ext cx="3286125" cy="1971675"/>
        </a:xfrm>
        <a:prstGeom prst="rect">
          <a:avLst/>
        </a:prstGeom>
        <a:gradFill rotWithShape="0">
          <a:gsLst>
            <a:gs pos="0">
              <a:schemeClr val="accent5">
                <a:hueOff val="-4055126"/>
                <a:satOff val="-10451"/>
                <a:lumOff val="-7059"/>
                <a:alphaOff val="0"/>
                <a:satMod val="103000"/>
                <a:lumMod val="102000"/>
                <a:tint val="94000"/>
              </a:schemeClr>
            </a:gs>
            <a:gs pos="50000">
              <a:schemeClr val="accent5">
                <a:hueOff val="-4055126"/>
                <a:satOff val="-10451"/>
                <a:lumOff val="-7059"/>
                <a:alphaOff val="0"/>
                <a:satMod val="110000"/>
                <a:lumMod val="100000"/>
                <a:shade val="100000"/>
              </a:schemeClr>
            </a:gs>
            <a:gs pos="100000">
              <a:schemeClr val="accent5">
                <a:hueOff val="-4055126"/>
                <a:satOff val="-10451"/>
                <a:lumOff val="-705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Ostracising/peer rejection/exclusion</a:t>
          </a:r>
          <a:endParaRPr lang="en-US" sz="2600" kern="1200"/>
        </a:p>
      </dsp:txBody>
      <dsp:txXfrm>
        <a:off x="0" y="2339975"/>
        <a:ext cx="3286125" cy="1971675"/>
      </dsp:txXfrm>
    </dsp:sp>
    <dsp:sp modelId="{B5D54D50-5C88-4E15-9E07-5CD37C8A1FDD}">
      <dsp:nvSpPr>
        <dsp:cNvPr id="0" name=""/>
        <dsp:cNvSpPr/>
      </dsp:nvSpPr>
      <dsp:spPr>
        <a:xfrm>
          <a:off x="3614737" y="2339975"/>
          <a:ext cx="3286125" cy="1971675"/>
        </a:xfrm>
        <a:prstGeom prst="rect">
          <a:avLst/>
        </a:prstGeom>
        <a:gradFill rotWithShape="0">
          <a:gsLst>
            <a:gs pos="0">
              <a:schemeClr val="accent5">
                <a:hueOff val="-5406834"/>
                <a:satOff val="-13935"/>
                <a:lumOff val="-9412"/>
                <a:alphaOff val="0"/>
                <a:satMod val="103000"/>
                <a:lumMod val="102000"/>
                <a:tint val="94000"/>
              </a:schemeClr>
            </a:gs>
            <a:gs pos="50000">
              <a:schemeClr val="accent5">
                <a:hueOff val="-5406834"/>
                <a:satOff val="-13935"/>
                <a:lumOff val="-9412"/>
                <a:alphaOff val="0"/>
                <a:satMod val="110000"/>
                <a:lumMod val="100000"/>
                <a:shade val="100000"/>
              </a:schemeClr>
            </a:gs>
            <a:gs pos="100000">
              <a:schemeClr val="accent5">
                <a:hueOff val="-5406834"/>
                <a:satOff val="-13935"/>
                <a:lumOff val="-941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Identity theft/unauthorised access and impersonation</a:t>
          </a:r>
          <a:endParaRPr lang="en-US" sz="2600" kern="1200"/>
        </a:p>
      </dsp:txBody>
      <dsp:txXfrm>
        <a:off x="3614737" y="2339975"/>
        <a:ext cx="3286125" cy="1971675"/>
      </dsp:txXfrm>
    </dsp:sp>
    <dsp:sp modelId="{3F2D7D11-C0AF-4F05-879C-077809830127}">
      <dsp:nvSpPr>
        <dsp:cNvPr id="0" name=""/>
        <dsp:cNvSpPr/>
      </dsp:nvSpPr>
      <dsp:spPr>
        <a:xfrm>
          <a:off x="7229475" y="2339975"/>
          <a:ext cx="3286125" cy="1971675"/>
        </a:xfrm>
        <a:prstGeom prst="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Publicly posting, sending or forwarding personal or private information or images</a:t>
          </a:r>
          <a:endParaRPr lang="en-US" sz="2600" kern="1200"/>
        </a:p>
      </dsp:txBody>
      <dsp:txXfrm>
        <a:off x="7229475" y="2339975"/>
        <a:ext cx="3286125" cy="197167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D977EF-CB18-40B7-89FB-5674D9EF3BE8}">
      <dsp:nvSpPr>
        <dsp:cNvPr id="0" name=""/>
        <dsp:cNvSpPr/>
      </dsp:nvSpPr>
      <dsp:spPr>
        <a:xfrm>
          <a:off x="0" y="310283"/>
          <a:ext cx="6666833" cy="91367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Mental health can be described as a neutral term. </a:t>
          </a:r>
          <a:endParaRPr lang="en-US" sz="2300" kern="1200"/>
        </a:p>
      </dsp:txBody>
      <dsp:txXfrm>
        <a:off x="44602" y="354885"/>
        <a:ext cx="6577629" cy="824474"/>
      </dsp:txXfrm>
    </dsp:sp>
    <dsp:sp modelId="{499A8E56-E15F-4FCC-B44B-69849AC80E38}">
      <dsp:nvSpPr>
        <dsp:cNvPr id="0" name=""/>
        <dsp:cNvSpPr/>
      </dsp:nvSpPr>
      <dsp:spPr>
        <a:xfrm>
          <a:off x="0" y="1290202"/>
          <a:ext cx="6666833" cy="913678"/>
        </a:xfrm>
        <a:prstGeom prst="roundRect">
          <a:avLst/>
        </a:prstGeom>
        <a:gradFill rotWithShape="0">
          <a:gsLst>
            <a:gs pos="0">
              <a:schemeClr val="accent5">
                <a:hueOff val="-1689636"/>
                <a:satOff val="-4355"/>
                <a:lumOff val="-2941"/>
                <a:alphaOff val="0"/>
                <a:satMod val="103000"/>
                <a:lumMod val="102000"/>
                <a:tint val="94000"/>
              </a:schemeClr>
            </a:gs>
            <a:gs pos="50000">
              <a:schemeClr val="accent5">
                <a:hueOff val="-1689636"/>
                <a:satOff val="-4355"/>
                <a:lumOff val="-2941"/>
                <a:alphaOff val="0"/>
                <a:satMod val="110000"/>
                <a:lumMod val="100000"/>
                <a:shade val="100000"/>
              </a:schemeClr>
            </a:gs>
            <a:gs pos="100000">
              <a:schemeClr val="accent5">
                <a:hueOff val="-1689636"/>
                <a:satOff val="-4355"/>
                <a:lumOff val="-294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Emotional Distress: The development of ill-mental health</a:t>
          </a:r>
          <a:endParaRPr lang="en-US" sz="2300" kern="1200"/>
        </a:p>
      </dsp:txBody>
      <dsp:txXfrm>
        <a:off x="44602" y="1334804"/>
        <a:ext cx="6577629" cy="824474"/>
      </dsp:txXfrm>
    </dsp:sp>
    <dsp:sp modelId="{34D9A28E-73E6-46CA-BFA7-F5048111613D}">
      <dsp:nvSpPr>
        <dsp:cNvPr id="0" name=""/>
        <dsp:cNvSpPr/>
      </dsp:nvSpPr>
      <dsp:spPr>
        <a:xfrm>
          <a:off x="0" y="2270120"/>
          <a:ext cx="6666833" cy="913678"/>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Self-Esteem: Victims experience lowered self-esteem and self-worth due to negative online experiences.</a:t>
          </a:r>
          <a:endParaRPr lang="en-US" sz="2300" kern="1200"/>
        </a:p>
      </dsp:txBody>
      <dsp:txXfrm>
        <a:off x="44602" y="2314722"/>
        <a:ext cx="6577629" cy="824474"/>
      </dsp:txXfrm>
    </dsp:sp>
    <dsp:sp modelId="{0B9539E6-2930-4F02-92E0-18CBC0D7049A}">
      <dsp:nvSpPr>
        <dsp:cNvPr id="0" name=""/>
        <dsp:cNvSpPr/>
      </dsp:nvSpPr>
      <dsp:spPr>
        <a:xfrm>
          <a:off x="0" y="3250039"/>
          <a:ext cx="6666833" cy="913678"/>
        </a:xfrm>
        <a:prstGeom prst="roundRect">
          <a:avLst/>
        </a:prstGeom>
        <a:gradFill rotWithShape="0">
          <a:gsLst>
            <a:gs pos="0">
              <a:schemeClr val="accent5">
                <a:hueOff val="-5068907"/>
                <a:satOff val="-13064"/>
                <a:lumOff val="-8824"/>
                <a:alphaOff val="0"/>
                <a:satMod val="103000"/>
                <a:lumMod val="102000"/>
                <a:tint val="94000"/>
              </a:schemeClr>
            </a:gs>
            <a:gs pos="50000">
              <a:schemeClr val="accent5">
                <a:hueOff val="-5068907"/>
                <a:satOff val="-13064"/>
                <a:lumOff val="-8824"/>
                <a:alphaOff val="0"/>
                <a:satMod val="110000"/>
                <a:lumMod val="100000"/>
                <a:shade val="100000"/>
              </a:schemeClr>
            </a:gs>
            <a:gs pos="100000">
              <a:schemeClr val="accent5">
                <a:hueOff val="-5068907"/>
                <a:satOff val="-13064"/>
                <a:lumOff val="-882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Isolation: Isolation from social circles due to fear of further harassment.</a:t>
          </a:r>
          <a:endParaRPr lang="en-US" sz="2300" kern="1200"/>
        </a:p>
      </dsp:txBody>
      <dsp:txXfrm>
        <a:off x="44602" y="3294641"/>
        <a:ext cx="6577629" cy="824474"/>
      </dsp:txXfrm>
    </dsp:sp>
    <dsp:sp modelId="{0D187ABD-D6BB-4C72-932E-CB928D2247AB}">
      <dsp:nvSpPr>
        <dsp:cNvPr id="0" name=""/>
        <dsp:cNvSpPr/>
      </dsp:nvSpPr>
      <dsp:spPr>
        <a:xfrm>
          <a:off x="0" y="4229957"/>
          <a:ext cx="6666833" cy="913678"/>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Victimisation</a:t>
          </a:r>
          <a:endParaRPr lang="en-US" sz="2300" kern="1200"/>
        </a:p>
      </dsp:txBody>
      <dsp:txXfrm>
        <a:off x="44602" y="4274559"/>
        <a:ext cx="6577629" cy="82447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13F13B-411E-4F05-AF76-8090783462BE}">
      <dsp:nvSpPr>
        <dsp:cNvPr id="0" name=""/>
        <dsp:cNvSpPr/>
      </dsp:nvSpPr>
      <dsp:spPr>
        <a:xfrm>
          <a:off x="0" y="3989"/>
          <a:ext cx="6253721" cy="230957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a:t>Bullying, and indeed, cyberbullying can lead to physical implications</a:t>
          </a:r>
          <a:endParaRPr lang="en-US" sz="4200" kern="1200"/>
        </a:p>
      </dsp:txBody>
      <dsp:txXfrm>
        <a:off x="112744" y="116733"/>
        <a:ext cx="6028233" cy="2084091"/>
      </dsp:txXfrm>
    </dsp:sp>
    <dsp:sp modelId="{46324E56-9729-48FE-98B6-BE66DFE4A1B3}">
      <dsp:nvSpPr>
        <dsp:cNvPr id="0" name=""/>
        <dsp:cNvSpPr/>
      </dsp:nvSpPr>
      <dsp:spPr>
        <a:xfrm>
          <a:off x="0" y="2313569"/>
          <a:ext cx="6253721" cy="27386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556" tIns="53340" rIns="298704" bIns="53340" numCol="1" spcCol="1270" anchor="t" anchorCtr="0">
          <a:noAutofit/>
        </a:bodyPr>
        <a:lstStyle/>
        <a:p>
          <a:pPr marL="285750" lvl="1" indent="-285750" algn="l" defTabSz="1466850">
            <a:lnSpc>
              <a:spcPct val="90000"/>
            </a:lnSpc>
            <a:spcBef>
              <a:spcPct val="0"/>
            </a:spcBef>
            <a:spcAft>
              <a:spcPct val="20000"/>
            </a:spcAft>
            <a:buChar char="•"/>
          </a:pPr>
          <a:r>
            <a:rPr lang="en-GB" sz="3300" kern="1200"/>
            <a:t>Stress and Physical Symptoms:</a:t>
          </a:r>
          <a:endParaRPr lang="en-US" sz="3300" kern="1200"/>
        </a:p>
        <a:p>
          <a:pPr marL="285750" lvl="1" indent="-285750" algn="l" defTabSz="1466850">
            <a:lnSpc>
              <a:spcPct val="90000"/>
            </a:lnSpc>
            <a:spcBef>
              <a:spcPct val="0"/>
            </a:spcBef>
            <a:spcAft>
              <a:spcPct val="20000"/>
            </a:spcAft>
            <a:buChar char="•"/>
          </a:pPr>
          <a:r>
            <a:rPr lang="en-GB" sz="3300" kern="1200"/>
            <a:t>Sleep Disturbances:</a:t>
          </a:r>
          <a:endParaRPr lang="en-US" sz="3300" kern="1200"/>
        </a:p>
        <a:p>
          <a:pPr marL="285750" lvl="1" indent="-285750" algn="l" defTabSz="1466850">
            <a:lnSpc>
              <a:spcPct val="90000"/>
            </a:lnSpc>
            <a:spcBef>
              <a:spcPct val="0"/>
            </a:spcBef>
            <a:spcAft>
              <a:spcPct val="20000"/>
            </a:spcAft>
            <a:buChar char="•"/>
          </a:pPr>
          <a:r>
            <a:rPr lang="en-GB" sz="3300" kern="1200"/>
            <a:t>Negative Impact on Immune System (Chronic stress)</a:t>
          </a:r>
          <a:endParaRPr lang="en-US" sz="3300" kern="1200"/>
        </a:p>
        <a:p>
          <a:pPr marL="285750" lvl="1" indent="-285750" algn="l" defTabSz="1466850">
            <a:lnSpc>
              <a:spcPct val="90000"/>
            </a:lnSpc>
            <a:spcBef>
              <a:spcPct val="0"/>
            </a:spcBef>
            <a:spcAft>
              <a:spcPct val="20000"/>
            </a:spcAft>
            <a:buChar char="•"/>
          </a:pPr>
          <a:r>
            <a:rPr lang="en-GB" sz="3300" kern="1200"/>
            <a:t>Self-harm </a:t>
          </a:r>
          <a:endParaRPr lang="en-US" sz="3300" kern="1200"/>
        </a:p>
      </dsp:txBody>
      <dsp:txXfrm>
        <a:off x="0" y="2313569"/>
        <a:ext cx="6253721" cy="273861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5539D8-CE08-4D2F-A9BA-DDF315864FC1}">
      <dsp:nvSpPr>
        <dsp:cNvPr id="0" name=""/>
        <dsp:cNvSpPr/>
      </dsp:nvSpPr>
      <dsp:spPr>
        <a:xfrm>
          <a:off x="0" y="52499"/>
          <a:ext cx="6253721" cy="159471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Self-Harm and Suicidal Thoughts: Victims may resort to self-harm or even contemplate suicide.</a:t>
          </a:r>
          <a:endParaRPr lang="en-US" sz="2900" kern="1200"/>
        </a:p>
      </dsp:txBody>
      <dsp:txXfrm>
        <a:off x="77847" y="130346"/>
        <a:ext cx="6098027" cy="1439016"/>
      </dsp:txXfrm>
    </dsp:sp>
    <dsp:sp modelId="{F499FDD0-1288-4F0F-86E9-A2E1EFBDF17A}">
      <dsp:nvSpPr>
        <dsp:cNvPr id="0" name=""/>
        <dsp:cNvSpPr/>
      </dsp:nvSpPr>
      <dsp:spPr>
        <a:xfrm>
          <a:off x="0" y="1730729"/>
          <a:ext cx="6253721" cy="159471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Long-Term Trauma: The emotional scars from cyberbullying can lead to lasting trauma.</a:t>
          </a:r>
          <a:endParaRPr lang="en-US" sz="2900" kern="1200"/>
        </a:p>
      </dsp:txBody>
      <dsp:txXfrm>
        <a:off x="77847" y="1808576"/>
        <a:ext cx="6098027" cy="1439016"/>
      </dsp:txXfrm>
    </dsp:sp>
    <dsp:sp modelId="{B2B9B8E9-F84A-45C5-AB4A-588B9F3B8D2C}">
      <dsp:nvSpPr>
        <dsp:cNvPr id="0" name=""/>
        <dsp:cNvSpPr/>
      </dsp:nvSpPr>
      <dsp:spPr>
        <a:xfrm>
          <a:off x="0" y="3408960"/>
          <a:ext cx="6253721" cy="159471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Coping Mechanisms: Maladaptive coping strategies may emerge as a result.</a:t>
          </a:r>
          <a:endParaRPr lang="en-US" sz="2900" kern="1200"/>
        </a:p>
      </dsp:txBody>
      <dsp:txXfrm>
        <a:off x="77847" y="3486807"/>
        <a:ext cx="6098027" cy="143901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6EF79D-B663-45BE-8B90-08CFAE323419}">
      <dsp:nvSpPr>
        <dsp:cNvPr id="0" name=""/>
        <dsp:cNvSpPr/>
      </dsp:nvSpPr>
      <dsp:spPr>
        <a:xfrm>
          <a:off x="0" y="31329"/>
          <a:ext cx="10515600" cy="208961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The Online Safety Bill proposes a new set of laws to protect children and adults within online environments. </a:t>
          </a:r>
          <a:endParaRPr lang="en-US" sz="3800" kern="1200"/>
        </a:p>
      </dsp:txBody>
      <dsp:txXfrm>
        <a:off x="102007" y="133336"/>
        <a:ext cx="10311586" cy="1885605"/>
      </dsp:txXfrm>
    </dsp:sp>
    <dsp:sp modelId="{70071CD7-EDB7-4356-8716-CE028F4F785E}">
      <dsp:nvSpPr>
        <dsp:cNvPr id="0" name=""/>
        <dsp:cNvSpPr/>
      </dsp:nvSpPr>
      <dsp:spPr>
        <a:xfrm>
          <a:off x="0" y="2230389"/>
          <a:ext cx="10515600" cy="208961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The Bill holds social media companies more responsible for their users’ safety on their platforms.</a:t>
          </a:r>
          <a:endParaRPr lang="en-US" sz="3800" kern="1200"/>
        </a:p>
      </dsp:txBody>
      <dsp:txXfrm>
        <a:off x="102007" y="2332396"/>
        <a:ext cx="10311586" cy="188560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2EE8FC-937C-4FA8-BE56-4786632DFC30}">
      <dsp:nvSpPr>
        <dsp:cNvPr id="0" name=""/>
        <dsp:cNvSpPr/>
      </dsp:nvSpPr>
      <dsp:spPr>
        <a:xfrm>
          <a:off x="0" y="517549"/>
          <a:ext cx="6666833" cy="83537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remove illegal content quickly or prevent it from appearing in the first place (Content including self-harming)</a:t>
          </a:r>
          <a:endParaRPr lang="en-US" sz="2100" kern="1200"/>
        </a:p>
      </dsp:txBody>
      <dsp:txXfrm>
        <a:off x="40780" y="558329"/>
        <a:ext cx="6585273" cy="753819"/>
      </dsp:txXfrm>
    </dsp:sp>
    <dsp:sp modelId="{2E7953E4-D55A-4553-A579-C5D3ECE0EA6A}">
      <dsp:nvSpPr>
        <dsp:cNvPr id="0" name=""/>
        <dsp:cNvSpPr/>
      </dsp:nvSpPr>
      <dsp:spPr>
        <a:xfrm>
          <a:off x="0" y="1413409"/>
          <a:ext cx="6666833" cy="835379"/>
        </a:xfrm>
        <a:prstGeom prst="roundRect">
          <a:avLst/>
        </a:prstGeom>
        <a:gradFill rotWithShape="0">
          <a:gsLst>
            <a:gs pos="0">
              <a:schemeClr val="accent5">
                <a:hueOff val="-1689636"/>
                <a:satOff val="-4355"/>
                <a:lumOff val="-2941"/>
                <a:alphaOff val="0"/>
                <a:satMod val="103000"/>
                <a:lumMod val="102000"/>
                <a:tint val="94000"/>
              </a:schemeClr>
            </a:gs>
            <a:gs pos="50000">
              <a:schemeClr val="accent5">
                <a:hueOff val="-1689636"/>
                <a:satOff val="-4355"/>
                <a:lumOff val="-2941"/>
                <a:alphaOff val="0"/>
                <a:satMod val="110000"/>
                <a:lumMod val="100000"/>
                <a:shade val="100000"/>
              </a:schemeClr>
            </a:gs>
            <a:gs pos="100000">
              <a:schemeClr val="accent5">
                <a:hueOff val="-1689636"/>
                <a:satOff val="-4355"/>
                <a:lumOff val="-294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prevent children from accessing harmful and age-inappropriate content</a:t>
          </a:r>
          <a:endParaRPr lang="en-US" sz="2100" kern="1200"/>
        </a:p>
      </dsp:txBody>
      <dsp:txXfrm>
        <a:off x="40780" y="1454189"/>
        <a:ext cx="6585273" cy="753819"/>
      </dsp:txXfrm>
    </dsp:sp>
    <dsp:sp modelId="{3586164C-1357-421E-9344-AB930BB442E4}">
      <dsp:nvSpPr>
        <dsp:cNvPr id="0" name=""/>
        <dsp:cNvSpPr/>
      </dsp:nvSpPr>
      <dsp:spPr>
        <a:xfrm>
          <a:off x="0" y="2309269"/>
          <a:ext cx="6666833" cy="835379"/>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enforce age limits and age-checking measures</a:t>
          </a:r>
          <a:endParaRPr lang="en-US" sz="2100" kern="1200"/>
        </a:p>
      </dsp:txBody>
      <dsp:txXfrm>
        <a:off x="40780" y="2350049"/>
        <a:ext cx="6585273" cy="753819"/>
      </dsp:txXfrm>
    </dsp:sp>
    <dsp:sp modelId="{11281118-EDA7-4DDB-9864-B2C1AC8DE212}">
      <dsp:nvSpPr>
        <dsp:cNvPr id="0" name=""/>
        <dsp:cNvSpPr/>
      </dsp:nvSpPr>
      <dsp:spPr>
        <a:xfrm>
          <a:off x="0" y="3205130"/>
          <a:ext cx="6666833" cy="835379"/>
        </a:xfrm>
        <a:prstGeom prst="roundRect">
          <a:avLst/>
        </a:prstGeom>
        <a:gradFill rotWithShape="0">
          <a:gsLst>
            <a:gs pos="0">
              <a:schemeClr val="accent5">
                <a:hueOff val="-5068907"/>
                <a:satOff val="-13064"/>
                <a:lumOff val="-8824"/>
                <a:alphaOff val="0"/>
                <a:satMod val="103000"/>
                <a:lumMod val="102000"/>
                <a:tint val="94000"/>
              </a:schemeClr>
            </a:gs>
            <a:gs pos="50000">
              <a:schemeClr val="accent5">
                <a:hueOff val="-5068907"/>
                <a:satOff val="-13064"/>
                <a:lumOff val="-8824"/>
                <a:alphaOff val="0"/>
                <a:satMod val="110000"/>
                <a:lumMod val="100000"/>
                <a:shade val="100000"/>
              </a:schemeClr>
            </a:gs>
            <a:gs pos="100000">
              <a:schemeClr val="accent5">
                <a:hueOff val="-5068907"/>
                <a:satOff val="-13064"/>
                <a:lumOff val="-882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Risks of dangers are transparently published </a:t>
          </a:r>
          <a:endParaRPr lang="en-US" sz="2100" kern="1200"/>
        </a:p>
      </dsp:txBody>
      <dsp:txXfrm>
        <a:off x="40780" y="3245910"/>
        <a:ext cx="6585273" cy="753819"/>
      </dsp:txXfrm>
    </dsp:sp>
    <dsp:sp modelId="{0844D095-F031-4194-B920-D69D15590C2E}">
      <dsp:nvSpPr>
        <dsp:cNvPr id="0" name=""/>
        <dsp:cNvSpPr/>
      </dsp:nvSpPr>
      <dsp:spPr>
        <a:xfrm>
          <a:off x="0" y="4100990"/>
          <a:ext cx="6666833" cy="835379"/>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Provide parents and children with clear and accessible ways to report problems online when they do arise</a:t>
          </a:r>
          <a:endParaRPr lang="en-US" sz="2100" kern="1200"/>
        </a:p>
      </dsp:txBody>
      <dsp:txXfrm>
        <a:off x="40780" y="4141770"/>
        <a:ext cx="6585273" cy="75381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19B8FA-66EF-4395-B20F-8B00B0DD2F44}">
      <dsp:nvSpPr>
        <dsp:cNvPr id="0" name=""/>
        <dsp:cNvSpPr/>
      </dsp:nvSpPr>
      <dsp:spPr>
        <a:xfrm>
          <a:off x="0" y="5494"/>
          <a:ext cx="6666833" cy="104480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Debates concerning the online safety bill has accelerated and the questions whether the bill does protect individuals or infringe on individuals' rights. </a:t>
          </a:r>
          <a:endParaRPr lang="en-US" sz="1900" kern="1200"/>
        </a:p>
      </dsp:txBody>
      <dsp:txXfrm>
        <a:off x="51003" y="56497"/>
        <a:ext cx="6564827" cy="942803"/>
      </dsp:txXfrm>
    </dsp:sp>
    <dsp:sp modelId="{574B289A-C488-4D73-9376-3962D551FB99}">
      <dsp:nvSpPr>
        <dsp:cNvPr id="0" name=""/>
        <dsp:cNvSpPr/>
      </dsp:nvSpPr>
      <dsp:spPr>
        <a:xfrm>
          <a:off x="0" y="1105024"/>
          <a:ext cx="6666833" cy="1044809"/>
        </a:xfrm>
        <a:prstGeom prst="roundRect">
          <a:avLst/>
        </a:prstGeom>
        <a:gradFill rotWithShape="0">
          <a:gsLst>
            <a:gs pos="0">
              <a:schemeClr val="accent2">
                <a:hueOff val="-363841"/>
                <a:satOff val="-20982"/>
                <a:lumOff val="2157"/>
                <a:alphaOff val="0"/>
                <a:satMod val="103000"/>
                <a:lumMod val="102000"/>
                <a:tint val="94000"/>
              </a:schemeClr>
            </a:gs>
            <a:gs pos="50000">
              <a:schemeClr val="accent2">
                <a:hueOff val="-363841"/>
                <a:satOff val="-20982"/>
                <a:lumOff val="2157"/>
                <a:alphaOff val="0"/>
                <a:satMod val="110000"/>
                <a:lumMod val="100000"/>
                <a:shade val="100000"/>
              </a:schemeClr>
            </a:gs>
            <a:gs pos="100000">
              <a:schemeClr val="accent2">
                <a:hueOff val="-363841"/>
                <a:satOff val="-20982"/>
                <a:lumOff val="215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Free speech</a:t>
          </a:r>
          <a:endParaRPr lang="en-US" sz="1900" kern="1200"/>
        </a:p>
      </dsp:txBody>
      <dsp:txXfrm>
        <a:off x="51003" y="1156027"/>
        <a:ext cx="6564827" cy="942803"/>
      </dsp:txXfrm>
    </dsp:sp>
    <dsp:sp modelId="{59E2969C-FA27-4000-85C7-3BDDAD94702D}">
      <dsp:nvSpPr>
        <dsp:cNvPr id="0" name=""/>
        <dsp:cNvSpPr/>
      </dsp:nvSpPr>
      <dsp:spPr>
        <a:xfrm>
          <a:off x="0" y="2204555"/>
          <a:ext cx="6666833" cy="1044809"/>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Hate Speech: murky water definitions </a:t>
          </a:r>
          <a:endParaRPr lang="en-US" sz="1900" kern="1200"/>
        </a:p>
      </dsp:txBody>
      <dsp:txXfrm>
        <a:off x="51003" y="2255558"/>
        <a:ext cx="6564827" cy="942803"/>
      </dsp:txXfrm>
    </dsp:sp>
    <dsp:sp modelId="{5D93CCFA-AE02-436B-92D5-39796AB169D1}">
      <dsp:nvSpPr>
        <dsp:cNvPr id="0" name=""/>
        <dsp:cNvSpPr/>
      </dsp:nvSpPr>
      <dsp:spPr>
        <a:xfrm>
          <a:off x="0" y="3304085"/>
          <a:ext cx="6666833" cy="1044809"/>
        </a:xfrm>
        <a:prstGeom prst="roundRect">
          <a:avLst/>
        </a:prstGeom>
        <a:gradFill rotWithShape="0">
          <a:gsLst>
            <a:gs pos="0">
              <a:schemeClr val="accent2">
                <a:hueOff val="-1091522"/>
                <a:satOff val="-62946"/>
                <a:lumOff val="6471"/>
                <a:alphaOff val="0"/>
                <a:satMod val="103000"/>
                <a:lumMod val="102000"/>
                <a:tint val="94000"/>
              </a:schemeClr>
            </a:gs>
            <a:gs pos="50000">
              <a:schemeClr val="accent2">
                <a:hueOff val="-1091522"/>
                <a:satOff val="-62946"/>
                <a:lumOff val="6471"/>
                <a:alphaOff val="0"/>
                <a:satMod val="110000"/>
                <a:lumMod val="100000"/>
                <a:shade val="100000"/>
              </a:schemeClr>
            </a:gs>
            <a:gs pos="100000">
              <a:schemeClr val="accent2">
                <a:hueOff val="-1091522"/>
                <a:satOff val="-62946"/>
                <a:lumOff val="6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Harmful content is not clearly defined </a:t>
          </a:r>
          <a:endParaRPr lang="en-US" sz="1900" kern="1200"/>
        </a:p>
      </dsp:txBody>
      <dsp:txXfrm>
        <a:off x="51003" y="3355088"/>
        <a:ext cx="6564827" cy="942803"/>
      </dsp:txXfrm>
    </dsp:sp>
    <dsp:sp modelId="{F170C2CA-A8F5-4067-866A-16063F57CC1E}">
      <dsp:nvSpPr>
        <dsp:cNvPr id="0" name=""/>
        <dsp:cNvSpPr/>
      </dsp:nvSpPr>
      <dsp:spPr>
        <a:xfrm>
          <a:off x="0" y="4409110"/>
          <a:ext cx="6666833" cy="1044809"/>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(Coe, 2022)</a:t>
          </a:r>
          <a:endParaRPr lang="en-US" sz="1900" kern="1200"/>
        </a:p>
      </dsp:txBody>
      <dsp:txXfrm>
        <a:off x="51003" y="4460113"/>
        <a:ext cx="6564827" cy="94280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B1939A-599D-4806-8087-786CE06F30CD}">
      <dsp:nvSpPr>
        <dsp:cNvPr id="0" name=""/>
        <dsp:cNvSpPr/>
      </dsp:nvSpPr>
      <dsp:spPr>
        <a:xfrm>
          <a:off x="0" y="335738"/>
          <a:ext cx="6666833" cy="45571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Local Authorities</a:t>
          </a:r>
          <a:endParaRPr lang="en-US" sz="1900" kern="1200"/>
        </a:p>
      </dsp:txBody>
      <dsp:txXfrm>
        <a:off x="22246" y="357984"/>
        <a:ext cx="6622341" cy="411223"/>
      </dsp:txXfrm>
    </dsp:sp>
    <dsp:sp modelId="{1D4C0FD1-F52E-4692-A7B3-84D7D5FFE396}">
      <dsp:nvSpPr>
        <dsp:cNvPr id="0" name=""/>
        <dsp:cNvSpPr/>
      </dsp:nvSpPr>
      <dsp:spPr>
        <a:xfrm>
          <a:off x="0" y="791453"/>
          <a:ext cx="6666833" cy="7276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a:t>all education settings have all the resources they need to keep children safe</a:t>
          </a:r>
          <a:endParaRPr lang="en-US" sz="1500" kern="1200"/>
        </a:p>
        <a:p>
          <a:pPr marL="114300" lvl="1" indent="-114300" algn="l" defTabSz="666750">
            <a:lnSpc>
              <a:spcPct val="90000"/>
            </a:lnSpc>
            <a:spcBef>
              <a:spcPct val="0"/>
            </a:spcBef>
            <a:spcAft>
              <a:spcPct val="20000"/>
            </a:spcAft>
            <a:buChar char="•"/>
          </a:pPr>
          <a:r>
            <a:rPr lang="en-GB" sz="1500" kern="1200"/>
            <a:t>all schools have policies and steps for dealing with issues, including allegations against staff</a:t>
          </a:r>
          <a:endParaRPr lang="en-US" sz="1500" kern="1200"/>
        </a:p>
      </dsp:txBody>
      <dsp:txXfrm>
        <a:off x="0" y="791453"/>
        <a:ext cx="6666833" cy="727605"/>
      </dsp:txXfrm>
    </dsp:sp>
    <dsp:sp modelId="{CC54C220-0C70-4C6B-B5C2-F8FD28C580E5}">
      <dsp:nvSpPr>
        <dsp:cNvPr id="0" name=""/>
        <dsp:cNvSpPr/>
      </dsp:nvSpPr>
      <dsp:spPr>
        <a:xfrm>
          <a:off x="0" y="1519058"/>
          <a:ext cx="6666833" cy="455715"/>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Governing Bodies: </a:t>
          </a:r>
          <a:endParaRPr lang="en-US" sz="1900" kern="1200"/>
        </a:p>
      </dsp:txBody>
      <dsp:txXfrm>
        <a:off x="22246" y="1541304"/>
        <a:ext cx="6622341" cy="411223"/>
      </dsp:txXfrm>
    </dsp:sp>
    <dsp:sp modelId="{98A8F1CD-50F7-47AF-8CF1-32CF1160202A}">
      <dsp:nvSpPr>
        <dsp:cNvPr id="0" name=""/>
        <dsp:cNvSpPr/>
      </dsp:nvSpPr>
      <dsp:spPr>
        <a:xfrm>
          <a:off x="0" y="1974773"/>
          <a:ext cx="6666833" cy="7276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a:t>make sure the school or college has safeguarding protection policies and procedures</a:t>
          </a:r>
          <a:endParaRPr lang="en-US" sz="1500" kern="1200"/>
        </a:p>
        <a:p>
          <a:pPr marL="114300" lvl="1" indent="-114300" algn="l" defTabSz="666750">
            <a:lnSpc>
              <a:spcPct val="90000"/>
            </a:lnSpc>
            <a:spcBef>
              <a:spcPct val="0"/>
            </a:spcBef>
            <a:spcAft>
              <a:spcPct val="20000"/>
            </a:spcAft>
            <a:buChar char="•"/>
          </a:pPr>
          <a:r>
            <a:rPr lang="en-GB" sz="1500" kern="1200"/>
            <a:t>make sure all head teachers, teachers and other staff have up-to-date training</a:t>
          </a:r>
          <a:endParaRPr lang="en-US" sz="1500" kern="1200"/>
        </a:p>
      </dsp:txBody>
      <dsp:txXfrm>
        <a:off x="0" y="1974773"/>
        <a:ext cx="6666833" cy="727605"/>
      </dsp:txXfrm>
    </dsp:sp>
    <dsp:sp modelId="{93205E28-260E-493E-B50B-585D98824A0D}">
      <dsp:nvSpPr>
        <dsp:cNvPr id="0" name=""/>
        <dsp:cNvSpPr/>
      </dsp:nvSpPr>
      <dsp:spPr>
        <a:xfrm>
          <a:off x="0" y="2702378"/>
          <a:ext cx="6666833" cy="455715"/>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Head Teacher</a:t>
          </a:r>
          <a:endParaRPr lang="en-US" sz="1900" kern="1200"/>
        </a:p>
      </dsp:txBody>
      <dsp:txXfrm>
        <a:off x="22246" y="2724624"/>
        <a:ext cx="6622341" cy="411223"/>
      </dsp:txXfrm>
    </dsp:sp>
    <dsp:sp modelId="{3F220EDB-B61F-4FD0-B618-F53E80EAF899}">
      <dsp:nvSpPr>
        <dsp:cNvPr id="0" name=""/>
        <dsp:cNvSpPr/>
      </dsp:nvSpPr>
      <dsp:spPr>
        <a:xfrm>
          <a:off x="0" y="3158093"/>
          <a:ext cx="6666833" cy="5211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a:t>follow the safeguarding protection policies and procedures</a:t>
          </a:r>
          <a:endParaRPr lang="en-US" sz="1500" kern="1200"/>
        </a:p>
        <a:p>
          <a:pPr marL="114300" lvl="1" indent="-114300" algn="l" defTabSz="666750">
            <a:lnSpc>
              <a:spcPct val="90000"/>
            </a:lnSpc>
            <a:spcBef>
              <a:spcPct val="0"/>
            </a:spcBef>
            <a:spcAft>
              <a:spcPct val="20000"/>
            </a:spcAft>
            <a:buChar char="•"/>
          </a:pPr>
          <a:r>
            <a:rPr lang="en-GB" sz="1500" kern="1200"/>
            <a:t>know who the schools DSP is and how to contact them. </a:t>
          </a:r>
          <a:endParaRPr lang="en-US" sz="1500" kern="1200"/>
        </a:p>
      </dsp:txBody>
      <dsp:txXfrm>
        <a:off x="0" y="3158093"/>
        <a:ext cx="6666833" cy="521122"/>
      </dsp:txXfrm>
    </dsp:sp>
    <dsp:sp modelId="{94987A73-9871-46EF-B6E6-4DC91E7E37FD}">
      <dsp:nvSpPr>
        <dsp:cNvPr id="0" name=""/>
        <dsp:cNvSpPr/>
      </dsp:nvSpPr>
      <dsp:spPr>
        <a:xfrm>
          <a:off x="0" y="3679216"/>
          <a:ext cx="6666833" cy="455715"/>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Designated Safeguarding Person (DSP)</a:t>
          </a:r>
          <a:endParaRPr lang="en-US" sz="1900" kern="1200"/>
        </a:p>
      </dsp:txBody>
      <dsp:txXfrm>
        <a:off x="22246" y="3701462"/>
        <a:ext cx="6622341" cy="411223"/>
      </dsp:txXfrm>
    </dsp:sp>
    <dsp:sp modelId="{525D29FD-6647-4345-9A57-F3D898807E3E}">
      <dsp:nvSpPr>
        <dsp:cNvPr id="0" name=""/>
        <dsp:cNvSpPr/>
      </dsp:nvSpPr>
      <dsp:spPr>
        <a:xfrm>
          <a:off x="0" y="4134931"/>
          <a:ext cx="6666833" cy="98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a:t>be a senior member of staff, able to make decisions or take action</a:t>
          </a:r>
          <a:endParaRPr lang="en-US" sz="1500" kern="1200"/>
        </a:p>
        <a:p>
          <a:pPr marL="114300" lvl="1" indent="-114300" algn="l" defTabSz="666750">
            <a:lnSpc>
              <a:spcPct val="90000"/>
            </a:lnSpc>
            <a:spcBef>
              <a:spcPct val="0"/>
            </a:spcBef>
            <a:spcAft>
              <a:spcPct val="20000"/>
            </a:spcAft>
            <a:buChar char="•"/>
          </a:pPr>
          <a:r>
            <a:rPr lang="en-GB" sz="1500" kern="1200" dirty="0"/>
            <a:t>know how to recognise the signs of abuse, neglect and harm, including online abuse</a:t>
          </a:r>
          <a:endParaRPr lang="en-US" sz="1500" kern="1200" dirty="0"/>
        </a:p>
        <a:p>
          <a:pPr marL="114300" lvl="1" indent="-114300" algn="l" defTabSz="666750">
            <a:lnSpc>
              <a:spcPct val="90000"/>
            </a:lnSpc>
            <a:spcBef>
              <a:spcPct val="0"/>
            </a:spcBef>
            <a:spcAft>
              <a:spcPct val="20000"/>
            </a:spcAft>
            <a:buChar char="•"/>
          </a:pPr>
          <a:r>
            <a:rPr lang="en-GB" sz="1500" kern="1200"/>
            <a:t>know how to report concerns to the local authority or the police</a:t>
          </a:r>
          <a:endParaRPr lang="en-US" sz="1500" kern="1200"/>
        </a:p>
      </dsp:txBody>
      <dsp:txXfrm>
        <a:off x="0" y="4134931"/>
        <a:ext cx="6666833" cy="98325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8D6394-B039-4B2E-A95B-4F1B33FCAE46}">
      <dsp:nvSpPr>
        <dsp:cNvPr id="0" name=""/>
        <dsp:cNvSpPr/>
      </dsp:nvSpPr>
      <dsp:spPr>
        <a:xfrm>
          <a:off x="0" y="123689"/>
          <a:ext cx="6253721" cy="29437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The National Institute for Health and Care Research report there are a variety of reasons why children do not report ill mental health or seek intervention.</a:t>
          </a:r>
          <a:endParaRPr lang="en-US" sz="3400" kern="1200"/>
        </a:p>
      </dsp:txBody>
      <dsp:txXfrm>
        <a:off x="143701" y="267390"/>
        <a:ext cx="5966319" cy="2656318"/>
      </dsp:txXfrm>
    </dsp:sp>
    <dsp:sp modelId="{696D30DB-EFAE-4D60-B3C6-7F9736155371}">
      <dsp:nvSpPr>
        <dsp:cNvPr id="0" name=""/>
        <dsp:cNvSpPr/>
      </dsp:nvSpPr>
      <dsp:spPr>
        <a:xfrm>
          <a:off x="0" y="3067410"/>
          <a:ext cx="6253721" cy="1865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556" tIns="43180" rIns="241808" bIns="43180" numCol="1" spcCol="1270" anchor="t" anchorCtr="0">
          <a:noAutofit/>
        </a:bodyPr>
        <a:lstStyle/>
        <a:p>
          <a:pPr marL="228600" lvl="1" indent="-228600" algn="l" defTabSz="1200150">
            <a:lnSpc>
              <a:spcPct val="90000"/>
            </a:lnSpc>
            <a:spcBef>
              <a:spcPct val="0"/>
            </a:spcBef>
            <a:spcAft>
              <a:spcPct val="20000"/>
            </a:spcAft>
            <a:buChar char="•"/>
          </a:pPr>
          <a:r>
            <a:rPr lang="en-GB" sz="2700" kern="1200"/>
            <a:t>Understanding the problem </a:t>
          </a:r>
          <a:endParaRPr lang="en-US" sz="2700" kern="1200"/>
        </a:p>
        <a:p>
          <a:pPr marL="228600" lvl="1" indent="-228600" algn="l" defTabSz="1200150">
            <a:lnSpc>
              <a:spcPct val="90000"/>
            </a:lnSpc>
            <a:spcBef>
              <a:spcPct val="0"/>
            </a:spcBef>
            <a:spcAft>
              <a:spcPct val="20000"/>
            </a:spcAft>
            <a:buChar char="•"/>
          </a:pPr>
          <a:r>
            <a:rPr lang="en-GB" sz="2700" kern="1200"/>
            <a:t>Revealing their feelings</a:t>
          </a:r>
          <a:endParaRPr lang="en-US" sz="2700" kern="1200"/>
        </a:p>
        <a:p>
          <a:pPr marL="228600" lvl="1" indent="-228600" algn="l" defTabSz="1200150">
            <a:lnSpc>
              <a:spcPct val="90000"/>
            </a:lnSpc>
            <a:spcBef>
              <a:spcPct val="0"/>
            </a:spcBef>
            <a:spcAft>
              <a:spcPct val="20000"/>
            </a:spcAft>
            <a:buChar char="•"/>
          </a:pPr>
          <a:r>
            <a:rPr lang="en-GB" sz="2700" kern="1200"/>
            <a:t>Indecisions </a:t>
          </a:r>
          <a:endParaRPr lang="en-US" sz="2700" kern="1200"/>
        </a:p>
        <a:p>
          <a:pPr marL="228600" lvl="1" indent="-228600" algn="l" defTabSz="1200150">
            <a:lnSpc>
              <a:spcPct val="90000"/>
            </a:lnSpc>
            <a:spcBef>
              <a:spcPct val="0"/>
            </a:spcBef>
            <a:spcAft>
              <a:spcPct val="20000"/>
            </a:spcAft>
            <a:buChar char="•"/>
          </a:pPr>
          <a:r>
            <a:rPr lang="en-GB" sz="2700" kern="1200"/>
            <a:t>The role of others. </a:t>
          </a:r>
          <a:endParaRPr lang="en-US" sz="2700" kern="1200"/>
        </a:p>
      </dsp:txBody>
      <dsp:txXfrm>
        <a:off x="0" y="3067410"/>
        <a:ext cx="6253721" cy="186507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B2D4C7-9ECA-4A07-AF49-B1B6316DABC0}">
      <dsp:nvSpPr>
        <dsp:cNvPr id="0" name=""/>
        <dsp:cNvSpPr/>
      </dsp:nvSpPr>
      <dsp:spPr>
        <a:xfrm>
          <a:off x="5125841" y="1512103"/>
          <a:ext cx="1451543" cy="690802"/>
        </a:xfrm>
        <a:custGeom>
          <a:avLst/>
          <a:gdLst/>
          <a:ahLst/>
          <a:cxnLst/>
          <a:rect l="0" t="0" r="0" b="0"/>
          <a:pathLst>
            <a:path>
              <a:moveTo>
                <a:pt x="0" y="0"/>
              </a:moveTo>
              <a:lnTo>
                <a:pt x="0" y="470761"/>
              </a:lnTo>
              <a:lnTo>
                <a:pt x="1451543" y="470761"/>
              </a:lnTo>
              <a:lnTo>
                <a:pt x="1451543" y="690802"/>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C21244C-181B-4639-99DB-DF20CD5600EA}">
      <dsp:nvSpPr>
        <dsp:cNvPr id="0" name=""/>
        <dsp:cNvSpPr/>
      </dsp:nvSpPr>
      <dsp:spPr>
        <a:xfrm>
          <a:off x="3674298" y="1512103"/>
          <a:ext cx="1451543" cy="690802"/>
        </a:xfrm>
        <a:custGeom>
          <a:avLst/>
          <a:gdLst/>
          <a:ahLst/>
          <a:cxnLst/>
          <a:rect l="0" t="0" r="0" b="0"/>
          <a:pathLst>
            <a:path>
              <a:moveTo>
                <a:pt x="1451543" y="0"/>
              </a:moveTo>
              <a:lnTo>
                <a:pt x="1451543" y="470761"/>
              </a:lnTo>
              <a:lnTo>
                <a:pt x="0" y="470761"/>
              </a:lnTo>
              <a:lnTo>
                <a:pt x="0" y="690802"/>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9D7C770-8399-4C65-93EA-D8A2B529CBD7}">
      <dsp:nvSpPr>
        <dsp:cNvPr id="0" name=""/>
        <dsp:cNvSpPr/>
      </dsp:nvSpPr>
      <dsp:spPr>
        <a:xfrm>
          <a:off x="3938215" y="3818"/>
          <a:ext cx="2375252" cy="150828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2AE19A-60FF-4635-9A5D-FAEEE8277B8D}">
      <dsp:nvSpPr>
        <dsp:cNvPr id="0" name=""/>
        <dsp:cNvSpPr/>
      </dsp:nvSpPr>
      <dsp:spPr>
        <a:xfrm>
          <a:off x="4202132" y="254539"/>
          <a:ext cx="2375252" cy="150828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Resilience Programs: Teaching children resilience skills to deal with adversity.</a:t>
          </a:r>
          <a:endParaRPr lang="en-US" sz="1800" kern="1200"/>
        </a:p>
      </dsp:txBody>
      <dsp:txXfrm>
        <a:off x="4246308" y="298715"/>
        <a:ext cx="2286900" cy="1419933"/>
      </dsp:txXfrm>
    </dsp:sp>
    <dsp:sp modelId="{E4061C48-B80C-4071-AB3B-463CD1592AF8}">
      <dsp:nvSpPr>
        <dsp:cNvPr id="0" name=""/>
        <dsp:cNvSpPr/>
      </dsp:nvSpPr>
      <dsp:spPr>
        <a:xfrm>
          <a:off x="2486672" y="2202905"/>
          <a:ext cx="2375252" cy="150828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6F90D7-B675-4101-96DF-9EBB8073DD6C}">
      <dsp:nvSpPr>
        <dsp:cNvPr id="0" name=""/>
        <dsp:cNvSpPr/>
      </dsp:nvSpPr>
      <dsp:spPr>
        <a:xfrm>
          <a:off x="2750589" y="2453626"/>
          <a:ext cx="2375252" cy="150828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Digital Literacy: Empowering children to be critical thinkers and responsible online users.</a:t>
          </a:r>
          <a:endParaRPr lang="en-US" sz="1800" kern="1200"/>
        </a:p>
      </dsp:txBody>
      <dsp:txXfrm>
        <a:off x="2794765" y="2497802"/>
        <a:ext cx="2286900" cy="1419933"/>
      </dsp:txXfrm>
    </dsp:sp>
    <dsp:sp modelId="{B5B2D783-2CB5-418A-B2C2-DC0F45791C59}">
      <dsp:nvSpPr>
        <dsp:cNvPr id="0" name=""/>
        <dsp:cNvSpPr/>
      </dsp:nvSpPr>
      <dsp:spPr>
        <a:xfrm>
          <a:off x="5389758" y="2202905"/>
          <a:ext cx="2375252" cy="150828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06FE68-F752-47BC-B88F-70F9EE2A0FE2}">
      <dsp:nvSpPr>
        <dsp:cNvPr id="0" name=""/>
        <dsp:cNvSpPr/>
      </dsp:nvSpPr>
      <dsp:spPr>
        <a:xfrm>
          <a:off x="5653675" y="2453626"/>
          <a:ext cx="2375252" cy="150828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Support Networks: Fostering strong connections with family, friends, and professionals.</a:t>
          </a:r>
          <a:endParaRPr lang="en-US" sz="1800" kern="1200"/>
        </a:p>
      </dsp:txBody>
      <dsp:txXfrm>
        <a:off x="5697851" y="2497802"/>
        <a:ext cx="2286900" cy="1419933"/>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237C48-43E9-4A88-8320-AAC43B32A46B}">
      <dsp:nvSpPr>
        <dsp:cNvPr id="0" name=""/>
        <dsp:cNvSpPr/>
      </dsp:nvSpPr>
      <dsp:spPr>
        <a:xfrm>
          <a:off x="0" y="706671"/>
          <a:ext cx="3073451" cy="195164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C934D4-F495-4A87-9211-F6316BF3B9EC}">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Active Monitoring: Parents should monitor children's online activity to detect signs of bullying.</a:t>
          </a:r>
          <a:endParaRPr lang="en-US" sz="2300" kern="1200"/>
        </a:p>
      </dsp:txBody>
      <dsp:txXfrm>
        <a:off x="398656" y="1088253"/>
        <a:ext cx="2959127" cy="1837317"/>
      </dsp:txXfrm>
    </dsp:sp>
    <dsp:sp modelId="{68A74F6D-701D-4DD7-B686-0F9F55FE79FB}">
      <dsp:nvSpPr>
        <dsp:cNvPr id="0" name=""/>
        <dsp:cNvSpPr/>
      </dsp:nvSpPr>
      <dsp:spPr>
        <a:xfrm>
          <a:off x="3756441" y="706671"/>
          <a:ext cx="3073451" cy="195164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7F3164-DFC4-4ED1-8F51-6FB533959F24}">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Creating Safe Spaces: Educators can establish a safe environment for reporting bullying incidents.</a:t>
          </a:r>
          <a:endParaRPr lang="en-US" sz="2300" kern="1200"/>
        </a:p>
      </dsp:txBody>
      <dsp:txXfrm>
        <a:off x="4155097" y="1088253"/>
        <a:ext cx="2959127" cy="1837317"/>
      </dsp:txXfrm>
    </dsp:sp>
    <dsp:sp modelId="{D5862C19-CBD2-4337-9031-407E29E10D11}">
      <dsp:nvSpPr>
        <dsp:cNvPr id="0" name=""/>
        <dsp:cNvSpPr/>
      </dsp:nvSpPr>
      <dsp:spPr>
        <a:xfrm>
          <a:off x="7512882" y="706671"/>
          <a:ext cx="3073451" cy="195164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289F23-1666-4D63-90CF-3F587F89739A}">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Empathy and Compassion: Cultivating empathy in children to discourage cyberbullying.</a:t>
          </a:r>
          <a:endParaRPr lang="en-US" sz="2300" kern="1200"/>
        </a:p>
      </dsp:txBody>
      <dsp:txXfrm>
        <a:off x="7911539" y="1088253"/>
        <a:ext cx="2959127" cy="1837317"/>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B1CA08-848B-46A3-8F3F-278ED0F44292}">
      <dsp:nvSpPr>
        <dsp:cNvPr id="0" name=""/>
        <dsp:cNvSpPr/>
      </dsp:nvSpPr>
      <dsp:spPr>
        <a:xfrm>
          <a:off x="0" y="706671"/>
          <a:ext cx="3073451" cy="1951641"/>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557209-83D6-4D53-AE37-44DDD9B0CBF7}">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Cyberbullying's impact on mental and physical health is significant and far-reaching.</a:t>
          </a:r>
          <a:endParaRPr lang="en-US" sz="2300" kern="1200"/>
        </a:p>
      </dsp:txBody>
      <dsp:txXfrm>
        <a:off x="398656" y="1088253"/>
        <a:ext cx="2959127" cy="1837317"/>
      </dsp:txXfrm>
    </dsp:sp>
    <dsp:sp modelId="{4F5FD626-663B-4599-91C7-8139DCB3FCE7}">
      <dsp:nvSpPr>
        <dsp:cNvPr id="0" name=""/>
        <dsp:cNvSpPr/>
      </dsp:nvSpPr>
      <dsp:spPr>
        <a:xfrm>
          <a:off x="3756441" y="706671"/>
          <a:ext cx="3073451" cy="1951641"/>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7E86C9-1790-4B3C-A81A-6A9EE45A10EE}">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Prevention, intervention, and support are essential to combat its negative effects.</a:t>
          </a:r>
          <a:endParaRPr lang="en-US" sz="2300" kern="1200"/>
        </a:p>
      </dsp:txBody>
      <dsp:txXfrm>
        <a:off x="4155097" y="1088253"/>
        <a:ext cx="2959127" cy="1837317"/>
      </dsp:txXfrm>
    </dsp:sp>
    <dsp:sp modelId="{B9DD25A9-496E-4B45-BF55-3EF273AB6515}">
      <dsp:nvSpPr>
        <dsp:cNvPr id="0" name=""/>
        <dsp:cNvSpPr/>
      </dsp:nvSpPr>
      <dsp:spPr>
        <a:xfrm>
          <a:off x="7512882" y="706671"/>
          <a:ext cx="3073451" cy="1951641"/>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2E2E87-51CC-47F7-A697-65D10BBE12F0}">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Together, we can create a safer and more compassionate digital environment.</a:t>
          </a:r>
          <a:endParaRPr lang="en-US" sz="2300" kern="1200"/>
        </a:p>
      </dsp:txBody>
      <dsp:txXfrm>
        <a:off x="7911539" y="1088253"/>
        <a:ext cx="2959127" cy="183731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C0D893-A0BC-44FD-A5E0-CA9399116EEE}" type="datetimeFigureOut">
              <a:rPr lang="en-GB" smtClean="0"/>
              <a:t>05/03/2026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8ACFBC-9C5B-4717-A155-F8619CF82094}" type="slidenum">
              <a:rPr lang="en-GB" smtClean="0"/>
              <a:t>‹#›</a:t>
            </a:fld>
            <a:endParaRPr lang="en-GB"/>
          </a:p>
        </p:txBody>
      </p:sp>
    </p:spTree>
    <p:extLst>
      <p:ext uri="{BB962C8B-B14F-4D97-AF65-F5344CB8AC3E}">
        <p14:creationId xmlns:p14="http://schemas.microsoft.com/office/powerpoint/2010/main" val="12770654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the context of the United Kingdom, there is no legal definition of ‘bullying’. </a:t>
            </a:r>
          </a:p>
        </p:txBody>
      </p:sp>
      <p:sp>
        <p:nvSpPr>
          <p:cNvPr id="4" name="Slide Number Placeholder 3"/>
          <p:cNvSpPr>
            <a:spLocks noGrp="1"/>
          </p:cNvSpPr>
          <p:nvPr>
            <p:ph type="sldNum" sz="quarter" idx="5"/>
          </p:nvPr>
        </p:nvSpPr>
        <p:spPr/>
        <p:txBody>
          <a:bodyPr/>
          <a:lstStyle/>
          <a:p>
            <a:fld id="{9A8ACFBC-9C5B-4717-A155-F8619CF82094}" type="slidenum">
              <a:rPr lang="en-GB" smtClean="0"/>
              <a:t>4</a:t>
            </a:fld>
            <a:endParaRPr lang="en-GB"/>
          </a:p>
        </p:txBody>
      </p:sp>
    </p:spTree>
    <p:extLst>
      <p:ext uri="{BB962C8B-B14F-4D97-AF65-F5344CB8AC3E}">
        <p14:creationId xmlns:p14="http://schemas.microsoft.com/office/powerpoint/2010/main" val="35289334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Bully Victims are a subgroup of victims who display bullying behaviour. </a:t>
            </a:r>
          </a:p>
        </p:txBody>
      </p:sp>
      <p:sp>
        <p:nvSpPr>
          <p:cNvPr id="4" name="Slide Number Placeholder 3"/>
          <p:cNvSpPr>
            <a:spLocks noGrp="1"/>
          </p:cNvSpPr>
          <p:nvPr>
            <p:ph type="sldNum" sz="quarter" idx="5"/>
          </p:nvPr>
        </p:nvSpPr>
        <p:spPr/>
        <p:txBody>
          <a:bodyPr/>
          <a:lstStyle/>
          <a:p>
            <a:fld id="{9A8ACFBC-9C5B-4717-A155-F8619CF82094}" type="slidenum">
              <a:rPr lang="en-GB" smtClean="0"/>
              <a:t>5</a:t>
            </a:fld>
            <a:endParaRPr lang="en-GB"/>
          </a:p>
        </p:txBody>
      </p:sp>
    </p:spTree>
    <p:extLst>
      <p:ext uri="{BB962C8B-B14F-4D97-AF65-F5344CB8AC3E}">
        <p14:creationId xmlns:p14="http://schemas.microsoft.com/office/powerpoint/2010/main" val="4228636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motivations behind bullying? Is it: </a:t>
            </a:r>
          </a:p>
          <a:p>
            <a:r>
              <a:rPr lang="en-GB" dirty="0"/>
              <a:t>Power</a:t>
            </a:r>
          </a:p>
          <a:p>
            <a:r>
              <a:rPr lang="en-GB" dirty="0"/>
              <a:t>Affirm their social status </a:t>
            </a:r>
          </a:p>
          <a:p>
            <a:r>
              <a:rPr lang="en-GB" dirty="0"/>
              <a:t>To cause distress </a:t>
            </a:r>
          </a:p>
          <a:p>
            <a:r>
              <a:rPr lang="en-GB" dirty="0"/>
              <a:t>Culture or environment </a:t>
            </a:r>
          </a:p>
          <a:p>
            <a:r>
              <a:rPr lang="en-GB" dirty="0"/>
              <a:t>A reflection of their own situation</a:t>
            </a:r>
          </a:p>
        </p:txBody>
      </p:sp>
      <p:sp>
        <p:nvSpPr>
          <p:cNvPr id="4" name="Slide Number Placeholder 3"/>
          <p:cNvSpPr>
            <a:spLocks noGrp="1"/>
          </p:cNvSpPr>
          <p:nvPr>
            <p:ph type="sldNum" sz="quarter" idx="5"/>
          </p:nvPr>
        </p:nvSpPr>
        <p:spPr/>
        <p:txBody>
          <a:bodyPr/>
          <a:lstStyle/>
          <a:p>
            <a:fld id="{9A8ACFBC-9C5B-4717-A155-F8619CF82094}" type="slidenum">
              <a:rPr lang="en-GB" smtClean="0"/>
              <a:t>6</a:t>
            </a:fld>
            <a:endParaRPr lang="en-GB"/>
          </a:p>
        </p:txBody>
      </p:sp>
    </p:spTree>
    <p:extLst>
      <p:ext uri="{BB962C8B-B14F-4D97-AF65-F5344CB8AC3E}">
        <p14:creationId xmlns:p14="http://schemas.microsoft.com/office/powerpoint/2010/main" val="33999018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Intersectionality? </a:t>
            </a:r>
          </a:p>
        </p:txBody>
      </p:sp>
      <p:sp>
        <p:nvSpPr>
          <p:cNvPr id="4" name="Slide Number Placeholder 3"/>
          <p:cNvSpPr>
            <a:spLocks noGrp="1"/>
          </p:cNvSpPr>
          <p:nvPr>
            <p:ph type="sldNum" sz="quarter" idx="5"/>
          </p:nvPr>
        </p:nvSpPr>
        <p:spPr/>
        <p:txBody>
          <a:bodyPr/>
          <a:lstStyle/>
          <a:p>
            <a:fld id="{9A8ACFBC-9C5B-4717-A155-F8619CF82094}" type="slidenum">
              <a:rPr lang="en-GB" smtClean="0"/>
              <a:t>10</a:t>
            </a:fld>
            <a:endParaRPr lang="en-GB"/>
          </a:p>
        </p:txBody>
      </p:sp>
    </p:spTree>
    <p:extLst>
      <p:ext uri="{BB962C8B-B14F-4D97-AF65-F5344CB8AC3E}">
        <p14:creationId xmlns:p14="http://schemas.microsoft.com/office/powerpoint/2010/main" val="9221379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NSPCC</a:t>
            </a:r>
          </a:p>
        </p:txBody>
      </p:sp>
      <p:sp>
        <p:nvSpPr>
          <p:cNvPr id="4" name="Slide Number Placeholder 3"/>
          <p:cNvSpPr>
            <a:spLocks noGrp="1"/>
          </p:cNvSpPr>
          <p:nvPr>
            <p:ph type="sldNum" sz="quarter" idx="5"/>
          </p:nvPr>
        </p:nvSpPr>
        <p:spPr/>
        <p:txBody>
          <a:bodyPr/>
          <a:lstStyle/>
          <a:p>
            <a:fld id="{9A8ACFBC-9C5B-4717-A155-F8619CF82094}" type="slidenum">
              <a:rPr lang="en-GB" smtClean="0"/>
              <a:t>13</a:t>
            </a:fld>
            <a:endParaRPr lang="en-GB"/>
          </a:p>
        </p:txBody>
      </p:sp>
    </p:spTree>
    <p:extLst>
      <p:ext uri="{BB962C8B-B14F-4D97-AF65-F5344CB8AC3E}">
        <p14:creationId xmlns:p14="http://schemas.microsoft.com/office/powerpoint/2010/main" val="14083307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Threats and intimidation: Threats can include violence, including sexual violence, or threats to disclose information about someone that may harm them. </a:t>
            </a:r>
          </a:p>
          <a:p>
            <a:r>
              <a:rPr lang="en-GB" dirty="0"/>
              <a:t>Harassment and stalking: Unwanted messages or tracking someone’s digital footprint or “Doxing,”: a method of sharing/posting  personal information without permission</a:t>
            </a:r>
          </a:p>
          <a:p>
            <a:r>
              <a:rPr lang="en-GB" dirty="0"/>
              <a:t>Vilification/defamation: upsetting or defamatory remarks about an individual online, or name-calling, general insults, and prejudice-based bullying, for example sexist, homophobic and racist messages.</a:t>
            </a:r>
          </a:p>
          <a:p>
            <a:r>
              <a:rPr lang="en-GB" dirty="0"/>
              <a:t>Slut-shaming practice of attacking (primarily) girls and women on the grounds of perceived or fabricated transgressions of socially acceptable sexual behaviours i.e. reposting of texts or images, or </a:t>
            </a:r>
          </a:p>
          <a:p>
            <a:r>
              <a:rPr lang="en-GB" dirty="0"/>
              <a:t>the fabrication of information.</a:t>
            </a:r>
          </a:p>
          <a:p>
            <a:r>
              <a:rPr lang="en-GB" dirty="0"/>
              <a:t>Ostracising:  </a:t>
            </a:r>
          </a:p>
          <a:p>
            <a:r>
              <a:rPr lang="en-GB" dirty="0"/>
              <a:t>Identity Theft: ‘Hacking’ is generally used to mean accessing someone else’s account, by finding out or guessing their username and password information for example.</a:t>
            </a:r>
          </a:p>
          <a:p>
            <a:r>
              <a:rPr lang="en-GB" dirty="0"/>
              <a:t>Publicly posting: Creating, possessing, copying or distributing images of children and young people under the age of 18 which are of an indecent or sexual nature is illegal, even if they were </a:t>
            </a:r>
          </a:p>
          <a:p>
            <a:r>
              <a:rPr lang="en-GB" dirty="0"/>
              <a:t>taken in ‘fun’ or by ‘willing’ parties, or if they were taken and distributed by the subject of the photograph.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9A8ACFBC-9C5B-4717-A155-F8619CF82094}" type="slidenum">
              <a:rPr lang="en-GB" smtClean="0"/>
              <a:t>15</a:t>
            </a:fld>
            <a:endParaRPr lang="en-GB"/>
          </a:p>
        </p:txBody>
      </p:sp>
    </p:spTree>
    <p:extLst>
      <p:ext uri="{BB962C8B-B14F-4D97-AF65-F5344CB8AC3E}">
        <p14:creationId xmlns:p14="http://schemas.microsoft.com/office/powerpoint/2010/main" val="3955711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Buzzword: Keyboard warriors </a:t>
            </a:r>
          </a:p>
          <a:p>
            <a:r>
              <a:rPr lang="en-GB" dirty="0"/>
              <a:t>Anonymity: People can create fake accounts to avoid detection. </a:t>
            </a:r>
          </a:p>
          <a:p>
            <a:endParaRPr lang="en-GB" dirty="0"/>
          </a:p>
        </p:txBody>
      </p:sp>
      <p:sp>
        <p:nvSpPr>
          <p:cNvPr id="4" name="Slide Number Placeholder 3"/>
          <p:cNvSpPr>
            <a:spLocks noGrp="1"/>
          </p:cNvSpPr>
          <p:nvPr>
            <p:ph type="sldNum" sz="quarter" idx="5"/>
          </p:nvPr>
        </p:nvSpPr>
        <p:spPr/>
        <p:txBody>
          <a:bodyPr/>
          <a:lstStyle/>
          <a:p>
            <a:fld id="{9A8ACFBC-9C5B-4717-A155-F8619CF82094}" type="slidenum">
              <a:rPr lang="en-GB" smtClean="0"/>
              <a:t>16</a:t>
            </a:fld>
            <a:endParaRPr lang="en-GB"/>
          </a:p>
        </p:txBody>
      </p:sp>
    </p:spTree>
    <p:extLst>
      <p:ext uri="{BB962C8B-B14F-4D97-AF65-F5344CB8AC3E}">
        <p14:creationId xmlns:p14="http://schemas.microsoft.com/office/powerpoint/2010/main" val="21440111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Bronfenbrenner ecological system highlights that there are several actors and roles within each system that contributes towards an individual development. </a:t>
            </a:r>
          </a:p>
          <a:p>
            <a:r>
              <a:rPr lang="en-GB" dirty="0"/>
              <a:t>Within the context of bullying, times before the prominence of technology, traditional bullying used occur physically. </a:t>
            </a:r>
          </a:p>
        </p:txBody>
      </p:sp>
      <p:sp>
        <p:nvSpPr>
          <p:cNvPr id="4" name="Slide Number Placeholder 3"/>
          <p:cNvSpPr>
            <a:spLocks noGrp="1"/>
          </p:cNvSpPr>
          <p:nvPr>
            <p:ph type="sldNum" sz="quarter" idx="5"/>
          </p:nvPr>
        </p:nvSpPr>
        <p:spPr/>
        <p:txBody>
          <a:bodyPr/>
          <a:lstStyle/>
          <a:p>
            <a:fld id="{9A8ACFBC-9C5B-4717-A155-F8619CF82094}" type="slidenum">
              <a:rPr lang="en-GB" smtClean="0"/>
              <a:t>19</a:t>
            </a:fld>
            <a:endParaRPr lang="en-GB"/>
          </a:p>
        </p:txBody>
      </p:sp>
    </p:spTree>
    <p:extLst>
      <p:ext uri="{BB962C8B-B14F-4D97-AF65-F5344CB8AC3E}">
        <p14:creationId xmlns:p14="http://schemas.microsoft.com/office/powerpoint/2010/main" val="40002003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Maslow Hierarchy of needs, can you identify reasons why people bully? </a:t>
            </a:r>
          </a:p>
          <a:p>
            <a:r>
              <a:rPr lang="en-GB" dirty="0"/>
              <a:t>Using Maslow hierarchy of needs, can you identify the impactions of bullying. </a:t>
            </a:r>
          </a:p>
        </p:txBody>
      </p:sp>
      <p:sp>
        <p:nvSpPr>
          <p:cNvPr id="4" name="Slide Number Placeholder 3"/>
          <p:cNvSpPr>
            <a:spLocks noGrp="1"/>
          </p:cNvSpPr>
          <p:nvPr>
            <p:ph type="sldNum" sz="quarter" idx="5"/>
          </p:nvPr>
        </p:nvSpPr>
        <p:spPr/>
        <p:txBody>
          <a:bodyPr/>
          <a:lstStyle/>
          <a:p>
            <a:fld id="{9A8ACFBC-9C5B-4717-A155-F8619CF82094}" type="slidenum">
              <a:rPr lang="en-GB" smtClean="0"/>
              <a:t>20</a:t>
            </a:fld>
            <a:endParaRPr lang="en-GB"/>
          </a:p>
        </p:txBody>
      </p:sp>
    </p:spTree>
    <p:extLst>
      <p:ext uri="{BB962C8B-B14F-4D97-AF65-F5344CB8AC3E}">
        <p14:creationId xmlns:p14="http://schemas.microsoft.com/office/powerpoint/2010/main" val="20590675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 boys experience cyberbullying differently to girls? What are the difference? </a:t>
            </a:r>
          </a:p>
          <a:p>
            <a:endParaRPr lang="en-GB" dirty="0"/>
          </a:p>
        </p:txBody>
      </p:sp>
      <p:sp>
        <p:nvSpPr>
          <p:cNvPr id="4" name="Slide Number Placeholder 3"/>
          <p:cNvSpPr>
            <a:spLocks noGrp="1"/>
          </p:cNvSpPr>
          <p:nvPr>
            <p:ph type="sldNum" sz="quarter" idx="5"/>
          </p:nvPr>
        </p:nvSpPr>
        <p:spPr/>
        <p:txBody>
          <a:bodyPr/>
          <a:lstStyle/>
          <a:p>
            <a:fld id="{9A8ACFBC-9C5B-4717-A155-F8619CF82094}" type="slidenum">
              <a:rPr lang="en-GB" smtClean="0"/>
              <a:t>26</a:t>
            </a:fld>
            <a:endParaRPr lang="en-GB"/>
          </a:p>
        </p:txBody>
      </p:sp>
    </p:spTree>
    <p:extLst>
      <p:ext uri="{BB962C8B-B14F-4D97-AF65-F5344CB8AC3E}">
        <p14:creationId xmlns:p14="http://schemas.microsoft.com/office/powerpoint/2010/main" val="40149882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A8ACFBC-9C5B-4717-A155-F8619CF82094}" type="slidenum">
              <a:rPr lang="en-GB" smtClean="0"/>
              <a:t>27</a:t>
            </a:fld>
            <a:endParaRPr lang="en-GB"/>
          </a:p>
        </p:txBody>
      </p:sp>
    </p:spTree>
    <p:extLst>
      <p:ext uri="{BB962C8B-B14F-4D97-AF65-F5344CB8AC3E}">
        <p14:creationId xmlns:p14="http://schemas.microsoft.com/office/powerpoint/2010/main" val="24380070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In2021 there were 6,319 deaths registered in Great Britain where the cause was recorded as suicide. Relative to the size of the population, the suicide rate in England and Wales has declined by 28% since 1981. Most of this fall occurred before 2000. In 2021 the rate was higher than it had been in 2005-2012 and 2016-2017.</a:t>
            </a:r>
          </a:p>
        </p:txBody>
      </p:sp>
      <p:sp>
        <p:nvSpPr>
          <p:cNvPr id="4" name="Slide Number Placeholder 3"/>
          <p:cNvSpPr>
            <a:spLocks noGrp="1"/>
          </p:cNvSpPr>
          <p:nvPr>
            <p:ph type="sldNum" sz="quarter" idx="5"/>
          </p:nvPr>
        </p:nvSpPr>
        <p:spPr/>
        <p:txBody>
          <a:bodyPr/>
          <a:lstStyle/>
          <a:p>
            <a:fld id="{9A8ACFBC-9C5B-4717-A155-F8619CF82094}" type="slidenum">
              <a:rPr lang="en-GB" smtClean="0"/>
              <a:t>28</a:t>
            </a:fld>
            <a:endParaRPr lang="en-GB"/>
          </a:p>
        </p:txBody>
      </p:sp>
    </p:spTree>
    <p:extLst>
      <p:ext uri="{BB962C8B-B14F-4D97-AF65-F5344CB8AC3E}">
        <p14:creationId xmlns:p14="http://schemas.microsoft.com/office/powerpoint/2010/main" val="13360931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Risk of suicide in England and Wales is highest among people aged between 45 and 54 and lowest among people aged under 20 and over 70. The chart below shows data for five-year age groups in 2021, broken down additionally by sex.</a:t>
            </a:r>
          </a:p>
          <a:p>
            <a:endParaRPr lang="en-GB" dirty="0"/>
          </a:p>
          <a:p>
            <a:endParaRPr lang="en-GB" dirty="0"/>
          </a:p>
          <a:p>
            <a:r>
              <a:rPr lang="en-GB" dirty="0"/>
              <a:t>Who are more likely to be bullied, girls or boys? </a:t>
            </a:r>
          </a:p>
        </p:txBody>
      </p:sp>
      <p:sp>
        <p:nvSpPr>
          <p:cNvPr id="4" name="Slide Number Placeholder 3"/>
          <p:cNvSpPr>
            <a:spLocks noGrp="1"/>
          </p:cNvSpPr>
          <p:nvPr>
            <p:ph type="sldNum" sz="quarter" idx="5"/>
          </p:nvPr>
        </p:nvSpPr>
        <p:spPr/>
        <p:txBody>
          <a:bodyPr/>
          <a:lstStyle/>
          <a:p>
            <a:fld id="{9A8ACFBC-9C5B-4717-A155-F8619CF82094}" type="slidenum">
              <a:rPr lang="en-GB" smtClean="0"/>
              <a:t>29</a:t>
            </a:fld>
            <a:endParaRPr lang="en-GB"/>
          </a:p>
        </p:txBody>
      </p:sp>
    </p:spTree>
    <p:extLst>
      <p:ext uri="{BB962C8B-B14F-4D97-AF65-F5344CB8AC3E}">
        <p14:creationId xmlns:p14="http://schemas.microsoft.com/office/powerpoint/2010/main" val="21769529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Mind (2020) a charitable foundation that concentrates its attention towards mental health report: </a:t>
            </a:r>
          </a:p>
          <a:p>
            <a:r>
              <a:rPr lang="en-GB" dirty="0"/>
              <a:t>1 in 5 people have suicidal thoughts</a:t>
            </a:r>
          </a:p>
          <a:p>
            <a:r>
              <a:rPr lang="en-GB" dirty="0"/>
              <a:t>1 in 14 people self-harm</a:t>
            </a:r>
          </a:p>
          <a:p>
            <a:r>
              <a:rPr lang="en-GB" dirty="0"/>
              <a:t>1 in 15 people attempt suicide.</a:t>
            </a:r>
          </a:p>
        </p:txBody>
      </p:sp>
      <p:sp>
        <p:nvSpPr>
          <p:cNvPr id="4" name="Slide Number Placeholder 3"/>
          <p:cNvSpPr>
            <a:spLocks noGrp="1"/>
          </p:cNvSpPr>
          <p:nvPr>
            <p:ph type="sldNum" sz="quarter" idx="5"/>
          </p:nvPr>
        </p:nvSpPr>
        <p:spPr/>
        <p:txBody>
          <a:bodyPr/>
          <a:lstStyle/>
          <a:p>
            <a:fld id="{9A8ACFBC-9C5B-4717-A155-F8619CF82094}" type="slidenum">
              <a:rPr lang="en-GB" smtClean="0"/>
              <a:t>30</a:t>
            </a:fld>
            <a:endParaRPr lang="en-GB"/>
          </a:p>
        </p:txBody>
      </p:sp>
    </p:spTree>
    <p:extLst>
      <p:ext uri="{BB962C8B-B14F-4D97-AF65-F5344CB8AC3E}">
        <p14:creationId xmlns:p14="http://schemas.microsoft.com/office/powerpoint/2010/main" val="13980904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Suicide in England and Wales is three times more common among men than among women. The gap between sexes has increased over time. The suicide rate among women has approximately halved since 1981, while the rate among men has reduced by 17%.</a:t>
            </a:r>
          </a:p>
        </p:txBody>
      </p:sp>
      <p:sp>
        <p:nvSpPr>
          <p:cNvPr id="4" name="Slide Number Placeholder 3"/>
          <p:cNvSpPr>
            <a:spLocks noGrp="1"/>
          </p:cNvSpPr>
          <p:nvPr>
            <p:ph type="sldNum" sz="quarter" idx="5"/>
          </p:nvPr>
        </p:nvSpPr>
        <p:spPr/>
        <p:txBody>
          <a:bodyPr/>
          <a:lstStyle/>
          <a:p>
            <a:fld id="{9A8ACFBC-9C5B-4717-A155-F8619CF82094}" type="slidenum">
              <a:rPr lang="en-GB" smtClean="0"/>
              <a:t>31</a:t>
            </a:fld>
            <a:endParaRPr lang="en-GB"/>
          </a:p>
        </p:txBody>
      </p:sp>
    </p:spTree>
    <p:extLst>
      <p:ext uri="{BB962C8B-B14F-4D97-AF65-F5344CB8AC3E}">
        <p14:creationId xmlns:p14="http://schemas.microsoft.com/office/powerpoint/2010/main" val="11655460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the school environment, do you think that there are legal implications for schools if  children are cyberbullying other children within the same school? </a:t>
            </a:r>
          </a:p>
          <a:p>
            <a:r>
              <a:rPr lang="en-GB" dirty="0"/>
              <a:t>Do you think there are clear, definitive boundaries of responsibility? </a:t>
            </a:r>
          </a:p>
        </p:txBody>
      </p:sp>
      <p:sp>
        <p:nvSpPr>
          <p:cNvPr id="4" name="Slide Number Placeholder 3"/>
          <p:cNvSpPr>
            <a:spLocks noGrp="1"/>
          </p:cNvSpPr>
          <p:nvPr>
            <p:ph type="sldNum" sz="quarter" idx="5"/>
          </p:nvPr>
        </p:nvSpPr>
        <p:spPr/>
        <p:txBody>
          <a:bodyPr/>
          <a:lstStyle/>
          <a:p>
            <a:fld id="{9A8ACFBC-9C5B-4717-A155-F8619CF82094}" type="slidenum">
              <a:rPr lang="en-GB" smtClean="0"/>
              <a:t>32</a:t>
            </a:fld>
            <a:endParaRPr lang="en-GB"/>
          </a:p>
        </p:txBody>
      </p:sp>
    </p:spTree>
    <p:extLst>
      <p:ext uri="{BB962C8B-B14F-4D97-AF65-F5344CB8AC3E}">
        <p14:creationId xmlns:p14="http://schemas.microsoft.com/office/powerpoint/2010/main" val="3490742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diagram displays the WHO recommendations for how to achieve comprehensive mental health provisions. The action plan is guided by 5 principles which are supported by 5 key objectives which are the drivers for achieving desired outcomes. </a:t>
            </a:r>
          </a:p>
        </p:txBody>
      </p:sp>
      <p:sp>
        <p:nvSpPr>
          <p:cNvPr id="4" name="Slide Number Placeholder 3"/>
          <p:cNvSpPr>
            <a:spLocks noGrp="1"/>
          </p:cNvSpPr>
          <p:nvPr>
            <p:ph type="sldNum" sz="quarter" idx="5"/>
          </p:nvPr>
        </p:nvSpPr>
        <p:spPr/>
        <p:txBody>
          <a:bodyPr/>
          <a:lstStyle/>
          <a:p>
            <a:fld id="{9A8ACFBC-9C5B-4717-A155-F8619CF82094}" type="slidenum">
              <a:rPr lang="en-GB" smtClean="0"/>
              <a:t>39</a:t>
            </a:fld>
            <a:endParaRPr lang="en-GB"/>
          </a:p>
        </p:txBody>
      </p:sp>
    </p:spTree>
    <p:extLst>
      <p:ext uri="{BB962C8B-B14F-4D97-AF65-F5344CB8AC3E}">
        <p14:creationId xmlns:p14="http://schemas.microsoft.com/office/powerpoint/2010/main" val="15706738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is cyberbullying monitored? </a:t>
            </a:r>
          </a:p>
          <a:p>
            <a:endParaRPr lang="en-GB" dirty="0"/>
          </a:p>
          <a:p>
            <a:r>
              <a:rPr lang="en-GB" dirty="0"/>
              <a:t>Does the new national curriculum inform children of the impact of bullying and cyberbullying and the need for safety within online spaces? </a:t>
            </a:r>
          </a:p>
          <a:p>
            <a:endParaRPr lang="en-GB" dirty="0"/>
          </a:p>
        </p:txBody>
      </p:sp>
      <p:sp>
        <p:nvSpPr>
          <p:cNvPr id="4" name="Slide Number Placeholder 3"/>
          <p:cNvSpPr>
            <a:spLocks noGrp="1"/>
          </p:cNvSpPr>
          <p:nvPr>
            <p:ph type="sldNum" sz="quarter" idx="5"/>
          </p:nvPr>
        </p:nvSpPr>
        <p:spPr/>
        <p:txBody>
          <a:bodyPr/>
          <a:lstStyle/>
          <a:p>
            <a:fld id="{9A8ACFBC-9C5B-4717-A155-F8619CF82094}" type="slidenum">
              <a:rPr lang="en-GB" smtClean="0"/>
              <a:t>40</a:t>
            </a:fld>
            <a:endParaRPr lang="en-GB"/>
          </a:p>
        </p:txBody>
      </p:sp>
    </p:spTree>
    <p:extLst>
      <p:ext uri="{BB962C8B-B14F-4D97-AF65-F5344CB8AC3E}">
        <p14:creationId xmlns:p14="http://schemas.microsoft.com/office/powerpoint/2010/main" val="35189000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Unlike the DCF framework, the </a:t>
            </a:r>
            <a:r>
              <a:rPr lang="en-GB" dirty="0" err="1"/>
              <a:t>larea</a:t>
            </a:r>
            <a:r>
              <a:rPr lang="en-GB" dirty="0"/>
              <a:t> of learning ‘health and wellbeing’ specifically concentrates on the importance of wellbeing and within this, children will learn how their actions can impact the health and wellbeing of these around them. </a:t>
            </a:r>
          </a:p>
        </p:txBody>
      </p:sp>
      <p:sp>
        <p:nvSpPr>
          <p:cNvPr id="4" name="Slide Number Placeholder 3"/>
          <p:cNvSpPr>
            <a:spLocks noGrp="1"/>
          </p:cNvSpPr>
          <p:nvPr>
            <p:ph type="sldNum" sz="quarter" idx="5"/>
          </p:nvPr>
        </p:nvSpPr>
        <p:spPr/>
        <p:txBody>
          <a:bodyPr/>
          <a:lstStyle/>
          <a:p>
            <a:fld id="{9A8ACFBC-9C5B-4717-A155-F8619CF82094}" type="slidenum">
              <a:rPr lang="en-GB" smtClean="0"/>
              <a:t>42</a:t>
            </a:fld>
            <a:endParaRPr lang="en-GB"/>
          </a:p>
        </p:txBody>
      </p:sp>
    </p:spTree>
    <p:extLst>
      <p:ext uri="{BB962C8B-B14F-4D97-AF65-F5344CB8AC3E}">
        <p14:creationId xmlns:p14="http://schemas.microsoft.com/office/powerpoint/2010/main" val="314030606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National Crime Agency's CEOP Education team aim to help protect children and young people from online child sexual abuse.</a:t>
            </a:r>
          </a:p>
        </p:txBody>
      </p:sp>
      <p:sp>
        <p:nvSpPr>
          <p:cNvPr id="4" name="Slide Number Placeholder 3"/>
          <p:cNvSpPr>
            <a:spLocks noGrp="1"/>
          </p:cNvSpPr>
          <p:nvPr>
            <p:ph type="sldNum" sz="quarter" idx="5"/>
          </p:nvPr>
        </p:nvSpPr>
        <p:spPr/>
        <p:txBody>
          <a:bodyPr/>
          <a:lstStyle/>
          <a:p>
            <a:fld id="{9A8ACFBC-9C5B-4717-A155-F8619CF82094}" type="slidenum">
              <a:rPr lang="en-GB" smtClean="0"/>
              <a:t>45</a:t>
            </a:fld>
            <a:endParaRPr lang="en-GB"/>
          </a:p>
        </p:txBody>
      </p:sp>
    </p:spTree>
    <p:extLst>
      <p:ext uri="{BB962C8B-B14F-4D97-AF65-F5344CB8AC3E}">
        <p14:creationId xmlns:p14="http://schemas.microsoft.com/office/powerpoint/2010/main" val="397504810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A8ACFBC-9C5B-4717-A155-F8619CF82094}" type="slidenum">
              <a:rPr lang="en-GB" smtClean="0"/>
              <a:t>47</a:t>
            </a:fld>
            <a:endParaRPr lang="en-GB"/>
          </a:p>
        </p:txBody>
      </p:sp>
    </p:spTree>
    <p:extLst>
      <p:ext uri="{BB962C8B-B14F-4D97-AF65-F5344CB8AC3E}">
        <p14:creationId xmlns:p14="http://schemas.microsoft.com/office/powerpoint/2010/main" val="31046243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challenges are presented to presents when trying to monitor children’s online activity and behaviour? </a:t>
            </a:r>
          </a:p>
          <a:p>
            <a:endParaRPr lang="en-GB" dirty="0"/>
          </a:p>
        </p:txBody>
      </p:sp>
      <p:sp>
        <p:nvSpPr>
          <p:cNvPr id="4" name="Slide Number Placeholder 3"/>
          <p:cNvSpPr>
            <a:spLocks noGrp="1"/>
          </p:cNvSpPr>
          <p:nvPr>
            <p:ph type="sldNum" sz="quarter" idx="5"/>
          </p:nvPr>
        </p:nvSpPr>
        <p:spPr/>
        <p:txBody>
          <a:bodyPr/>
          <a:lstStyle/>
          <a:p>
            <a:fld id="{9A8ACFBC-9C5B-4717-A155-F8619CF82094}" type="slidenum">
              <a:rPr lang="en-GB" smtClean="0"/>
              <a:t>48</a:t>
            </a:fld>
            <a:endParaRPr lang="en-GB"/>
          </a:p>
        </p:txBody>
      </p:sp>
    </p:spTree>
    <p:extLst>
      <p:ext uri="{BB962C8B-B14F-4D97-AF65-F5344CB8AC3E}">
        <p14:creationId xmlns:p14="http://schemas.microsoft.com/office/powerpoint/2010/main" val="16417795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A8ACFBC-9C5B-4717-A155-F8619CF82094}" type="slidenum">
              <a:rPr lang="en-GB" smtClean="0"/>
              <a:t>50</a:t>
            </a:fld>
            <a:endParaRPr lang="en-GB"/>
          </a:p>
        </p:txBody>
      </p:sp>
    </p:spTree>
    <p:extLst>
      <p:ext uri="{BB962C8B-B14F-4D97-AF65-F5344CB8AC3E}">
        <p14:creationId xmlns:p14="http://schemas.microsoft.com/office/powerpoint/2010/main" val="12298582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2D63F-48D2-7792-4B57-EC5D54A9D6E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66E1313-4FB5-EEFA-EACC-5B1344A884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C62CEC-806E-95CC-14D5-7537CE1F8535}"/>
              </a:ext>
            </a:extLst>
          </p:cNvPr>
          <p:cNvSpPr>
            <a:spLocks noGrp="1"/>
          </p:cNvSpPr>
          <p:nvPr>
            <p:ph type="dt" sz="half" idx="10"/>
          </p:nvPr>
        </p:nvSpPr>
        <p:spPr/>
        <p:txBody>
          <a:bodyPr/>
          <a:lstStyle/>
          <a:p>
            <a:fld id="{FA92A53D-38B5-4505-BB20-CA4CB9BE2B2A}" type="datetimeFigureOut">
              <a:rPr lang="en-GB" smtClean="0"/>
              <a:t>05/03/2026</a:t>
            </a:fld>
            <a:endParaRPr lang="en-GB"/>
          </a:p>
        </p:txBody>
      </p:sp>
      <p:sp>
        <p:nvSpPr>
          <p:cNvPr id="5" name="Footer Placeholder 4">
            <a:extLst>
              <a:ext uri="{FF2B5EF4-FFF2-40B4-BE49-F238E27FC236}">
                <a16:creationId xmlns:a16="http://schemas.microsoft.com/office/drawing/2014/main" id="{E1DD86AB-4D09-A55A-9473-780BCD4AF3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5CE3FC-6FF6-9F7D-0749-CE961E7FA155}"/>
              </a:ext>
            </a:extLst>
          </p:cNvPr>
          <p:cNvSpPr>
            <a:spLocks noGrp="1"/>
          </p:cNvSpPr>
          <p:nvPr>
            <p:ph type="sldNum" sz="quarter" idx="12"/>
          </p:nvPr>
        </p:nvSpPr>
        <p:spPr/>
        <p:txBody>
          <a:bodyPr/>
          <a:lstStyle/>
          <a:p>
            <a:fld id="{095F35AC-BE27-4375-94E6-78E9F4898217}" type="slidenum">
              <a:rPr lang="en-GB" smtClean="0"/>
              <a:t>‹#›</a:t>
            </a:fld>
            <a:endParaRPr lang="en-GB"/>
          </a:p>
        </p:txBody>
      </p:sp>
    </p:spTree>
    <p:extLst>
      <p:ext uri="{BB962C8B-B14F-4D97-AF65-F5344CB8AC3E}">
        <p14:creationId xmlns:p14="http://schemas.microsoft.com/office/powerpoint/2010/main" val="9452471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58E18-658B-2F42-F540-433B09FEE4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82974F-4769-663A-60C8-D8A8E73E28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29B187-CD6A-BD8C-CE16-03D663AD71F7}"/>
              </a:ext>
            </a:extLst>
          </p:cNvPr>
          <p:cNvSpPr>
            <a:spLocks noGrp="1"/>
          </p:cNvSpPr>
          <p:nvPr>
            <p:ph type="dt" sz="half" idx="10"/>
          </p:nvPr>
        </p:nvSpPr>
        <p:spPr/>
        <p:txBody>
          <a:bodyPr/>
          <a:lstStyle/>
          <a:p>
            <a:fld id="{FA92A53D-38B5-4505-BB20-CA4CB9BE2B2A}" type="datetimeFigureOut">
              <a:rPr lang="en-GB" smtClean="0"/>
              <a:t>05/03/2026</a:t>
            </a:fld>
            <a:endParaRPr lang="en-GB"/>
          </a:p>
        </p:txBody>
      </p:sp>
      <p:sp>
        <p:nvSpPr>
          <p:cNvPr id="5" name="Footer Placeholder 4">
            <a:extLst>
              <a:ext uri="{FF2B5EF4-FFF2-40B4-BE49-F238E27FC236}">
                <a16:creationId xmlns:a16="http://schemas.microsoft.com/office/drawing/2014/main" id="{BD163AC4-EB44-5FDE-CD3F-C4A1237B05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0E8F92-AC57-862D-60BD-ABCF7D70AAAD}"/>
              </a:ext>
            </a:extLst>
          </p:cNvPr>
          <p:cNvSpPr>
            <a:spLocks noGrp="1"/>
          </p:cNvSpPr>
          <p:nvPr>
            <p:ph type="sldNum" sz="quarter" idx="12"/>
          </p:nvPr>
        </p:nvSpPr>
        <p:spPr/>
        <p:txBody>
          <a:bodyPr/>
          <a:lstStyle/>
          <a:p>
            <a:fld id="{095F35AC-BE27-4375-94E6-78E9F4898217}" type="slidenum">
              <a:rPr lang="en-GB" smtClean="0"/>
              <a:t>‹#›</a:t>
            </a:fld>
            <a:endParaRPr lang="en-GB"/>
          </a:p>
        </p:txBody>
      </p:sp>
    </p:spTree>
    <p:extLst>
      <p:ext uri="{BB962C8B-B14F-4D97-AF65-F5344CB8AC3E}">
        <p14:creationId xmlns:p14="http://schemas.microsoft.com/office/powerpoint/2010/main" val="24523994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E9CC5-40FC-8214-85AA-0E9389249CE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4F2DD0B-B36F-B4BB-8354-A995823006E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8E59EA2-1A2B-C4CA-13B5-32B904D87BD2}"/>
              </a:ext>
            </a:extLst>
          </p:cNvPr>
          <p:cNvSpPr>
            <a:spLocks noGrp="1"/>
          </p:cNvSpPr>
          <p:nvPr>
            <p:ph type="dt" sz="half" idx="10"/>
          </p:nvPr>
        </p:nvSpPr>
        <p:spPr/>
        <p:txBody>
          <a:bodyPr/>
          <a:lstStyle/>
          <a:p>
            <a:fld id="{FA92A53D-38B5-4505-BB20-CA4CB9BE2B2A}" type="datetimeFigureOut">
              <a:rPr lang="en-GB" smtClean="0"/>
              <a:t>05/03/2026</a:t>
            </a:fld>
            <a:endParaRPr lang="en-GB"/>
          </a:p>
        </p:txBody>
      </p:sp>
      <p:sp>
        <p:nvSpPr>
          <p:cNvPr id="5" name="Footer Placeholder 4">
            <a:extLst>
              <a:ext uri="{FF2B5EF4-FFF2-40B4-BE49-F238E27FC236}">
                <a16:creationId xmlns:a16="http://schemas.microsoft.com/office/drawing/2014/main" id="{A802CF02-FCBE-6A26-9885-67AB849E0E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C98221-6EAF-8DEA-88B3-F05583F673B9}"/>
              </a:ext>
            </a:extLst>
          </p:cNvPr>
          <p:cNvSpPr>
            <a:spLocks noGrp="1"/>
          </p:cNvSpPr>
          <p:nvPr>
            <p:ph type="sldNum" sz="quarter" idx="12"/>
          </p:nvPr>
        </p:nvSpPr>
        <p:spPr/>
        <p:txBody>
          <a:bodyPr/>
          <a:lstStyle/>
          <a:p>
            <a:fld id="{095F35AC-BE27-4375-94E6-78E9F4898217}" type="slidenum">
              <a:rPr lang="en-GB" smtClean="0"/>
              <a:t>‹#›</a:t>
            </a:fld>
            <a:endParaRPr lang="en-GB"/>
          </a:p>
        </p:txBody>
      </p:sp>
    </p:spTree>
    <p:extLst>
      <p:ext uri="{BB962C8B-B14F-4D97-AF65-F5344CB8AC3E}">
        <p14:creationId xmlns:p14="http://schemas.microsoft.com/office/powerpoint/2010/main" val="22111668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12854-A121-F1E0-1785-846E5141A2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6A3E50F-4FEE-31CA-F3FD-E502C90BD59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A8FEFA5-7122-B231-F7FE-B88A33E0089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F9FFF2D-8842-00F6-6144-E6811A5A967B}"/>
              </a:ext>
            </a:extLst>
          </p:cNvPr>
          <p:cNvSpPr>
            <a:spLocks noGrp="1"/>
          </p:cNvSpPr>
          <p:nvPr>
            <p:ph type="dt" sz="half" idx="10"/>
          </p:nvPr>
        </p:nvSpPr>
        <p:spPr/>
        <p:txBody>
          <a:bodyPr/>
          <a:lstStyle/>
          <a:p>
            <a:fld id="{FA92A53D-38B5-4505-BB20-CA4CB9BE2B2A}" type="datetimeFigureOut">
              <a:rPr lang="en-GB" smtClean="0"/>
              <a:t>05/03/2026</a:t>
            </a:fld>
            <a:endParaRPr lang="en-GB"/>
          </a:p>
        </p:txBody>
      </p:sp>
      <p:sp>
        <p:nvSpPr>
          <p:cNvPr id="6" name="Footer Placeholder 5">
            <a:extLst>
              <a:ext uri="{FF2B5EF4-FFF2-40B4-BE49-F238E27FC236}">
                <a16:creationId xmlns:a16="http://schemas.microsoft.com/office/drawing/2014/main" id="{677732A6-5A67-BE34-72A9-542BD53250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835CC8-4036-DF7E-D17E-D9935DECEEA9}"/>
              </a:ext>
            </a:extLst>
          </p:cNvPr>
          <p:cNvSpPr>
            <a:spLocks noGrp="1"/>
          </p:cNvSpPr>
          <p:nvPr>
            <p:ph type="sldNum" sz="quarter" idx="12"/>
          </p:nvPr>
        </p:nvSpPr>
        <p:spPr/>
        <p:txBody>
          <a:bodyPr/>
          <a:lstStyle/>
          <a:p>
            <a:fld id="{095F35AC-BE27-4375-94E6-78E9F4898217}" type="slidenum">
              <a:rPr lang="en-GB" smtClean="0"/>
              <a:t>‹#›</a:t>
            </a:fld>
            <a:endParaRPr lang="en-GB"/>
          </a:p>
        </p:txBody>
      </p:sp>
    </p:spTree>
    <p:extLst>
      <p:ext uri="{BB962C8B-B14F-4D97-AF65-F5344CB8AC3E}">
        <p14:creationId xmlns:p14="http://schemas.microsoft.com/office/powerpoint/2010/main" val="22539224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021F7-2052-4BD0-E204-91600814B0B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536B4B8-BFF7-8F2C-E8C7-57908EE23FF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DE454D-416B-F748-E3DB-39EE9324618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7AF56A6-D346-2F76-E246-41258E48B8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5A89723-7D2C-CFE7-2D11-423B5AC9117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477B313-3409-DF67-7366-AE14ECD1DCAA}"/>
              </a:ext>
            </a:extLst>
          </p:cNvPr>
          <p:cNvSpPr>
            <a:spLocks noGrp="1"/>
          </p:cNvSpPr>
          <p:nvPr>
            <p:ph type="dt" sz="half" idx="10"/>
          </p:nvPr>
        </p:nvSpPr>
        <p:spPr/>
        <p:txBody>
          <a:bodyPr/>
          <a:lstStyle/>
          <a:p>
            <a:fld id="{FA92A53D-38B5-4505-BB20-CA4CB9BE2B2A}" type="datetimeFigureOut">
              <a:rPr lang="en-GB" smtClean="0"/>
              <a:t>05/03/2026</a:t>
            </a:fld>
            <a:endParaRPr lang="en-GB"/>
          </a:p>
        </p:txBody>
      </p:sp>
      <p:sp>
        <p:nvSpPr>
          <p:cNvPr id="8" name="Footer Placeholder 7">
            <a:extLst>
              <a:ext uri="{FF2B5EF4-FFF2-40B4-BE49-F238E27FC236}">
                <a16:creationId xmlns:a16="http://schemas.microsoft.com/office/drawing/2014/main" id="{FD8AFA2D-B1EA-6103-CA92-07F5A35F7F9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B665573-1718-3C54-E361-6B723CEE0B0C}"/>
              </a:ext>
            </a:extLst>
          </p:cNvPr>
          <p:cNvSpPr>
            <a:spLocks noGrp="1"/>
          </p:cNvSpPr>
          <p:nvPr>
            <p:ph type="sldNum" sz="quarter" idx="12"/>
          </p:nvPr>
        </p:nvSpPr>
        <p:spPr/>
        <p:txBody>
          <a:bodyPr/>
          <a:lstStyle/>
          <a:p>
            <a:fld id="{095F35AC-BE27-4375-94E6-78E9F4898217}" type="slidenum">
              <a:rPr lang="en-GB" smtClean="0"/>
              <a:t>‹#›</a:t>
            </a:fld>
            <a:endParaRPr lang="en-GB"/>
          </a:p>
        </p:txBody>
      </p:sp>
    </p:spTree>
    <p:extLst>
      <p:ext uri="{BB962C8B-B14F-4D97-AF65-F5344CB8AC3E}">
        <p14:creationId xmlns:p14="http://schemas.microsoft.com/office/powerpoint/2010/main" val="29931034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8C0AB-AFDB-4F21-A7AC-6011DE6F357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40FC48E-04F6-2A4A-832D-C95A7145A4B8}"/>
              </a:ext>
            </a:extLst>
          </p:cNvPr>
          <p:cNvSpPr>
            <a:spLocks noGrp="1"/>
          </p:cNvSpPr>
          <p:nvPr>
            <p:ph type="dt" sz="half" idx="10"/>
          </p:nvPr>
        </p:nvSpPr>
        <p:spPr/>
        <p:txBody>
          <a:bodyPr/>
          <a:lstStyle/>
          <a:p>
            <a:fld id="{FA92A53D-38B5-4505-BB20-CA4CB9BE2B2A}" type="datetimeFigureOut">
              <a:rPr lang="en-GB" smtClean="0"/>
              <a:t>05/03/2026</a:t>
            </a:fld>
            <a:endParaRPr lang="en-GB"/>
          </a:p>
        </p:txBody>
      </p:sp>
      <p:sp>
        <p:nvSpPr>
          <p:cNvPr id="4" name="Footer Placeholder 3">
            <a:extLst>
              <a:ext uri="{FF2B5EF4-FFF2-40B4-BE49-F238E27FC236}">
                <a16:creationId xmlns:a16="http://schemas.microsoft.com/office/drawing/2014/main" id="{65538EAB-3880-AD6E-7D27-AA3CB63DA24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058AD3A-EA90-329A-ADE4-42A1FB7EA6D7}"/>
              </a:ext>
            </a:extLst>
          </p:cNvPr>
          <p:cNvSpPr>
            <a:spLocks noGrp="1"/>
          </p:cNvSpPr>
          <p:nvPr>
            <p:ph type="sldNum" sz="quarter" idx="12"/>
          </p:nvPr>
        </p:nvSpPr>
        <p:spPr/>
        <p:txBody>
          <a:bodyPr/>
          <a:lstStyle/>
          <a:p>
            <a:fld id="{095F35AC-BE27-4375-94E6-78E9F4898217}" type="slidenum">
              <a:rPr lang="en-GB" smtClean="0"/>
              <a:t>‹#›</a:t>
            </a:fld>
            <a:endParaRPr lang="en-GB"/>
          </a:p>
        </p:txBody>
      </p:sp>
    </p:spTree>
    <p:extLst>
      <p:ext uri="{BB962C8B-B14F-4D97-AF65-F5344CB8AC3E}">
        <p14:creationId xmlns:p14="http://schemas.microsoft.com/office/powerpoint/2010/main" val="13755900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FC0A678-B6A6-D4B2-3F6B-02B4C320D754}"/>
              </a:ext>
            </a:extLst>
          </p:cNvPr>
          <p:cNvSpPr>
            <a:spLocks noGrp="1"/>
          </p:cNvSpPr>
          <p:nvPr>
            <p:ph type="dt" sz="half" idx="10"/>
          </p:nvPr>
        </p:nvSpPr>
        <p:spPr/>
        <p:txBody>
          <a:bodyPr/>
          <a:lstStyle/>
          <a:p>
            <a:fld id="{FA92A53D-38B5-4505-BB20-CA4CB9BE2B2A}" type="datetimeFigureOut">
              <a:rPr lang="en-GB" smtClean="0"/>
              <a:t>05/03/2026</a:t>
            </a:fld>
            <a:endParaRPr lang="en-GB"/>
          </a:p>
        </p:txBody>
      </p:sp>
      <p:sp>
        <p:nvSpPr>
          <p:cNvPr id="3" name="Footer Placeholder 2">
            <a:extLst>
              <a:ext uri="{FF2B5EF4-FFF2-40B4-BE49-F238E27FC236}">
                <a16:creationId xmlns:a16="http://schemas.microsoft.com/office/drawing/2014/main" id="{B0985FF2-EA37-06DE-726B-9CAFE05B93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CF78310-0CE4-7FA9-B0C1-CEC016861AD8}"/>
              </a:ext>
            </a:extLst>
          </p:cNvPr>
          <p:cNvSpPr>
            <a:spLocks noGrp="1"/>
          </p:cNvSpPr>
          <p:nvPr>
            <p:ph type="sldNum" sz="quarter" idx="12"/>
          </p:nvPr>
        </p:nvSpPr>
        <p:spPr/>
        <p:txBody>
          <a:bodyPr/>
          <a:lstStyle/>
          <a:p>
            <a:fld id="{095F35AC-BE27-4375-94E6-78E9F4898217}" type="slidenum">
              <a:rPr lang="en-GB" smtClean="0"/>
              <a:t>‹#›</a:t>
            </a:fld>
            <a:endParaRPr lang="en-GB"/>
          </a:p>
        </p:txBody>
      </p:sp>
    </p:spTree>
    <p:extLst>
      <p:ext uri="{BB962C8B-B14F-4D97-AF65-F5344CB8AC3E}">
        <p14:creationId xmlns:p14="http://schemas.microsoft.com/office/powerpoint/2010/main" val="38136865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D585D-C828-89E9-CB75-150012459F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BEC6C74-9513-7754-3145-FE9050E7A10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C352C9F-8AA7-9540-53C7-0FBA691C71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7C84C5-048D-72BD-6730-344C9F02873F}"/>
              </a:ext>
            </a:extLst>
          </p:cNvPr>
          <p:cNvSpPr>
            <a:spLocks noGrp="1"/>
          </p:cNvSpPr>
          <p:nvPr>
            <p:ph type="dt" sz="half" idx="10"/>
          </p:nvPr>
        </p:nvSpPr>
        <p:spPr/>
        <p:txBody>
          <a:bodyPr/>
          <a:lstStyle/>
          <a:p>
            <a:fld id="{FA92A53D-38B5-4505-BB20-CA4CB9BE2B2A}" type="datetimeFigureOut">
              <a:rPr lang="en-GB" smtClean="0"/>
              <a:t>05/03/2026</a:t>
            </a:fld>
            <a:endParaRPr lang="en-GB"/>
          </a:p>
        </p:txBody>
      </p:sp>
      <p:sp>
        <p:nvSpPr>
          <p:cNvPr id="6" name="Footer Placeholder 5">
            <a:extLst>
              <a:ext uri="{FF2B5EF4-FFF2-40B4-BE49-F238E27FC236}">
                <a16:creationId xmlns:a16="http://schemas.microsoft.com/office/drawing/2014/main" id="{E92632F3-9884-BEC0-E184-53A6C12F42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DD7D69-3551-DA1D-9F21-68BFC88B0243}"/>
              </a:ext>
            </a:extLst>
          </p:cNvPr>
          <p:cNvSpPr>
            <a:spLocks noGrp="1"/>
          </p:cNvSpPr>
          <p:nvPr>
            <p:ph type="sldNum" sz="quarter" idx="12"/>
          </p:nvPr>
        </p:nvSpPr>
        <p:spPr/>
        <p:txBody>
          <a:bodyPr/>
          <a:lstStyle/>
          <a:p>
            <a:fld id="{095F35AC-BE27-4375-94E6-78E9F4898217}" type="slidenum">
              <a:rPr lang="en-GB" smtClean="0"/>
              <a:t>‹#›</a:t>
            </a:fld>
            <a:endParaRPr lang="en-GB"/>
          </a:p>
        </p:txBody>
      </p:sp>
    </p:spTree>
    <p:extLst>
      <p:ext uri="{BB962C8B-B14F-4D97-AF65-F5344CB8AC3E}">
        <p14:creationId xmlns:p14="http://schemas.microsoft.com/office/powerpoint/2010/main" val="40331098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B9AA3-5213-3D4F-8075-DD880AD221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50F1DFF-D8FB-7194-7E93-260F721AAF2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3B627A7-5162-543D-662E-CCB8D9C370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782800-3563-383F-6B0E-9942A938F1A4}"/>
              </a:ext>
            </a:extLst>
          </p:cNvPr>
          <p:cNvSpPr>
            <a:spLocks noGrp="1"/>
          </p:cNvSpPr>
          <p:nvPr>
            <p:ph type="dt" sz="half" idx="10"/>
          </p:nvPr>
        </p:nvSpPr>
        <p:spPr/>
        <p:txBody>
          <a:bodyPr/>
          <a:lstStyle/>
          <a:p>
            <a:fld id="{FA92A53D-38B5-4505-BB20-CA4CB9BE2B2A}" type="datetimeFigureOut">
              <a:rPr lang="en-GB" smtClean="0"/>
              <a:t>05/03/2026</a:t>
            </a:fld>
            <a:endParaRPr lang="en-GB"/>
          </a:p>
        </p:txBody>
      </p:sp>
      <p:sp>
        <p:nvSpPr>
          <p:cNvPr id="6" name="Footer Placeholder 5">
            <a:extLst>
              <a:ext uri="{FF2B5EF4-FFF2-40B4-BE49-F238E27FC236}">
                <a16:creationId xmlns:a16="http://schemas.microsoft.com/office/drawing/2014/main" id="{EB045FFF-4436-3CC4-ABA9-58D549621F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8C041B-95E4-5930-0766-6A80528FFC32}"/>
              </a:ext>
            </a:extLst>
          </p:cNvPr>
          <p:cNvSpPr>
            <a:spLocks noGrp="1"/>
          </p:cNvSpPr>
          <p:nvPr>
            <p:ph type="sldNum" sz="quarter" idx="12"/>
          </p:nvPr>
        </p:nvSpPr>
        <p:spPr/>
        <p:txBody>
          <a:bodyPr/>
          <a:lstStyle/>
          <a:p>
            <a:fld id="{095F35AC-BE27-4375-94E6-78E9F4898217}" type="slidenum">
              <a:rPr lang="en-GB" smtClean="0"/>
              <a:t>‹#›</a:t>
            </a:fld>
            <a:endParaRPr lang="en-GB"/>
          </a:p>
        </p:txBody>
      </p:sp>
    </p:spTree>
    <p:extLst>
      <p:ext uri="{BB962C8B-B14F-4D97-AF65-F5344CB8AC3E}">
        <p14:creationId xmlns:p14="http://schemas.microsoft.com/office/powerpoint/2010/main" val="38278096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8D069-A48C-0200-9442-B6C39A13B44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B81A48-8C5F-EA14-872C-754A8D817DA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12AD8F-3283-6A25-73F0-986A07D3D3FE}"/>
              </a:ext>
            </a:extLst>
          </p:cNvPr>
          <p:cNvSpPr>
            <a:spLocks noGrp="1"/>
          </p:cNvSpPr>
          <p:nvPr>
            <p:ph type="dt" sz="half" idx="10"/>
          </p:nvPr>
        </p:nvSpPr>
        <p:spPr/>
        <p:txBody>
          <a:bodyPr/>
          <a:lstStyle/>
          <a:p>
            <a:fld id="{FA92A53D-38B5-4505-BB20-CA4CB9BE2B2A}" type="datetimeFigureOut">
              <a:rPr lang="en-GB" smtClean="0"/>
              <a:t>05/03/2026</a:t>
            </a:fld>
            <a:endParaRPr lang="en-GB"/>
          </a:p>
        </p:txBody>
      </p:sp>
      <p:sp>
        <p:nvSpPr>
          <p:cNvPr id="5" name="Footer Placeholder 4">
            <a:extLst>
              <a:ext uri="{FF2B5EF4-FFF2-40B4-BE49-F238E27FC236}">
                <a16:creationId xmlns:a16="http://schemas.microsoft.com/office/drawing/2014/main" id="{ACF32D04-B8C2-A6B3-2659-46C23284EA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B25B41-32CB-653E-3AC5-6EC920EFE861}"/>
              </a:ext>
            </a:extLst>
          </p:cNvPr>
          <p:cNvSpPr>
            <a:spLocks noGrp="1"/>
          </p:cNvSpPr>
          <p:nvPr>
            <p:ph type="sldNum" sz="quarter" idx="12"/>
          </p:nvPr>
        </p:nvSpPr>
        <p:spPr/>
        <p:txBody>
          <a:bodyPr/>
          <a:lstStyle/>
          <a:p>
            <a:fld id="{095F35AC-BE27-4375-94E6-78E9F4898217}" type="slidenum">
              <a:rPr lang="en-GB" smtClean="0"/>
              <a:t>‹#›</a:t>
            </a:fld>
            <a:endParaRPr lang="en-GB"/>
          </a:p>
        </p:txBody>
      </p:sp>
    </p:spTree>
    <p:extLst>
      <p:ext uri="{BB962C8B-B14F-4D97-AF65-F5344CB8AC3E}">
        <p14:creationId xmlns:p14="http://schemas.microsoft.com/office/powerpoint/2010/main" val="22145300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CA3660-A51E-9991-178F-1C8330F718A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A9C7F46-0A68-8571-2F8C-825A6FBDC99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FE8A0B-CA36-FC74-0406-6B391F21ABA0}"/>
              </a:ext>
            </a:extLst>
          </p:cNvPr>
          <p:cNvSpPr>
            <a:spLocks noGrp="1"/>
          </p:cNvSpPr>
          <p:nvPr>
            <p:ph type="dt" sz="half" idx="10"/>
          </p:nvPr>
        </p:nvSpPr>
        <p:spPr/>
        <p:txBody>
          <a:bodyPr/>
          <a:lstStyle/>
          <a:p>
            <a:fld id="{FA92A53D-38B5-4505-BB20-CA4CB9BE2B2A}" type="datetimeFigureOut">
              <a:rPr lang="en-GB" smtClean="0"/>
              <a:t>05/03/2026</a:t>
            </a:fld>
            <a:endParaRPr lang="en-GB"/>
          </a:p>
        </p:txBody>
      </p:sp>
      <p:sp>
        <p:nvSpPr>
          <p:cNvPr id="5" name="Footer Placeholder 4">
            <a:extLst>
              <a:ext uri="{FF2B5EF4-FFF2-40B4-BE49-F238E27FC236}">
                <a16:creationId xmlns:a16="http://schemas.microsoft.com/office/drawing/2014/main" id="{12158EDB-66A0-A667-A79C-381F9296DE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E63ED0-9A28-6A84-27AE-6C5EEB7730C2}"/>
              </a:ext>
            </a:extLst>
          </p:cNvPr>
          <p:cNvSpPr>
            <a:spLocks noGrp="1"/>
          </p:cNvSpPr>
          <p:nvPr>
            <p:ph type="sldNum" sz="quarter" idx="12"/>
          </p:nvPr>
        </p:nvSpPr>
        <p:spPr/>
        <p:txBody>
          <a:bodyPr/>
          <a:lstStyle/>
          <a:p>
            <a:fld id="{095F35AC-BE27-4375-94E6-78E9F4898217}" type="slidenum">
              <a:rPr lang="en-GB" smtClean="0"/>
              <a:t>‹#›</a:t>
            </a:fld>
            <a:endParaRPr lang="en-GB"/>
          </a:p>
        </p:txBody>
      </p:sp>
    </p:spTree>
    <p:extLst>
      <p:ext uri="{BB962C8B-B14F-4D97-AF65-F5344CB8AC3E}">
        <p14:creationId xmlns:p14="http://schemas.microsoft.com/office/powerpoint/2010/main" val="5661672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3119A4-8A4D-D8F2-3C86-18E50AC44FA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D95903-134D-5EB4-BBDC-A87721E552B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E17637-A729-8C0C-3CC1-8DE7D9755A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A92A53D-38B5-4505-BB20-CA4CB9BE2B2A}" type="datetimeFigureOut">
              <a:rPr lang="en-GB" smtClean="0"/>
              <a:t>05/03/2026</a:t>
            </a:fld>
            <a:endParaRPr lang="en-GB"/>
          </a:p>
        </p:txBody>
      </p:sp>
      <p:sp>
        <p:nvSpPr>
          <p:cNvPr id="5" name="Footer Placeholder 4">
            <a:extLst>
              <a:ext uri="{FF2B5EF4-FFF2-40B4-BE49-F238E27FC236}">
                <a16:creationId xmlns:a16="http://schemas.microsoft.com/office/drawing/2014/main" id="{E18477E3-A638-CF71-E49F-E8E7C431EAE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81AE85D-CD17-4214-FE25-28CEDFD56D0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5F35AC-BE27-4375-94E6-78E9F4898217}" type="slidenum">
              <a:rPr lang="en-GB" smtClean="0"/>
              <a:t>‹#›</a:t>
            </a:fld>
            <a:endParaRPr lang="en-GB"/>
          </a:p>
        </p:txBody>
      </p:sp>
    </p:spTree>
    <p:extLst>
      <p:ext uri="{BB962C8B-B14F-4D97-AF65-F5344CB8AC3E}">
        <p14:creationId xmlns:p14="http://schemas.microsoft.com/office/powerpoint/2010/main" val="20902546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j.wyatt@uwtsd.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5.jpeg"/><Relationship Id="rId7" Type="http://schemas.openxmlformats.org/officeDocument/2006/relationships/diagramColors" Target="../diagrams/colors7.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slideLayout" Target="../slideLayouts/slideLayout2.xml"/><Relationship Id="rId1" Type="http://schemas.openxmlformats.org/officeDocument/2006/relationships/video" Target="https://www.youtube.com/embed/xA1tSuZGKpQ?feature=oembed"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slideLayout" Target="../slideLayouts/slideLayout2.xml"/><Relationship Id="rId1" Type="http://schemas.openxmlformats.org/officeDocument/2006/relationships/video" Target="https://www.youtube.com/embed/xhm_Fkwqlsw?feature=oembed" TargetMode="Externa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36.jpeg"/><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4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 Id="rId4" Type="http://schemas.openxmlformats.org/officeDocument/2006/relationships/image" Target="../media/image44.png"/></Relationships>
</file>

<file path=ppt/slides/_rels/slide4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2050D75-606C-6367-64E5-475A057F3EF3}"/>
              </a:ext>
            </a:extLst>
          </p:cNvPr>
          <p:cNvSpPr>
            <a:spLocks noGrp="1"/>
          </p:cNvSpPr>
          <p:nvPr>
            <p:ph type="ctrTitle"/>
          </p:nvPr>
        </p:nvSpPr>
        <p:spPr>
          <a:xfrm>
            <a:off x="4162567" y="818984"/>
            <a:ext cx="6714699" cy="3178689"/>
          </a:xfrm>
        </p:spPr>
        <p:txBody>
          <a:bodyPr>
            <a:normAutofit/>
          </a:bodyPr>
          <a:lstStyle/>
          <a:p>
            <a:pPr algn="l"/>
            <a:r>
              <a:rPr lang="en-GB" sz="4800" dirty="0">
                <a:solidFill>
                  <a:srgbClr val="FFFFFF"/>
                </a:solidFill>
              </a:rPr>
              <a:t>Cyberbullying </a:t>
            </a: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87E9465B-B2BD-2829-766E-0D4E450556D5}"/>
              </a:ext>
            </a:extLst>
          </p:cNvPr>
          <p:cNvSpPr>
            <a:spLocks noGrp="1"/>
          </p:cNvSpPr>
          <p:nvPr>
            <p:ph type="subTitle" idx="1"/>
          </p:nvPr>
        </p:nvSpPr>
        <p:spPr>
          <a:xfrm>
            <a:off x="4285397" y="4960961"/>
            <a:ext cx="7055893" cy="1078054"/>
          </a:xfrm>
        </p:spPr>
        <p:txBody>
          <a:bodyPr>
            <a:normAutofit/>
          </a:bodyPr>
          <a:lstStyle/>
          <a:p>
            <a:pPr algn="l"/>
            <a:r>
              <a:rPr lang="en-GB" dirty="0">
                <a:solidFill>
                  <a:srgbClr val="FFFFFF"/>
                </a:solidFill>
              </a:rPr>
              <a:t>By Jonathan Wyatt </a:t>
            </a:r>
          </a:p>
          <a:p>
            <a:pPr algn="l"/>
            <a:r>
              <a:rPr lang="en-GB" dirty="0">
                <a:solidFill>
                  <a:srgbClr val="FFFFFF"/>
                </a:solidFill>
                <a:hlinkClick r:id="rId2"/>
              </a:rPr>
              <a:t>j.wyatt@uwtsd.ac.uk</a:t>
            </a:r>
            <a:endParaRPr lang="en-GB" dirty="0">
              <a:solidFill>
                <a:srgbClr val="FFFFFF"/>
              </a:solidFill>
            </a:endParaRPr>
          </a:p>
          <a:p>
            <a:pPr algn="l"/>
            <a:endParaRPr lang="en-GB" dirty="0">
              <a:solidFill>
                <a:srgbClr val="FFFFFF"/>
              </a:solidFill>
            </a:endParaRPr>
          </a:p>
        </p:txBody>
      </p:sp>
    </p:spTree>
    <p:extLst>
      <p:ext uri="{BB962C8B-B14F-4D97-AF65-F5344CB8AC3E}">
        <p14:creationId xmlns:p14="http://schemas.microsoft.com/office/powerpoint/2010/main" val="32649438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CA4DD5-A2D9-B1E8-AD47-816F413E8622}"/>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Contents Page</a:t>
            </a:r>
          </a:p>
        </p:txBody>
      </p:sp>
      <p:graphicFrame>
        <p:nvGraphicFramePr>
          <p:cNvPr id="5" name="Content Placeholder 2">
            <a:extLst>
              <a:ext uri="{FF2B5EF4-FFF2-40B4-BE49-F238E27FC236}">
                <a16:creationId xmlns:a16="http://schemas.microsoft.com/office/drawing/2014/main" id="{126BFDD3-0394-14D7-A93B-2BE8FEA08612}"/>
              </a:ext>
            </a:extLst>
          </p:cNvPr>
          <p:cNvGraphicFramePr>
            <a:graphicFrameLocks noGrp="1"/>
          </p:cNvGraphicFramePr>
          <p:nvPr>
            <p:ph idx="1"/>
            <p:extLst>
              <p:ext uri="{D42A27DB-BD31-4B8C-83A1-F6EECF244321}">
                <p14:modId xmlns:p14="http://schemas.microsoft.com/office/powerpoint/2010/main" val="371224404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746125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6BBC3-50D5-58F3-6D4D-51C135E6D80B}"/>
              </a:ext>
            </a:extLst>
          </p:cNvPr>
          <p:cNvSpPr>
            <a:spLocks noGrp="1"/>
          </p:cNvSpPr>
          <p:nvPr>
            <p:ph type="title"/>
          </p:nvPr>
        </p:nvSpPr>
        <p:spPr>
          <a:xfrm>
            <a:off x="8202808" y="876692"/>
            <a:ext cx="3369234" cy="739510"/>
          </a:xfrm>
        </p:spPr>
        <p:txBody>
          <a:bodyPr anchor="b">
            <a:normAutofit/>
          </a:bodyPr>
          <a:lstStyle/>
          <a:p>
            <a:r>
              <a:rPr lang="en-GB" sz="3200" dirty="0"/>
              <a:t>Food for thought </a:t>
            </a:r>
          </a:p>
        </p:txBody>
      </p:sp>
      <p:pic>
        <p:nvPicPr>
          <p:cNvPr id="5" name="Picture 4" descr="Empty speech bubbles">
            <a:extLst>
              <a:ext uri="{FF2B5EF4-FFF2-40B4-BE49-F238E27FC236}">
                <a16:creationId xmlns:a16="http://schemas.microsoft.com/office/drawing/2014/main" id="{3A354248-FB9F-A7AC-2376-BAB19FD04265}"/>
              </a:ext>
            </a:extLst>
          </p:cNvPr>
          <p:cNvPicPr>
            <a:picLocks noChangeAspect="1"/>
          </p:cNvPicPr>
          <p:nvPr/>
        </p:nvPicPr>
        <p:blipFill rotWithShape="1">
          <a:blip r:embed="rId2"/>
          <a:srcRect l="18282" r="9787" b="-1"/>
          <a:stretch/>
        </p:blipFill>
        <p:spPr>
          <a:xfrm>
            <a:off x="20" y="10"/>
            <a:ext cx="7390243" cy="6857990"/>
          </a:xfrm>
          <a:prstGeom prst="rect">
            <a:avLst/>
          </a:prstGeom>
        </p:spPr>
      </p:pic>
      <p:sp>
        <p:nvSpPr>
          <p:cNvPr id="9" name="Rectangle 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Content Placeholder 2">
            <a:extLst>
              <a:ext uri="{FF2B5EF4-FFF2-40B4-BE49-F238E27FC236}">
                <a16:creationId xmlns:a16="http://schemas.microsoft.com/office/drawing/2014/main" id="{287A32B3-E7ED-1079-B8EC-20C41CB0117C}"/>
              </a:ext>
            </a:extLst>
          </p:cNvPr>
          <p:cNvSpPr>
            <a:spLocks noGrp="1"/>
          </p:cNvSpPr>
          <p:nvPr>
            <p:ph idx="1"/>
          </p:nvPr>
        </p:nvSpPr>
        <p:spPr>
          <a:xfrm>
            <a:off x="7477795" y="2533476"/>
            <a:ext cx="4573177" cy="4320804"/>
          </a:xfrm>
        </p:spPr>
        <p:txBody>
          <a:bodyPr anchor="t">
            <a:normAutofit/>
          </a:bodyPr>
          <a:lstStyle/>
          <a:p>
            <a:r>
              <a:rPr lang="en-GB" dirty="0"/>
              <a:t>Do you think bullying is a passage in life? </a:t>
            </a:r>
          </a:p>
          <a:p>
            <a:r>
              <a:rPr lang="en-GB" dirty="0"/>
              <a:t>Do you think bullying is acceptable? </a:t>
            </a:r>
          </a:p>
          <a:p>
            <a:r>
              <a:rPr lang="en-GB" dirty="0"/>
              <a:t>Do you think bullying has any benefits? </a:t>
            </a:r>
          </a:p>
        </p:txBody>
      </p:sp>
    </p:spTree>
    <p:extLst>
      <p:ext uri="{BB962C8B-B14F-4D97-AF65-F5344CB8AC3E}">
        <p14:creationId xmlns:p14="http://schemas.microsoft.com/office/powerpoint/2010/main" val="39914323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A176EE-0D3F-CAF6-E603-E0DD2A91E283}"/>
              </a:ext>
            </a:extLst>
          </p:cNvPr>
          <p:cNvSpPr>
            <a:spLocks noGrp="1"/>
          </p:cNvSpPr>
          <p:nvPr>
            <p:ph type="title"/>
          </p:nvPr>
        </p:nvSpPr>
        <p:spPr>
          <a:xfrm>
            <a:off x="761800" y="227919"/>
            <a:ext cx="5334197" cy="1007203"/>
          </a:xfrm>
        </p:spPr>
        <p:txBody>
          <a:bodyPr anchor="ctr">
            <a:normAutofit/>
          </a:bodyPr>
          <a:lstStyle/>
          <a:p>
            <a:pPr algn="ctr"/>
            <a:r>
              <a:rPr lang="en-GB" sz="4000" dirty="0">
                <a:latin typeface="Times New Roman" panose="02020603050405020304" pitchFamily="18" charset="0"/>
                <a:cs typeface="Times New Roman" panose="02020603050405020304" pitchFamily="18" charset="0"/>
              </a:rPr>
              <a:t>What is bullying? </a:t>
            </a:r>
          </a:p>
        </p:txBody>
      </p:sp>
      <p:sp>
        <p:nvSpPr>
          <p:cNvPr id="3" name="Content Placeholder 2">
            <a:extLst>
              <a:ext uri="{FF2B5EF4-FFF2-40B4-BE49-F238E27FC236}">
                <a16:creationId xmlns:a16="http://schemas.microsoft.com/office/drawing/2014/main" id="{3C887FFB-FFD5-A338-FF96-9BC65FA04CD5}"/>
              </a:ext>
            </a:extLst>
          </p:cNvPr>
          <p:cNvSpPr>
            <a:spLocks noGrp="1"/>
          </p:cNvSpPr>
          <p:nvPr>
            <p:ph idx="1"/>
          </p:nvPr>
        </p:nvSpPr>
        <p:spPr>
          <a:xfrm>
            <a:off x="129092" y="1333948"/>
            <a:ext cx="6443830" cy="4906131"/>
          </a:xfrm>
        </p:spPr>
        <p:txBody>
          <a:bodyPr anchor="ctr">
            <a:normAutofit/>
          </a:bodyPr>
          <a:lstStyle/>
          <a:p>
            <a:pPr marL="0" indent="0" algn="ctr">
              <a:lnSpc>
                <a:spcPct val="150000"/>
              </a:lnSpc>
              <a:buNone/>
            </a:pPr>
            <a:r>
              <a:rPr lang="en-GB" sz="2400" dirty="0">
                <a:latin typeface="Times New Roman" panose="02020603050405020304" pitchFamily="18" charset="0"/>
                <a:cs typeface="Times New Roman" panose="02020603050405020304" pitchFamily="18" charset="0"/>
              </a:rPr>
              <a:t>“Bullying is </a:t>
            </a:r>
            <a:r>
              <a:rPr lang="en-GB" sz="2400" b="1" dirty="0">
                <a:latin typeface="Times New Roman" panose="02020603050405020304" pitchFamily="18" charset="0"/>
                <a:cs typeface="Times New Roman" panose="02020603050405020304" pitchFamily="18" charset="0"/>
              </a:rPr>
              <a:t>the systematic abuse </a:t>
            </a:r>
            <a:r>
              <a:rPr lang="en-GB" sz="2400" dirty="0">
                <a:latin typeface="Times New Roman" panose="02020603050405020304" pitchFamily="18" charset="0"/>
                <a:cs typeface="Times New Roman" panose="02020603050405020304" pitchFamily="18" charset="0"/>
              </a:rPr>
              <a:t>of </a:t>
            </a:r>
            <a:r>
              <a:rPr lang="en-GB" sz="2400" b="1" dirty="0">
                <a:latin typeface="Times New Roman" panose="02020603050405020304" pitchFamily="18" charset="0"/>
                <a:cs typeface="Times New Roman" panose="02020603050405020304" pitchFamily="18" charset="0"/>
              </a:rPr>
              <a:t>power </a:t>
            </a:r>
            <a:r>
              <a:rPr lang="en-GB" sz="2400" dirty="0">
                <a:latin typeface="Times New Roman" panose="02020603050405020304" pitchFamily="18" charset="0"/>
                <a:cs typeface="Times New Roman" panose="02020603050405020304" pitchFamily="18" charset="0"/>
              </a:rPr>
              <a:t>and is defined as aggressive behaviour or </a:t>
            </a:r>
            <a:r>
              <a:rPr lang="en-GB" sz="2400" b="1" dirty="0">
                <a:latin typeface="Times New Roman" panose="02020603050405020304" pitchFamily="18" charset="0"/>
                <a:cs typeface="Times New Roman" panose="02020603050405020304" pitchFamily="18" charset="0"/>
              </a:rPr>
              <a:t>intentional harm</a:t>
            </a:r>
            <a:r>
              <a:rPr lang="en-GB" sz="2400" dirty="0">
                <a:latin typeface="Times New Roman" panose="02020603050405020304" pitchFamily="18" charset="0"/>
                <a:cs typeface="Times New Roman" panose="02020603050405020304" pitchFamily="18" charset="0"/>
              </a:rPr>
              <a:t>, doing by peers that is carried out </a:t>
            </a:r>
            <a:r>
              <a:rPr lang="en-GB" sz="2400" b="1" dirty="0">
                <a:latin typeface="Times New Roman" panose="02020603050405020304" pitchFamily="18" charset="0"/>
                <a:cs typeface="Times New Roman" panose="02020603050405020304" pitchFamily="18" charset="0"/>
              </a:rPr>
              <a:t>repeatedly </a:t>
            </a:r>
            <a:r>
              <a:rPr lang="en-GB" sz="2400" dirty="0">
                <a:latin typeface="Times New Roman" panose="02020603050405020304" pitchFamily="18" charset="0"/>
                <a:cs typeface="Times New Roman" panose="02020603050405020304" pitchFamily="18" charset="0"/>
              </a:rPr>
              <a:t>and involves an </a:t>
            </a:r>
            <a:r>
              <a:rPr lang="en-GB" sz="2400" b="1" dirty="0">
                <a:latin typeface="Times New Roman" panose="02020603050405020304" pitchFamily="18" charset="0"/>
                <a:cs typeface="Times New Roman" panose="02020603050405020304" pitchFamily="18" charset="0"/>
              </a:rPr>
              <a:t>imbalance of power</a:t>
            </a:r>
            <a:r>
              <a:rPr lang="en-GB" sz="2400" dirty="0">
                <a:latin typeface="Times New Roman" panose="02020603050405020304" pitchFamily="18" charset="0"/>
                <a:cs typeface="Times New Roman" panose="02020603050405020304" pitchFamily="18" charset="0"/>
              </a:rPr>
              <a:t>, either actual or perceived, between the victim and the bully” (Olweus, 1993 cited in Wolke and </a:t>
            </a:r>
            <a:r>
              <a:rPr lang="en-GB" sz="2400" dirty="0" err="1">
                <a:latin typeface="Times New Roman" panose="02020603050405020304" pitchFamily="18" charset="0"/>
                <a:cs typeface="Times New Roman" panose="02020603050405020304" pitchFamily="18" charset="0"/>
              </a:rPr>
              <a:t>Lereya</a:t>
            </a:r>
            <a:r>
              <a:rPr lang="en-GB" sz="2400" dirty="0">
                <a:latin typeface="Times New Roman" panose="02020603050405020304" pitchFamily="18" charset="0"/>
                <a:cs typeface="Times New Roman" panose="02020603050405020304" pitchFamily="18" charset="0"/>
              </a:rPr>
              <a:t>, 2015, pp. 879)</a:t>
            </a:r>
          </a:p>
        </p:txBody>
      </p:sp>
      <p:pic>
        <p:nvPicPr>
          <p:cNvPr id="4" name="Picture 3">
            <a:extLst>
              <a:ext uri="{FF2B5EF4-FFF2-40B4-BE49-F238E27FC236}">
                <a16:creationId xmlns:a16="http://schemas.microsoft.com/office/drawing/2014/main" id="{3D5974BE-03EC-448F-A600-CFA5E04B6E22}"/>
              </a:ext>
            </a:extLst>
          </p:cNvPr>
          <p:cNvPicPr>
            <a:picLocks noChangeAspect="1"/>
          </p:cNvPicPr>
          <p:nvPr/>
        </p:nvPicPr>
        <p:blipFill rotWithShape="1">
          <a:blip r:embed="rId3"/>
          <a:srcRect l="16585" r="17794"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2516266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8D1B4D-A95B-05B6-3E9C-5EFE05F5EACD}"/>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Bullying Participation </a:t>
            </a:r>
          </a:p>
        </p:txBody>
      </p:sp>
      <p:graphicFrame>
        <p:nvGraphicFramePr>
          <p:cNvPr id="5" name="Content Placeholder 2">
            <a:extLst>
              <a:ext uri="{FF2B5EF4-FFF2-40B4-BE49-F238E27FC236}">
                <a16:creationId xmlns:a16="http://schemas.microsoft.com/office/drawing/2014/main" id="{853FF6F5-2D6B-0765-B74B-C7954260FA1E}"/>
              </a:ext>
            </a:extLst>
          </p:cNvPr>
          <p:cNvGraphicFramePr>
            <a:graphicFrameLocks noGrp="1"/>
          </p:cNvGraphicFramePr>
          <p:nvPr>
            <p:ph idx="1"/>
            <p:extLst>
              <p:ext uri="{D42A27DB-BD31-4B8C-83A1-F6EECF244321}">
                <p14:modId xmlns:p14="http://schemas.microsoft.com/office/powerpoint/2010/main" val="299358765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924919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lose up image of hands applauding">
            <a:extLst>
              <a:ext uri="{FF2B5EF4-FFF2-40B4-BE49-F238E27FC236}">
                <a16:creationId xmlns:a16="http://schemas.microsoft.com/office/drawing/2014/main" id="{FD451A4C-7259-00B1-941C-2D03203A0271}"/>
              </a:ext>
            </a:extLst>
          </p:cNvPr>
          <p:cNvPicPr>
            <a:picLocks noChangeAspect="1"/>
          </p:cNvPicPr>
          <p:nvPr/>
        </p:nvPicPr>
        <p:blipFill rotWithShape="1">
          <a:blip r:embed="rId3"/>
          <a:srcRect t="524" b="15062"/>
          <a:stretch/>
        </p:blipFill>
        <p:spPr>
          <a:xfrm>
            <a:off x="-1" y="-11728"/>
            <a:ext cx="12191980" cy="6869728"/>
          </a:xfrm>
          <a:prstGeom prst="rect">
            <a:avLst/>
          </a:prstGeom>
        </p:spPr>
      </p:pic>
      <p:sp>
        <p:nvSpPr>
          <p:cNvPr id="9" name="Rectangle 8">
            <a:extLst>
              <a:ext uri="{FF2B5EF4-FFF2-40B4-BE49-F238E27FC236}">
                <a16:creationId xmlns:a16="http://schemas.microsoft.com/office/drawing/2014/main" id="{53306540-870A-7346-8CFF-A1B08DE50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51563" y="-1474817"/>
            <a:ext cx="4488873" cy="12192000"/>
          </a:xfrm>
          <a:prstGeom prst="rect">
            <a:avLst/>
          </a:prstGeom>
          <a:gradFill>
            <a:gsLst>
              <a:gs pos="0">
                <a:srgbClr val="000000">
                  <a:alpha val="0"/>
                </a:srgbClr>
              </a:gs>
              <a:gs pos="98739">
                <a:srgbClr val="000000">
                  <a:alpha val="61000"/>
                </a:srgbClr>
              </a:gs>
              <a:gs pos="72000">
                <a:srgbClr val="000000">
                  <a:alpha val="43000"/>
                </a:srgb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DED93F-B9F3-43D4-A862-13796EF39833}"/>
              </a:ext>
            </a:extLst>
          </p:cNvPr>
          <p:cNvSpPr>
            <a:spLocks noGrp="1"/>
          </p:cNvSpPr>
          <p:nvPr>
            <p:ph type="title"/>
          </p:nvPr>
        </p:nvSpPr>
        <p:spPr>
          <a:xfrm>
            <a:off x="1444751" y="2121601"/>
            <a:ext cx="8708241" cy="1914043"/>
          </a:xfrm>
        </p:spPr>
        <p:txBody>
          <a:bodyPr vert="horz" lIns="91440" tIns="45720" rIns="91440" bIns="45720" rtlCol="0" anchor="b">
            <a:normAutofit fontScale="90000"/>
          </a:bodyPr>
          <a:lstStyle/>
          <a:p>
            <a:pPr algn="ctr"/>
            <a:r>
              <a:rPr lang="en-US" sz="8000" b="1" dirty="0">
                <a:solidFill>
                  <a:srgbClr val="FFFFFF"/>
                </a:solidFill>
                <a:latin typeface="Times New Roman" panose="02020603050405020304" pitchFamily="18" charset="0"/>
                <a:cs typeface="Times New Roman" panose="02020603050405020304" pitchFamily="18" charset="0"/>
              </a:rPr>
              <a:t>Why do people bully? </a:t>
            </a:r>
          </a:p>
        </p:txBody>
      </p:sp>
    </p:spTree>
    <p:extLst>
      <p:ext uri="{BB962C8B-B14F-4D97-AF65-F5344CB8AC3E}">
        <p14:creationId xmlns:p14="http://schemas.microsoft.com/office/powerpoint/2010/main" val="33174485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708658-8949-C7D3-F531-9B701F9B6A27}"/>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Forms of Bullying</a:t>
            </a:r>
          </a:p>
        </p:txBody>
      </p:sp>
      <p:graphicFrame>
        <p:nvGraphicFramePr>
          <p:cNvPr id="5" name="Content Placeholder 2">
            <a:extLst>
              <a:ext uri="{FF2B5EF4-FFF2-40B4-BE49-F238E27FC236}">
                <a16:creationId xmlns:a16="http://schemas.microsoft.com/office/drawing/2014/main" id="{FCCCA9E3-0AE2-0F67-AB65-9CEFA74C9CBE}"/>
              </a:ext>
            </a:extLst>
          </p:cNvPr>
          <p:cNvGraphicFramePr>
            <a:graphicFrameLocks noGrp="1"/>
          </p:cNvGraphicFramePr>
          <p:nvPr>
            <p:ph idx="1"/>
            <p:extLst>
              <p:ext uri="{D42A27DB-BD31-4B8C-83A1-F6EECF244321}">
                <p14:modId xmlns:p14="http://schemas.microsoft.com/office/powerpoint/2010/main" val="240649776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909096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14"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E3B7C7C3-35D7-BF6C-29DC-90ED7FDCFF73}"/>
              </a:ext>
            </a:extLst>
          </p:cNvPr>
          <p:cNvSpPr>
            <a:spLocks noGrp="1"/>
          </p:cNvSpPr>
          <p:nvPr>
            <p:ph type="title"/>
          </p:nvPr>
        </p:nvSpPr>
        <p:spPr>
          <a:xfrm>
            <a:off x="786385" y="841248"/>
            <a:ext cx="5129600" cy="5340097"/>
          </a:xfrm>
        </p:spPr>
        <p:txBody>
          <a:bodyPr anchor="ctr">
            <a:normAutofit/>
          </a:bodyPr>
          <a:lstStyle/>
          <a:p>
            <a:pPr algn="ctr"/>
            <a:r>
              <a:rPr lang="en-GB" sz="4800" dirty="0">
                <a:solidFill>
                  <a:schemeClr val="bg1"/>
                </a:solidFill>
              </a:rPr>
              <a:t>Forms of bullying </a:t>
            </a:r>
            <a:br>
              <a:rPr lang="en-GB" sz="4800" dirty="0">
                <a:solidFill>
                  <a:schemeClr val="bg1"/>
                </a:solidFill>
              </a:rPr>
            </a:br>
            <a:r>
              <a:rPr lang="en-GB" sz="4800" dirty="0">
                <a:solidFill>
                  <a:schemeClr val="bg1"/>
                </a:solidFill>
              </a:rPr>
              <a:t> (NSPCC, 2023)</a:t>
            </a:r>
          </a:p>
        </p:txBody>
      </p:sp>
      <p:graphicFrame>
        <p:nvGraphicFramePr>
          <p:cNvPr id="5" name="Content Placeholder 2">
            <a:extLst>
              <a:ext uri="{FF2B5EF4-FFF2-40B4-BE49-F238E27FC236}">
                <a16:creationId xmlns:a16="http://schemas.microsoft.com/office/drawing/2014/main" id="{1ACC7D32-B66E-F862-C71B-3DD67BF123EA}"/>
              </a:ext>
            </a:extLst>
          </p:cNvPr>
          <p:cNvGraphicFramePr>
            <a:graphicFrameLocks noGrp="1"/>
          </p:cNvGraphicFramePr>
          <p:nvPr>
            <p:ph idx="1"/>
            <p:extLst>
              <p:ext uri="{D42A27DB-BD31-4B8C-83A1-F6EECF244321}">
                <p14:modId xmlns:p14="http://schemas.microsoft.com/office/powerpoint/2010/main" val="1780527701"/>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97086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0C554-020A-8D1E-A9F2-CA3F39827B72}"/>
              </a:ext>
            </a:extLst>
          </p:cNvPr>
          <p:cNvSpPr>
            <a:spLocks noGrp="1"/>
          </p:cNvSpPr>
          <p:nvPr>
            <p:ph type="title"/>
          </p:nvPr>
        </p:nvSpPr>
        <p:spPr>
          <a:xfrm>
            <a:off x="826077" y="213358"/>
            <a:ext cx="5334000" cy="1708246"/>
          </a:xfrm>
        </p:spPr>
        <p:txBody>
          <a:bodyPr anchor="ctr">
            <a:normAutofit/>
          </a:bodyPr>
          <a:lstStyle/>
          <a:p>
            <a:r>
              <a:rPr lang="en-GB" sz="4000" dirty="0">
                <a:latin typeface="Times New Roman" panose="02020603050405020304" pitchFamily="18" charset="0"/>
                <a:cs typeface="Times New Roman" panose="02020603050405020304" pitchFamily="18" charset="0"/>
              </a:rPr>
              <a:t>How do Bullies Operate</a:t>
            </a:r>
          </a:p>
        </p:txBody>
      </p:sp>
      <p:sp>
        <p:nvSpPr>
          <p:cNvPr id="3" name="Content Placeholder 2">
            <a:extLst>
              <a:ext uri="{FF2B5EF4-FFF2-40B4-BE49-F238E27FC236}">
                <a16:creationId xmlns:a16="http://schemas.microsoft.com/office/drawing/2014/main" id="{215DA571-E2A4-6FCE-3052-CFD3E0EF2032}"/>
              </a:ext>
            </a:extLst>
          </p:cNvPr>
          <p:cNvSpPr>
            <a:spLocks noGrp="1"/>
          </p:cNvSpPr>
          <p:nvPr>
            <p:ph idx="1"/>
          </p:nvPr>
        </p:nvSpPr>
        <p:spPr>
          <a:xfrm>
            <a:off x="204354" y="1635163"/>
            <a:ext cx="6577446" cy="4604918"/>
          </a:xfrm>
        </p:spPr>
        <p:txBody>
          <a:bodyPr anchor="ctr">
            <a:normAutofit/>
          </a:bodyPr>
          <a:lstStyle/>
          <a:p>
            <a:pPr>
              <a:lnSpc>
                <a:spcPct val="150000"/>
              </a:lnSpc>
            </a:pPr>
            <a:r>
              <a:rPr lang="en-GB" sz="2000" dirty="0">
                <a:latin typeface="Times New Roman" panose="02020603050405020304" pitchFamily="18" charset="0"/>
                <a:cs typeface="Times New Roman" panose="02020603050405020304" pitchFamily="18" charset="0"/>
              </a:rPr>
              <a:t>According to Wolke and </a:t>
            </a:r>
            <a:r>
              <a:rPr lang="en-GB" sz="2000" dirty="0" err="1">
                <a:latin typeface="Times New Roman" panose="02020603050405020304" pitchFamily="18" charset="0"/>
                <a:cs typeface="Times New Roman" panose="02020603050405020304" pitchFamily="18" charset="0"/>
              </a:rPr>
              <a:t>Lereya</a:t>
            </a:r>
            <a:r>
              <a:rPr lang="en-GB" sz="2000" dirty="0">
                <a:latin typeface="Times New Roman" panose="02020603050405020304" pitchFamily="18" charset="0"/>
                <a:cs typeface="Times New Roman" panose="02020603050405020304" pitchFamily="18" charset="0"/>
              </a:rPr>
              <a:t> (2015) bullies attempt to establish hierarchy in environments where they do not have control. </a:t>
            </a:r>
          </a:p>
          <a:p>
            <a:pPr>
              <a:lnSpc>
                <a:spcPct val="150000"/>
              </a:lnSpc>
            </a:pPr>
            <a:r>
              <a:rPr lang="en-GB" sz="2000" dirty="0">
                <a:latin typeface="Times New Roman" panose="02020603050405020304" pitchFamily="18" charset="0"/>
                <a:cs typeface="Times New Roman" panose="02020603050405020304" pitchFamily="18" charset="0"/>
              </a:rPr>
              <a:t>Identify perceived weak targets (emotional responses or no support network) </a:t>
            </a:r>
          </a:p>
          <a:p>
            <a:pPr>
              <a:lnSpc>
                <a:spcPct val="150000"/>
              </a:lnSpc>
            </a:pPr>
            <a:r>
              <a:rPr lang="en-GB" sz="2000" dirty="0">
                <a:latin typeface="Times New Roman" panose="02020603050405020304" pitchFamily="18" charset="0"/>
                <a:cs typeface="Times New Roman" panose="02020603050405020304" pitchFamily="18" charset="0"/>
              </a:rPr>
              <a:t>Incorporate other participants: “henchmen or bystanders” </a:t>
            </a:r>
          </a:p>
        </p:txBody>
      </p:sp>
      <p:sp>
        <p:nvSpPr>
          <p:cNvPr id="10" name="Rectangle 9">
            <a:extLst>
              <a:ext uri="{FF2B5EF4-FFF2-40B4-BE49-F238E27FC236}">
                <a16:creationId xmlns:a16="http://schemas.microsoft.com/office/drawing/2014/main" id="{0D05C9B4-B5C9-2D4D-23C9-CEE72646F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0" y="-1"/>
            <a:ext cx="5410200" cy="6858001"/>
          </a:xfrm>
          <a:prstGeom prst="rect">
            <a:avLst/>
          </a:prstGeom>
          <a:solidFill>
            <a:srgbClr val="FFFFFF"/>
          </a:solidFill>
          <a:ln>
            <a:noFill/>
          </a:ln>
          <a:effectLst>
            <a:outerShdw blurRad="266700" dist="215900" dir="858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6" descr="Target Audience">
            <a:extLst>
              <a:ext uri="{FF2B5EF4-FFF2-40B4-BE49-F238E27FC236}">
                <a16:creationId xmlns:a16="http://schemas.microsoft.com/office/drawing/2014/main" id="{A72BFA6F-4FE6-4403-0B61-4B34857A9F6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07878" y="1548705"/>
            <a:ext cx="3758045" cy="3758045"/>
          </a:xfrm>
          <a:prstGeom prst="rect">
            <a:avLst/>
          </a:prstGeom>
        </p:spPr>
      </p:pic>
    </p:spTree>
    <p:extLst>
      <p:ext uri="{BB962C8B-B14F-4D97-AF65-F5344CB8AC3E}">
        <p14:creationId xmlns:p14="http://schemas.microsoft.com/office/powerpoint/2010/main" val="23286779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40F4A6-C91E-6E55-843B-8132FE7BA799}"/>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dirty="0">
                <a:solidFill>
                  <a:srgbClr val="FFFFFF"/>
                </a:solidFill>
                <a:latin typeface="+mj-lt"/>
                <a:ea typeface="+mj-ea"/>
                <a:cs typeface="+mj-cs"/>
              </a:rPr>
              <a:t>Who are most likely to be bullies and why? </a:t>
            </a:r>
          </a:p>
        </p:txBody>
      </p:sp>
      <p:pic>
        <p:nvPicPr>
          <p:cNvPr id="4" name="Content Placeholder 3">
            <a:extLst>
              <a:ext uri="{FF2B5EF4-FFF2-40B4-BE49-F238E27FC236}">
                <a16:creationId xmlns:a16="http://schemas.microsoft.com/office/drawing/2014/main" id="{5A9F3103-A0C6-1D74-8E02-234060B97CCD}"/>
              </a:ext>
            </a:extLst>
          </p:cNvPr>
          <p:cNvPicPr>
            <a:picLocks noGrp="1" noChangeAspect="1"/>
          </p:cNvPicPr>
          <p:nvPr>
            <p:ph idx="1"/>
          </p:nvPr>
        </p:nvPicPr>
        <p:blipFill>
          <a:blip r:embed="rId3"/>
          <a:stretch>
            <a:fillRect/>
          </a:stretch>
        </p:blipFill>
        <p:spPr>
          <a:xfrm>
            <a:off x="4777316" y="1173253"/>
            <a:ext cx="6780700" cy="4509165"/>
          </a:xfrm>
          <a:prstGeom prst="rect">
            <a:avLst/>
          </a:prstGeom>
        </p:spPr>
      </p:pic>
    </p:spTree>
    <p:extLst>
      <p:ext uri="{BB962C8B-B14F-4D97-AF65-F5344CB8AC3E}">
        <p14:creationId xmlns:p14="http://schemas.microsoft.com/office/powerpoint/2010/main" val="15692056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FF36F4D-868B-A460-50D3-B58C636B605E}"/>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Cyberbullying </a:t>
            </a:r>
          </a:p>
        </p:txBody>
      </p:sp>
      <p:graphicFrame>
        <p:nvGraphicFramePr>
          <p:cNvPr id="5" name="Content Placeholder 2">
            <a:extLst>
              <a:ext uri="{FF2B5EF4-FFF2-40B4-BE49-F238E27FC236}">
                <a16:creationId xmlns:a16="http://schemas.microsoft.com/office/drawing/2014/main" id="{7450E932-24B6-4AFA-E1E8-412882D7BD26}"/>
              </a:ext>
            </a:extLst>
          </p:cNvPr>
          <p:cNvGraphicFramePr>
            <a:graphicFrameLocks noGrp="1"/>
          </p:cNvGraphicFramePr>
          <p:nvPr>
            <p:ph idx="1"/>
            <p:extLst>
              <p:ext uri="{D42A27DB-BD31-4B8C-83A1-F6EECF244321}">
                <p14:modId xmlns:p14="http://schemas.microsoft.com/office/powerpoint/2010/main" val="107736574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99435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3B4B6C-34CF-4759-4398-91C3391E8988}"/>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300" kern="1200">
                <a:solidFill>
                  <a:srgbClr val="FFFFFF"/>
                </a:solidFill>
                <a:latin typeface="+mj-lt"/>
                <a:ea typeface="+mj-ea"/>
                <a:cs typeface="+mj-cs"/>
              </a:rPr>
              <a:t>How does cyber bullying differ from in-person  bullying? </a:t>
            </a:r>
          </a:p>
        </p:txBody>
      </p:sp>
      <p:pic>
        <p:nvPicPr>
          <p:cNvPr id="4" name="Content Placeholder 3">
            <a:extLst>
              <a:ext uri="{FF2B5EF4-FFF2-40B4-BE49-F238E27FC236}">
                <a16:creationId xmlns:a16="http://schemas.microsoft.com/office/drawing/2014/main" id="{674B67D0-5B5F-4A5D-B3D1-DE40A5A84F41}"/>
              </a:ext>
            </a:extLst>
          </p:cNvPr>
          <p:cNvPicPr>
            <a:picLocks noGrp="1" noChangeAspect="1"/>
          </p:cNvPicPr>
          <p:nvPr>
            <p:ph idx="1"/>
          </p:nvPr>
        </p:nvPicPr>
        <p:blipFill>
          <a:blip r:embed="rId2"/>
          <a:stretch>
            <a:fillRect/>
          </a:stretch>
        </p:blipFill>
        <p:spPr>
          <a:xfrm>
            <a:off x="4777316" y="1173252"/>
            <a:ext cx="6780700" cy="4509167"/>
          </a:xfrm>
          <a:prstGeom prst="rect">
            <a:avLst/>
          </a:prstGeom>
        </p:spPr>
      </p:pic>
    </p:spTree>
    <p:extLst>
      <p:ext uri="{BB962C8B-B14F-4D97-AF65-F5344CB8AC3E}">
        <p14:creationId xmlns:p14="http://schemas.microsoft.com/office/powerpoint/2010/main" val="26358084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A6A0FE-0194-122C-62FB-F2CB8F86BBC9}"/>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300" kern="1200" dirty="0">
                <a:solidFill>
                  <a:srgbClr val="FFFFFF"/>
                </a:solidFill>
                <a:latin typeface="+mj-lt"/>
                <a:ea typeface="+mj-ea"/>
                <a:cs typeface="+mj-cs"/>
              </a:rPr>
              <a:t>Cyberbullying characteristics </a:t>
            </a:r>
          </a:p>
        </p:txBody>
      </p:sp>
      <p:pic>
        <p:nvPicPr>
          <p:cNvPr id="5" name="Content Placeholder 4">
            <a:extLst>
              <a:ext uri="{FF2B5EF4-FFF2-40B4-BE49-F238E27FC236}">
                <a16:creationId xmlns:a16="http://schemas.microsoft.com/office/drawing/2014/main" id="{F27D4C4A-6037-30AE-5475-D4E2A9B31EAC}"/>
              </a:ext>
            </a:extLst>
          </p:cNvPr>
          <p:cNvPicPr>
            <a:picLocks noGrp="1" noChangeAspect="1"/>
          </p:cNvPicPr>
          <p:nvPr>
            <p:ph idx="1"/>
          </p:nvPr>
        </p:nvPicPr>
        <p:blipFill>
          <a:blip r:embed="rId3"/>
          <a:stretch>
            <a:fillRect/>
          </a:stretch>
        </p:blipFill>
        <p:spPr>
          <a:xfrm>
            <a:off x="4494152" y="644630"/>
            <a:ext cx="6669148" cy="5568739"/>
          </a:xfrm>
          <a:prstGeom prst="rect">
            <a:avLst/>
          </a:prstGeom>
        </p:spPr>
      </p:pic>
    </p:spTree>
    <p:extLst>
      <p:ext uri="{BB962C8B-B14F-4D97-AF65-F5344CB8AC3E}">
        <p14:creationId xmlns:p14="http://schemas.microsoft.com/office/powerpoint/2010/main" val="41172323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F01B8-6FBB-06A9-9BA5-910A7AD7B593}"/>
              </a:ext>
            </a:extLst>
          </p:cNvPr>
          <p:cNvSpPr>
            <a:spLocks noGrp="1"/>
          </p:cNvSpPr>
          <p:nvPr>
            <p:ph type="title"/>
          </p:nvPr>
        </p:nvSpPr>
        <p:spPr>
          <a:xfrm>
            <a:off x="838200" y="556995"/>
            <a:ext cx="10515600" cy="1133693"/>
          </a:xfrm>
        </p:spPr>
        <p:txBody>
          <a:bodyPr>
            <a:normAutofit/>
          </a:bodyPr>
          <a:lstStyle/>
          <a:p>
            <a:pPr algn="ctr"/>
            <a:r>
              <a:rPr lang="en-GB" sz="5200" dirty="0"/>
              <a:t>Cyber Bullying Characteristics </a:t>
            </a:r>
          </a:p>
        </p:txBody>
      </p:sp>
      <p:graphicFrame>
        <p:nvGraphicFramePr>
          <p:cNvPr id="5" name="Content Placeholder 2">
            <a:extLst>
              <a:ext uri="{FF2B5EF4-FFF2-40B4-BE49-F238E27FC236}">
                <a16:creationId xmlns:a16="http://schemas.microsoft.com/office/drawing/2014/main" id="{50318687-A8C6-4497-8B9A-1C16250D4D43}"/>
              </a:ext>
            </a:extLst>
          </p:cNvPr>
          <p:cNvGraphicFramePr>
            <a:graphicFrameLocks noGrp="1"/>
          </p:cNvGraphicFramePr>
          <p:nvPr>
            <p:ph idx="1"/>
            <p:extLst>
              <p:ext uri="{D42A27DB-BD31-4B8C-83A1-F6EECF244321}">
                <p14:modId xmlns:p14="http://schemas.microsoft.com/office/powerpoint/2010/main" val="351793577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42739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descr="A close-up of a metal structure&#10;&#10;Description automatically generated">
            <a:extLst>
              <a:ext uri="{FF2B5EF4-FFF2-40B4-BE49-F238E27FC236}">
                <a16:creationId xmlns:a16="http://schemas.microsoft.com/office/drawing/2014/main" id="{509C80C9-B543-1B04-CF47-2EE6AA57743D}"/>
              </a:ext>
            </a:extLst>
          </p:cNvPr>
          <p:cNvPicPr>
            <a:picLocks noChangeAspect="1"/>
          </p:cNvPicPr>
          <p:nvPr/>
        </p:nvPicPr>
        <p:blipFill rotWithShape="1">
          <a:blip r:embed="rId3">
            <a:duotone>
              <a:prstClr val="black"/>
              <a:schemeClr val="tx2">
                <a:tint val="45000"/>
                <a:satMod val="400000"/>
              </a:schemeClr>
            </a:duotone>
            <a:alphaModFix amt="25000"/>
          </a:blip>
          <a:srcRect t="6810" b="8920"/>
          <a:stretch/>
        </p:blipFill>
        <p:spPr>
          <a:xfrm>
            <a:off x="20" y="10"/>
            <a:ext cx="12191980" cy="6857990"/>
          </a:xfrm>
          <a:prstGeom prst="rect">
            <a:avLst/>
          </a:prstGeom>
        </p:spPr>
      </p:pic>
      <p:sp>
        <p:nvSpPr>
          <p:cNvPr id="2" name="Title 1">
            <a:extLst>
              <a:ext uri="{FF2B5EF4-FFF2-40B4-BE49-F238E27FC236}">
                <a16:creationId xmlns:a16="http://schemas.microsoft.com/office/drawing/2014/main" id="{CF226878-49A0-0358-B4F6-19889EC38E42}"/>
              </a:ext>
            </a:extLst>
          </p:cNvPr>
          <p:cNvSpPr>
            <a:spLocks noGrp="1"/>
          </p:cNvSpPr>
          <p:nvPr>
            <p:ph type="title"/>
          </p:nvPr>
        </p:nvSpPr>
        <p:spPr>
          <a:xfrm>
            <a:off x="838200" y="365125"/>
            <a:ext cx="10515600" cy="1325563"/>
          </a:xfrm>
        </p:spPr>
        <p:txBody>
          <a:bodyPr>
            <a:normAutofit/>
          </a:bodyPr>
          <a:lstStyle/>
          <a:p>
            <a:r>
              <a:rPr lang="en-GB"/>
              <a:t>Can you provide examples of each of the following characteristics  </a:t>
            </a:r>
          </a:p>
        </p:txBody>
      </p:sp>
      <p:graphicFrame>
        <p:nvGraphicFramePr>
          <p:cNvPr id="5" name="Content Placeholder 2">
            <a:extLst>
              <a:ext uri="{FF2B5EF4-FFF2-40B4-BE49-F238E27FC236}">
                <a16:creationId xmlns:a16="http://schemas.microsoft.com/office/drawing/2014/main" id="{3B452CB5-88CC-81AE-D9CF-B20E9491A528}"/>
              </a:ext>
            </a:extLst>
          </p:cNvPr>
          <p:cNvGraphicFramePr>
            <a:graphicFrameLocks noGrp="1"/>
          </p:cNvGraphicFramePr>
          <p:nvPr>
            <p:ph idx="1"/>
            <p:extLst>
              <p:ext uri="{D42A27DB-BD31-4B8C-83A1-F6EECF244321}">
                <p14:modId xmlns:p14="http://schemas.microsoft.com/office/powerpoint/2010/main" val="391911140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39159528"/>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BB65E49-5337-40E3-9DBD-146D14EA07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2"/>
            <a:ext cx="12192000" cy="4522610"/>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859509F-94DC-4952-A3B5-1EFAA2F524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68276" y="5"/>
            <a:ext cx="4023722" cy="4522603"/>
          </a:xfrm>
          <a:prstGeom prst="rect">
            <a:avLst/>
          </a:prstGeom>
          <a:gradFill>
            <a:gsLst>
              <a:gs pos="0">
                <a:srgbClr val="000000">
                  <a:alpha val="63000"/>
                </a:srgbClr>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B1AF2CB-1EFE-4962-A8DC-2D3CE47362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7200" y="-5"/>
            <a:ext cx="11743606" cy="4513113"/>
          </a:xfrm>
          <a:prstGeom prst="rect">
            <a:avLst/>
          </a:prstGeom>
          <a:gradFill>
            <a:gsLst>
              <a:gs pos="0">
                <a:srgbClr val="000000">
                  <a:alpha val="8000"/>
                </a:srgbClr>
              </a:gs>
              <a:gs pos="76000">
                <a:schemeClr val="accent1">
                  <a:lumMod val="75000"/>
                  <a:alpha val="22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232531E-9E20-48D1-A119-C05304D9E8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807" y="-9506"/>
            <a:ext cx="12200801" cy="4532114"/>
          </a:xfrm>
          <a:prstGeom prst="rect">
            <a:avLst/>
          </a:prstGeom>
          <a:gradFill>
            <a:gsLst>
              <a:gs pos="0">
                <a:srgbClr val="000000">
                  <a:alpha val="51000"/>
                </a:srgbClr>
              </a:gs>
              <a:gs pos="74000">
                <a:schemeClr val="accent1">
                  <a:alpha val="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7AA014B-79A8-4BEC-893F-423182880E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
            <a:ext cx="12192000" cy="2679585"/>
          </a:xfrm>
          <a:prstGeom prst="rect">
            <a:avLst/>
          </a:prstGeom>
          <a:gradFill>
            <a:gsLst>
              <a:gs pos="20000">
                <a:schemeClr val="accent1">
                  <a:alpha val="9000"/>
                </a:schemeClr>
              </a:gs>
              <a:gs pos="100000">
                <a:srgbClr val="000000">
                  <a:alpha val="67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56118B3-5068-2654-9D7D-17D4D451B06E}"/>
              </a:ext>
            </a:extLst>
          </p:cNvPr>
          <p:cNvSpPr>
            <a:spLocks noGrp="1"/>
          </p:cNvSpPr>
          <p:nvPr>
            <p:ph type="title"/>
          </p:nvPr>
        </p:nvSpPr>
        <p:spPr>
          <a:xfrm>
            <a:off x="1371598" y="533514"/>
            <a:ext cx="9617105" cy="1999602"/>
          </a:xfrm>
        </p:spPr>
        <p:txBody>
          <a:bodyPr vert="horz" lIns="91440" tIns="45720" rIns="91440" bIns="45720" rtlCol="0" anchor="b">
            <a:normAutofit/>
          </a:bodyPr>
          <a:lstStyle/>
          <a:p>
            <a:pPr algn="ctr"/>
            <a:r>
              <a:rPr lang="en-US" sz="4800" kern="1200" dirty="0">
                <a:solidFill>
                  <a:srgbClr val="FFFFFF"/>
                </a:solidFill>
                <a:latin typeface="+mj-lt"/>
                <a:ea typeface="+mj-ea"/>
                <a:cs typeface="+mj-cs"/>
              </a:rPr>
              <a:t>Social Media </a:t>
            </a:r>
            <a:r>
              <a:rPr lang="en-US" sz="4800" dirty="0">
                <a:solidFill>
                  <a:srgbClr val="FFFFFF"/>
                </a:solidFill>
              </a:rPr>
              <a:t>F</a:t>
            </a:r>
            <a:r>
              <a:rPr lang="en-US" sz="4800" kern="1200" dirty="0">
                <a:solidFill>
                  <a:srgbClr val="FFFFFF"/>
                </a:solidFill>
                <a:latin typeface="+mj-lt"/>
                <a:ea typeface="+mj-ea"/>
                <a:cs typeface="+mj-cs"/>
              </a:rPr>
              <a:t>ormats</a:t>
            </a:r>
          </a:p>
        </p:txBody>
      </p:sp>
      <p:pic>
        <p:nvPicPr>
          <p:cNvPr id="6" name="Picture 5" descr="A blue square with a white letter f&#10;&#10;Description automatically generated">
            <a:extLst>
              <a:ext uri="{FF2B5EF4-FFF2-40B4-BE49-F238E27FC236}">
                <a16:creationId xmlns:a16="http://schemas.microsoft.com/office/drawing/2014/main" id="{9043733D-6BA4-EF5C-3E3C-FA6A9300B25B}"/>
              </a:ext>
            </a:extLst>
          </p:cNvPr>
          <p:cNvPicPr>
            <a:picLocks noChangeAspect="1"/>
          </p:cNvPicPr>
          <p:nvPr/>
        </p:nvPicPr>
        <p:blipFill rotWithShape="1">
          <a:blip r:embed="rId3"/>
          <a:srcRect r="-6" b="-6"/>
          <a:stretch/>
        </p:blipFill>
        <p:spPr>
          <a:xfrm>
            <a:off x="898211" y="3579621"/>
            <a:ext cx="2282932" cy="2282932"/>
          </a:xfrm>
          <a:custGeom>
            <a:avLst/>
            <a:gdLst/>
            <a:ahLst/>
            <a:cxnLst/>
            <a:rect l="l" t="t" r="r" b="b"/>
            <a:pathLst>
              <a:path w="2282932" h="2282932">
                <a:moveTo>
                  <a:pt x="1141466" y="0"/>
                </a:moveTo>
                <a:cubicBezTo>
                  <a:pt x="1771880" y="0"/>
                  <a:pt x="2282932" y="511052"/>
                  <a:pt x="2282932" y="1141466"/>
                </a:cubicBezTo>
                <a:cubicBezTo>
                  <a:pt x="2282932" y="1771880"/>
                  <a:pt x="1771880" y="2282932"/>
                  <a:pt x="1141466" y="2282932"/>
                </a:cubicBezTo>
                <a:cubicBezTo>
                  <a:pt x="511052" y="2282932"/>
                  <a:pt x="0" y="1771880"/>
                  <a:pt x="0" y="1141466"/>
                </a:cubicBezTo>
                <a:cubicBezTo>
                  <a:pt x="0" y="511052"/>
                  <a:pt x="511052" y="0"/>
                  <a:pt x="1141466" y="0"/>
                </a:cubicBezTo>
                <a:close/>
              </a:path>
            </a:pathLst>
          </a:custGeom>
        </p:spPr>
      </p:pic>
      <p:pic>
        <p:nvPicPr>
          <p:cNvPr id="4" name="Picture 3" descr="A white and black logo&#10;&#10;Description automatically generated">
            <a:extLst>
              <a:ext uri="{FF2B5EF4-FFF2-40B4-BE49-F238E27FC236}">
                <a16:creationId xmlns:a16="http://schemas.microsoft.com/office/drawing/2014/main" id="{A676DE54-DA76-6840-D472-1554F2427A1E}"/>
              </a:ext>
            </a:extLst>
          </p:cNvPr>
          <p:cNvPicPr>
            <a:picLocks noChangeAspect="1"/>
          </p:cNvPicPr>
          <p:nvPr/>
        </p:nvPicPr>
        <p:blipFill rotWithShape="1">
          <a:blip r:embed="rId4"/>
          <a:srcRect r="-6" b="-6"/>
          <a:stretch/>
        </p:blipFill>
        <p:spPr>
          <a:xfrm>
            <a:off x="3594811" y="3579621"/>
            <a:ext cx="2282932" cy="2282932"/>
          </a:xfrm>
          <a:custGeom>
            <a:avLst/>
            <a:gdLst/>
            <a:ahLst/>
            <a:cxnLst/>
            <a:rect l="l" t="t" r="r" b="b"/>
            <a:pathLst>
              <a:path w="2282932" h="2282932">
                <a:moveTo>
                  <a:pt x="1141466" y="0"/>
                </a:moveTo>
                <a:cubicBezTo>
                  <a:pt x="1771880" y="0"/>
                  <a:pt x="2282932" y="511052"/>
                  <a:pt x="2282932" y="1141466"/>
                </a:cubicBezTo>
                <a:cubicBezTo>
                  <a:pt x="2282932" y="1771880"/>
                  <a:pt x="1771880" y="2282932"/>
                  <a:pt x="1141466" y="2282932"/>
                </a:cubicBezTo>
                <a:cubicBezTo>
                  <a:pt x="511052" y="2282932"/>
                  <a:pt x="0" y="1771880"/>
                  <a:pt x="0" y="1141466"/>
                </a:cubicBezTo>
                <a:cubicBezTo>
                  <a:pt x="0" y="511052"/>
                  <a:pt x="511052" y="0"/>
                  <a:pt x="1141466" y="0"/>
                </a:cubicBezTo>
                <a:close/>
              </a:path>
            </a:pathLst>
          </a:custGeom>
        </p:spPr>
      </p:pic>
      <p:pic>
        <p:nvPicPr>
          <p:cNvPr id="7" name="Picture 6" descr="A white bird on a blue background&#10;&#10;Description automatically generated">
            <a:extLst>
              <a:ext uri="{FF2B5EF4-FFF2-40B4-BE49-F238E27FC236}">
                <a16:creationId xmlns:a16="http://schemas.microsoft.com/office/drawing/2014/main" id="{6E497AAA-4E6F-A3F4-A94A-BDE9B7FC8FD7}"/>
              </a:ext>
            </a:extLst>
          </p:cNvPr>
          <p:cNvPicPr>
            <a:picLocks noChangeAspect="1"/>
          </p:cNvPicPr>
          <p:nvPr/>
        </p:nvPicPr>
        <p:blipFill rotWithShape="1">
          <a:blip r:embed="rId5"/>
          <a:srcRect r="-6" b="-6"/>
          <a:stretch/>
        </p:blipFill>
        <p:spPr>
          <a:xfrm>
            <a:off x="6294809" y="3579621"/>
            <a:ext cx="2282932" cy="2282932"/>
          </a:xfrm>
          <a:custGeom>
            <a:avLst/>
            <a:gdLst/>
            <a:ahLst/>
            <a:cxnLst/>
            <a:rect l="l" t="t" r="r" b="b"/>
            <a:pathLst>
              <a:path w="2282932" h="2282932">
                <a:moveTo>
                  <a:pt x="1141466" y="0"/>
                </a:moveTo>
                <a:cubicBezTo>
                  <a:pt x="1771880" y="0"/>
                  <a:pt x="2282932" y="511052"/>
                  <a:pt x="2282932" y="1141466"/>
                </a:cubicBezTo>
                <a:cubicBezTo>
                  <a:pt x="2282932" y="1771880"/>
                  <a:pt x="1771880" y="2282932"/>
                  <a:pt x="1141466" y="2282932"/>
                </a:cubicBezTo>
                <a:cubicBezTo>
                  <a:pt x="511052" y="2282932"/>
                  <a:pt x="0" y="1771880"/>
                  <a:pt x="0" y="1141466"/>
                </a:cubicBezTo>
                <a:cubicBezTo>
                  <a:pt x="0" y="511052"/>
                  <a:pt x="511052" y="0"/>
                  <a:pt x="1141466" y="0"/>
                </a:cubicBezTo>
                <a:close/>
              </a:path>
            </a:pathLst>
          </a:custGeom>
        </p:spPr>
      </p:pic>
      <p:pic>
        <p:nvPicPr>
          <p:cNvPr id="5" name="Picture 4" descr="A logo of a camera&#10;&#10;Description automatically generated">
            <a:extLst>
              <a:ext uri="{FF2B5EF4-FFF2-40B4-BE49-F238E27FC236}">
                <a16:creationId xmlns:a16="http://schemas.microsoft.com/office/drawing/2014/main" id="{9AE60C25-1BF2-0973-233E-0FB447A8599E}"/>
              </a:ext>
            </a:extLst>
          </p:cNvPr>
          <p:cNvPicPr>
            <a:picLocks noChangeAspect="1"/>
          </p:cNvPicPr>
          <p:nvPr/>
        </p:nvPicPr>
        <p:blipFill rotWithShape="1">
          <a:blip r:embed="rId6"/>
          <a:srcRect r="-6" b="-6"/>
          <a:stretch/>
        </p:blipFill>
        <p:spPr>
          <a:xfrm>
            <a:off x="9051869" y="3579621"/>
            <a:ext cx="2282932" cy="2282932"/>
          </a:xfrm>
          <a:custGeom>
            <a:avLst/>
            <a:gdLst/>
            <a:ahLst/>
            <a:cxnLst/>
            <a:rect l="l" t="t" r="r" b="b"/>
            <a:pathLst>
              <a:path w="2282932" h="2282932">
                <a:moveTo>
                  <a:pt x="1141466" y="0"/>
                </a:moveTo>
                <a:cubicBezTo>
                  <a:pt x="1771880" y="0"/>
                  <a:pt x="2282932" y="511052"/>
                  <a:pt x="2282932" y="1141466"/>
                </a:cubicBezTo>
                <a:cubicBezTo>
                  <a:pt x="2282932" y="1771880"/>
                  <a:pt x="1771880" y="2282932"/>
                  <a:pt x="1141466" y="2282932"/>
                </a:cubicBezTo>
                <a:cubicBezTo>
                  <a:pt x="511052" y="2282932"/>
                  <a:pt x="0" y="1771880"/>
                  <a:pt x="0" y="1141466"/>
                </a:cubicBezTo>
                <a:cubicBezTo>
                  <a:pt x="0" y="511052"/>
                  <a:pt x="511052" y="0"/>
                  <a:pt x="1141466" y="0"/>
                </a:cubicBezTo>
                <a:close/>
              </a:path>
            </a:pathLst>
          </a:custGeom>
        </p:spPr>
      </p:pic>
    </p:spTree>
    <p:extLst>
      <p:ext uri="{BB962C8B-B14F-4D97-AF65-F5344CB8AC3E}">
        <p14:creationId xmlns:p14="http://schemas.microsoft.com/office/powerpoint/2010/main" val="1475009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6A4274-7752-FF04-D97C-C2D658B6F810}"/>
              </a:ext>
            </a:extLst>
          </p:cNvPr>
          <p:cNvSpPr>
            <a:spLocks noGrp="1"/>
          </p:cNvSpPr>
          <p:nvPr>
            <p:ph type="title"/>
          </p:nvPr>
        </p:nvSpPr>
        <p:spPr>
          <a:xfrm>
            <a:off x="601599" y="0"/>
            <a:ext cx="3807187" cy="2228074"/>
          </a:xfrm>
        </p:spPr>
        <p:txBody>
          <a:bodyPr>
            <a:normAutofit/>
          </a:bodyPr>
          <a:lstStyle/>
          <a:p>
            <a:pPr algn="ctr"/>
            <a:r>
              <a:rPr lang="en-GB" sz="4000" dirty="0">
                <a:latin typeface="Times New Roman" panose="02020603050405020304" pitchFamily="18" charset="0"/>
                <a:cs typeface="Times New Roman" panose="02020603050405020304" pitchFamily="18" charset="0"/>
              </a:rPr>
              <a:t>Cyberbullying prevalence </a:t>
            </a:r>
          </a:p>
        </p:txBody>
      </p:sp>
      <p:sp>
        <p:nvSpPr>
          <p:cNvPr id="16" name="Content Placeholder 2">
            <a:extLst>
              <a:ext uri="{FF2B5EF4-FFF2-40B4-BE49-F238E27FC236}">
                <a16:creationId xmlns:a16="http://schemas.microsoft.com/office/drawing/2014/main" id="{A71BE8B7-9B4A-C3B8-4742-2FF9BFFE952E}"/>
              </a:ext>
            </a:extLst>
          </p:cNvPr>
          <p:cNvSpPr>
            <a:spLocks noGrp="1"/>
          </p:cNvSpPr>
          <p:nvPr>
            <p:ph idx="1"/>
          </p:nvPr>
        </p:nvSpPr>
        <p:spPr>
          <a:xfrm>
            <a:off x="0" y="1796526"/>
            <a:ext cx="4540807" cy="5061474"/>
          </a:xfrm>
        </p:spPr>
        <p:txBody>
          <a:bodyPr>
            <a:noAutofit/>
          </a:bodyPr>
          <a:lstStyle/>
          <a:p>
            <a:pPr marL="0" indent="0">
              <a:lnSpc>
                <a:spcPct val="150000"/>
              </a:lnSpc>
              <a:buNone/>
            </a:pPr>
            <a:r>
              <a:rPr lang="en-GB" sz="1800" dirty="0">
                <a:latin typeface="Times New Roman" panose="02020603050405020304" pitchFamily="18" charset="0"/>
                <a:cs typeface="Times New Roman" panose="02020603050405020304" pitchFamily="18" charset="0"/>
              </a:rPr>
              <a:t>Literature concerning prevalence rates of cyber bullying vary; for example, Gohal et al (2023) cross sectional study identified cyberbullying prevalence rates range from 10%-70%. </a:t>
            </a:r>
          </a:p>
          <a:p>
            <a:pPr marL="0" indent="0">
              <a:lnSpc>
                <a:spcPct val="150000"/>
              </a:lnSpc>
              <a:buNone/>
            </a:pPr>
            <a:r>
              <a:rPr lang="en-GB" sz="1800" dirty="0">
                <a:latin typeface="Times New Roman" panose="02020603050405020304" pitchFamily="18" charset="0"/>
                <a:cs typeface="Times New Roman" panose="02020603050405020304" pitchFamily="18" charset="0"/>
              </a:rPr>
              <a:t>Within the context of the United Kingdom: </a:t>
            </a:r>
          </a:p>
          <a:p>
            <a:pPr>
              <a:lnSpc>
                <a:spcPct val="150000"/>
              </a:lnSpc>
            </a:pPr>
            <a:r>
              <a:rPr lang="en-GB" sz="1800" dirty="0">
                <a:latin typeface="Times New Roman" panose="02020603050405020304" pitchFamily="18" charset="0"/>
                <a:cs typeface="Times New Roman" panose="02020603050405020304" pitchFamily="18" charset="0"/>
              </a:rPr>
              <a:t>1 in 5 children experienced at least one form of online bullying (764,000) </a:t>
            </a:r>
          </a:p>
          <a:p>
            <a:pPr>
              <a:lnSpc>
                <a:spcPct val="150000"/>
              </a:lnSpc>
            </a:pPr>
            <a:r>
              <a:rPr lang="en-GB" sz="1800" dirty="0">
                <a:latin typeface="Times New Roman" panose="02020603050405020304" pitchFamily="18" charset="0"/>
                <a:cs typeface="Times New Roman" panose="02020603050405020304" pitchFamily="18" charset="0"/>
              </a:rPr>
              <a:t>52% of those children would not describe their experience as bullying (Office for National Statistics, 2020)</a:t>
            </a:r>
          </a:p>
        </p:txBody>
      </p:sp>
      <p:pic>
        <p:nvPicPr>
          <p:cNvPr id="5" name="Picture 4" descr="An abstract design with lines and financial symbols">
            <a:extLst>
              <a:ext uri="{FF2B5EF4-FFF2-40B4-BE49-F238E27FC236}">
                <a16:creationId xmlns:a16="http://schemas.microsoft.com/office/drawing/2014/main" id="{BDFBB40D-2E9F-5EAC-7625-8F15A03FCB29}"/>
              </a:ext>
            </a:extLst>
          </p:cNvPr>
          <p:cNvPicPr>
            <a:picLocks noChangeAspect="1"/>
          </p:cNvPicPr>
          <p:nvPr/>
        </p:nvPicPr>
        <p:blipFill rotWithShape="1">
          <a:blip r:embed="rId2"/>
          <a:srcRect l="14735" r="15627"/>
          <a:stretch/>
        </p:blipFill>
        <p:spPr>
          <a:xfrm>
            <a:off x="5010386" y="10"/>
            <a:ext cx="7181613" cy="6857990"/>
          </a:xfrm>
          <a:prstGeom prst="rect">
            <a:avLst/>
          </a:prstGeom>
          <a:effectLst/>
        </p:spPr>
      </p:pic>
    </p:spTree>
    <p:extLst>
      <p:ext uri="{BB962C8B-B14F-4D97-AF65-F5344CB8AC3E}">
        <p14:creationId xmlns:p14="http://schemas.microsoft.com/office/powerpoint/2010/main" val="39587035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4">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ADDC47C7-B730-4749-742B-94833A7CD78E}"/>
              </a:ext>
            </a:extLst>
          </p:cNvPr>
          <p:cNvSpPr>
            <a:spLocks noGrp="1"/>
          </p:cNvSpPr>
          <p:nvPr>
            <p:ph idx="1"/>
          </p:nvPr>
        </p:nvSpPr>
        <p:spPr>
          <a:xfrm>
            <a:off x="3387763" y="6247226"/>
            <a:ext cx="3799425" cy="307148"/>
          </a:xfrm>
        </p:spPr>
        <p:txBody>
          <a:bodyPr>
            <a:normAutofit fontScale="85000" lnSpcReduction="10000"/>
          </a:bodyPr>
          <a:lstStyle/>
          <a:p>
            <a:pPr marL="0" indent="0" algn="ctr">
              <a:buNone/>
            </a:pPr>
            <a:r>
              <a:rPr lang="en-US" sz="2000" dirty="0"/>
              <a:t>(Office of National Statistics,2020)</a:t>
            </a:r>
          </a:p>
        </p:txBody>
      </p:sp>
      <p:pic>
        <p:nvPicPr>
          <p:cNvPr id="5" name="Content Placeholder 4">
            <a:extLst>
              <a:ext uri="{FF2B5EF4-FFF2-40B4-BE49-F238E27FC236}">
                <a16:creationId xmlns:a16="http://schemas.microsoft.com/office/drawing/2014/main" id="{00F2C9A8-65E5-36A0-B0AC-8E3DD7B6B4C1}"/>
              </a:ext>
            </a:extLst>
          </p:cNvPr>
          <p:cNvPicPr>
            <a:picLocks noChangeAspect="1"/>
          </p:cNvPicPr>
          <p:nvPr/>
        </p:nvPicPr>
        <p:blipFill rotWithShape="1">
          <a:blip r:embed="rId2"/>
          <a:srcRect r="11250"/>
          <a:stretch/>
        </p:blipFill>
        <p:spPr>
          <a:xfrm>
            <a:off x="2765088" y="150062"/>
            <a:ext cx="7181613" cy="6250738"/>
          </a:xfrm>
          <a:prstGeom prst="rect">
            <a:avLst/>
          </a:prstGeom>
          <a:effectLst/>
        </p:spPr>
      </p:pic>
    </p:spTree>
    <p:extLst>
      <p:ext uri="{BB962C8B-B14F-4D97-AF65-F5344CB8AC3E}">
        <p14:creationId xmlns:p14="http://schemas.microsoft.com/office/powerpoint/2010/main" val="41572794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65FBC351-FEDB-9FE7-F8EC-BBB09847D506}"/>
              </a:ext>
            </a:extLst>
          </p:cNvPr>
          <p:cNvPicPr>
            <a:picLocks noGrp="1" noChangeAspect="1"/>
          </p:cNvPicPr>
          <p:nvPr>
            <p:ph idx="1"/>
          </p:nvPr>
        </p:nvPicPr>
        <p:blipFill>
          <a:blip r:embed="rId3"/>
          <a:stretch>
            <a:fillRect/>
          </a:stretch>
        </p:blipFill>
        <p:spPr>
          <a:xfrm>
            <a:off x="1231392" y="63278"/>
            <a:ext cx="9765792" cy="6794722"/>
          </a:xfrm>
          <a:prstGeom prst="rect">
            <a:avLst/>
          </a:prstGeom>
        </p:spPr>
      </p:pic>
    </p:spTree>
    <p:extLst>
      <p:ext uri="{BB962C8B-B14F-4D97-AF65-F5344CB8AC3E}">
        <p14:creationId xmlns:p14="http://schemas.microsoft.com/office/powerpoint/2010/main" val="8638971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44623642-E2BE-A2B4-F914-A469821667E6}"/>
              </a:ext>
            </a:extLst>
          </p:cNvPr>
          <p:cNvPicPr>
            <a:picLocks noGrp="1" noChangeAspect="1"/>
          </p:cNvPicPr>
          <p:nvPr>
            <p:ph idx="1"/>
          </p:nvPr>
        </p:nvPicPr>
        <p:blipFill>
          <a:blip r:embed="rId3"/>
          <a:stretch>
            <a:fillRect/>
          </a:stretch>
        </p:blipFill>
        <p:spPr>
          <a:xfrm>
            <a:off x="646176" y="0"/>
            <a:ext cx="11387328" cy="6858000"/>
          </a:xfrm>
          <a:prstGeom prst="rect">
            <a:avLst/>
          </a:prstGeom>
        </p:spPr>
      </p:pic>
    </p:spTree>
    <p:extLst>
      <p:ext uri="{BB962C8B-B14F-4D97-AF65-F5344CB8AC3E}">
        <p14:creationId xmlns:p14="http://schemas.microsoft.com/office/powerpoint/2010/main" val="33402910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FD6063A-6840-7C51-16BB-1C2B0170F420}"/>
              </a:ext>
            </a:extLst>
          </p:cNvPr>
          <p:cNvPicPr>
            <a:picLocks noGrp="1" noChangeAspect="1"/>
          </p:cNvPicPr>
          <p:nvPr>
            <p:ph idx="1"/>
          </p:nvPr>
        </p:nvPicPr>
        <p:blipFill>
          <a:blip r:embed="rId2"/>
          <a:stretch>
            <a:fillRect/>
          </a:stretch>
        </p:blipFill>
        <p:spPr>
          <a:xfrm>
            <a:off x="414528" y="280416"/>
            <a:ext cx="11134005" cy="5486400"/>
          </a:xfrm>
          <a:prstGeom prst="rect">
            <a:avLst/>
          </a:prstGeom>
        </p:spPr>
      </p:pic>
    </p:spTree>
    <p:extLst>
      <p:ext uri="{BB962C8B-B14F-4D97-AF65-F5344CB8AC3E}">
        <p14:creationId xmlns:p14="http://schemas.microsoft.com/office/powerpoint/2010/main" val="15526126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599F72-F40C-A4E8-FE88-DB54B6C11F27}"/>
              </a:ext>
            </a:extLst>
          </p:cNvPr>
          <p:cNvSpPr>
            <a:spLocks noGrp="1"/>
          </p:cNvSpPr>
          <p:nvPr>
            <p:ph type="title"/>
          </p:nvPr>
        </p:nvSpPr>
        <p:spPr>
          <a:xfrm>
            <a:off x="761803" y="350196"/>
            <a:ext cx="4646904" cy="1624520"/>
          </a:xfrm>
        </p:spPr>
        <p:txBody>
          <a:bodyPr anchor="ctr">
            <a:normAutofit/>
          </a:bodyPr>
          <a:lstStyle/>
          <a:p>
            <a:r>
              <a:rPr lang="en-GB" sz="4000" dirty="0"/>
              <a:t>Consequences of bullying of Bullying </a:t>
            </a:r>
          </a:p>
        </p:txBody>
      </p:sp>
      <p:sp>
        <p:nvSpPr>
          <p:cNvPr id="3" name="Content Placeholder 2">
            <a:extLst>
              <a:ext uri="{FF2B5EF4-FFF2-40B4-BE49-F238E27FC236}">
                <a16:creationId xmlns:a16="http://schemas.microsoft.com/office/drawing/2014/main" id="{8E4855E5-1145-2D48-0534-C4311A9504E7}"/>
              </a:ext>
            </a:extLst>
          </p:cNvPr>
          <p:cNvSpPr>
            <a:spLocks noGrp="1"/>
          </p:cNvSpPr>
          <p:nvPr>
            <p:ph idx="1"/>
          </p:nvPr>
        </p:nvSpPr>
        <p:spPr>
          <a:xfrm>
            <a:off x="107576" y="2324912"/>
            <a:ext cx="5988424" cy="4031437"/>
          </a:xfrm>
        </p:spPr>
        <p:txBody>
          <a:bodyPr anchor="ctr">
            <a:normAutofit/>
          </a:bodyPr>
          <a:lstStyle/>
          <a:p>
            <a:pPr marL="0" indent="0">
              <a:buNone/>
            </a:pPr>
            <a:r>
              <a:rPr lang="en-GB" sz="2000" dirty="0"/>
              <a:t>Bullying does not have a clear, definitive timeline, however, the consequences of bullying can either be: </a:t>
            </a:r>
          </a:p>
          <a:p>
            <a:r>
              <a:rPr lang="en-GB" sz="2000" dirty="0"/>
              <a:t>Short Term </a:t>
            </a:r>
          </a:p>
          <a:p>
            <a:r>
              <a:rPr lang="en-GB" sz="2000" dirty="0"/>
              <a:t>Long Term </a:t>
            </a:r>
          </a:p>
          <a:p>
            <a:pPr marL="0" indent="0">
              <a:buNone/>
            </a:pPr>
            <a:endParaRPr lang="en-GB" sz="2000" dirty="0"/>
          </a:p>
          <a:p>
            <a:pPr marL="0" indent="0">
              <a:buNone/>
            </a:pPr>
            <a:r>
              <a:rPr lang="en-GB" sz="2000" dirty="0"/>
              <a:t>From both perspectives, what are the short term and long-term consequences? </a:t>
            </a:r>
          </a:p>
          <a:p>
            <a:endParaRPr lang="en-GB" sz="2000" dirty="0"/>
          </a:p>
        </p:txBody>
      </p:sp>
      <p:pic>
        <p:nvPicPr>
          <p:cNvPr id="5" name="Picture 4" descr="A group of yellow figures and a red figure on the other side">
            <a:extLst>
              <a:ext uri="{FF2B5EF4-FFF2-40B4-BE49-F238E27FC236}">
                <a16:creationId xmlns:a16="http://schemas.microsoft.com/office/drawing/2014/main" id="{A2A6CA2D-474E-9A66-5930-5C94C6574680}"/>
              </a:ext>
            </a:extLst>
          </p:cNvPr>
          <p:cNvPicPr>
            <a:picLocks noChangeAspect="1"/>
          </p:cNvPicPr>
          <p:nvPr/>
        </p:nvPicPr>
        <p:blipFill rotWithShape="1">
          <a:blip r:embed="rId2"/>
          <a:srcRect l="38611" r="1989" b="-2"/>
          <a:stretch/>
        </p:blipFill>
        <p:spPr>
          <a:xfrm>
            <a:off x="6096000" y="1"/>
            <a:ext cx="6102825" cy="6858000"/>
          </a:xfrm>
          <a:prstGeom prst="rect">
            <a:avLst/>
          </a:prstGeom>
        </p:spPr>
      </p:pic>
    </p:spTree>
    <p:extLst>
      <p:ext uri="{BB962C8B-B14F-4D97-AF65-F5344CB8AC3E}">
        <p14:creationId xmlns:p14="http://schemas.microsoft.com/office/powerpoint/2010/main" val="37545149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3E53B0-ECC6-7C16-E611-CC8D7DD7B02B}"/>
              </a:ext>
            </a:extLst>
          </p:cNvPr>
          <p:cNvSpPr>
            <a:spLocks noGrp="1"/>
          </p:cNvSpPr>
          <p:nvPr>
            <p:ph type="title"/>
          </p:nvPr>
        </p:nvSpPr>
        <p:spPr>
          <a:xfrm>
            <a:off x="1118024" y="98659"/>
            <a:ext cx="4977976" cy="1454051"/>
          </a:xfrm>
        </p:spPr>
        <p:txBody>
          <a:bodyPr>
            <a:normAutofit/>
          </a:bodyPr>
          <a:lstStyle/>
          <a:p>
            <a:r>
              <a:rPr lang="en-GB" sz="3600" dirty="0">
                <a:solidFill>
                  <a:schemeClr val="tx2"/>
                </a:solidFill>
              </a:rPr>
              <a:t>Mental Health Prevalence </a:t>
            </a:r>
          </a:p>
        </p:txBody>
      </p:sp>
      <p:sp>
        <p:nvSpPr>
          <p:cNvPr id="3" name="Content Placeholder 2">
            <a:extLst>
              <a:ext uri="{FF2B5EF4-FFF2-40B4-BE49-F238E27FC236}">
                <a16:creationId xmlns:a16="http://schemas.microsoft.com/office/drawing/2014/main" id="{F54A467C-4812-2F27-A6B4-BFFBE08A173C}"/>
              </a:ext>
            </a:extLst>
          </p:cNvPr>
          <p:cNvSpPr>
            <a:spLocks noGrp="1"/>
          </p:cNvSpPr>
          <p:nvPr>
            <p:ph idx="1"/>
          </p:nvPr>
        </p:nvSpPr>
        <p:spPr>
          <a:xfrm>
            <a:off x="236668" y="1430767"/>
            <a:ext cx="6133228" cy="5254499"/>
          </a:xfrm>
        </p:spPr>
        <p:txBody>
          <a:bodyPr anchor="ctr">
            <a:normAutofit/>
          </a:bodyPr>
          <a:lstStyle/>
          <a:p>
            <a:pPr marL="0" indent="0">
              <a:lnSpc>
                <a:spcPct val="150000"/>
              </a:lnSpc>
              <a:buNone/>
            </a:pPr>
            <a:r>
              <a:rPr lang="en-GB" sz="2400" dirty="0">
                <a:solidFill>
                  <a:schemeClr val="tx2"/>
                </a:solidFill>
              </a:rPr>
              <a:t>According to WHO (2022) nearly a billion people live with a diagnosable mental disorder. </a:t>
            </a:r>
          </a:p>
          <a:p>
            <a:pPr marL="0" indent="0">
              <a:lnSpc>
                <a:spcPct val="150000"/>
              </a:lnSpc>
              <a:buNone/>
            </a:pPr>
            <a:endParaRPr lang="en-GB" sz="2400" dirty="0">
              <a:solidFill>
                <a:schemeClr val="tx2"/>
              </a:solidFill>
            </a:endParaRPr>
          </a:p>
          <a:p>
            <a:pPr marL="0" indent="0">
              <a:lnSpc>
                <a:spcPct val="150000"/>
              </a:lnSpc>
              <a:buNone/>
            </a:pPr>
            <a:r>
              <a:rPr lang="en-GB" sz="2400" dirty="0">
                <a:solidFill>
                  <a:schemeClr val="tx2"/>
                </a:solidFill>
              </a:rPr>
              <a:t>Common mental health conditions: </a:t>
            </a:r>
          </a:p>
          <a:p>
            <a:pPr>
              <a:lnSpc>
                <a:spcPct val="150000"/>
              </a:lnSpc>
            </a:pPr>
            <a:r>
              <a:rPr lang="en-GB" sz="2400" dirty="0">
                <a:solidFill>
                  <a:schemeClr val="tx2"/>
                </a:solidFill>
              </a:rPr>
              <a:t>Anxiety </a:t>
            </a:r>
          </a:p>
          <a:p>
            <a:pPr>
              <a:lnSpc>
                <a:spcPct val="150000"/>
              </a:lnSpc>
            </a:pPr>
            <a:r>
              <a:rPr lang="en-GB" sz="2400" dirty="0">
                <a:solidFill>
                  <a:schemeClr val="tx2"/>
                </a:solidFill>
              </a:rPr>
              <a:t>Depression </a:t>
            </a:r>
          </a:p>
          <a:p>
            <a:pPr>
              <a:lnSpc>
                <a:spcPct val="150000"/>
              </a:lnSpc>
            </a:pPr>
            <a:r>
              <a:rPr lang="en-GB" sz="2400" dirty="0">
                <a:solidFill>
                  <a:schemeClr val="tx2"/>
                </a:solidFill>
              </a:rPr>
              <a:t>Eating disorders (Anorexia, Bulimia and Binge Eating) </a:t>
            </a:r>
          </a:p>
          <a:p>
            <a:pPr marL="0" indent="0">
              <a:buNone/>
            </a:pPr>
            <a:endParaRPr lang="en-GB" sz="1800" dirty="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Brain in head">
            <a:extLst>
              <a:ext uri="{FF2B5EF4-FFF2-40B4-BE49-F238E27FC236}">
                <a16:creationId xmlns:a16="http://schemas.microsoft.com/office/drawing/2014/main" id="{92CD73EA-B75B-83A7-0892-E406E87A137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29406250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2FA0E4-5B78-D442-02BB-EF6D7FBA644D}"/>
              </a:ext>
            </a:extLst>
          </p:cNvPr>
          <p:cNvSpPr>
            <a:spLocks noGrp="1"/>
          </p:cNvSpPr>
          <p:nvPr>
            <p:ph type="title"/>
          </p:nvPr>
        </p:nvSpPr>
        <p:spPr>
          <a:xfrm>
            <a:off x="586478" y="1683756"/>
            <a:ext cx="3115265" cy="2396359"/>
          </a:xfrm>
        </p:spPr>
        <p:txBody>
          <a:bodyPr anchor="b">
            <a:normAutofit/>
          </a:bodyPr>
          <a:lstStyle/>
          <a:p>
            <a:pPr algn="r"/>
            <a:r>
              <a:rPr lang="en-GB" sz="3700">
                <a:solidFill>
                  <a:srgbClr val="FFFFFF"/>
                </a:solidFill>
              </a:rPr>
              <a:t>Mental Health Consequences</a:t>
            </a:r>
            <a:br>
              <a:rPr lang="en-GB" sz="3700">
                <a:solidFill>
                  <a:srgbClr val="FFFFFF"/>
                </a:solidFill>
              </a:rPr>
            </a:br>
            <a:endParaRPr lang="en-GB" sz="3700">
              <a:solidFill>
                <a:srgbClr val="FFFFFF"/>
              </a:solidFill>
            </a:endParaRPr>
          </a:p>
        </p:txBody>
      </p:sp>
      <p:graphicFrame>
        <p:nvGraphicFramePr>
          <p:cNvPr id="18" name="Content Placeholder 2">
            <a:extLst>
              <a:ext uri="{FF2B5EF4-FFF2-40B4-BE49-F238E27FC236}">
                <a16:creationId xmlns:a16="http://schemas.microsoft.com/office/drawing/2014/main" id="{7094CAB7-7C37-538D-B73F-D268B2E77DCA}"/>
              </a:ext>
            </a:extLst>
          </p:cNvPr>
          <p:cNvGraphicFramePr>
            <a:graphicFrameLocks noGrp="1"/>
          </p:cNvGraphicFramePr>
          <p:nvPr>
            <p:ph idx="1"/>
            <p:extLst>
              <p:ext uri="{D42A27DB-BD31-4B8C-83A1-F6EECF244321}">
                <p14:modId xmlns:p14="http://schemas.microsoft.com/office/powerpoint/2010/main" val="2600983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185126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6" name="Rectangle 8">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10">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 name="Group 12">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14" name="Straight Connector 13">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14">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16">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43" name="Group 18">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0" name="Oval 19">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0" name="Straight Connector 29">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5" name="Rectangle 34">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8" name="Straight Connector 37">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86639077-A014-6066-FA45-6516EB606253}"/>
              </a:ext>
            </a:extLst>
          </p:cNvPr>
          <p:cNvSpPr>
            <a:spLocks noGrp="1"/>
          </p:cNvSpPr>
          <p:nvPr>
            <p:ph type="title"/>
          </p:nvPr>
        </p:nvSpPr>
        <p:spPr>
          <a:xfrm>
            <a:off x="630936" y="495992"/>
            <a:ext cx="4195140" cy="5638831"/>
          </a:xfrm>
          <a:noFill/>
        </p:spPr>
        <p:txBody>
          <a:bodyPr anchor="ctr">
            <a:normAutofit/>
          </a:bodyPr>
          <a:lstStyle/>
          <a:p>
            <a:r>
              <a:rPr lang="en-GB" sz="4800"/>
              <a:t>Physical Health Impact</a:t>
            </a:r>
            <a:br>
              <a:rPr lang="en-GB" sz="4800"/>
            </a:br>
            <a:endParaRPr lang="en-GB" sz="4800"/>
          </a:p>
        </p:txBody>
      </p:sp>
      <p:graphicFrame>
        <p:nvGraphicFramePr>
          <p:cNvPr id="44" name="Content Placeholder 2">
            <a:extLst>
              <a:ext uri="{FF2B5EF4-FFF2-40B4-BE49-F238E27FC236}">
                <a16:creationId xmlns:a16="http://schemas.microsoft.com/office/drawing/2014/main" id="{E2FA7DF8-123A-63A2-0ED0-5E9146244AC8}"/>
              </a:ext>
            </a:extLst>
          </p:cNvPr>
          <p:cNvGraphicFramePr>
            <a:graphicFrameLocks noGrp="1"/>
          </p:cNvGraphicFramePr>
          <p:nvPr>
            <p:ph idx="1"/>
            <p:extLst>
              <p:ext uri="{D42A27DB-BD31-4B8C-83A1-F6EECF244321}">
                <p14:modId xmlns:p14="http://schemas.microsoft.com/office/powerpoint/2010/main" val="2985386284"/>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32394271"/>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14" name="Straight Connector 13">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19" name="Group 18">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0" name="Oval 19">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0" name="Straight Connector 29">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5" name="Rectangle 34">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8" name="Straight Connector 37">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7AA4CB27-717B-2C53-DD4B-CFDF5F83D88F}"/>
              </a:ext>
            </a:extLst>
          </p:cNvPr>
          <p:cNvSpPr>
            <a:spLocks noGrp="1"/>
          </p:cNvSpPr>
          <p:nvPr>
            <p:ph type="title"/>
          </p:nvPr>
        </p:nvSpPr>
        <p:spPr>
          <a:xfrm>
            <a:off x="630936" y="495992"/>
            <a:ext cx="4195140" cy="5638831"/>
          </a:xfrm>
          <a:noFill/>
        </p:spPr>
        <p:txBody>
          <a:bodyPr anchor="ctr">
            <a:normAutofit/>
          </a:bodyPr>
          <a:lstStyle/>
          <a:p>
            <a:pPr algn="ctr"/>
            <a:r>
              <a:rPr lang="en-GB" sz="4800" dirty="0"/>
              <a:t>Psychological Effects</a:t>
            </a:r>
            <a:br>
              <a:rPr lang="en-GB" sz="4800" dirty="0"/>
            </a:br>
            <a:endParaRPr lang="en-GB" sz="4800" dirty="0"/>
          </a:p>
        </p:txBody>
      </p:sp>
      <p:graphicFrame>
        <p:nvGraphicFramePr>
          <p:cNvPr id="5" name="Content Placeholder 2">
            <a:extLst>
              <a:ext uri="{FF2B5EF4-FFF2-40B4-BE49-F238E27FC236}">
                <a16:creationId xmlns:a16="http://schemas.microsoft.com/office/drawing/2014/main" id="{959C31B6-0DDF-E281-EF92-D79E9BFE7292}"/>
              </a:ext>
            </a:extLst>
          </p:cNvPr>
          <p:cNvGraphicFramePr>
            <a:graphicFrameLocks noGrp="1"/>
          </p:cNvGraphicFramePr>
          <p:nvPr>
            <p:ph idx="1"/>
            <p:extLst>
              <p:ext uri="{D42A27DB-BD31-4B8C-83A1-F6EECF244321}">
                <p14:modId xmlns:p14="http://schemas.microsoft.com/office/powerpoint/2010/main" val="258912180"/>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42788655"/>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EC46E5A-E644-7447-6E6C-2307F5126E47}"/>
              </a:ext>
            </a:extLst>
          </p:cNvPr>
          <p:cNvPicPr>
            <a:picLocks noChangeAspect="1"/>
          </p:cNvPicPr>
          <p:nvPr/>
        </p:nvPicPr>
        <p:blipFill rotWithShape="1">
          <a:blip r:embed="rId3"/>
          <a:srcRect l="15916" r="10059"/>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18B7021-4CA1-14C1-FAB7-9010696505FF}"/>
              </a:ext>
            </a:extLst>
          </p:cNvPr>
          <p:cNvSpPr>
            <a:spLocks noGrp="1"/>
          </p:cNvSpPr>
          <p:nvPr>
            <p:ph idx="1"/>
          </p:nvPr>
        </p:nvSpPr>
        <p:spPr>
          <a:xfrm>
            <a:off x="458638" y="657159"/>
            <a:ext cx="3822189" cy="3742762"/>
          </a:xfrm>
        </p:spPr>
        <p:txBody>
          <a:bodyPr>
            <a:normAutofit/>
          </a:bodyPr>
          <a:lstStyle/>
          <a:p>
            <a:pPr marL="0" indent="0" algn="ctr">
              <a:buNone/>
            </a:pPr>
            <a:r>
              <a:rPr lang="en-GB" sz="4000" dirty="0"/>
              <a:t>“do us all a favour n kill </a:t>
            </a:r>
            <a:r>
              <a:rPr lang="en-GB" sz="4000" dirty="0" err="1"/>
              <a:t>ur</a:t>
            </a:r>
            <a:r>
              <a:rPr lang="en-GB" sz="4000" dirty="0"/>
              <a:t> self</a:t>
            </a:r>
            <a:r>
              <a:rPr lang="en-GB" sz="2000" dirty="0"/>
              <a:t>”</a:t>
            </a:r>
          </a:p>
          <a:p>
            <a:pPr marL="0" indent="0" algn="ctr">
              <a:buNone/>
            </a:pPr>
            <a:r>
              <a:rPr lang="en-GB" sz="2000" dirty="0"/>
              <a:t>This message was received by Hannah Smith (14 years-old) on social media before committing suicide (Milosevic, 2018, p,3)</a:t>
            </a:r>
          </a:p>
        </p:txBody>
      </p:sp>
    </p:spTree>
    <p:extLst>
      <p:ext uri="{BB962C8B-B14F-4D97-AF65-F5344CB8AC3E}">
        <p14:creationId xmlns:p14="http://schemas.microsoft.com/office/powerpoint/2010/main" val="4161836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reen line graph with numbers and text&#10;&#10;Description automatically generated">
            <a:extLst>
              <a:ext uri="{FF2B5EF4-FFF2-40B4-BE49-F238E27FC236}">
                <a16:creationId xmlns:a16="http://schemas.microsoft.com/office/drawing/2014/main" id="{3D292CC8-7111-2E5A-1A64-536774B143B6}"/>
              </a:ext>
            </a:extLst>
          </p:cNvPr>
          <p:cNvPicPr>
            <a:picLocks noGrp="1" noChangeAspect="1"/>
          </p:cNvPicPr>
          <p:nvPr>
            <p:ph idx="1"/>
          </p:nvPr>
        </p:nvPicPr>
        <p:blipFill>
          <a:blip r:embed="rId3"/>
          <a:stretch>
            <a:fillRect/>
          </a:stretch>
        </p:blipFill>
        <p:spPr>
          <a:xfrm>
            <a:off x="937605" y="643467"/>
            <a:ext cx="10316790" cy="4803176"/>
          </a:xfrm>
          <a:prstGeom prst="rect">
            <a:avLst/>
          </a:prstGeom>
        </p:spPr>
      </p:pic>
      <p:sp>
        <p:nvSpPr>
          <p:cNvPr id="8" name="TextBox 7">
            <a:extLst>
              <a:ext uri="{FF2B5EF4-FFF2-40B4-BE49-F238E27FC236}">
                <a16:creationId xmlns:a16="http://schemas.microsoft.com/office/drawing/2014/main" id="{13C66CC8-D286-2051-3A99-5D9EEEF277D3}"/>
              </a:ext>
            </a:extLst>
          </p:cNvPr>
          <p:cNvSpPr txBox="1"/>
          <p:nvPr/>
        </p:nvSpPr>
        <p:spPr>
          <a:xfrm>
            <a:off x="1649896" y="5665304"/>
            <a:ext cx="3747052" cy="369332"/>
          </a:xfrm>
          <a:prstGeom prst="rect">
            <a:avLst/>
          </a:prstGeom>
          <a:noFill/>
        </p:spPr>
        <p:txBody>
          <a:bodyPr wrap="square" rtlCol="0">
            <a:spAutoFit/>
          </a:bodyPr>
          <a:lstStyle/>
          <a:p>
            <a:r>
              <a:rPr lang="en-GB" dirty="0"/>
              <a:t>(House of Commons Library, 2023)</a:t>
            </a:r>
          </a:p>
        </p:txBody>
      </p:sp>
    </p:spTree>
    <p:extLst>
      <p:ext uri="{BB962C8B-B14F-4D97-AF65-F5344CB8AC3E}">
        <p14:creationId xmlns:p14="http://schemas.microsoft.com/office/powerpoint/2010/main" val="30749105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F62D1EC1-4D75-68DD-5D4A-6274AC82A03A}"/>
              </a:ext>
            </a:extLst>
          </p:cNvPr>
          <p:cNvPicPr>
            <a:picLocks noGrp="1" noChangeAspect="1"/>
          </p:cNvPicPr>
          <p:nvPr>
            <p:ph idx="1"/>
          </p:nvPr>
        </p:nvPicPr>
        <p:blipFill>
          <a:blip r:embed="rId3"/>
          <a:stretch>
            <a:fillRect/>
          </a:stretch>
        </p:blipFill>
        <p:spPr>
          <a:xfrm>
            <a:off x="643467" y="702733"/>
            <a:ext cx="10905066" cy="5452533"/>
          </a:xfrm>
          <a:prstGeom prst="rect">
            <a:avLst/>
          </a:prstGeom>
        </p:spPr>
      </p:pic>
    </p:spTree>
    <p:extLst>
      <p:ext uri="{BB962C8B-B14F-4D97-AF65-F5344CB8AC3E}">
        <p14:creationId xmlns:p14="http://schemas.microsoft.com/office/powerpoint/2010/main" val="23964721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4477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48960099-FD76-C778-C7D7-1EE984F56203}"/>
              </a:ext>
            </a:extLst>
          </p:cNvPr>
          <p:cNvPicPr>
            <a:picLocks noGrp="1" noChangeAspect="1"/>
          </p:cNvPicPr>
          <p:nvPr>
            <p:ph idx="1"/>
          </p:nvPr>
        </p:nvPicPr>
        <p:blipFill>
          <a:blip r:embed="rId3"/>
          <a:stretch>
            <a:fillRect/>
          </a:stretch>
        </p:blipFill>
        <p:spPr>
          <a:xfrm>
            <a:off x="643467" y="988992"/>
            <a:ext cx="10905066" cy="4880016"/>
          </a:xfrm>
          <a:prstGeom prst="rect">
            <a:avLst/>
          </a:prstGeom>
        </p:spPr>
      </p:pic>
      <p:sp>
        <p:nvSpPr>
          <p:cNvPr id="6" name="TextBox 5">
            <a:extLst>
              <a:ext uri="{FF2B5EF4-FFF2-40B4-BE49-F238E27FC236}">
                <a16:creationId xmlns:a16="http://schemas.microsoft.com/office/drawing/2014/main" id="{DD1A7AD4-E535-BF58-3B1C-BA299A226FE2}"/>
              </a:ext>
            </a:extLst>
          </p:cNvPr>
          <p:cNvSpPr txBox="1"/>
          <p:nvPr/>
        </p:nvSpPr>
        <p:spPr>
          <a:xfrm>
            <a:off x="2971800" y="6033052"/>
            <a:ext cx="4253948" cy="369332"/>
          </a:xfrm>
          <a:prstGeom prst="rect">
            <a:avLst/>
          </a:prstGeom>
          <a:noFill/>
        </p:spPr>
        <p:txBody>
          <a:bodyPr wrap="square" rtlCol="0">
            <a:spAutoFit/>
          </a:bodyPr>
          <a:lstStyle/>
          <a:p>
            <a:r>
              <a:rPr lang="en-GB" dirty="0"/>
              <a:t>(Office of National Statistics, 2023) </a:t>
            </a:r>
          </a:p>
        </p:txBody>
      </p:sp>
    </p:spTree>
    <p:extLst>
      <p:ext uri="{BB962C8B-B14F-4D97-AF65-F5344CB8AC3E}">
        <p14:creationId xmlns:p14="http://schemas.microsoft.com/office/powerpoint/2010/main" val="11466898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raph showing the number of people in england&#10;&#10;Description automatically generated">
            <a:extLst>
              <a:ext uri="{FF2B5EF4-FFF2-40B4-BE49-F238E27FC236}">
                <a16:creationId xmlns:a16="http://schemas.microsoft.com/office/drawing/2014/main" id="{47E47ACF-E27D-E441-95A9-A05A3EB6833E}"/>
              </a:ext>
            </a:extLst>
          </p:cNvPr>
          <p:cNvPicPr>
            <a:picLocks noGrp="1" noChangeAspect="1"/>
          </p:cNvPicPr>
          <p:nvPr>
            <p:ph idx="1"/>
          </p:nvPr>
        </p:nvPicPr>
        <p:blipFill>
          <a:blip r:embed="rId3"/>
          <a:stretch>
            <a:fillRect/>
          </a:stretch>
        </p:blipFill>
        <p:spPr>
          <a:xfrm>
            <a:off x="961375" y="643467"/>
            <a:ext cx="10269249" cy="5571066"/>
          </a:xfrm>
          <a:prstGeom prst="rect">
            <a:avLst/>
          </a:prstGeom>
        </p:spPr>
      </p:pic>
    </p:spTree>
    <p:extLst>
      <p:ext uri="{BB962C8B-B14F-4D97-AF65-F5344CB8AC3E}">
        <p14:creationId xmlns:p14="http://schemas.microsoft.com/office/powerpoint/2010/main" val="38932597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049585-2841-24A4-FDDD-BC32DC393C0E}"/>
              </a:ext>
            </a:extLst>
          </p:cNvPr>
          <p:cNvSpPr>
            <a:spLocks noGrp="1"/>
          </p:cNvSpPr>
          <p:nvPr>
            <p:ph type="title"/>
          </p:nvPr>
        </p:nvSpPr>
        <p:spPr>
          <a:xfrm>
            <a:off x="761803" y="350196"/>
            <a:ext cx="4646904" cy="1624520"/>
          </a:xfrm>
        </p:spPr>
        <p:txBody>
          <a:bodyPr anchor="ctr">
            <a:normAutofit fontScale="90000"/>
          </a:bodyPr>
          <a:lstStyle/>
          <a:p>
            <a:pPr algn="ctr"/>
            <a:br>
              <a:rPr lang="en-GB" sz="2500" dirty="0"/>
            </a:br>
            <a:r>
              <a:rPr lang="en-GB" sz="3200" dirty="0"/>
              <a:t>Legal and Ethical Implications</a:t>
            </a:r>
            <a:br>
              <a:rPr lang="en-GB" sz="2500" dirty="0"/>
            </a:br>
            <a:br>
              <a:rPr lang="en-GB" sz="2500" dirty="0"/>
            </a:br>
            <a:endParaRPr lang="en-GB" sz="2500" dirty="0"/>
          </a:p>
        </p:txBody>
      </p:sp>
      <p:sp>
        <p:nvSpPr>
          <p:cNvPr id="3" name="Content Placeholder 2">
            <a:extLst>
              <a:ext uri="{FF2B5EF4-FFF2-40B4-BE49-F238E27FC236}">
                <a16:creationId xmlns:a16="http://schemas.microsoft.com/office/drawing/2014/main" id="{86C1F0A8-FE2E-B71E-D8E9-A0B0A0E380E5}"/>
              </a:ext>
            </a:extLst>
          </p:cNvPr>
          <p:cNvSpPr>
            <a:spLocks noGrp="1"/>
          </p:cNvSpPr>
          <p:nvPr>
            <p:ph idx="1"/>
          </p:nvPr>
        </p:nvSpPr>
        <p:spPr>
          <a:xfrm>
            <a:off x="761802" y="2743200"/>
            <a:ext cx="4646905" cy="3613149"/>
          </a:xfrm>
        </p:spPr>
        <p:txBody>
          <a:bodyPr anchor="ctr">
            <a:normAutofit/>
          </a:bodyPr>
          <a:lstStyle/>
          <a:p>
            <a:pPr marL="0" indent="0" algn="ctr">
              <a:buNone/>
            </a:pPr>
            <a:r>
              <a:rPr lang="en-GB" sz="3600" dirty="0"/>
              <a:t>Whilst bullying itself is not considered as an illegal act, there actions within bullying that may be deemed as illegal. </a:t>
            </a:r>
          </a:p>
          <a:p>
            <a:pPr marL="0" indent="0">
              <a:buNone/>
            </a:pPr>
            <a:endParaRPr lang="en-GB" sz="2000" dirty="0"/>
          </a:p>
        </p:txBody>
      </p:sp>
      <p:pic>
        <p:nvPicPr>
          <p:cNvPr id="5" name="Picture 4" descr="A group of people discussing something&#10;&#10;Description automatically generated">
            <a:extLst>
              <a:ext uri="{FF2B5EF4-FFF2-40B4-BE49-F238E27FC236}">
                <a16:creationId xmlns:a16="http://schemas.microsoft.com/office/drawing/2014/main" id="{4E6F3A02-4CC8-7C3F-7EAA-6B80D1EE6BB5}"/>
              </a:ext>
            </a:extLst>
          </p:cNvPr>
          <p:cNvPicPr>
            <a:picLocks noChangeAspect="1"/>
          </p:cNvPicPr>
          <p:nvPr/>
        </p:nvPicPr>
        <p:blipFill rotWithShape="1">
          <a:blip r:embed="rId3"/>
          <a:srcRect l="13993" r="35951"/>
          <a:stretch/>
        </p:blipFill>
        <p:spPr>
          <a:xfrm>
            <a:off x="6096000" y="1"/>
            <a:ext cx="6102825" cy="6858000"/>
          </a:xfrm>
          <a:prstGeom prst="rect">
            <a:avLst/>
          </a:prstGeom>
        </p:spPr>
      </p:pic>
    </p:spTree>
    <p:extLst>
      <p:ext uri="{BB962C8B-B14F-4D97-AF65-F5344CB8AC3E}">
        <p14:creationId xmlns:p14="http://schemas.microsoft.com/office/powerpoint/2010/main" val="34942705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F1CB1-57D3-9928-9C9A-E5C2A1D904A3}"/>
              </a:ext>
            </a:extLst>
          </p:cNvPr>
          <p:cNvSpPr>
            <a:spLocks noGrp="1"/>
          </p:cNvSpPr>
          <p:nvPr>
            <p:ph type="title"/>
          </p:nvPr>
        </p:nvSpPr>
        <p:spPr/>
        <p:txBody>
          <a:bodyPr/>
          <a:lstStyle/>
          <a:p>
            <a:pPr algn="ctr"/>
            <a:r>
              <a:rPr lang="en-GB" dirty="0"/>
              <a:t>Molly Russell died suffering from ‘negative effects of online content’, says coroner</a:t>
            </a:r>
          </a:p>
        </p:txBody>
      </p:sp>
      <p:pic>
        <p:nvPicPr>
          <p:cNvPr id="4" name="Online Media 3" title="Molly Russell died suffering from ‘negative effects of online content’, says coroner">
            <a:hlinkClick r:id="" action="ppaction://media"/>
            <a:extLst>
              <a:ext uri="{FF2B5EF4-FFF2-40B4-BE49-F238E27FC236}">
                <a16:creationId xmlns:a16="http://schemas.microsoft.com/office/drawing/2014/main" id="{CB2C31FC-509D-7243-02AE-DC543CBF53CB}"/>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307300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352A4-9BAA-CB92-FF9C-D522BE55B105}"/>
              </a:ext>
            </a:extLst>
          </p:cNvPr>
          <p:cNvSpPr>
            <a:spLocks noGrp="1"/>
          </p:cNvSpPr>
          <p:nvPr>
            <p:ph type="title"/>
          </p:nvPr>
        </p:nvSpPr>
        <p:spPr/>
        <p:txBody>
          <a:bodyPr/>
          <a:lstStyle/>
          <a:p>
            <a:pPr algn="ctr"/>
            <a:r>
              <a:rPr lang="en-GB" dirty="0"/>
              <a:t>Molly Russell: Did her death change social media? - BBC News</a:t>
            </a:r>
          </a:p>
        </p:txBody>
      </p:sp>
      <p:pic>
        <p:nvPicPr>
          <p:cNvPr id="4" name="Online Media 3" title="Molly Russell: Did her death change social media? - BBC News">
            <a:hlinkClick r:id="" action="ppaction://media"/>
            <a:extLst>
              <a:ext uri="{FF2B5EF4-FFF2-40B4-BE49-F238E27FC236}">
                <a16:creationId xmlns:a16="http://schemas.microsoft.com/office/drawing/2014/main" id="{AB69B736-3A0D-0DAD-44F0-154B4664E558}"/>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3362197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green lines in a dark room&#10;&#10;Description automatically generated">
            <a:extLst>
              <a:ext uri="{FF2B5EF4-FFF2-40B4-BE49-F238E27FC236}">
                <a16:creationId xmlns:a16="http://schemas.microsoft.com/office/drawing/2014/main" id="{843A35D9-9CC1-FB0E-33A5-A1E3F96C1102}"/>
              </a:ext>
            </a:extLst>
          </p:cNvPr>
          <p:cNvPicPr>
            <a:picLocks noChangeAspect="1"/>
          </p:cNvPicPr>
          <p:nvPr/>
        </p:nvPicPr>
        <p:blipFill rotWithShape="1">
          <a:blip r:embed="rId2">
            <a:duotone>
              <a:schemeClr val="bg2">
                <a:shade val="45000"/>
                <a:satMod val="135000"/>
              </a:schemeClr>
              <a:prstClr val="white"/>
            </a:duotone>
          </a:blip>
          <a:srcRect t="15730"/>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E1F7A8-633D-30E3-E1E8-C4AC961B27CA}"/>
              </a:ext>
            </a:extLst>
          </p:cNvPr>
          <p:cNvSpPr>
            <a:spLocks noGrp="1"/>
          </p:cNvSpPr>
          <p:nvPr>
            <p:ph type="title"/>
          </p:nvPr>
        </p:nvSpPr>
        <p:spPr>
          <a:xfrm>
            <a:off x="838200" y="365125"/>
            <a:ext cx="10515600" cy="1325563"/>
          </a:xfrm>
        </p:spPr>
        <p:txBody>
          <a:bodyPr>
            <a:normAutofit/>
          </a:bodyPr>
          <a:lstStyle/>
          <a:p>
            <a:r>
              <a:rPr lang="en-GB" dirty="0"/>
              <a:t>The Online Safety Bill </a:t>
            </a:r>
            <a:endParaRPr lang="en-GB"/>
          </a:p>
        </p:txBody>
      </p:sp>
      <p:graphicFrame>
        <p:nvGraphicFramePr>
          <p:cNvPr id="5" name="Content Placeholder 2">
            <a:extLst>
              <a:ext uri="{FF2B5EF4-FFF2-40B4-BE49-F238E27FC236}">
                <a16:creationId xmlns:a16="http://schemas.microsoft.com/office/drawing/2014/main" id="{841CAF00-94F3-AA66-73E4-E2DA0E0351E7}"/>
              </a:ext>
            </a:extLst>
          </p:cNvPr>
          <p:cNvGraphicFramePr>
            <a:graphicFrameLocks noGrp="1"/>
          </p:cNvGraphicFramePr>
          <p:nvPr>
            <p:ph idx="1"/>
            <p:extLst>
              <p:ext uri="{D42A27DB-BD31-4B8C-83A1-F6EECF244321}">
                <p14:modId xmlns:p14="http://schemas.microsoft.com/office/powerpoint/2010/main" val="232993893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582954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8F6370-39FE-4AD3-AE85-D65EFD157834}"/>
              </a:ext>
            </a:extLst>
          </p:cNvPr>
          <p:cNvSpPr>
            <a:spLocks noGrp="1"/>
          </p:cNvSpPr>
          <p:nvPr>
            <p:ph type="title"/>
          </p:nvPr>
        </p:nvSpPr>
        <p:spPr>
          <a:xfrm>
            <a:off x="586478" y="1683756"/>
            <a:ext cx="3115265" cy="2396359"/>
          </a:xfrm>
        </p:spPr>
        <p:txBody>
          <a:bodyPr anchor="b">
            <a:normAutofit/>
          </a:bodyPr>
          <a:lstStyle/>
          <a:p>
            <a:pPr algn="r"/>
            <a:r>
              <a:rPr lang="en-GB" sz="3100">
                <a:solidFill>
                  <a:srgbClr val="FFFFFF"/>
                </a:solidFill>
              </a:rPr>
              <a:t>Online Safety Bill: </a:t>
            </a:r>
            <a:br>
              <a:rPr lang="en-GB" sz="3100">
                <a:solidFill>
                  <a:srgbClr val="FFFFFF"/>
                </a:solidFill>
              </a:rPr>
            </a:br>
            <a:r>
              <a:rPr lang="en-GB" sz="3100">
                <a:solidFill>
                  <a:srgbClr val="FFFFFF"/>
                </a:solidFill>
              </a:rPr>
              <a:t>How it protects children and adults </a:t>
            </a:r>
          </a:p>
        </p:txBody>
      </p:sp>
      <p:graphicFrame>
        <p:nvGraphicFramePr>
          <p:cNvPr id="5" name="Content Placeholder 2">
            <a:extLst>
              <a:ext uri="{FF2B5EF4-FFF2-40B4-BE49-F238E27FC236}">
                <a16:creationId xmlns:a16="http://schemas.microsoft.com/office/drawing/2014/main" id="{DA2068A6-F4BB-2733-969E-FAA2BB1B276B}"/>
              </a:ext>
            </a:extLst>
          </p:cNvPr>
          <p:cNvGraphicFramePr>
            <a:graphicFrameLocks noGrp="1"/>
          </p:cNvGraphicFramePr>
          <p:nvPr>
            <p:ph idx="1"/>
            <p:extLst>
              <p:ext uri="{D42A27DB-BD31-4B8C-83A1-F6EECF244321}">
                <p14:modId xmlns:p14="http://schemas.microsoft.com/office/powerpoint/2010/main" val="202050202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390021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06E8452-41A1-16FB-F787-ABA836B5A739}"/>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Online Safety Bill: Illegal content </a:t>
            </a:r>
          </a:p>
        </p:txBody>
      </p:sp>
      <p:sp>
        <p:nvSpPr>
          <p:cNvPr id="21" name="Content Placeholder 2">
            <a:extLst>
              <a:ext uri="{FF2B5EF4-FFF2-40B4-BE49-F238E27FC236}">
                <a16:creationId xmlns:a16="http://schemas.microsoft.com/office/drawing/2014/main" id="{F6710050-16F3-EB07-78C4-C599D3D5B898}"/>
              </a:ext>
            </a:extLst>
          </p:cNvPr>
          <p:cNvSpPr>
            <a:spLocks noGrp="1"/>
          </p:cNvSpPr>
          <p:nvPr>
            <p:ph idx="1"/>
          </p:nvPr>
        </p:nvSpPr>
        <p:spPr>
          <a:xfrm>
            <a:off x="6503158" y="649480"/>
            <a:ext cx="4862447" cy="5546047"/>
          </a:xfrm>
        </p:spPr>
        <p:txBody>
          <a:bodyPr anchor="ctr">
            <a:normAutofit/>
          </a:bodyPr>
          <a:lstStyle/>
          <a:p>
            <a:pPr marL="0" indent="0">
              <a:buNone/>
            </a:pPr>
            <a:r>
              <a:rPr lang="en-GB" sz="1700" b="1" dirty="0"/>
              <a:t>Illegal content that platforms will need to remove includes:</a:t>
            </a:r>
          </a:p>
          <a:p>
            <a:r>
              <a:rPr lang="en-GB" sz="1700" dirty="0"/>
              <a:t>child sexual abuse</a:t>
            </a:r>
          </a:p>
          <a:p>
            <a:r>
              <a:rPr lang="en-GB" sz="1700" dirty="0"/>
              <a:t>controlling or coercive behaviour</a:t>
            </a:r>
          </a:p>
          <a:p>
            <a:r>
              <a:rPr lang="en-GB" sz="1700" dirty="0"/>
              <a:t>extreme sexual violence</a:t>
            </a:r>
          </a:p>
          <a:p>
            <a:r>
              <a:rPr lang="en-GB" sz="1700" dirty="0"/>
              <a:t>fraud</a:t>
            </a:r>
          </a:p>
          <a:p>
            <a:r>
              <a:rPr lang="en-GB" sz="1700" dirty="0"/>
              <a:t>hate crime</a:t>
            </a:r>
          </a:p>
          <a:p>
            <a:r>
              <a:rPr lang="en-GB" sz="1700" dirty="0"/>
              <a:t>inciting violence</a:t>
            </a:r>
          </a:p>
          <a:p>
            <a:r>
              <a:rPr lang="en-GB" sz="1700" dirty="0"/>
              <a:t>illegal immigration and people smuggling</a:t>
            </a:r>
          </a:p>
          <a:p>
            <a:r>
              <a:rPr lang="en-GB" sz="1700" dirty="0"/>
              <a:t>promoting or facilitating suicide</a:t>
            </a:r>
          </a:p>
          <a:p>
            <a:r>
              <a:rPr lang="en-GB" sz="1700" dirty="0"/>
              <a:t>promoting self-harm</a:t>
            </a:r>
          </a:p>
          <a:p>
            <a:r>
              <a:rPr lang="en-GB" sz="1700" dirty="0"/>
              <a:t>revenge porn</a:t>
            </a:r>
          </a:p>
          <a:p>
            <a:r>
              <a:rPr lang="en-GB" sz="1700" dirty="0"/>
              <a:t>selling illegal drugs or weapons</a:t>
            </a:r>
          </a:p>
          <a:p>
            <a:r>
              <a:rPr lang="en-GB" sz="1700" dirty="0"/>
              <a:t>sexual exploitation</a:t>
            </a:r>
          </a:p>
          <a:p>
            <a:r>
              <a:rPr lang="en-GB" sz="1700" dirty="0"/>
              <a:t>terrorism</a:t>
            </a:r>
          </a:p>
        </p:txBody>
      </p:sp>
    </p:spTree>
    <p:extLst>
      <p:ext uri="{BB962C8B-B14F-4D97-AF65-F5344CB8AC3E}">
        <p14:creationId xmlns:p14="http://schemas.microsoft.com/office/powerpoint/2010/main" val="407930100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57C915-00EE-5233-1DB7-B5F3624F9C66}"/>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Online Safety Bill criticisms </a:t>
            </a:r>
          </a:p>
        </p:txBody>
      </p:sp>
      <p:graphicFrame>
        <p:nvGraphicFramePr>
          <p:cNvPr id="5" name="Content Placeholder 2">
            <a:extLst>
              <a:ext uri="{FF2B5EF4-FFF2-40B4-BE49-F238E27FC236}">
                <a16:creationId xmlns:a16="http://schemas.microsoft.com/office/drawing/2014/main" id="{2FF03FD3-36C3-4C18-0E1F-1A97B486771B}"/>
              </a:ext>
            </a:extLst>
          </p:cNvPr>
          <p:cNvGraphicFramePr>
            <a:graphicFrameLocks noGrp="1"/>
          </p:cNvGraphicFramePr>
          <p:nvPr>
            <p:ph idx="1"/>
            <p:extLst>
              <p:ext uri="{D42A27DB-BD31-4B8C-83A1-F6EECF244321}">
                <p14:modId xmlns:p14="http://schemas.microsoft.com/office/powerpoint/2010/main" val="257921391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5108575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AFA7DB-E9E7-3B79-5431-215D7B7F267C}"/>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300" kern="1200">
                <a:solidFill>
                  <a:srgbClr val="FFFFFF"/>
                </a:solidFill>
                <a:latin typeface="+mj-lt"/>
                <a:ea typeface="+mj-ea"/>
                <a:cs typeface="+mj-cs"/>
              </a:rPr>
              <a:t>World Health Organization: </a:t>
            </a:r>
            <a:br>
              <a:rPr lang="en-US" sz="3300" kern="1200">
                <a:solidFill>
                  <a:srgbClr val="FFFFFF"/>
                </a:solidFill>
                <a:latin typeface="+mj-lt"/>
                <a:ea typeface="+mj-ea"/>
                <a:cs typeface="+mj-cs"/>
              </a:rPr>
            </a:br>
            <a:r>
              <a:rPr lang="en-US" sz="3300" kern="1200">
                <a:solidFill>
                  <a:srgbClr val="FFFFFF"/>
                </a:solidFill>
                <a:latin typeface="+mj-lt"/>
                <a:ea typeface="+mj-ea"/>
                <a:cs typeface="+mj-cs"/>
              </a:rPr>
              <a:t>Mental health action plan </a:t>
            </a:r>
          </a:p>
        </p:txBody>
      </p:sp>
      <p:pic>
        <p:nvPicPr>
          <p:cNvPr id="7" name="Content Placeholder 6">
            <a:extLst>
              <a:ext uri="{FF2B5EF4-FFF2-40B4-BE49-F238E27FC236}">
                <a16:creationId xmlns:a16="http://schemas.microsoft.com/office/drawing/2014/main" id="{2212BDC7-CDC6-CA14-50DF-68890B377E06}"/>
              </a:ext>
            </a:extLst>
          </p:cNvPr>
          <p:cNvPicPr>
            <a:picLocks noGrp="1" noChangeAspect="1"/>
          </p:cNvPicPr>
          <p:nvPr>
            <p:ph idx="1"/>
          </p:nvPr>
        </p:nvPicPr>
        <p:blipFill>
          <a:blip r:embed="rId3"/>
          <a:stretch>
            <a:fillRect/>
          </a:stretch>
        </p:blipFill>
        <p:spPr>
          <a:xfrm>
            <a:off x="4969565" y="46226"/>
            <a:ext cx="7086600" cy="6165979"/>
          </a:xfrm>
          <a:prstGeom prst="rect">
            <a:avLst/>
          </a:prstGeom>
        </p:spPr>
      </p:pic>
    </p:spTree>
    <p:extLst>
      <p:ext uri="{BB962C8B-B14F-4D97-AF65-F5344CB8AC3E}">
        <p14:creationId xmlns:p14="http://schemas.microsoft.com/office/powerpoint/2010/main" val="94469533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ound wave pattern on pixilated monitor">
            <a:extLst>
              <a:ext uri="{FF2B5EF4-FFF2-40B4-BE49-F238E27FC236}">
                <a16:creationId xmlns:a16="http://schemas.microsoft.com/office/drawing/2014/main" id="{C76A1E4E-9332-4737-81D3-55E58A7F9813}"/>
              </a:ext>
            </a:extLst>
          </p:cNvPr>
          <p:cNvPicPr>
            <a:picLocks noChangeAspect="1"/>
          </p:cNvPicPr>
          <p:nvPr/>
        </p:nvPicPr>
        <p:blipFill rotWithShape="1">
          <a:blip r:embed="rId3"/>
          <a:srcRect l="19119" r="28222" b="-2"/>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98FD63-FB56-B1F1-3F8F-7C54D164EB6F}"/>
              </a:ext>
            </a:extLst>
          </p:cNvPr>
          <p:cNvSpPr>
            <a:spLocks noGrp="1"/>
          </p:cNvSpPr>
          <p:nvPr>
            <p:ph type="title"/>
          </p:nvPr>
        </p:nvSpPr>
        <p:spPr>
          <a:xfrm>
            <a:off x="6068614" y="201620"/>
            <a:ext cx="5464968" cy="941379"/>
          </a:xfrm>
        </p:spPr>
        <p:txBody>
          <a:bodyPr>
            <a:normAutofit fontScale="90000"/>
          </a:bodyPr>
          <a:lstStyle/>
          <a:p>
            <a:pPr algn="ctr"/>
            <a:r>
              <a:rPr lang="en-GB" sz="4000" dirty="0"/>
              <a:t>Education </a:t>
            </a:r>
            <a:br>
              <a:rPr lang="en-GB" sz="4000" dirty="0"/>
            </a:br>
            <a:endParaRPr lang="en-GB" sz="4000" dirty="0"/>
          </a:p>
        </p:txBody>
      </p:sp>
      <p:sp>
        <p:nvSpPr>
          <p:cNvPr id="3" name="Content Placeholder 2">
            <a:extLst>
              <a:ext uri="{FF2B5EF4-FFF2-40B4-BE49-F238E27FC236}">
                <a16:creationId xmlns:a16="http://schemas.microsoft.com/office/drawing/2014/main" id="{C52F691B-8B5A-28A0-625E-B8882A50719C}"/>
              </a:ext>
            </a:extLst>
          </p:cNvPr>
          <p:cNvSpPr>
            <a:spLocks noGrp="1"/>
          </p:cNvSpPr>
          <p:nvPr>
            <p:ph idx="1"/>
          </p:nvPr>
        </p:nvSpPr>
        <p:spPr>
          <a:xfrm>
            <a:off x="5718412" y="892885"/>
            <a:ext cx="6373504" cy="5347193"/>
          </a:xfrm>
        </p:spPr>
        <p:txBody>
          <a:bodyPr anchor="ctr">
            <a:normAutofit/>
          </a:bodyPr>
          <a:lstStyle/>
          <a:p>
            <a:pPr marL="0" indent="0">
              <a:buNone/>
            </a:pPr>
            <a:r>
              <a:rPr lang="en-GB" sz="1800" dirty="0"/>
              <a:t>Digital Competence Framework (DCF) Citizenship progression: </a:t>
            </a:r>
          </a:p>
          <a:p>
            <a:pPr marL="0" indent="0">
              <a:buNone/>
            </a:pPr>
            <a:r>
              <a:rPr lang="en-GB" sz="1800" b="1" dirty="0"/>
              <a:t>Progression step 1: </a:t>
            </a:r>
          </a:p>
          <a:p>
            <a:r>
              <a:rPr lang="en-GB" sz="1800" dirty="0"/>
              <a:t>“I can identify and use a range of media and digital devices from familiar experiences”.</a:t>
            </a:r>
          </a:p>
          <a:p>
            <a:pPr marL="0" indent="0">
              <a:buNone/>
            </a:pPr>
            <a:r>
              <a:rPr lang="en-GB" sz="1800" b="1" dirty="0"/>
              <a:t>Progression step 2: </a:t>
            </a:r>
          </a:p>
          <a:p>
            <a:r>
              <a:rPr lang="en-GB" sz="1800" dirty="0"/>
              <a:t>“I can acknowledge age restrictions and suitability of digital media and devices”</a:t>
            </a:r>
          </a:p>
          <a:p>
            <a:r>
              <a:rPr lang="en-GB" sz="1800" dirty="0"/>
              <a:t>“I can identify and explain the advantages and disadvantages of digital media and devices”</a:t>
            </a:r>
          </a:p>
          <a:p>
            <a:pPr marL="0" indent="0">
              <a:buNone/>
            </a:pPr>
            <a:r>
              <a:rPr lang="en-GB" sz="1800" b="1" dirty="0"/>
              <a:t>Progression step 3: </a:t>
            </a:r>
          </a:p>
          <a:p>
            <a:r>
              <a:rPr lang="en-GB" sz="1800" dirty="0"/>
              <a:t> “I can identify the wider positive and negative influences of technology</a:t>
            </a:r>
          </a:p>
          <a:p>
            <a:r>
              <a:rPr lang="en-GB" sz="1800" dirty="0"/>
              <a:t>I can identify marketing elements designed to draw my attention.</a:t>
            </a:r>
            <a:endParaRPr lang="en-GB" sz="1300" dirty="0"/>
          </a:p>
        </p:txBody>
      </p:sp>
    </p:spTree>
    <p:extLst>
      <p:ext uri="{BB962C8B-B14F-4D97-AF65-F5344CB8AC3E}">
        <p14:creationId xmlns:p14="http://schemas.microsoft.com/office/powerpoint/2010/main" val="70463140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1241D-021F-67BE-DBC7-9820443DA4E7}"/>
              </a:ext>
            </a:extLst>
          </p:cNvPr>
          <p:cNvSpPr>
            <a:spLocks noGrp="1"/>
          </p:cNvSpPr>
          <p:nvPr>
            <p:ph type="title"/>
          </p:nvPr>
        </p:nvSpPr>
        <p:spPr>
          <a:xfrm>
            <a:off x="5868557" y="1138036"/>
            <a:ext cx="5444382" cy="1402470"/>
          </a:xfrm>
        </p:spPr>
        <p:txBody>
          <a:bodyPr anchor="t">
            <a:normAutofit/>
          </a:bodyPr>
          <a:lstStyle/>
          <a:p>
            <a:pPr algn="ctr"/>
            <a:r>
              <a:rPr lang="en-GB" sz="3200" dirty="0"/>
              <a:t>Wales National Curriculum: Health and Wellbeing </a:t>
            </a:r>
          </a:p>
        </p:txBody>
      </p:sp>
      <p:pic>
        <p:nvPicPr>
          <p:cNvPr id="5" name="Picture 4" descr="A person holding a globe">
            <a:extLst>
              <a:ext uri="{FF2B5EF4-FFF2-40B4-BE49-F238E27FC236}">
                <a16:creationId xmlns:a16="http://schemas.microsoft.com/office/drawing/2014/main" id="{039A1EB3-1998-BD7A-5413-2933A93E7C73}"/>
              </a:ext>
            </a:extLst>
          </p:cNvPr>
          <p:cNvPicPr>
            <a:picLocks noChangeAspect="1"/>
          </p:cNvPicPr>
          <p:nvPr/>
        </p:nvPicPr>
        <p:blipFill rotWithShape="1">
          <a:blip r:embed="rId2"/>
          <a:srcRect l="27820" r="27488"/>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9F6C782-1B4D-9658-0867-1BD8485EC934}"/>
              </a:ext>
            </a:extLst>
          </p:cNvPr>
          <p:cNvSpPr>
            <a:spLocks noGrp="1"/>
          </p:cNvSpPr>
          <p:nvPr>
            <p:ph idx="1"/>
          </p:nvPr>
        </p:nvSpPr>
        <p:spPr>
          <a:xfrm>
            <a:off x="5254388" y="2551176"/>
            <a:ext cx="7063118" cy="4306824"/>
          </a:xfrm>
        </p:spPr>
        <p:txBody>
          <a:bodyPr>
            <a:normAutofit/>
          </a:bodyPr>
          <a:lstStyle/>
          <a:p>
            <a:pPr>
              <a:lnSpc>
                <a:spcPct val="150000"/>
              </a:lnSpc>
            </a:pPr>
            <a:r>
              <a:rPr lang="en-GB" sz="1900" dirty="0"/>
              <a:t>Developing physical health and well-being has lifelong benefits. </a:t>
            </a:r>
          </a:p>
          <a:p>
            <a:pPr>
              <a:lnSpc>
                <a:spcPct val="150000"/>
              </a:lnSpc>
            </a:pPr>
            <a:r>
              <a:rPr lang="en-GB" sz="1900" dirty="0"/>
              <a:t>How we process and respond to our experiences affects our mental health and emotional well-being.</a:t>
            </a:r>
          </a:p>
          <a:p>
            <a:pPr>
              <a:lnSpc>
                <a:spcPct val="150000"/>
              </a:lnSpc>
            </a:pPr>
            <a:r>
              <a:rPr lang="en-GB" sz="1900" dirty="0"/>
              <a:t>Our decision-making impacts on the quality of our lives and the lives of others.</a:t>
            </a:r>
          </a:p>
          <a:p>
            <a:pPr>
              <a:lnSpc>
                <a:spcPct val="150000"/>
              </a:lnSpc>
            </a:pPr>
            <a:r>
              <a:rPr lang="en-GB" sz="1900" dirty="0"/>
              <a:t>How we engage with social influences shapes who we are and affects our health and well-being.</a:t>
            </a:r>
          </a:p>
          <a:p>
            <a:pPr>
              <a:lnSpc>
                <a:spcPct val="150000"/>
              </a:lnSpc>
            </a:pPr>
            <a:r>
              <a:rPr lang="en-GB" sz="1900" dirty="0"/>
              <a:t>Healthy relationships are fundamental to our well-being.</a:t>
            </a:r>
          </a:p>
        </p:txBody>
      </p:sp>
    </p:spTree>
    <p:extLst>
      <p:ext uri="{BB962C8B-B14F-4D97-AF65-F5344CB8AC3E}">
        <p14:creationId xmlns:p14="http://schemas.microsoft.com/office/powerpoint/2010/main" val="233398475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BF8AE33-E891-3711-DAB3-0003EE5A3F39}"/>
              </a:ext>
            </a:extLst>
          </p:cNvPr>
          <p:cNvPicPr>
            <a:picLocks noChangeAspect="1"/>
          </p:cNvPicPr>
          <p:nvPr/>
        </p:nvPicPr>
        <p:blipFill>
          <a:blip r:embed="rId3"/>
          <a:stretch>
            <a:fillRect/>
          </a:stretch>
        </p:blipFill>
        <p:spPr>
          <a:xfrm>
            <a:off x="131858" y="0"/>
            <a:ext cx="7933970" cy="6858000"/>
          </a:xfrm>
          <a:prstGeom prst="rect">
            <a:avLst/>
          </a:prstGeom>
        </p:spPr>
      </p:pic>
      <p:pic>
        <p:nvPicPr>
          <p:cNvPr id="7" name="Picture 6">
            <a:extLst>
              <a:ext uri="{FF2B5EF4-FFF2-40B4-BE49-F238E27FC236}">
                <a16:creationId xmlns:a16="http://schemas.microsoft.com/office/drawing/2014/main" id="{DCDCF8DA-9AE1-2CFA-1885-474230263C18}"/>
              </a:ext>
            </a:extLst>
          </p:cNvPr>
          <p:cNvPicPr>
            <a:picLocks noChangeAspect="1"/>
          </p:cNvPicPr>
          <p:nvPr/>
        </p:nvPicPr>
        <p:blipFill>
          <a:blip r:embed="rId4"/>
          <a:stretch>
            <a:fillRect/>
          </a:stretch>
        </p:blipFill>
        <p:spPr>
          <a:xfrm>
            <a:off x="8065828" y="682388"/>
            <a:ext cx="4126172" cy="6014540"/>
          </a:xfrm>
          <a:prstGeom prst="rect">
            <a:avLst/>
          </a:prstGeom>
        </p:spPr>
      </p:pic>
    </p:spTree>
    <p:extLst>
      <p:ext uri="{BB962C8B-B14F-4D97-AF65-F5344CB8AC3E}">
        <p14:creationId xmlns:p14="http://schemas.microsoft.com/office/powerpoint/2010/main" val="269799018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95E9C2-D22F-4E92-E7AA-19E721000C9D}"/>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Safeguarding Children in Schools</a:t>
            </a:r>
          </a:p>
        </p:txBody>
      </p:sp>
      <p:graphicFrame>
        <p:nvGraphicFramePr>
          <p:cNvPr id="5" name="Content Placeholder 2">
            <a:extLst>
              <a:ext uri="{FF2B5EF4-FFF2-40B4-BE49-F238E27FC236}">
                <a16:creationId xmlns:a16="http://schemas.microsoft.com/office/drawing/2014/main" id="{8107A54B-F14A-ECBA-4DCD-933C5CA28251}"/>
              </a:ext>
            </a:extLst>
          </p:cNvPr>
          <p:cNvGraphicFramePr>
            <a:graphicFrameLocks noGrp="1"/>
          </p:cNvGraphicFramePr>
          <p:nvPr>
            <p:ph idx="1"/>
            <p:extLst>
              <p:ext uri="{D42A27DB-BD31-4B8C-83A1-F6EECF244321}">
                <p14:modId xmlns:p14="http://schemas.microsoft.com/office/powerpoint/2010/main" val="317000311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8495274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B47FC9C-2ED3-4100-A4EF-E8CDFEE10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64CCF422-F3E3-81A2-33DC-F82CED6061E4}"/>
              </a:ext>
            </a:extLst>
          </p:cNvPr>
          <p:cNvPicPr>
            <a:picLocks noChangeAspect="1"/>
          </p:cNvPicPr>
          <p:nvPr/>
        </p:nvPicPr>
        <p:blipFill>
          <a:blip r:embed="rId2"/>
          <a:stretch>
            <a:fillRect/>
          </a:stretch>
        </p:blipFill>
        <p:spPr>
          <a:xfrm>
            <a:off x="642938" y="803275"/>
            <a:ext cx="3590925" cy="4132263"/>
          </a:xfrm>
          <a:prstGeom prst="rect">
            <a:avLst/>
          </a:prstGeom>
        </p:spPr>
      </p:pic>
      <p:pic>
        <p:nvPicPr>
          <p:cNvPr id="7" name="Picture 6">
            <a:extLst>
              <a:ext uri="{FF2B5EF4-FFF2-40B4-BE49-F238E27FC236}">
                <a16:creationId xmlns:a16="http://schemas.microsoft.com/office/drawing/2014/main" id="{CD040713-7A8F-2A56-590F-3AF56656AE22}"/>
              </a:ext>
            </a:extLst>
          </p:cNvPr>
          <p:cNvPicPr>
            <a:picLocks noChangeAspect="1"/>
          </p:cNvPicPr>
          <p:nvPr/>
        </p:nvPicPr>
        <p:blipFill>
          <a:blip r:embed="rId3"/>
          <a:stretch>
            <a:fillRect/>
          </a:stretch>
        </p:blipFill>
        <p:spPr>
          <a:xfrm>
            <a:off x="4308475" y="803275"/>
            <a:ext cx="3732213" cy="4132263"/>
          </a:xfrm>
          <a:prstGeom prst="rect">
            <a:avLst/>
          </a:prstGeom>
        </p:spPr>
      </p:pic>
      <p:pic>
        <p:nvPicPr>
          <p:cNvPr id="9" name="Picture 8">
            <a:extLst>
              <a:ext uri="{FF2B5EF4-FFF2-40B4-BE49-F238E27FC236}">
                <a16:creationId xmlns:a16="http://schemas.microsoft.com/office/drawing/2014/main" id="{ABC1E204-7D25-745B-4200-C53F0E7173B6}"/>
              </a:ext>
            </a:extLst>
          </p:cNvPr>
          <p:cNvPicPr>
            <a:picLocks noChangeAspect="1"/>
          </p:cNvPicPr>
          <p:nvPr/>
        </p:nvPicPr>
        <p:blipFill>
          <a:blip r:embed="rId4"/>
          <a:stretch>
            <a:fillRect/>
          </a:stretch>
        </p:blipFill>
        <p:spPr>
          <a:xfrm>
            <a:off x="8115300" y="803275"/>
            <a:ext cx="3432175" cy="4132263"/>
          </a:xfrm>
          <a:prstGeom prst="rect">
            <a:avLst/>
          </a:prstGeom>
        </p:spPr>
      </p:pic>
      <p:sp>
        <p:nvSpPr>
          <p:cNvPr id="2" name="Title 1">
            <a:extLst>
              <a:ext uri="{FF2B5EF4-FFF2-40B4-BE49-F238E27FC236}">
                <a16:creationId xmlns:a16="http://schemas.microsoft.com/office/drawing/2014/main" id="{FFE69589-22B3-DDBC-A59F-DFA57B72C215}"/>
              </a:ext>
            </a:extLst>
          </p:cNvPr>
          <p:cNvSpPr>
            <a:spLocks noGrp="1"/>
          </p:cNvSpPr>
          <p:nvPr>
            <p:ph type="title"/>
          </p:nvPr>
        </p:nvSpPr>
        <p:spPr>
          <a:xfrm>
            <a:off x="838200" y="5358141"/>
            <a:ext cx="10515600" cy="942664"/>
          </a:xfrm>
        </p:spPr>
        <p:txBody>
          <a:bodyPr vert="horz" lIns="91440" tIns="45720" rIns="91440" bIns="45720" rtlCol="0" anchor="ctr">
            <a:normAutofit/>
          </a:bodyPr>
          <a:lstStyle/>
          <a:p>
            <a:pPr algn="ctr"/>
            <a:r>
              <a:rPr lang="en-US" sz="5200" kern="1200">
                <a:solidFill>
                  <a:schemeClr val="tx1"/>
                </a:solidFill>
                <a:latin typeface="+mj-lt"/>
                <a:ea typeface="+mj-ea"/>
                <a:cs typeface="+mj-cs"/>
              </a:rPr>
              <a:t>Examples of school's policies </a:t>
            </a:r>
          </a:p>
        </p:txBody>
      </p:sp>
    </p:spTree>
    <p:extLst>
      <p:ext uri="{BB962C8B-B14F-4D97-AF65-F5344CB8AC3E}">
        <p14:creationId xmlns:p14="http://schemas.microsoft.com/office/powerpoint/2010/main" val="112800045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screenshot of a website&#10;&#10;Description automatically generated">
            <a:extLst>
              <a:ext uri="{FF2B5EF4-FFF2-40B4-BE49-F238E27FC236}">
                <a16:creationId xmlns:a16="http://schemas.microsoft.com/office/drawing/2014/main" id="{0FF7F4E0-7F92-457A-B3D1-FF6F672A70AC}"/>
              </a:ext>
            </a:extLst>
          </p:cNvPr>
          <p:cNvPicPr>
            <a:picLocks noGrp="1" noChangeAspect="1"/>
          </p:cNvPicPr>
          <p:nvPr>
            <p:ph idx="1"/>
          </p:nvPr>
        </p:nvPicPr>
        <p:blipFill>
          <a:blip r:embed="rId3"/>
          <a:stretch>
            <a:fillRect/>
          </a:stretch>
        </p:blipFill>
        <p:spPr>
          <a:xfrm>
            <a:off x="1691994" y="643466"/>
            <a:ext cx="8808012" cy="5571067"/>
          </a:xfrm>
          <a:prstGeom prst="rect">
            <a:avLst/>
          </a:prstGeom>
        </p:spPr>
      </p:pic>
    </p:spTree>
    <p:extLst>
      <p:ext uri="{BB962C8B-B14F-4D97-AF65-F5344CB8AC3E}">
        <p14:creationId xmlns:p14="http://schemas.microsoft.com/office/powerpoint/2010/main" val="184946711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26" name="Straight Connector 13">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15">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16">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19" name="Group 18">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36" name="Oval 19">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0" name="Straight Connector 29">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5" name="Rectangle 34">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8" name="Straight Connector 37">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120FB04A-4378-BC44-A45B-4FEC4481777F}"/>
              </a:ext>
            </a:extLst>
          </p:cNvPr>
          <p:cNvSpPr>
            <a:spLocks noGrp="1"/>
          </p:cNvSpPr>
          <p:nvPr>
            <p:ph type="title"/>
          </p:nvPr>
        </p:nvSpPr>
        <p:spPr>
          <a:xfrm>
            <a:off x="630936" y="495992"/>
            <a:ext cx="4195140" cy="5638831"/>
          </a:xfrm>
          <a:noFill/>
        </p:spPr>
        <p:txBody>
          <a:bodyPr anchor="ctr">
            <a:normAutofit/>
          </a:bodyPr>
          <a:lstStyle/>
          <a:p>
            <a:r>
              <a:rPr lang="en-GB" sz="4800"/>
              <a:t>Children reporting Ill-mental health </a:t>
            </a:r>
          </a:p>
        </p:txBody>
      </p:sp>
      <p:graphicFrame>
        <p:nvGraphicFramePr>
          <p:cNvPr id="5" name="Content Placeholder 2">
            <a:extLst>
              <a:ext uri="{FF2B5EF4-FFF2-40B4-BE49-F238E27FC236}">
                <a16:creationId xmlns:a16="http://schemas.microsoft.com/office/drawing/2014/main" id="{D54FBD4D-023C-6081-33EF-BF648E96640D}"/>
              </a:ext>
            </a:extLst>
          </p:cNvPr>
          <p:cNvGraphicFramePr>
            <a:graphicFrameLocks noGrp="1"/>
          </p:cNvGraphicFramePr>
          <p:nvPr>
            <p:ph idx="1"/>
            <p:extLst>
              <p:ext uri="{D42A27DB-BD31-4B8C-83A1-F6EECF244321}">
                <p14:modId xmlns:p14="http://schemas.microsoft.com/office/powerpoint/2010/main" val="1452244444"/>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0436897"/>
      </p:ext>
    </p:extLst>
  </p:cSld>
  <p:clrMapOvr>
    <a:overrideClrMapping bg1="dk1" tx1="lt1" bg2="dk2" tx2="lt2" accent1="accent1" accent2="accent2" accent3="accent3" accent4="accent4" accent5="accent5" accent6="accent6" hlink="hlink" folHlink="folHlink"/>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A1E79A-B143-BC53-81DD-0E68C3111F7A}"/>
              </a:ext>
            </a:extLst>
          </p:cNvPr>
          <p:cNvSpPr>
            <a:spLocks noGrp="1"/>
          </p:cNvSpPr>
          <p:nvPr>
            <p:ph type="title"/>
          </p:nvPr>
        </p:nvSpPr>
        <p:spPr>
          <a:xfrm>
            <a:off x="838201" y="300580"/>
            <a:ext cx="9829800" cy="1089529"/>
          </a:xfrm>
        </p:spPr>
        <p:txBody>
          <a:bodyPr>
            <a:normAutofit/>
          </a:bodyPr>
          <a:lstStyle/>
          <a:p>
            <a:r>
              <a:rPr lang="en-GB" sz="3600">
                <a:solidFill>
                  <a:srgbClr val="FFFFFF"/>
                </a:solidFill>
              </a:rPr>
              <a:t>Building Resilience</a:t>
            </a:r>
            <a:br>
              <a:rPr lang="en-GB" sz="3600">
                <a:solidFill>
                  <a:srgbClr val="FFFFFF"/>
                </a:solidFill>
              </a:rPr>
            </a:br>
            <a:endParaRPr lang="en-GB" sz="3600">
              <a:solidFill>
                <a:srgbClr val="FFFFFF"/>
              </a:solidFill>
            </a:endParaRPr>
          </a:p>
        </p:txBody>
      </p:sp>
      <p:sp>
        <p:nvSpPr>
          <p:cNvPr id="11"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4E19B0A8-5534-4A6F-C960-EB209E63EA81}"/>
              </a:ext>
            </a:extLst>
          </p:cNvPr>
          <p:cNvGraphicFramePr>
            <a:graphicFrameLocks noGrp="1"/>
          </p:cNvGraphicFramePr>
          <p:nvPr>
            <p:ph idx="1"/>
            <p:extLst>
              <p:ext uri="{D42A27DB-BD31-4B8C-83A1-F6EECF244321}">
                <p14:modId xmlns:p14="http://schemas.microsoft.com/office/powerpoint/2010/main" val="2959440713"/>
              </p:ext>
            </p:extLst>
          </p:nvPr>
        </p:nvGraphicFramePr>
        <p:xfrm>
          <a:off x="838200" y="2211233"/>
          <a:ext cx="10515600" cy="39657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9421711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D1AD465-71B5-5DC8-667A-5FCB0DFEE6BD}"/>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Role of Parents</a:t>
            </a:r>
            <a:br>
              <a:rPr lang="en-GB" sz="4000">
                <a:solidFill>
                  <a:srgbClr val="FFFFFF"/>
                </a:solidFill>
              </a:rPr>
            </a:b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C61A670D-6E7C-1058-6884-90489F6E6B2C}"/>
              </a:ext>
            </a:extLst>
          </p:cNvPr>
          <p:cNvGraphicFramePr>
            <a:graphicFrameLocks noGrp="1"/>
          </p:cNvGraphicFramePr>
          <p:nvPr>
            <p:ph idx="1"/>
            <p:extLst>
              <p:ext uri="{D42A27DB-BD31-4B8C-83A1-F6EECF244321}">
                <p14:modId xmlns:p14="http://schemas.microsoft.com/office/powerpoint/2010/main" val="464070181"/>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9442348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41CFA8F-B6D3-C1A9-2AB8-3B69ECAF0CB8}"/>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Conclusion</a:t>
            </a:r>
            <a:br>
              <a:rPr lang="en-GB" sz="4000">
                <a:solidFill>
                  <a:srgbClr val="FFFFFF"/>
                </a:solidFill>
              </a:rPr>
            </a:b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73737CB3-CBEA-A8F9-204D-EEE67D0BDCE7}"/>
              </a:ext>
            </a:extLst>
          </p:cNvPr>
          <p:cNvGraphicFramePr>
            <a:graphicFrameLocks noGrp="1"/>
          </p:cNvGraphicFramePr>
          <p:nvPr>
            <p:ph idx="1"/>
            <p:extLst>
              <p:ext uri="{D42A27DB-BD31-4B8C-83A1-F6EECF244321}">
                <p14:modId xmlns:p14="http://schemas.microsoft.com/office/powerpoint/2010/main" val="3690007896"/>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8970581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EF0FCA-E440-56B8-302E-14521CDB38D4}"/>
              </a:ext>
            </a:extLst>
          </p:cNvPr>
          <p:cNvSpPr>
            <a:spLocks noGrp="1"/>
          </p:cNvSpPr>
          <p:nvPr>
            <p:ph type="title"/>
          </p:nvPr>
        </p:nvSpPr>
        <p:spPr>
          <a:xfrm>
            <a:off x="838200" y="365125"/>
            <a:ext cx="10515600" cy="1325563"/>
          </a:xfrm>
        </p:spPr>
        <p:txBody>
          <a:bodyPr>
            <a:normAutofit/>
          </a:bodyPr>
          <a:lstStyle/>
          <a:p>
            <a:r>
              <a:rPr lang="en-GB" sz="5400" dirty="0"/>
              <a:t>Reference List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702D587-6E8D-2856-4A7C-AB11ADC2804A}"/>
              </a:ext>
            </a:extLst>
          </p:cNvPr>
          <p:cNvSpPr>
            <a:spLocks noGrp="1"/>
          </p:cNvSpPr>
          <p:nvPr>
            <p:ph idx="1"/>
          </p:nvPr>
        </p:nvSpPr>
        <p:spPr>
          <a:xfrm>
            <a:off x="95534" y="1929384"/>
            <a:ext cx="11258266" cy="4957822"/>
          </a:xfrm>
        </p:spPr>
        <p:txBody>
          <a:bodyPr>
            <a:normAutofit lnSpcReduction="10000"/>
          </a:bodyPr>
          <a:lstStyle/>
          <a:p>
            <a:pPr marL="0" indent="0">
              <a:buNone/>
            </a:pPr>
            <a:r>
              <a:rPr lang="en-GB" sz="1200" dirty="0"/>
              <a:t>Child-net (2016) Cyberbullying: Understand, prevent and respond: guidance for school. [Online] Available at: https://www.childnet.com/wp-content/uploads/2020/07/Cyberbullying-guidance2.pdf.  Accessed 6th October 2023</a:t>
            </a:r>
          </a:p>
          <a:p>
            <a:pPr marL="0" indent="0">
              <a:buNone/>
            </a:pPr>
            <a:r>
              <a:rPr lang="en-GB" sz="1200" dirty="0"/>
              <a:t>Coe, P. (2022) ‘The Draft Online Safety Bill and the regulation of hate speech: have we opened Pandora’s box?’, The journal of media law, 14(1), pp. 50–75. Available at: https://doi.org/10.1080/17577632.2022.2083870.</a:t>
            </a:r>
          </a:p>
          <a:p>
            <a:pPr marL="0" indent="0">
              <a:buNone/>
            </a:pPr>
            <a:r>
              <a:rPr lang="en-GB" sz="1200" dirty="0"/>
              <a:t>Gohal, G., </a:t>
            </a:r>
            <a:r>
              <a:rPr lang="en-GB" sz="1200" dirty="0" err="1"/>
              <a:t>Alqassim</a:t>
            </a:r>
            <a:r>
              <a:rPr lang="en-GB" sz="1200" dirty="0"/>
              <a:t>, A., </a:t>
            </a:r>
            <a:r>
              <a:rPr lang="en-GB" sz="1200" dirty="0" err="1"/>
              <a:t>Eltyeb</a:t>
            </a:r>
            <a:r>
              <a:rPr lang="en-GB" sz="1200" dirty="0"/>
              <a:t>, E., </a:t>
            </a:r>
            <a:r>
              <a:rPr lang="en-GB" sz="1200" dirty="0" err="1"/>
              <a:t>Rayyani</a:t>
            </a:r>
            <a:r>
              <a:rPr lang="en-GB" sz="1200" dirty="0"/>
              <a:t>, A., </a:t>
            </a:r>
            <a:r>
              <a:rPr lang="en-GB" sz="1200" dirty="0" err="1"/>
              <a:t>Hakami</a:t>
            </a:r>
            <a:r>
              <a:rPr lang="en-GB" sz="1200" dirty="0"/>
              <a:t>, B., Al </a:t>
            </a:r>
            <a:r>
              <a:rPr lang="en-GB" sz="1200" dirty="0" err="1"/>
              <a:t>Faqih,A</a:t>
            </a:r>
            <a:r>
              <a:rPr lang="en-GB" sz="1200" dirty="0"/>
              <a:t>.,  </a:t>
            </a:r>
            <a:r>
              <a:rPr lang="en-GB" sz="1200" dirty="0" err="1"/>
              <a:t>Hakami</a:t>
            </a:r>
            <a:r>
              <a:rPr lang="en-GB" sz="1200" dirty="0"/>
              <a:t>, A., Qadri, A. and Mohamed Mahfouz (2023). ‘Prevalence and related risks of cyberbullying and its effects on adolescent’, BMC Psychiatry. 23 (39): pp.1-10.</a:t>
            </a:r>
          </a:p>
          <a:p>
            <a:pPr marL="0" indent="0">
              <a:buNone/>
            </a:pPr>
            <a:r>
              <a:rPr lang="en-GB" sz="1200" dirty="0"/>
              <a:t>House of Commons Library (2022) Suicide statistics. [Online] Available at: https://commonslibrary.parliament.uk/research-briefings/cbp-7749/ (Accessed 17th August 2023)</a:t>
            </a:r>
          </a:p>
          <a:p>
            <a:pPr marL="0" indent="0">
              <a:buNone/>
            </a:pPr>
            <a:r>
              <a:rPr lang="en-GB" sz="1200" dirty="0"/>
              <a:t>Milosevic, T. (2018</a:t>
            </a:r>
            <a:r>
              <a:rPr lang="en-GB" sz="1200" i="1" dirty="0"/>
              <a:t>) Protecting Children Online? : Cyberbullying Policies of Social Media Companies</a:t>
            </a:r>
            <a:r>
              <a:rPr lang="en-GB" sz="1200" dirty="0"/>
              <a:t>. Cambridge, MA: The MIT Press.</a:t>
            </a:r>
          </a:p>
          <a:p>
            <a:pPr marL="0" indent="0">
              <a:buNone/>
            </a:pPr>
            <a:r>
              <a:rPr lang="en-GB" sz="1200" dirty="0"/>
              <a:t>Mind (2020) Mental health facts and statistics. [Online] Available at:  https://www.mind.org.uk/information-support/types-of-mental-health-problems/statistics-and-facts-about-mental-health/how-common-are-mental-health-problems/#:~:text=1%20in%205%20people%20have,in%2015%20people%20attempt%20suicide. (Accessed 17th August 2023)</a:t>
            </a:r>
          </a:p>
          <a:p>
            <a:pPr marL="0" indent="0">
              <a:buNone/>
            </a:pPr>
            <a:r>
              <a:rPr lang="en-GB" sz="1200" dirty="0"/>
              <a:t>National Institute fir Health and Care Research (2021) Why don’t teenagers seek help for anxiety and depression? [Online] Available at: https://evidence.nihr.ac.uk/alert/why-dont-teenagers-seek-help-anxiety-depression/#:~:text=Shame%2C%20stigma%2C%20and%20a%20lack,identified%20many%20of%20these%20barriers. Accessed: 9th November 2023</a:t>
            </a:r>
          </a:p>
          <a:p>
            <a:pPr marL="0" indent="0">
              <a:buNone/>
            </a:pPr>
            <a:r>
              <a:rPr lang="en-GB" sz="1200" dirty="0"/>
              <a:t>NSCPP (2023) Bullying and </a:t>
            </a:r>
            <a:r>
              <a:rPr lang="en-GB" sz="1200" dirty="0" err="1"/>
              <a:t>Cyberbulling</a:t>
            </a:r>
            <a:r>
              <a:rPr lang="en-GB" sz="1200" dirty="0"/>
              <a:t>. [Online] Available at: https://www.nspcc.org.uk/what-is-child-abuse/types-of-abuse/bullying-and-cyberbullying/. Accessed: 6th October 2023</a:t>
            </a:r>
          </a:p>
          <a:p>
            <a:pPr marL="0" indent="0">
              <a:buNone/>
            </a:pPr>
            <a:r>
              <a:rPr lang="en-GB" sz="1200" dirty="0"/>
              <a:t>Office of National Statistics (2021) </a:t>
            </a:r>
            <a:r>
              <a:rPr lang="en-GB" sz="1200" i="1" dirty="0"/>
              <a:t>Suicides in England and Wales: 2021 registrations</a:t>
            </a:r>
            <a:r>
              <a:rPr lang="en-GB" sz="1200" dirty="0"/>
              <a:t>. [Online] Available at: https://www.ons.gov.uk/peoplepopulationandcommunity/birthsdeathsandmarriages/deaths/bulletins/suicidesintheunitedkingdom/2021registrations#:~:text=Suicides%20by%20country%20and%20region,-For%20suicides%20registered&amp;text=In%20Wales%2C%20there%20were%2012.7,resulted%20in%20more%20statistical%20uncertainty. (Accessed 17</a:t>
            </a:r>
            <a:r>
              <a:rPr lang="en-GB" sz="1200" baseline="30000" dirty="0"/>
              <a:t>th</a:t>
            </a:r>
            <a:r>
              <a:rPr lang="en-GB" sz="1200" dirty="0"/>
              <a:t> August 2023)  </a:t>
            </a:r>
          </a:p>
          <a:p>
            <a:pPr marL="0" indent="0">
              <a:buNone/>
            </a:pPr>
            <a:r>
              <a:rPr lang="en-GB" sz="1200" dirty="0"/>
              <a:t>Office of National Statistics (2020) Online bullying in England and Wales: year ending March 2020. [Online] Available at: https://www.ons.gov.uk/peoplepopulationandcommunity/crimeandjustice/bulletins/onlinebullyinginenglandandwales/yearendingmarch2020. Accessed: 6th October 2023).  </a:t>
            </a:r>
          </a:p>
          <a:p>
            <a:pPr marL="0" indent="0">
              <a:buNone/>
            </a:pPr>
            <a:r>
              <a:rPr lang="en-GB" sz="1200" dirty="0"/>
              <a:t>WOLKE, D. and LEREYA, S.T. (2015) ‘Long-term effects of bullying’. Archives of Disease in Childhood, 100(9), pp. 879.</a:t>
            </a:r>
          </a:p>
          <a:p>
            <a:pPr marL="0" indent="0">
              <a:buNone/>
            </a:pPr>
            <a:r>
              <a:rPr lang="en-GB" sz="1200" dirty="0"/>
              <a:t>World Health Organization (2022) World Mental Health Report: Transforming mental health for all. Geneva: World Health Organization. </a:t>
            </a:r>
          </a:p>
          <a:p>
            <a:pPr marL="0" indent="0">
              <a:buNone/>
            </a:pPr>
            <a:r>
              <a:rPr lang="en-GB" sz="1000" dirty="0"/>
              <a:t>. </a:t>
            </a:r>
          </a:p>
          <a:p>
            <a:pPr marL="0" indent="0">
              <a:buNone/>
            </a:pPr>
            <a:endParaRPr lang="en-GB" sz="1000" dirty="0"/>
          </a:p>
        </p:txBody>
      </p:sp>
    </p:spTree>
    <p:extLst>
      <p:ext uri="{BB962C8B-B14F-4D97-AF65-F5344CB8AC3E}">
        <p14:creationId xmlns:p14="http://schemas.microsoft.com/office/powerpoint/2010/main" val="31221250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TotalTime>
  <Words>2838</Words>
  <Application>Microsoft Office PowerPoint</Application>
  <PresentationFormat>Widescreen</PresentationFormat>
  <Paragraphs>267</Paragraphs>
  <Slides>50</Slides>
  <Notes>23</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50</vt:i4>
      </vt:variant>
    </vt:vector>
  </HeadingPairs>
  <TitlesOfParts>
    <vt:vector size="55" baseType="lpstr">
      <vt:lpstr>Arial</vt:lpstr>
      <vt:lpstr>Calibri</vt:lpstr>
      <vt:lpstr>Calibri Light</vt:lpstr>
      <vt:lpstr>Times New Roman</vt:lpstr>
      <vt:lpstr>Office Theme</vt:lpstr>
      <vt:lpstr>Cyberbullying </vt:lpstr>
      <vt:lpstr>Contents Page</vt:lpstr>
      <vt:lpstr>Food for thought </vt:lpstr>
      <vt:lpstr>What is bullying? </vt:lpstr>
      <vt:lpstr>Bullying Participation </vt:lpstr>
      <vt:lpstr>Why do people bully? </vt:lpstr>
      <vt:lpstr>Forms of Bullying</vt:lpstr>
      <vt:lpstr>Forms of bullying   (NSPCC, 2023)</vt:lpstr>
      <vt:lpstr>How do Bullies Operate</vt:lpstr>
      <vt:lpstr>Who are most likely to be bullies and why? </vt:lpstr>
      <vt:lpstr>Cyberbullying </vt:lpstr>
      <vt:lpstr>How does cyber bullying differ from in-person  bullying? </vt:lpstr>
      <vt:lpstr>Cyberbullying characteristics </vt:lpstr>
      <vt:lpstr>Cyber Bullying Characteristics </vt:lpstr>
      <vt:lpstr>Can you provide examples of each of the following characteristics  </vt:lpstr>
      <vt:lpstr>Social Media Formats</vt:lpstr>
      <vt:lpstr>Cyberbullying prevalence </vt:lpstr>
      <vt:lpstr>PowerPoint Presentation</vt:lpstr>
      <vt:lpstr>PowerPoint Presentation</vt:lpstr>
      <vt:lpstr>PowerPoint Presentation</vt:lpstr>
      <vt:lpstr>PowerPoint Presentation</vt:lpstr>
      <vt:lpstr>Consequences of bullying of Bullying </vt:lpstr>
      <vt:lpstr>Mental Health Prevalence </vt:lpstr>
      <vt:lpstr>Mental Health Consequences </vt:lpstr>
      <vt:lpstr>Physical Health Impact </vt:lpstr>
      <vt:lpstr>Psychological Effects </vt:lpstr>
      <vt:lpstr>PowerPoint Presentation</vt:lpstr>
      <vt:lpstr>PowerPoint Presentation</vt:lpstr>
      <vt:lpstr>PowerPoint Presentation</vt:lpstr>
      <vt:lpstr>PowerPoint Presentation</vt:lpstr>
      <vt:lpstr>PowerPoint Presentation</vt:lpstr>
      <vt:lpstr> Legal and Ethical Implications  </vt:lpstr>
      <vt:lpstr>Molly Russell died suffering from ‘negative effects of online content’, says coroner</vt:lpstr>
      <vt:lpstr>Molly Russell: Did her death change social media? - BBC News</vt:lpstr>
      <vt:lpstr>The Online Safety Bill </vt:lpstr>
      <vt:lpstr>Online Safety Bill:  How it protects children and adults </vt:lpstr>
      <vt:lpstr>Online Safety Bill: Illegal content </vt:lpstr>
      <vt:lpstr>Online Safety Bill criticisms </vt:lpstr>
      <vt:lpstr>World Health Organization:  Mental health action plan </vt:lpstr>
      <vt:lpstr>Education  </vt:lpstr>
      <vt:lpstr>Wales National Curriculum: Health and Wellbeing </vt:lpstr>
      <vt:lpstr>PowerPoint Presentation</vt:lpstr>
      <vt:lpstr>Safeguarding Children in Schools</vt:lpstr>
      <vt:lpstr>Examples of school's policies </vt:lpstr>
      <vt:lpstr>PowerPoint Presentation</vt:lpstr>
      <vt:lpstr>Children reporting Ill-mental health </vt:lpstr>
      <vt:lpstr>Building Resilience </vt:lpstr>
      <vt:lpstr>Role of Parents </vt:lpstr>
      <vt:lpstr>Conclusion </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Cyberbullying</dc:title>
  <dc:creator>Jonathan Wyatt</dc:creator>
  <cp:lastModifiedBy>Janet Howells-Johnson</cp:lastModifiedBy>
  <cp:revision>13</cp:revision>
  <dcterms:created xsi:type="dcterms:W3CDTF">2023-08-17T07:59:05Z</dcterms:created>
  <dcterms:modified xsi:type="dcterms:W3CDTF">2026-03-05T08:58:41Z</dcterms:modified>
</cp:coreProperties>
</file>