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6120BCF-9578-4AEC-8200-20A674053BD1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C15C839A-9BAB-45D0-8DA7-0D2140A4DDA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mazon (AMZ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909" y="3809948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891480"/>
            <a:ext cx="7772400" cy="1470025"/>
          </a:xfrm>
        </p:spPr>
        <p:txBody>
          <a:bodyPr/>
          <a:lstStyle/>
          <a:p>
            <a:r>
              <a:rPr lang="en-US" dirty="0" smtClean="0"/>
              <a:t>KNOWLEDGE INVENTORY - Amazon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96533" y="1124744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It is our goal to be the Earths biggest customer-centric company, where customers can find and discover anything they might want to buy online.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724128" y="1170911"/>
            <a:ext cx="2808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Amazon started with selling books in 1995 and are now one of the largest</a:t>
            </a:r>
          </a:p>
          <a:p>
            <a:r>
              <a:rPr lang="en-US" dirty="0"/>
              <a:t>o</a:t>
            </a:r>
            <a:r>
              <a:rPr lang="en-US" dirty="0" smtClean="0"/>
              <a:t>nline companies where customers can find and discover anything they might</a:t>
            </a:r>
          </a:p>
          <a:p>
            <a:r>
              <a:rPr lang="en-US" dirty="0" smtClean="0"/>
              <a:t>want to buy online. </a:t>
            </a:r>
          </a:p>
        </p:txBody>
      </p:sp>
      <p:pic>
        <p:nvPicPr>
          <p:cNvPr id="1030" name="Picture 6" descr="The Nonaka – Takeuchi Model knowledge management model | Download  Scientific Diagra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37940"/>
            <a:ext cx="291514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209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20</TotalTime>
  <Words>60</Words>
  <Application>Microsoft Office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Angles</vt:lpstr>
      <vt:lpstr>KNOWLEDGE INVENTORY - Amazon </vt:lpstr>
    </vt:vector>
  </TitlesOfParts>
  <Company>Shelter Cymru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INVENTORY - Amazon</dc:title>
  <dc:creator>Hannah Yarwood</dc:creator>
  <cp:lastModifiedBy>Hannah Yarwood</cp:lastModifiedBy>
  <cp:revision>3</cp:revision>
  <dcterms:created xsi:type="dcterms:W3CDTF">2021-06-04T06:44:35Z</dcterms:created>
  <dcterms:modified xsi:type="dcterms:W3CDTF">2021-06-04T09:29:11Z</dcterms:modified>
</cp:coreProperties>
</file>