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28/10/2022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Personal Development Plan</a:t>
            </a:r>
            <a:br>
              <a:rPr lang="en-GB" dirty="0"/>
            </a:br>
            <a:r>
              <a:rPr lang="en-GB" dirty="0"/>
              <a:t>(PDP)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Vackaar</a:t>
            </a:r>
            <a:r>
              <a:rPr lang="en-GB" dirty="0"/>
              <a:t> Hussain  2209946</a:t>
            </a:r>
          </a:p>
          <a:p>
            <a:r>
              <a:rPr lang="en-GB" dirty="0"/>
              <a:t>Learning in the Digital Era</a:t>
            </a:r>
          </a:p>
          <a:p>
            <a:r>
              <a:rPr lang="en-GB" dirty="0"/>
              <a:t>Assignment 2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1145339"/>
              </p:ext>
            </p:extLst>
          </p:nvPr>
        </p:nvGraphicFramePr>
        <p:xfrm>
          <a:off x="286623" y="283439"/>
          <a:ext cx="11618754" cy="725649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60291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2112627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846558">
                <a:tc>
                  <a:txBody>
                    <a:bodyPr/>
                    <a:lstStyle/>
                    <a:p>
                      <a:r>
                        <a:rPr lang="en-GB" sz="1200" b="0" dirty="0"/>
                        <a:t>Achieve Level 4 Qualification in Computing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pass interview and get admission in the chosen course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Communication skills</a:t>
                      </a:r>
                    </a:p>
                    <a:p>
                      <a:r>
                        <a:rPr lang="en-GB" sz="1200" dirty="0"/>
                        <a:t>Writing skills</a:t>
                      </a:r>
                    </a:p>
                    <a:p>
                      <a:r>
                        <a:rPr lang="en-GB" sz="1200" dirty="0"/>
                        <a:t>Speaking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need to improve my writing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will be writing, preparing and practising my writing skills to improve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will be checking if I have made any improvement in my written skills in 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903557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pass examination and tests for term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Researching skills</a:t>
                      </a:r>
                    </a:p>
                    <a:p>
                      <a:r>
                        <a:rPr lang="en-GB" sz="1200" dirty="0"/>
                        <a:t>Referencing skills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need to improve my referencing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will be downloading Mendeley reference manager and watch </a:t>
                      </a:r>
                      <a:r>
                        <a:rPr lang="en-GB" sz="1200" dirty="0" err="1"/>
                        <a:t>youtube</a:t>
                      </a:r>
                      <a:r>
                        <a:rPr lang="en-GB" sz="1200" dirty="0"/>
                        <a:t> video on how to use </a:t>
                      </a:r>
                      <a:r>
                        <a:rPr lang="en-GB" sz="1200" dirty="0" err="1"/>
                        <a:t>mendeley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will be checking my work submitted to see improvement in 5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910221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pass examination and tests for term 2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Time management skills</a:t>
                      </a:r>
                    </a:p>
                    <a:p>
                      <a:r>
                        <a:rPr lang="en-GB" sz="1200" dirty="0"/>
                        <a:t>Report writing skills</a:t>
                      </a:r>
                    </a:p>
                    <a:p>
                      <a:r>
                        <a:rPr lang="en-GB" sz="1200" dirty="0"/>
                        <a:t>Attendance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need to improve my report writing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will be researching on how to write reports in a better way and spend 3 hours a week to improve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will be checking my reports to see if they have improved in 8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1193722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pass examination and tests for term 3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Time management skills</a:t>
                      </a:r>
                    </a:p>
                    <a:p>
                      <a:r>
                        <a:rPr lang="en-GB" sz="1200" dirty="0"/>
                        <a:t>Attendance skills</a:t>
                      </a:r>
                    </a:p>
                    <a:p>
                      <a:r>
                        <a:rPr lang="en-GB" sz="1200" dirty="0"/>
                        <a:t>Critical writing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need to improve my critical writing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need to improve my critical writing skills by watching and reading to improve my critical writing skills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will be checking in 12 months to measure any improvement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2660071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Teachers’ beliefs about using a professional development plan</a:t>
            </a:r>
          </a:p>
          <a:p>
            <a:pPr marL="0" indent="0">
              <a:buNone/>
            </a:pPr>
            <a:r>
              <a:rPr lang="en-GB" sz="1400" dirty="0" err="1"/>
              <a:t>Jannssen</a:t>
            </a:r>
            <a:r>
              <a:rPr lang="en-GB" sz="1400" dirty="0"/>
              <a:t> S, </a:t>
            </a:r>
            <a:r>
              <a:rPr lang="en-GB" sz="1400" dirty="0" err="1"/>
              <a:t>Kreijnsk</a:t>
            </a:r>
            <a:r>
              <a:rPr lang="en-GB" sz="1400" dirty="0"/>
              <a:t>, </a:t>
            </a:r>
            <a:r>
              <a:rPr lang="en-GB" sz="1400" dirty="0" err="1"/>
              <a:t>Bastiaens</a:t>
            </a:r>
            <a:r>
              <a:rPr lang="en-GB" sz="1400" dirty="0"/>
              <a:t> T et al</a:t>
            </a:r>
          </a:p>
          <a:p>
            <a:pPr marL="0" indent="0">
              <a:buNone/>
            </a:pPr>
            <a:r>
              <a:rPr lang="en-GB" sz="1400" dirty="0"/>
              <a:t>International journal of Training &amp; development (2013) 260-278 17 (4)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Effect of using a personal development plan on Learning and Development</a:t>
            </a:r>
          </a:p>
          <a:p>
            <a:pPr marL="0" indent="0">
              <a:buNone/>
            </a:pPr>
            <a:r>
              <a:rPr lang="en-GB" sz="1400" dirty="0" err="1"/>
              <a:t>Beausaert</a:t>
            </a:r>
            <a:r>
              <a:rPr lang="en-GB" sz="1400" dirty="0"/>
              <a:t> S, </a:t>
            </a:r>
            <a:r>
              <a:rPr lang="en-GB" sz="1400" dirty="0" err="1"/>
              <a:t>Segers</a:t>
            </a:r>
            <a:r>
              <a:rPr lang="en-GB" sz="1400" dirty="0"/>
              <a:t> M, </a:t>
            </a:r>
            <a:r>
              <a:rPr lang="en-GB" sz="1400" dirty="0" err="1"/>
              <a:t>Fouarge</a:t>
            </a:r>
            <a:r>
              <a:rPr lang="en-GB" sz="1400" dirty="0"/>
              <a:t> D et al</a:t>
            </a:r>
          </a:p>
          <a:p>
            <a:pPr marL="0" indent="0">
              <a:buNone/>
            </a:pPr>
            <a:r>
              <a:rPr lang="en-GB" sz="1400" dirty="0"/>
              <a:t>Journal of Workplace Learning (2013) 145-158 25 (3)</a:t>
            </a: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356</Words>
  <Application>Microsoft Office PowerPoint</Application>
  <PresentationFormat>Widescreen</PresentationFormat>
  <Paragraphs>54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Personal Development Plan (PDP)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Adil El Shafei (1813822)</cp:lastModifiedBy>
  <cp:revision>3</cp:revision>
  <dcterms:created xsi:type="dcterms:W3CDTF">2022-07-21T09:53:39Z</dcterms:created>
  <dcterms:modified xsi:type="dcterms:W3CDTF">2022-10-28T15:49:07Z</dcterms:modified>
</cp:coreProperties>
</file>