
<file path=[Content_Types].xml><?xml version="1.0" encoding="utf-8"?>
<Types xmlns="http://schemas.openxmlformats.org/package/2006/content-types">
  <Default Extension="xml" ContentType="application/vnd.openxmlformats-package.core-properties+xml"/>
  <Default Extension="rels" ContentType="application/vnd.openxmlformats-package.relationships+xml"/>
  <Override PartName="/docProps/app.xml" ContentType="application/vnd.openxmlformats-officedocument.extended-properties+xml"/>
  <Override PartName="/ppt/presentation.xml" ContentType="application/vnd.openxmlformats-officedocument.presentationml.presentation.main+xml"/>
  <Override PartName="/ppt/theme/theme1.xml" ContentType="application/vnd.openxmlformats-officedocument.theme+xml"/>
  <Override PartName="/ppt/slideMasters/slideMaster1.xml" ContentType="application/vnd.openxmlformats-officedocument.presentationml.slideMaster+xml"/>
  <Override PartName="/ppt/slideMasters/theme/theme2.xml" ContentType="application/vnd.openxmlformats-officedocument.them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notesMasters/notesMaster1.xml" ContentType="application/vnd.openxmlformats-officedocument.presentationml.notesMaster+xml"/>
  <Override PartName="/ppt/notesMasters/theme/theme3.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slides/slide1.xml" ContentType="application/vnd.openxmlformats-officedocument.presentationml.slide+xml"/>
  <Override PartName="/ppt/notesSlides/notesSlide1.xml" ContentType="application/vnd.openxmlformats-officedocument.presentationml.notesSlide+xml"/>
  <Override PartName="/ppt/slides/slide2.xml" ContentType="application/vnd.openxmlformats-officedocument.presentationml.slide+xml"/>
  <Override PartName="/ppt/notesSlides/notesSlide2.xml" ContentType="application/vnd.openxmlformats-officedocument.presentationml.notesSlide+xml"/>
  <Override PartName="/ppt/slides/slide3.xml" ContentType="application/vnd.openxmlformats-officedocument.presentationml.slide+xml"/>
  <Override PartName="/ppt/notesSlides/notesSlide3.xml" ContentType="application/vnd.openxmlformats-officedocument.presentationml.notesSlide+xml"/>
  <Override PartName="/ppt/slides/slide4.xml" ContentType="application/vnd.openxmlformats-officedocument.presentationml.slide+xml"/>
  <Override PartName="/ppt/notesSlides/notesSlide4.xml" ContentType="application/vnd.openxmlformats-officedocument.presentationml.notesSlide+xml"/>
  <Override PartName="/ppt/slides/slide5.xml" ContentType="application/vnd.openxmlformats-officedocument.presentationml.slide+xml"/>
  <Override PartName="/ppt/notesSlides/notesSlide5.xml" ContentType="application/vnd.openxmlformats-officedocument.presentationml.notesSlide+xml"/>
  <Override PartName="/ppt/slides/slide6.xml" ContentType="application/vnd.openxmlformats-officedocument.presentationml.slide+xml"/>
  <Override PartName="/ppt/notesSlides/notesSlide6.xml" ContentType="application/vnd.openxmlformats-officedocument.presentationml.notesSlide+xml"/>
  <Override PartName="/ppt/slides/slide7.xml" ContentType="application/vnd.openxmlformats-officedocument.presentationml.slide+xml"/>
  <Override PartName="/ppt/notesSlides/notesSlide7.xml" ContentType="application/vnd.openxmlformats-officedocument.presentationml.notesSlide+xml"/>
  <Override PartName="/ppt/slides/slide8.xml" ContentType="application/vnd.openxmlformats-officedocument.presentationml.slide+xml"/>
  <Override PartName="/ppt/notesSlides/notesSlide8.xml" ContentType="application/vnd.openxmlformats-officedocument.presentationml.notesSlide+xml"/>
  <Override PartName="/ppt/slides/slide9.xml" ContentType="application/vnd.openxmlformats-officedocument.presentationml.slide+xml"/>
  <Override PartName="/ppt/notesSlides/notesSlide9.xml" ContentType="application/vnd.openxmlformats-officedocument.presentationml.notesSlide+xml"/>
  <Override PartName="/ppt/slides/slide10.xml" ContentType="application/vnd.openxmlformats-officedocument.presentationml.slide+xml"/>
  <Override PartName="/ppt/slides/charts/chart1.xml" ContentType="application/vnd.openxmlformats-officedocument.drawingml.chart+xml"/>
  <Override PartName="/ppt/notesSlides/notesSlide10.xml" ContentType="application/vnd.openxmlformats-officedocument.presentationml.notesSlide+xml"/>
  <Override PartName="/ppt/slides/slide11.xml" ContentType="application/vnd.openxmlformats-officedocument.presentationml.slide+xml"/>
  <Override PartName="/ppt/notesSlides/notesSlide11.xml" ContentType="application/vnd.openxmlformats-officedocument.presentationml.notesSlide+xml"/>
  <Override PartName="/ppt/slides/slide12.xml" ContentType="application/vnd.openxmlformats-officedocument.presentationml.slide+xml"/>
  <Override PartName="/ppt/notesSlides/notesSlide12.xml" ContentType="application/vnd.openxmlformats-officedocument.presentationml.notesSlide+xml"/>
  <Override PartName="/ppt/slides/slide13.xml" ContentType="application/vnd.openxmlformats-officedocument.presentationml.slide+xml"/>
  <Override PartName="/ppt/notesSlides/notesSlide13.xml" ContentType="application/vnd.openxmlformats-officedocument.presentationml.notesSlide+xml"/>
  <Override PartName="/ppt/slides/slide14.xml" ContentType="application/vnd.openxmlformats-officedocument.presentationml.slide+xml"/>
  <Override PartName="/ppt/notesSlides/notesSlide14.xml" ContentType="application/vnd.openxmlformats-officedocument.presentationml.notesSlide+xml"/>
  <Override PartName="/ppt/slides/slide15.xml" ContentType="application/vnd.openxmlformats-officedocument.presentationml.slide+xml"/>
  <Override PartName="/ppt/notesSlides/notesSlide15.xml" ContentType="application/vnd.openxmlformats-officedocument.presentationml.notesSlide+xml"/>
  <Override PartName="/ppt/slides/slide16.xml" ContentType="application/vnd.openxmlformats-officedocument.presentationml.slide+xml"/>
  <Override PartName="/ppt/notesSlides/notesSlide16.xml" ContentType="application/vnd.openxmlformats-officedocument.presentationml.notesSlide+xml"/>
  <Override PartName="/ppt/slides/slide17.xml" ContentType="application/vnd.openxmlformats-officedocument.presentationml.slide+xml"/>
  <Override PartName="/ppt/notesSlides/notesSlide17.xml" ContentType="application/vnd.openxmlformats-officedocument.presentationml.notesSlide+xml"/>
  <Default Extension="xlsx" ContentType="application/vnd.openxmlformats-officedocument.spreadsheetml.sheet"/>
</Types>
</file>

<file path=_rels/.rels>&#65279;<?xml version="1.0" encoding="utf-8"?><Relationships xmlns="http://schemas.openxmlformats.org/package/2006/relationships"><Relationship Type="http://schemas.openxmlformats.org/package/2006/relationships/metadata/core-properties" Target="/docProps/core.xml" Id="R14191baeffad48e9" /><Relationship Type="http://schemas.openxmlformats.org/officeDocument/2006/relationships/extended-properties" Target="/docProps/app.xml" Id="Rdfc5d10d668e4706" /><Relationship Type="http://schemas.openxmlformats.org/officeDocument/2006/relationships/officeDocument" Target="/ppt/presentation.xml" Id="R3ffc5187eaf74a77" /></Relationships>
</file>

<file path=ppt/presentation.xml><?xml version="1.0" encoding="utf-8"?>
<p:presentation xmlns:p="http://schemas.openxmlformats.org/presentationml/2006/main">
  <p:sldMasterIdLst>
    <p:sldMasterId xmlns:r="http://schemas.openxmlformats.org/officeDocument/2006/relationships" id="2147483648" r:id="R32cb3275a9114475"/>
  </p:sldMasterIdLst>
  <p:notesMasterIdLst>
    <p:notesMasterId xmlns:r="http://schemas.openxmlformats.org/officeDocument/2006/relationships" r:id="R7cc8dd3197d846d4"/>
  </p:notesMasterIdLst>
  <p:sldIdLst>
    <p:sldId xmlns:r="http://schemas.openxmlformats.org/officeDocument/2006/relationships" id="256" r:id="Ra6d547281fc945ff"/>
    <p:sldId xmlns:r="http://schemas.openxmlformats.org/officeDocument/2006/relationships" id="257" r:id="Ra072953a35ad447b"/>
    <p:sldId xmlns:r="http://schemas.openxmlformats.org/officeDocument/2006/relationships" id="258" r:id="R180a52a496064891"/>
    <p:sldId xmlns:r="http://schemas.openxmlformats.org/officeDocument/2006/relationships" id="259" r:id="Rc464c5ff9ce844c5"/>
    <p:sldId xmlns:r="http://schemas.openxmlformats.org/officeDocument/2006/relationships" id="260" r:id="Re40943dc02cf47a0"/>
    <p:sldId xmlns:r="http://schemas.openxmlformats.org/officeDocument/2006/relationships" id="261" r:id="Rb4546e6ae1f54cb1"/>
    <p:sldId xmlns:r="http://schemas.openxmlformats.org/officeDocument/2006/relationships" id="262" r:id="Rfb844a33de8d4f49"/>
    <p:sldId xmlns:r="http://schemas.openxmlformats.org/officeDocument/2006/relationships" id="263" r:id="Rcf7c4874c260440a"/>
    <p:sldId xmlns:r="http://schemas.openxmlformats.org/officeDocument/2006/relationships" id="264" r:id="Re2649de69b06437e"/>
    <p:sldId xmlns:r="http://schemas.openxmlformats.org/officeDocument/2006/relationships" id="265" r:id="R56c3c3ae83924e5a"/>
    <p:sldId xmlns:r="http://schemas.openxmlformats.org/officeDocument/2006/relationships" id="266" r:id="Rc9d0139ca19042e2"/>
    <p:sldId xmlns:r="http://schemas.openxmlformats.org/officeDocument/2006/relationships" id="267" r:id="Rb511cb58028f433e"/>
    <p:sldId xmlns:r="http://schemas.openxmlformats.org/officeDocument/2006/relationships" id="268" r:id="Rf1fb4617b4f04f81"/>
    <p:sldId xmlns:r="http://schemas.openxmlformats.org/officeDocument/2006/relationships" id="269" r:id="Ra2e08f1b94ad43da"/>
    <p:sldId xmlns:r="http://schemas.openxmlformats.org/officeDocument/2006/relationships" id="270" r:id="R78cd885991c54110"/>
    <p:sldId xmlns:r="http://schemas.openxmlformats.org/officeDocument/2006/relationships" id="271" r:id="Rfe66684227854e3a"/>
    <p:sldId xmlns:r="http://schemas.openxmlformats.org/officeDocument/2006/relationships" id="272" r:id="R7ddec173960644a2"/>
  </p:sldIdLst>
  <p:sldSz cx="12192000" cy="6858000"/>
  <p:notesSz cx="6858000" cy="9144000"/>
</p:presentation>
</file>

<file path=ppt/presProps.xml><?xml version="1.0" encoding="utf-8"?>
<p:presentationPr xmlns:p="http://schemas.openxmlformats.org/presentationml/2006/main">
  <p:extLst>
    <p:ext xmlns:p14="http://schemas.microsoft.com/office/powerpoint/2010/main" uri="{E76CE94A-603C-4142-B9EB-6D1370010A27}">
      <p14:discardImageEditData val="0"/>
    </p:ext>
    <p:ext xmlns:p14="http://schemas.microsoft.com/office/powerpoint/2010/main" uri="{D31A062A-798A-4329-ABDD-BBA856620510}">
      <p14:defaultImageDpi val="32767"/>
    </p:ext>
    <p:ext xmlns:p15="http://schemas.microsoft.com/office/powerpoint/2012/main" uri="{FD5EFAAD-0ECE-453E-9831-46B23BE46B34}">
      <p15:chartTrackingRefBased val="1"/>
    </p:ext>
  </p:extLst>
</p:presentationPr>
</file>

<file path=ppt/tableStyles.xml><?xml version="1.0" encoding="utf-8"?>
<a:tblStyleLst xmlns:a="http://schemas.openxmlformats.org/drawingml/2006/main" def="{5C22544A-7EE6-4342-B048-85BDC9FD1C3A}"/>
</file>

<file path=ppt/_rels/presentation.xml.rels>&#65279;<?xml version="1.0" encoding="utf-8"?><Relationships xmlns="http://schemas.openxmlformats.org/package/2006/relationships"><Relationship Type="http://schemas.openxmlformats.org/officeDocument/2006/relationships/theme" Target="/ppt/theme/theme1.xml" Id="R524c3f6c70d04aaf" /><Relationship Type="http://schemas.openxmlformats.org/officeDocument/2006/relationships/slideMaster" Target="/ppt/slideMasters/slideMaster1.xml" Id="R32cb3275a9114475" /><Relationship Type="http://schemas.openxmlformats.org/officeDocument/2006/relationships/notesMaster" Target="/ppt/notesMasters/notesMaster1.xml" Id="R7cc8dd3197d846d4" /><Relationship Type="http://schemas.openxmlformats.org/officeDocument/2006/relationships/presProps" Target="/ppt/presProps.xml" Id="Rc9e76ecfc7b64248" /><Relationship Type="http://schemas.openxmlformats.org/officeDocument/2006/relationships/tableStyles" Target="/ppt/tableStyles.xml" Id="R2bbd223750b7444a" /><Relationship Type="http://schemas.openxmlformats.org/officeDocument/2006/relationships/slide" Target="/ppt/slides/slide1.xml" Id="Ra6d547281fc945ff" /><Relationship Type="http://schemas.openxmlformats.org/officeDocument/2006/relationships/slide" Target="/ppt/slides/slide2.xml" Id="Ra072953a35ad447b" /><Relationship Type="http://schemas.openxmlformats.org/officeDocument/2006/relationships/slide" Target="/ppt/slides/slide3.xml" Id="R180a52a496064891" /><Relationship Type="http://schemas.openxmlformats.org/officeDocument/2006/relationships/slide" Target="/ppt/slides/slide4.xml" Id="Rc464c5ff9ce844c5" /><Relationship Type="http://schemas.openxmlformats.org/officeDocument/2006/relationships/slide" Target="/ppt/slides/slide5.xml" Id="Re40943dc02cf47a0" /><Relationship Type="http://schemas.openxmlformats.org/officeDocument/2006/relationships/slide" Target="/ppt/slides/slide6.xml" Id="Rb4546e6ae1f54cb1" /><Relationship Type="http://schemas.openxmlformats.org/officeDocument/2006/relationships/slide" Target="/ppt/slides/slide7.xml" Id="Rfb844a33de8d4f49" /><Relationship Type="http://schemas.openxmlformats.org/officeDocument/2006/relationships/slide" Target="/ppt/slides/slide8.xml" Id="Rcf7c4874c260440a" /><Relationship Type="http://schemas.openxmlformats.org/officeDocument/2006/relationships/slide" Target="/ppt/slides/slide9.xml" Id="Re2649de69b06437e" /><Relationship Type="http://schemas.openxmlformats.org/officeDocument/2006/relationships/slide" Target="/ppt/slides/slide10.xml" Id="R56c3c3ae83924e5a" /><Relationship Type="http://schemas.openxmlformats.org/officeDocument/2006/relationships/slide" Target="/ppt/slides/slide11.xml" Id="Rc9d0139ca19042e2" /><Relationship Type="http://schemas.openxmlformats.org/officeDocument/2006/relationships/slide" Target="/ppt/slides/slide12.xml" Id="Rb511cb58028f433e" /><Relationship Type="http://schemas.openxmlformats.org/officeDocument/2006/relationships/slide" Target="/ppt/slides/slide13.xml" Id="Rf1fb4617b4f04f81" /><Relationship Type="http://schemas.openxmlformats.org/officeDocument/2006/relationships/slide" Target="/ppt/slides/slide14.xml" Id="Ra2e08f1b94ad43da" /><Relationship Type="http://schemas.openxmlformats.org/officeDocument/2006/relationships/slide" Target="/ppt/slides/slide15.xml" Id="R78cd885991c54110" /><Relationship Type="http://schemas.openxmlformats.org/officeDocument/2006/relationships/slide" Target="/ppt/slides/slide16.xml" Id="Rfe66684227854e3a" /><Relationship Type="http://schemas.openxmlformats.org/officeDocument/2006/relationships/slide" Target="/ppt/slides/slide17.xml" Id="R7ddec173960644a2" /></Relationships>
</file>

<file path=ppt/notesMasters/_rels/notesMaster1.xml.rels>&#65279;<?xml version="1.0" encoding="utf-8"?><Relationships xmlns="http://schemas.openxmlformats.org/package/2006/relationships"><Relationship Type="http://schemas.openxmlformats.org/officeDocument/2006/relationships/theme" Target="/ppt/notesMasters/theme/theme3.xml" Id="Rd480fbdd86624aca" /></Relationships>
</file>

<file path=ppt/notesMasters/notesMaster1.xml><?xml version="1.0" encoding="utf-8"?>
<p:notesMaster xmlns:p="http://schemas.openxmlformats.org/presentationml/2006/main">
  <p:cSld>
    <p:bg>
      <p:bgRef idx="1001">
        <a:schemeClr xmlns:a="http://schemas.openxmlformats.org/drawingml/2006/main" val="bg1"/>
      </p:bgRef>
    </p:bg>
    <p:spTree>
      <p:nvGrpSpPr>
        <p:cNvPr id="1" name=""/>
        <p:cNvGrpSpPr/>
        <p:nvPr/>
      </p:nvGrpSpPr>
      <p:grpSpPr>
        <a:xfrm xmlns:a="http://schemas.openxmlformats.org/drawingml/2006/main"/>
      </p:grpSpPr>
      <p:sp>
        <p:nvSpPr>
          <p:cNvPr id="2" name="Header Placeholder"/>
          <p:cNvSpPr/>
          <p:nvPr>
            <p:ph type="hdr" sz="quarter"/>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3" name="Date Placeholder"/>
          <p:cNvSpPr/>
          <p:nvPr>
            <p:ph type="dt" sz="quarter" idx="1"/>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4" name="Slide Image Placeholder"/>
          <p:cNvSpPr/>
          <p:nvPr>
            <p:ph type="sldImg" idx="2"/>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5" name="Notes Placeholder"/>
          <p:cNvSpPr/>
          <p:nvPr>
            <p:ph type="body" sz="quarter" idx="3"/>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6" name="Footer Placeholder"/>
          <p:cNvSpPr/>
          <p:nvPr>
            <p:ph type="ftr" sz="quarter" idx="4"/>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7" name="Slide Number Placeholder"/>
          <p:cNvSpPr/>
          <p:nvPr>
            <p:ph type="sldNum" sz="quarter" idx="5"/>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Tree>
  </p:cSld>
  <p:clrMap bg1="lt1" tx1="dk1" bg2="lt2" tx2="dk2" accent1="accent1" accent2="accent2" accent3="accent3" accent4="accent4" accent5="accent5" accent6="accent6" hlink="hlink" folHlink="folHlink"/>
  <p:notesStyle>
    <a:lvl1pPr xmlns:a="http://schemas.openxmlformats.org/drawingml/2006/main" marL="0" algn="l" defTabSz="914400" rtl="0" eaLnBrk="1" latinLnBrk="0" hangingPunct="1">
      <a:defRPr sz="1200" kern="1200"/>
    </a:lvl1pPr>
  </p:notesStyle>
</p:notesMaster>
</file>

<file path=ppt/notesMasters/theme/theme3.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ppt/notesSlides/_rels/notesSlide1.xml.rels>&#65279;<?xml version="1.0" encoding="utf-8"?><Relationships xmlns="http://schemas.openxmlformats.org/package/2006/relationships"><Relationship Type="http://schemas.openxmlformats.org/officeDocument/2006/relationships/slide" Target="/ppt/slides/slide1.xml" Id="Ra08a943c50d54e96" /><Relationship Type="http://schemas.openxmlformats.org/officeDocument/2006/relationships/notesMaster" Target="/ppt/notesMasters/notesMaster1.xml" Id="R6b52790e0ab94a14" /></Relationships>
</file>

<file path=ppt/notesSlides/_rels/notesSlide2.xml.rels>&#65279;<?xml version="1.0" encoding="utf-8"?><Relationships xmlns="http://schemas.openxmlformats.org/package/2006/relationships"><Relationship Type="http://schemas.openxmlformats.org/officeDocument/2006/relationships/slide" Target="/ppt/slides/slide2.xml" Id="R0095dc566a1f48d9" /><Relationship Type="http://schemas.openxmlformats.org/officeDocument/2006/relationships/notesMaster" Target="/ppt/notesMasters/notesMaster1.xml" Id="Rb478a7b0da2b4f21" /></Relationships>
</file>

<file path=ppt/notesSlides/_rels/notesSlide3.xml.rels>&#65279;<?xml version="1.0" encoding="utf-8"?><Relationships xmlns="http://schemas.openxmlformats.org/package/2006/relationships"><Relationship Type="http://schemas.openxmlformats.org/officeDocument/2006/relationships/slide" Target="/ppt/slides/slide3.xml" Id="R15babd5f2f0f40cc" /><Relationship Type="http://schemas.openxmlformats.org/officeDocument/2006/relationships/notesMaster" Target="/ppt/notesMasters/notesMaster1.xml" Id="Rd1eb58ba3a58402f" /></Relationships>
</file>

<file path=ppt/notesSlides/_rels/notesSlide4.xml.rels>&#65279;<?xml version="1.0" encoding="utf-8"?><Relationships xmlns="http://schemas.openxmlformats.org/package/2006/relationships"><Relationship Type="http://schemas.openxmlformats.org/officeDocument/2006/relationships/slide" Target="/ppt/slides/slide4.xml" Id="Rbb2fdc1583ea45dc" /><Relationship Type="http://schemas.openxmlformats.org/officeDocument/2006/relationships/notesMaster" Target="/ppt/notesMasters/notesMaster1.xml" Id="R0e9ecef3a1fd4bb0" /></Relationships>
</file>

<file path=ppt/notesSlides/_rels/notesSlide5.xml.rels>&#65279;<?xml version="1.0" encoding="utf-8"?><Relationships xmlns="http://schemas.openxmlformats.org/package/2006/relationships"><Relationship Type="http://schemas.openxmlformats.org/officeDocument/2006/relationships/slide" Target="/ppt/slides/slide5.xml" Id="R1cf1a58b8dc74f9b" /><Relationship Type="http://schemas.openxmlformats.org/officeDocument/2006/relationships/notesMaster" Target="/ppt/notesMasters/notesMaster1.xml" Id="Ree3816584d654f20" /></Relationships>
</file>

<file path=ppt/notesSlides/_rels/notesSlide6.xml.rels>&#65279;<?xml version="1.0" encoding="utf-8"?><Relationships xmlns="http://schemas.openxmlformats.org/package/2006/relationships"><Relationship Type="http://schemas.openxmlformats.org/officeDocument/2006/relationships/slide" Target="/ppt/slides/slide6.xml" Id="R88c78dd7dfb34e0b" /><Relationship Type="http://schemas.openxmlformats.org/officeDocument/2006/relationships/notesMaster" Target="/ppt/notesMasters/notesMaster1.xml" Id="Re90fb96b78cd4131" /></Relationships>
</file>

<file path=ppt/notesSlides/_rels/notesSlide7.xml.rels>&#65279;<?xml version="1.0" encoding="utf-8"?><Relationships xmlns="http://schemas.openxmlformats.org/package/2006/relationships"><Relationship Type="http://schemas.openxmlformats.org/officeDocument/2006/relationships/slide" Target="/ppt/slides/slide7.xml" Id="R6128c4ebb8dd4717" /><Relationship Type="http://schemas.openxmlformats.org/officeDocument/2006/relationships/notesMaster" Target="/ppt/notesMasters/notesMaster1.xml" Id="R3d8dc58792d344b4" /></Relationships>
</file>

<file path=ppt/notesSlides/_rels/notesSlide8.xml.rels>&#65279;<?xml version="1.0" encoding="utf-8"?><Relationships xmlns="http://schemas.openxmlformats.org/package/2006/relationships"><Relationship Type="http://schemas.openxmlformats.org/officeDocument/2006/relationships/slide" Target="/ppt/slides/slide8.xml" Id="Rb68edefe43654c40" /><Relationship Type="http://schemas.openxmlformats.org/officeDocument/2006/relationships/notesMaster" Target="/ppt/notesMasters/notesMaster1.xml" Id="R68d42b51f9ab40b7" /></Relationships>
</file>

<file path=ppt/notesSlides/_rels/notesSlide9.xml.rels>&#65279;<?xml version="1.0" encoding="utf-8"?><Relationships xmlns="http://schemas.openxmlformats.org/package/2006/relationships"><Relationship Type="http://schemas.openxmlformats.org/officeDocument/2006/relationships/slide" Target="/ppt/slides/slide9.xml" Id="Rf1f8f082ee284da9" /><Relationship Type="http://schemas.openxmlformats.org/officeDocument/2006/relationships/notesMaster" Target="/ppt/notesMasters/notesMaster1.xml" Id="R5377c1da1f274013" /></Relationships>
</file>

<file path=ppt/notesSlides/_rels/notesSlide10.xml.rels>&#65279;<?xml version="1.0" encoding="utf-8"?><Relationships xmlns="http://schemas.openxmlformats.org/package/2006/relationships"><Relationship Type="http://schemas.openxmlformats.org/officeDocument/2006/relationships/slide" Target="/ppt/slides/slide10.xml" Id="R9a256291d48e42dc" /><Relationship Type="http://schemas.openxmlformats.org/officeDocument/2006/relationships/notesMaster" Target="/ppt/notesMasters/notesMaster1.xml" Id="R503f656410374252" /></Relationships>
</file>

<file path=ppt/notesSlides/_rels/notesSlide11.xml.rels>&#65279;<?xml version="1.0" encoding="utf-8"?><Relationships xmlns="http://schemas.openxmlformats.org/package/2006/relationships"><Relationship Type="http://schemas.openxmlformats.org/officeDocument/2006/relationships/slide" Target="/ppt/slides/slide11.xml" Id="R6aab018f0ebf41b0" /><Relationship Type="http://schemas.openxmlformats.org/officeDocument/2006/relationships/notesMaster" Target="/ppt/notesMasters/notesMaster1.xml" Id="Rba723eae00a841af" /></Relationships>
</file>

<file path=ppt/notesSlides/_rels/notesSlide12.xml.rels>&#65279;<?xml version="1.0" encoding="utf-8"?><Relationships xmlns="http://schemas.openxmlformats.org/package/2006/relationships"><Relationship Type="http://schemas.openxmlformats.org/officeDocument/2006/relationships/slide" Target="/ppt/slides/slide12.xml" Id="R22d0adf0f72b4668" /><Relationship Type="http://schemas.openxmlformats.org/officeDocument/2006/relationships/notesMaster" Target="/ppt/notesMasters/notesMaster1.xml" Id="R31c4d05d074146ba" /></Relationships>
</file>

<file path=ppt/notesSlides/_rels/notesSlide13.xml.rels>&#65279;<?xml version="1.0" encoding="utf-8"?><Relationships xmlns="http://schemas.openxmlformats.org/package/2006/relationships"><Relationship Type="http://schemas.openxmlformats.org/officeDocument/2006/relationships/slide" Target="/ppt/slides/slide13.xml" Id="Re5652e6ed5a24bed" /><Relationship Type="http://schemas.openxmlformats.org/officeDocument/2006/relationships/notesMaster" Target="/ppt/notesMasters/notesMaster1.xml" Id="Rfbc12b5c7be24853" /></Relationships>
</file>

<file path=ppt/notesSlides/_rels/notesSlide14.xml.rels>&#65279;<?xml version="1.0" encoding="utf-8"?><Relationships xmlns="http://schemas.openxmlformats.org/package/2006/relationships"><Relationship Type="http://schemas.openxmlformats.org/officeDocument/2006/relationships/slide" Target="/ppt/slides/slide14.xml" Id="Rcb59eb66e43e49f0" /><Relationship Type="http://schemas.openxmlformats.org/officeDocument/2006/relationships/notesMaster" Target="/ppt/notesMasters/notesMaster1.xml" Id="R236361ceefa240b0" /></Relationships>
</file>

<file path=ppt/notesSlides/_rels/notesSlide15.xml.rels>&#65279;<?xml version="1.0" encoding="utf-8"?><Relationships xmlns="http://schemas.openxmlformats.org/package/2006/relationships"><Relationship Type="http://schemas.openxmlformats.org/officeDocument/2006/relationships/slide" Target="/ppt/slides/slide15.xml" Id="R6e0d4d711a094d86" /><Relationship Type="http://schemas.openxmlformats.org/officeDocument/2006/relationships/notesMaster" Target="/ppt/notesMasters/notesMaster1.xml" Id="Rde41697cba5e43b9" /></Relationships>
</file>

<file path=ppt/notesSlides/_rels/notesSlide16.xml.rels>&#65279;<?xml version="1.0" encoding="utf-8"?><Relationships xmlns="http://schemas.openxmlformats.org/package/2006/relationships"><Relationship Type="http://schemas.openxmlformats.org/officeDocument/2006/relationships/slide" Target="/ppt/slides/slide16.xml" Id="Rc6affc9c4fe64140" /><Relationship Type="http://schemas.openxmlformats.org/officeDocument/2006/relationships/notesMaster" Target="/ppt/notesMasters/notesMaster1.xml" Id="R8ddcbeb487304c87" /></Relationships>
</file>

<file path=ppt/notesSlides/_rels/notesSlide17.xml.rels>&#65279;<?xml version="1.0" encoding="utf-8"?><Relationships xmlns="http://schemas.openxmlformats.org/package/2006/relationships"><Relationship Type="http://schemas.openxmlformats.org/officeDocument/2006/relationships/slide" Target="/ppt/slides/slide17.xml" Id="R8916f24c2b514388" /><Relationship Type="http://schemas.openxmlformats.org/officeDocument/2006/relationships/notesMaster" Target="/ppt/notesMasters/notesMaster1.xml" Id="Rf140765b22574f5e" /></Relationships>
</file>

<file path=ppt/notesSlides/notesSlide1.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15-minute script. Approximately 130 words per minute plus two ten-second audience pauses. Rehearse and adjust pace.</a:t>
            </a:r>
          </a:p>
          <a:p xmlns:a="http://schemas.openxmlformats.org/drawingml/2006/main">
            <a:r>
              <a:t/>
            </a:r>
          </a:p>
          <a:p xmlns:a="http://schemas.openxmlformats.org/drawingml/2006/main">
            <a:r>
              <a:t>Good morning. I am Uzma Rani. This presentation examines maternity safety at Shrewsbury and Telford Hospital NHS Trust through the final Ockenden Review. My argument is that safe services require more than policies, completed action plans or individual vigilance. They require reliable escalation, conditions that support staff, and evidence that organisational learning changes care. I will explain the contributing system failures, examine the policy environment and propose how Component 2 would analyse the case in greater depth.</a:t>
            </a:r>
          </a:p>
          <a:p xmlns:a="http://schemas.openxmlformats.org/drawingml/2006/main">
            <a:r>
              <a:t/>
            </a:r>
          </a:p>
          <a:p xmlns:a="http://schemas.openxmlformats.org/drawingml/2006/main">
            <a:r>
              <a:t>Sources: </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2.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The final review examined the care of one thousand four hundred and eighty-six families, mainly across two thousand to twenty nineteen. It describes repeated weaknesses in clinical care, investigation and organisational response. The review began in twenty seventeen following family concerns, with initial findings in twenty twenty and the final report in March twenty twenty-two. Those dates matter because later reforms should not be described as rules that governed the entire historical period. The evidence is detailed and clinically informed, but it comes from a selected review population and retrospective records. It cannot establish a Trust-wide rate of avoidable harm or prove that every poor outcome shared the same cause. I use the review to identify recurring contributory conditions, while keeping these limits visible. This is a historical case analysis, not a claim about the safety of every service at the Trust today.</a:t>
            </a:r>
          </a:p>
          <a:p xmlns:a="http://schemas.openxmlformats.org/drawingml/2006/main">
            <a:r>
              <a:t/>
            </a:r>
          </a:p>
          <a:p xmlns:a="http://schemas.openxmlformats.org/drawingml/2006/main">
            <a:r>
              <a:t>Sources: Ockenden (2022); DHSC (2022)</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3.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Reason’s Swiss cheese model places several layers of defence between hazards and harm. Each layer can contain weaknesses. An adverse event becomes possible when weaknesses align, rather than because one practitioner simply failed to be careful. My diagram applies that idea to recognition, escalation, team conditions and governance. These are analytical categories informed by the review, not a reconstruction of a particular baby’s care. An example would be a concerning observation followed by difficulty obtaining a senior decision, within a team lacking time for effective discussion, followed by an investigation that fails to change the pathway. Improving only the first layer would leave other vulnerabilities in place. Please consider which defence you would strengthen first, and why. Allow ten seconds for one response. The model makes the need for layered protection clear. Its limitation is that the slices can imply a simple linear pathway, whereas actual maternity work involves changing demands and interactions.</a:t>
            </a:r>
          </a:p>
          <a:p xmlns:a="http://schemas.openxmlformats.org/drawingml/2006/main">
            <a:r>
              <a:t/>
            </a:r>
          </a:p>
          <a:p xmlns:a="http://schemas.openxmlformats.org/drawingml/2006/main">
            <a:r>
              <a:t>Sources: Reason (2000); Ockenden (2022)</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4.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The fishbone diagram organises potential contributory factors into people, tasks, tools, organisation and learning. It helps avoid immediately narrowing the explanation to the person closest to the outcome. However, generating a long list of plausible factors is not the same as demonstrating causation. Component 2 would test each proposed contribution against the review’s records, staff and family accounts, and any contradictory evidence. For example, a training deficit would need to be linked to the task and conditions involved, rather than inferred merely because an outcome was poor. Factors may also interact. A workable escalation rule can become ineffective when senior support is unavailable. The diagram is therefore an enquiry map. It should generate focused questions and evidence requirements, not give an appearance of scientific certainty to assumptions.</a:t>
            </a:r>
          </a:p>
          <a:p xmlns:a="http://schemas.openxmlformats.org/drawingml/2006/main">
            <a:r>
              <a:t/>
            </a:r>
          </a:p>
          <a:p xmlns:a="http://schemas.openxmlformats.org/drawingml/2006/main">
            <a:r>
              <a:t>Sources: Ockenden (2022); Carayon et al. (2006)</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5.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Root cause analysis can provide a disciplined reconstruction of events, but the phrase root cause becomes misleading when it encourages a search for one underlying explanation. A review that ends with human error or retraining may leave workload, equipment and decision authority unchanged. NHS England’s Patient Safety Incident Response Framework promotes systems-based learning instead of simplistic linear explanations. Its toolkit incorporates SEIPS, which examines the relationships between people, tasks, tools, organisational arrangements and the environment. In Component 2, I would use an event timeline to establish what happened, then use SEIPS to explore how work conditions shaped decisions. Swiss cheese would communicate the defence failures, while the fishbone would organise hypotheses. Systems thinking does not remove professional or managerial accountability. It makes the decisions about staffing, escalation and oversight visible, alongside the actions of frontline practitioners.</a:t>
            </a:r>
          </a:p>
          <a:p xmlns:a="http://schemas.openxmlformats.org/drawingml/2006/main">
            <a:r>
              <a:t/>
            </a:r>
          </a:p>
          <a:p xmlns:a="http://schemas.openxmlformats.org/drawingml/2006/main">
            <a:r>
              <a:t>Sources: Reason (2000); Carayon et al. (2006); NHS England (2022a, 2022b)</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6.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Donabedian’s structure, process and outcome framework provides the measurement architecture. Structure includes the capacity and competence available to deliver care. Process concerns what teams actually do, including how quickly they escalate concerns and whether families understand decisions. Outcomes include clinical harm and people’s experiences, considered alongside fairness of access. The framework helps explain why an action plan cannot be assessed only by whether training took place or a policy was rewritten. Those are structural or process-related changes, and their relationship to outcomes needs examination. Conversely, a short period without a rare adverse outcome does not establish that all processes are safe. Component 2 would connect each recommendation to a plausible mechanism and a corresponding measure. The model’s limitation is that the categories do not themselves explain the interactions or establish a causal effect. Case mix, data quality and changes in reporting remain important.</a:t>
            </a:r>
          </a:p>
          <a:p xmlns:a="http://schemas.openxmlformats.org/drawingml/2006/main">
            <a:r>
              <a:t/>
            </a:r>
          </a:p>
          <a:p xmlns:a="http://schemas.openxmlformats.org/drawingml/2006/main">
            <a:r>
              <a:t>Sources: Donabedian (1988)</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7.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Policy analysis must distinguish the existence of a requirement from its implementation. Regulation twelve addresses safe care and treatment. Regulation seventeen requires effective governance systems, including monitoring quality and managing risks. Regulation twenty establishes the statutory duty of candour, with specific requirements for notifiable safety incidents. These regulations should be applied according to when they took effect, not retrospectively across the whole review period. PSIRF, published in twenty twenty-two, is a later reform and provides a contemporary learning framework. It cannot explain historical non-compliance with a policy that did not yet exist. The important assurance question is whether governance arrangements produce reliable action. A board receiving an incident summary needs evidence about unresolved risks, the experience of affected families and whether agreed changes work in practice. Merely confirming that a document exists provides weak assurance.</a:t>
            </a:r>
          </a:p>
          <a:p xmlns:a="http://schemas.openxmlformats.org/drawingml/2006/main">
            <a:r>
              <a:t/>
            </a:r>
          </a:p>
          <a:p xmlns:a="http://schemas.openxmlformats.org/drawingml/2006/main">
            <a:r>
              <a:t>Sources: UK Government (2014); NHS England (2022a)</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8.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The parliamentary response to Ockenden described a local culture that treated low caesarean rates as a sign of good maternity care. My interpretation is that a proxy measure can displace the actual aim of safe, personalised decisions. This does not mean that a higher intervention rate is automatically better, or that a single national target caused the failures. Rates need interpretation in relation to clinical need, informed choice and case mix. Workforce policy has a similar implementation problem: ambition must be matched by funding, recruitment, retention and time for team learning. The twenty twenty-three maternity delivery plan emphasised listening, workforce, culture and standards. Locally, the Trust’s twenty twenty-four to twenty twenty-five Quality Account reported one hundred and ninety of two hundred and ten Ockenden actions as fully delivered, evidenced and assured by thirty March twenty twenty-five. That is useful implementation information, not an independent demonstration of sustained safety or the Trust’s position in October twenty twenty-six.</a:t>
            </a:r>
          </a:p>
          <a:p xmlns:a="http://schemas.openxmlformats.org/drawingml/2006/main">
            <a:r>
              <a:t/>
            </a:r>
          </a:p>
          <a:p xmlns:a="http://schemas.openxmlformats.org/drawingml/2006/main">
            <a:r>
              <a:t>Sources: DHSC (2022); NHS England (2023); SaTH (2025)</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9.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The consequences extend beyond the initial event. Unsafe processes may contribute to additional treatment, investigation and ongoing support needs, while a defensive response can further damage trust. The efficiency argument should therefore examine the whole pathway rather than treating lower staffing expenditure as an automatic saving. Staff time used to repeat investigations or manage preventable complications is unavailable for other care. However, I would not invent a monetary estimate or assume that every improvement pays for itself. Component 2 would identify the costs of additional capacity and compare them with plausible changes in service demand. The experience of families must also remain central, because distress and loss cannot be adequately represented by a financial calculation. Quality and efficiency can reinforce each other, but the benefits depend on implementation and may arise in different organisations or at different times.</a:t>
            </a:r>
          </a:p>
          <a:p xmlns:a="http://schemas.openxmlformats.org/drawingml/2006/main">
            <a:r>
              <a:t/>
            </a:r>
          </a:p>
          <a:p xmlns:a="http://schemas.openxmlformats.org/drawingml/2006/main">
            <a:r>
              <a:t>Sources: Ockenden (2022); Donabedian (1988)</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0.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Equity requires a separate line of analysis. MBRRACE-UK’s twenty twenty-five lay summary reports maternal mortality rates for twenty twenty-one to twenty twenty-three of twenty-eight point two one per hundred thousand women giving birth for Black women and twelve point four four for White women. These are national rates, not estimates for Shrewsbury and Telford, and they cannot establish the cause of an individual outcome. Their relevance is that a favourable average can coexist with substantial inequality. The improvement design should therefore examine access to interpretation, whether concerns receive a response, and differences in experience across ethnicity and deprivation. Small local groups may produce unstable rates, so quantitative results need uncertainty estimates and qualitative accounts. Families should not be expected to compensate for unreliable services through exceptional confidence or self-advocacy. Fair care requires accessible routes to escalation and respectful listening for everyone.</a:t>
            </a:r>
          </a:p>
          <a:p xmlns:a="http://schemas.openxmlformats.org/drawingml/2006/main">
            <a:r>
              <a:t/>
            </a:r>
          </a:p>
          <a:p xmlns:a="http://schemas.openxmlformats.org/drawingml/2006/main">
            <a:r>
              <a:t>Sources: Hinton, Felker and the MBRRACE-UK lay summary writing group (2025)</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1.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My proposed package focuses on reliable escalation and verification of learning. Clinical leads would agree explicit triggers and senior responsibility, with a fallback route when the first contact is unavailable. The exact thresholds must follow clinical standards and local agreement, rather than being invented for this presentation. Teams would examine actual work through observation, discussions and incident review, including accounts from affected families. A small test on one pathway could establish whether the new arrangement is usable under realistic staffing and workload. The board would receive evidence of implementation and unresolved barriers, with named ownership and resources. This is a proposal for the report, not a claim that these arrangements are absent from the Trust today. A systems approach also needs fair treatment of staff: speaking up should lead to examination and response, while deliberate misconduct or other accountability issues follow the appropriate separate processes.</a:t>
            </a:r>
          </a:p>
          <a:p xmlns:a="http://schemas.openxmlformats.org/drawingml/2006/main">
            <a:r>
              <a:t/>
            </a:r>
          </a:p>
          <a:p xmlns:a="http://schemas.openxmlformats.org/drawingml/2006/main">
            <a:r>
              <a:t>Sources: NHS England (2022a, 2022b, 2023)</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2.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The measurement plan separates process, outcome and balancing measures. The process measure needs a precise denominator: all sampled concerns that meet the agreed escalation criteria. The numerator is the subset with a documented response within the relevant standard. Missing documentation should be reported separately, because an absent record is not always proof that action did not occur. Outcomes would combine reviewed harm, repeat concerns and family experience. Balancing measures would examine workload and unnecessary escalation, so an apparent improvement does not simply transfer burden. Results should be stratified where numbers permit, with caution around small groups and missing demographic data. Baseline measurement would precede any numerical target. A run chart could show change over time, but observation of improvement would not by itself prove the intervention caused it. Case review and contextual information would help interpret the pattern.</a:t>
            </a:r>
          </a:p>
          <a:p xmlns:a="http://schemas.openxmlformats.org/drawingml/2006/main">
            <a:r>
              <a:t/>
            </a:r>
          </a:p>
          <a:p xmlns:a="http://schemas.openxmlformats.org/drawingml/2006/main">
            <a:r>
              <a:t>Sources: Donabedian (1988); NHS England (2023)</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3.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Component 2 would begin with a concise case introduction and a clear boundary between historical review findings and later implementation reports. The evidence appraisal would consider retrospective records, selection into the review and the limits of self-reported progress. The next section would apply Swiss cheese, the fishbone and SEIPS to analyse contributory factors, using Donabedian to connect them to quality measures. Policy analysis would then distinguish national requirements, resource decisions and local interpretation, including the timing of reforms. A separate section would examine quality, efficiency and equity, before an improvement plan specifying ownership, resources and evaluation. The conclusion would prioritise a small number of justified recommendations rather than producing another long action list. Throughout, disagreement between sources and uncertainty would remain visible. This structure makes the report an argument about improvement, rather than a description of the scandal.</a:t>
            </a:r>
          </a:p>
          <a:p xmlns:a="http://schemas.openxmlformats.org/drawingml/2006/main">
            <a:r>
              <a:t/>
            </a:r>
          </a:p>
          <a:p xmlns:a="http://schemas.openxmlformats.org/drawingml/2006/main">
            <a:r>
              <a:t>Sources: Proposed report structure</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4.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To conclude, the case demonstrates why quality management needs an explanation of how care operates, a credible route from policy to practice, and continuing verification. The models help organise that work, but none substitutes for evidence or judgement. A completed action is useful only when it changes the conditions that contributed to risk and continues to work under pressure. Before I finish, which would give you greater confidence: a training completion percentage, or evidence that a family’s concern consistently produces an appropriate response? Allow ten seconds for one response. Both types of information have a place, but the second tests the purpose of the intervention more directly. My report will therefore keep clinical reliability, family experience and fair access connected. Thank you.</a:t>
            </a:r>
          </a:p>
          <a:p xmlns:a="http://schemas.openxmlformats.org/drawingml/2006/main">
            <a:r>
              <a:t/>
            </a:r>
          </a:p>
          <a:p xmlns:a="http://schemas.openxmlformats.org/drawingml/2006/main">
            <a:r>
              <a:t>Sources: Reason (2000); NHS England (2022a); Donabedian (1988)</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5.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Reference list. Not part of the spoken presentation.</a:t>
            </a:r>
          </a:p>
          <a:p xmlns:a="http://schemas.openxmlformats.org/drawingml/2006/main">
            <a:r>
              <a:t/>
            </a:r>
          </a:p>
          <a:p xmlns:a="http://schemas.openxmlformats.org/drawingml/2006/main">
            <a:r>
              <a:t>Carayon, P., Schoofs Hundt, A., Karsh, B.-T., Gurses, A.P., Alvarado, C.J., Smith, M. and Flatley Brennan, P. (2006) ‘Work system design for patient safety: the SEIPS model’, Quality and Safety in Health Care, 15(Suppl. 1), pp. i50–i58. https://pmc.ncbi.nlm.nih.gov/articles/PMC2464868/ (Accessed: 4 October 2026).</a:t>
            </a:r>
          </a:p>
          <a:p xmlns:a="http://schemas.openxmlformats.org/drawingml/2006/main">
            <a:r>
              <a:t/>
            </a:r>
          </a:p>
          <a:p xmlns:a="http://schemas.openxmlformats.org/drawingml/2006/main">
            <a:r>
              <a:t>Department of Health and Social Care (DHSC) (2022) Ockenden report: statement by the Secretary of State for Health and Social Care. 30 March. https://www.gov.uk/government/speeches/secretary-of-state-for-health-and-social-care-ockenden-report-statement (Accessed: 8 October 2026).</a:t>
            </a:r>
          </a:p>
          <a:p xmlns:a="http://schemas.openxmlformats.org/drawingml/2006/main">
            <a:r>
              <a:t/>
            </a:r>
          </a:p>
          <a:p xmlns:a="http://schemas.openxmlformats.org/drawingml/2006/main">
            <a:r>
              <a:t>Donabedian, A. (1988) ‘The quality of care. How can it be assessed?’, JAMA, 260(12), pp. 1743–1748. https://pubmed.ncbi.nlm.nih.gov/3045356/ (Accessed: 2 October 2026).</a:t>
            </a:r>
          </a:p>
          <a:p xmlns:a="http://schemas.openxmlformats.org/drawingml/2006/main">
            <a:r>
              <a:t/>
            </a:r>
          </a:p>
          <a:p xmlns:a="http://schemas.openxmlformats.org/drawingml/2006/main">
            <a:r>
              <a:t>Hinton, L., Felker, A. and the MBRRACE-UK lay summary writing group (2025) Saving Lives, Improving Mothers’ Care: lay summary. Oxford: National Perinatal Epidemiology Unit, University of Oxford. https://www.npeu.ox.ac.uk/assets/downloads/mbrrace-uk/reports/maternal-report-2025/MBRRACE-UK%20Maternal%20Report%202025%20-%20%20Lay%20summary%20v1.0.pdf (Accessed: 13 October 2026).</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6.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Reference list. Not part of the spoken presentation.</a:t>
            </a:r>
          </a:p>
          <a:p xmlns:a="http://schemas.openxmlformats.org/drawingml/2006/main">
            <a:r>
              <a:t/>
            </a:r>
          </a:p>
          <a:p xmlns:a="http://schemas.openxmlformats.org/drawingml/2006/main">
            <a:r>
              <a:t>NHS England (2022a) Patient Safety Incident Response Framework. https://www.england.nhs.uk/long-read/patient-safety-incident-response-framework/ (Accessed: 6 October 2026).</a:t>
            </a:r>
          </a:p>
          <a:p xmlns:a="http://schemas.openxmlformats.org/drawingml/2006/main">
            <a:r>
              <a:t/>
            </a:r>
          </a:p>
          <a:p xmlns:a="http://schemas.openxmlformats.org/drawingml/2006/main">
            <a:r>
              <a:t>NHS England (2022b) Patient safety learning response toolkit. https://www.england.nhs.uk/publication/patient-safety-learning-response-toolkit/ (Accessed: 15 October 2026).</a:t>
            </a:r>
          </a:p>
          <a:p xmlns:a="http://schemas.openxmlformats.org/drawingml/2006/main">
            <a:r>
              <a:t/>
            </a:r>
          </a:p>
          <a:p xmlns:a="http://schemas.openxmlformats.org/drawingml/2006/main">
            <a:r>
              <a:t>NHS England (2023) Three year delivery plan for maternity and neonatal services. https://www.england.nhs.uk/long-read/three-year-delivery-plan-for-maternity-and-neonatal-services/ (Accessed: 11 October 2026).</a:t>
            </a:r>
          </a:p>
          <a:p xmlns:a="http://schemas.openxmlformats.org/drawingml/2006/main">
            <a:r>
              <a:t/>
            </a:r>
          </a:p>
          <a:p xmlns:a="http://schemas.openxmlformats.org/drawingml/2006/main">
            <a:r>
              <a:t>Ockenden, D. (2022) Findings, conclusions and essential actions from the independent review of maternity services at the Shrewsbury and Telford Hospital NHS Trust. London: Department of Health and Social Care. https://www.gov.uk/government/publications/final-report-of-the-ockenden-review (Accessed: 3 October 2026).</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7.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Reference list. Not part of the spoken presentation.</a:t>
            </a:r>
          </a:p>
          <a:p xmlns:a="http://schemas.openxmlformats.org/drawingml/2006/main">
            <a:r>
              <a:t/>
            </a:r>
          </a:p>
          <a:p xmlns:a="http://schemas.openxmlformats.org/drawingml/2006/main">
            <a:r>
              <a:t>Reason, J. (2000) ‘Human error: models and management’, BMJ, 320(7237), pp. 768–770. https://www.bmj.com/content/320/7237/768 (Accessed: 18 October 2026).</a:t>
            </a:r>
          </a:p>
          <a:p xmlns:a="http://schemas.openxmlformats.org/drawingml/2006/main">
            <a:r>
              <a:t/>
            </a:r>
          </a:p>
          <a:p xmlns:a="http://schemas.openxmlformats.org/drawingml/2006/main">
            <a:r>
              <a:t>Shrewsbury and Telford Hospital NHS Trust (SaTH) (2025) Quality Account 2024–2025. https://www.sath.nhs.uk/wp-content/uploads/2025/06/Quality-Account-2024-25-final-26.06.2025-1.pdf (Accessed: 19 October 2026).</a:t>
            </a:r>
          </a:p>
          <a:p xmlns:a="http://schemas.openxmlformats.org/drawingml/2006/main">
            <a:r>
              <a:t/>
            </a:r>
          </a:p>
          <a:p xmlns:a="http://schemas.openxmlformats.org/drawingml/2006/main">
            <a:r>
              <a:t>UK Government (2014) The Health and Social Care Act 2008 (Regulated Activities) Regulations 2014. SI 2014/2936, regulations 12, 17 and 20. https://www.legislation.gov.uk/uksi/2014/2936/contents (Accessed: 9 October 2026).</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slideLayouts/_rels/slideLayout1.xml.rels>&#65279;<?xml version="1.0" encoding="utf-8"?><Relationships xmlns="http://schemas.openxmlformats.org/package/2006/relationships"><Relationship Type="http://schemas.openxmlformats.org/officeDocument/2006/relationships/slideMaster" Target="/ppt/slideMasters/slideMaster1.xml" Id="Ra9ec558895f14916" /></Relationships>
</file>

<file path=ppt/slideLayouts/_rels/slideLayout2.xml.rels>&#65279;<?xml version="1.0" encoding="utf-8"?><Relationships xmlns="http://schemas.openxmlformats.org/package/2006/relationships"><Relationship Type="http://schemas.openxmlformats.org/officeDocument/2006/relationships/slideMaster" Target="/ppt/slideMasters/slideMaster1.xml" Id="R7587f4c9a60e4290" /></Relationships>
</file>

<file path=ppt/slideLayouts/_rels/slideLayout3.xml.rels>&#65279;<?xml version="1.0" encoding="utf-8"?><Relationships xmlns="http://schemas.openxmlformats.org/package/2006/relationships"><Relationship Type="http://schemas.openxmlformats.org/officeDocument/2006/relationships/slideMaster" Target="/ppt/slideMasters/slideMaster1.xml" Id="R138a466ce62045ec" /></Relationships>
</file>

<file path=ppt/slideLayouts/_rels/slideLayout4.xml.rels>&#65279;<?xml version="1.0" encoding="utf-8"?><Relationships xmlns="http://schemas.openxmlformats.org/package/2006/relationships"><Relationship Type="http://schemas.openxmlformats.org/officeDocument/2006/relationships/slideMaster" Target="/ppt/slideMasters/slideMaster1.xml" Id="R6166355a62e7435f" /></Relationships>
</file>

<file path=ppt/slideLayouts/_rels/slideLayout5.xml.rels>&#65279;<?xml version="1.0" encoding="utf-8"?><Relationships xmlns="http://schemas.openxmlformats.org/package/2006/relationships"><Relationship Type="http://schemas.openxmlformats.org/officeDocument/2006/relationships/slideMaster" Target="/ppt/slideMasters/slideMaster1.xml" Id="Ra8c75454b5764d71" /></Relationships>
</file>

<file path=ppt/slideLayouts/_rels/slideLayout6.xml.rels>&#65279;<?xml version="1.0" encoding="utf-8"?><Relationships xmlns="http://schemas.openxmlformats.org/package/2006/relationships"><Relationship Type="http://schemas.openxmlformats.org/officeDocument/2006/relationships/slideMaster" Target="/ppt/slideMasters/slideMaster1.xml" Id="Ra41d159d775a42ec" /></Relationships>
</file>

<file path=ppt/slideLayouts/slideLayout1.xml><?xml version="1.0" encoding="utf-8"?>
<p:sldLayout xmlns:p="http://schemas.openxmlformats.org/presentationml/2006/main" type="title">
  <p:cSld name="Title Slide">
    <p:spTree>
      <p:nvGrpSpPr>
        <p:cNvPr id="1" name=""/>
        <p:cNvGrpSpPr/>
        <p:nvPr/>
      </p:nvGrpSpPr>
      <p:grpSpPr>
        <a:xfrm xmlns:a="http://schemas.openxmlformats.org/drawingml/2006/main"/>
      </p:grpSpPr>
      <p:sp>
        <p:nvSpPr>
          <p:cNvPr id="3" name="Title">
            <a:extLst xmlns:a="http://schemas.openxmlformats.org/drawingml/2006/main">
              <a:ext uri="{FF2B5EF4-FFF2-40B4-BE49-F238E27FC236}">
                <a16:creationId xmlns:a16="http://schemas.microsoft.com/office/drawing/2014/main" id="{4E53B49B-538D-40EA-869C-D1C635115387}"/>
              </a:ext>
            </a:extLst>
          </p:cNvPr>
          <p:cNvSpPr>
            <a:spLocks xmlns:a="http://schemas.openxmlformats.org/drawingml/2006/main" noGrp="1"/>
          </p:cNvSpPr>
          <p:nvPr>
            <p:ph type="title" idx="0"/>
          </p:nvPr>
        </p:nvSpPr>
        <p:spPr>
          <a:xfrm xmlns:a="http://schemas.openxmlformats.org/drawingml/2006/main">
            <a:off x="1219200" y="2590800"/>
            <a:ext cx="9753600" cy="9906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ctr">
            <a:normAutofit/>
          </a:bodyPr>
          <a:lstStyle xmlns:a="http://schemas.openxmlformats.org/drawingml/2006/main">
            <a:defPPr algn="ctr">
              <a:defRPr sz="4800" b="1">
                <a:solidFill>
                  <a:schemeClr val="tx1"/>
                </a:solidFill>
                <a:latin typeface="+mj-lt"/>
                <a:ea typeface="+mj-lt"/>
                <a:cs typeface="+mj-lt"/>
              </a:defRPr>
            </a:defPPr>
            <a:lvl1pPr marL="0" indent="0" algn="ctr">
              <a:lnSpc>
                <a:spcPct val="110000"/>
              </a:lnSpc>
              <a:spcBef>
                <a:spcPts val="0"/>
              </a:spcBef>
              <a:spcAft>
                <a:spcPts val="0"/>
              </a:spcAft>
              <a:buNone/>
              <a:defRPr sz="4800" b="1">
                <a:solidFill>
                  <a:schemeClr val="tx1"/>
                </a:solidFill>
                <a:latin typeface="+mj-lt"/>
                <a:ea typeface="+mj-lt"/>
                <a:cs typeface="+mj-lt"/>
              </a:defRPr>
            </a:lvl1pPr>
            <a:lvl2pPr marL="0" indent="0" algn="ctr">
              <a:lnSpc>
                <a:spcPct val="110000"/>
              </a:lnSpc>
              <a:spcBef>
                <a:spcPts val="0"/>
              </a:spcBef>
              <a:spcAft>
                <a:spcPts val="0"/>
              </a:spcAft>
              <a:buNone/>
              <a:defRPr sz="4800" b="1">
                <a:solidFill>
                  <a:schemeClr val="tx1"/>
                </a:solidFill>
                <a:latin typeface="+mj-lt"/>
                <a:ea typeface="+mj-lt"/>
                <a:cs typeface="+mj-lt"/>
              </a:defRPr>
            </a:lvl2pPr>
            <a:lvl3pPr marL="0" indent="0" algn="ctr">
              <a:lnSpc>
                <a:spcPct val="110000"/>
              </a:lnSpc>
              <a:spcBef>
                <a:spcPts val="0"/>
              </a:spcBef>
              <a:spcAft>
                <a:spcPts val="0"/>
              </a:spcAft>
              <a:buNone/>
              <a:defRPr sz="4800" b="1">
                <a:solidFill>
                  <a:schemeClr val="tx1"/>
                </a:solidFill>
                <a:latin typeface="+mj-lt"/>
                <a:ea typeface="+mj-lt"/>
                <a:cs typeface="+mj-lt"/>
              </a:defRPr>
            </a:lvl3pPr>
            <a:lvl4pPr marL="0" indent="0" algn="ctr">
              <a:lnSpc>
                <a:spcPct val="110000"/>
              </a:lnSpc>
              <a:spcBef>
                <a:spcPts val="0"/>
              </a:spcBef>
              <a:spcAft>
                <a:spcPts val="0"/>
              </a:spcAft>
              <a:buNone/>
              <a:defRPr sz="4800" b="1">
                <a:solidFill>
                  <a:schemeClr val="tx1"/>
                </a:solidFill>
                <a:latin typeface="+mj-lt"/>
                <a:ea typeface="+mj-lt"/>
                <a:cs typeface="+mj-lt"/>
              </a:defRPr>
            </a:lvl4pPr>
            <a:lvl5pPr marL="0" indent="0" algn="ctr">
              <a:lnSpc>
                <a:spcPct val="110000"/>
              </a:lnSpc>
              <a:spcBef>
                <a:spcPts val="0"/>
              </a:spcBef>
              <a:spcAft>
                <a:spcPts val="0"/>
              </a:spcAft>
              <a:buNone/>
              <a:defRPr sz="4800" b="1">
                <a:solidFill>
                  <a:schemeClr val="tx1"/>
                </a:solidFill>
                <a:latin typeface="+mj-lt"/>
                <a:ea typeface="+mj-lt"/>
                <a:cs typeface="+mj-lt"/>
              </a:defRPr>
            </a:lvl5pPr>
            <a:lvl6pPr marL="0" indent="0" algn="ctr">
              <a:lnSpc>
                <a:spcPct val="110000"/>
              </a:lnSpc>
              <a:spcBef>
                <a:spcPts val="0"/>
              </a:spcBef>
              <a:spcAft>
                <a:spcPts val="0"/>
              </a:spcAft>
              <a:buNone/>
              <a:defRPr sz="4800" b="1">
                <a:solidFill>
                  <a:schemeClr val="tx1"/>
                </a:solidFill>
                <a:latin typeface="+mj-lt"/>
                <a:ea typeface="+mj-lt"/>
                <a:cs typeface="+mj-lt"/>
              </a:defRPr>
            </a:lvl6pPr>
            <a:lvl7pPr marL="0" indent="0" algn="ctr">
              <a:lnSpc>
                <a:spcPct val="110000"/>
              </a:lnSpc>
              <a:spcBef>
                <a:spcPts val="0"/>
              </a:spcBef>
              <a:spcAft>
                <a:spcPts val="0"/>
              </a:spcAft>
              <a:buNone/>
              <a:defRPr sz="4800" b="1">
                <a:solidFill>
                  <a:schemeClr val="tx1"/>
                </a:solidFill>
                <a:latin typeface="+mj-lt"/>
                <a:ea typeface="+mj-lt"/>
                <a:cs typeface="+mj-lt"/>
              </a:defRPr>
            </a:lvl7pPr>
            <a:lvl8pPr marL="0" indent="0" algn="ctr">
              <a:lnSpc>
                <a:spcPct val="110000"/>
              </a:lnSpc>
              <a:spcBef>
                <a:spcPts val="0"/>
              </a:spcBef>
              <a:spcAft>
                <a:spcPts val="0"/>
              </a:spcAft>
              <a:buNone/>
              <a:defRPr sz="4800" b="1">
                <a:solidFill>
                  <a:schemeClr val="tx1"/>
                </a:solidFill>
                <a:latin typeface="+mj-lt"/>
                <a:ea typeface="+mj-lt"/>
                <a:cs typeface="+mj-lt"/>
              </a:defRPr>
            </a:lvl8pPr>
            <a:lvl9pPr marL="0" indent="0" algn="ctr">
              <a:lnSpc>
                <a:spcPct val="110000"/>
              </a:lnSpc>
              <a:spcBef>
                <a:spcPts val="0"/>
              </a:spcBef>
              <a:spcAft>
                <a:spcPts val="0"/>
              </a:spcAft>
              <a:buNone/>
              <a:defRPr sz="4800" b="1">
                <a:solidFill>
                  <a:schemeClr val="tx1"/>
                </a:solidFill>
                <a:latin typeface="+mj-lt"/>
                <a:ea typeface="+mj-lt"/>
                <a:cs typeface="+mj-lt"/>
              </a:defRPr>
            </a:lvl9pPr>
          </a:lstStyle>
          <a:p xmlns:a="http://schemas.openxmlformats.org/drawingml/2006/main"/>
        </p:txBody>
      </p:sp>
      <p:sp>
        <p:nvSpPr>
          <p:cNvPr id="2" name="Subtitle">
            <a:extLst xmlns:a="http://schemas.openxmlformats.org/drawingml/2006/main">
              <a:ext uri="{FF2B5EF4-FFF2-40B4-BE49-F238E27FC236}">
                <a16:creationId xmlns:a16="http://schemas.microsoft.com/office/drawing/2014/main" id="{D35BC6F7-F224-4D70-99AF-4397B6A12236}"/>
              </a:ext>
            </a:extLst>
          </p:cNvPr>
          <p:cNvSpPr>
            <a:spLocks xmlns:a="http://schemas.openxmlformats.org/drawingml/2006/main" noGrp="1"/>
          </p:cNvSpPr>
          <p:nvPr>
            <p:ph type="subTitle" idx="1"/>
          </p:nvPr>
        </p:nvSpPr>
        <p:spPr>
          <a:xfrm xmlns:a="http://schemas.openxmlformats.org/drawingml/2006/main">
            <a:off x="1828800" y="3771900"/>
            <a:ext cx="8534400" cy="7620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ctr">
            <a:normAutofit/>
          </a:bodyPr>
          <a:lstStyle xmlns:a="http://schemas.openxmlformats.org/drawingml/2006/main">
            <a:defPPr algn="ctr">
              <a:defRPr sz="2100" b="0">
                <a:solidFill>
                  <a:schemeClr val="tx1"/>
                </a:solidFill>
                <a:latin typeface="+mn-lt"/>
                <a:ea typeface="+mn-lt"/>
                <a:cs typeface="+mn-lt"/>
              </a:defRPr>
            </a:defPPr>
            <a:lvl1pPr marL="0" indent="0" algn="ctr">
              <a:lnSpc>
                <a:spcPct val="110000"/>
              </a:lnSpc>
              <a:spcBef>
                <a:spcPts val="0"/>
              </a:spcBef>
              <a:spcAft>
                <a:spcPts val="0"/>
              </a:spcAft>
              <a:buNone/>
              <a:defRPr sz="2100" b="0">
                <a:solidFill>
                  <a:schemeClr val="tx1"/>
                </a:solidFill>
                <a:latin typeface="+mn-lt"/>
                <a:ea typeface="+mn-lt"/>
                <a:cs typeface="+mn-lt"/>
              </a:defRPr>
            </a:lvl1pPr>
            <a:lvl2pPr marL="0" indent="0" algn="ctr">
              <a:lnSpc>
                <a:spcPct val="110000"/>
              </a:lnSpc>
              <a:spcBef>
                <a:spcPts val="0"/>
              </a:spcBef>
              <a:spcAft>
                <a:spcPts val="0"/>
              </a:spcAft>
              <a:buNone/>
              <a:defRPr sz="2100" b="0">
                <a:solidFill>
                  <a:schemeClr val="tx1"/>
                </a:solidFill>
                <a:latin typeface="+mn-lt"/>
                <a:ea typeface="+mn-lt"/>
                <a:cs typeface="+mn-lt"/>
              </a:defRPr>
            </a:lvl2pPr>
            <a:lvl3pPr marL="0" indent="0" algn="ctr">
              <a:lnSpc>
                <a:spcPct val="110000"/>
              </a:lnSpc>
              <a:spcBef>
                <a:spcPts val="0"/>
              </a:spcBef>
              <a:spcAft>
                <a:spcPts val="0"/>
              </a:spcAft>
              <a:buNone/>
              <a:defRPr sz="2100" b="0">
                <a:solidFill>
                  <a:schemeClr val="tx1"/>
                </a:solidFill>
                <a:latin typeface="+mn-lt"/>
                <a:ea typeface="+mn-lt"/>
                <a:cs typeface="+mn-lt"/>
              </a:defRPr>
            </a:lvl3pPr>
            <a:lvl4pPr marL="0" indent="0" algn="ctr">
              <a:lnSpc>
                <a:spcPct val="110000"/>
              </a:lnSpc>
              <a:spcBef>
                <a:spcPts val="0"/>
              </a:spcBef>
              <a:spcAft>
                <a:spcPts val="0"/>
              </a:spcAft>
              <a:buNone/>
              <a:defRPr sz="2100" b="0">
                <a:solidFill>
                  <a:schemeClr val="tx1"/>
                </a:solidFill>
                <a:latin typeface="+mn-lt"/>
                <a:ea typeface="+mn-lt"/>
                <a:cs typeface="+mn-lt"/>
              </a:defRPr>
            </a:lvl4pPr>
            <a:lvl5pPr marL="0" indent="0" algn="ctr">
              <a:lnSpc>
                <a:spcPct val="110000"/>
              </a:lnSpc>
              <a:spcBef>
                <a:spcPts val="0"/>
              </a:spcBef>
              <a:spcAft>
                <a:spcPts val="0"/>
              </a:spcAft>
              <a:buNone/>
              <a:defRPr sz="2100" b="0">
                <a:solidFill>
                  <a:schemeClr val="tx1"/>
                </a:solidFill>
                <a:latin typeface="+mn-lt"/>
                <a:ea typeface="+mn-lt"/>
                <a:cs typeface="+mn-lt"/>
              </a:defRPr>
            </a:lvl5pPr>
            <a:lvl6pPr marL="0" indent="0" algn="ctr">
              <a:lnSpc>
                <a:spcPct val="110000"/>
              </a:lnSpc>
              <a:spcBef>
                <a:spcPts val="0"/>
              </a:spcBef>
              <a:spcAft>
                <a:spcPts val="0"/>
              </a:spcAft>
              <a:buNone/>
              <a:defRPr sz="2100" b="0">
                <a:solidFill>
                  <a:schemeClr val="tx1"/>
                </a:solidFill>
                <a:latin typeface="+mn-lt"/>
                <a:ea typeface="+mn-lt"/>
                <a:cs typeface="+mn-lt"/>
              </a:defRPr>
            </a:lvl6pPr>
            <a:lvl7pPr marL="0" indent="0" algn="ctr">
              <a:lnSpc>
                <a:spcPct val="110000"/>
              </a:lnSpc>
              <a:spcBef>
                <a:spcPts val="0"/>
              </a:spcBef>
              <a:spcAft>
                <a:spcPts val="0"/>
              </a:spcAft>
              <a:buNone/>
              <a:defRPr sz="2100" b="0">
                <a:solidFill>
                  <a:schemeClr val="tx1"/>
                </a:solidFill>
                <a:latin typeface="+mn-lt"/>
                <a:ea typeface="+mn-lt"/>
                <a:cs typeface="+mn-lt"/>
              </a:defRPr>
            </a:lvl7pPr>
            <a:lvl8pPr marL="0" indent="0" algn="ctr">
              <a:lnSpc>
                <a:spcPct val="110000"/>
              </a:lnSpc>
              <a:spcBef>
                <a:spcPts val="0"/>
              </a:spcBef>
              <a:spcAft>
                <a:spcPts val="0"/>
              </a:spcAft>
              <a:buNone/>
              <a:defRPr sz="2100" b="0">
                <a:solidFill>
                  <a:schemeClr val="tx1"/>
                </a:solidFill>
                <a:latin typeface="+mn-lt"/>
                <a:ea typeface="+mn-lt"/>
                <a:cs typeface="+mn-lt"/>
              </a:defRPr>
            </a:lvl8pPr>
            <a:lvl9pPr marL="0" indent="0" algn="ctr">
              <a:lnSpc>
                <a:spcPct val="110000"/>
              </a:lnSpc>
              <a:spcBef>
                <a:spcPts val="0"/>
              </a:spcBef>
              <a:spcAft>
                <a:spcPts val="0"/>
              </a:spcAft>
              <a:buNone/>
              <a:defRPr sz="2100" b="0">
                <a:solidFill>
                  <a:schemeClr val="tx1"/>
                </a:solidFill>
                <a:latin typeface="+mn-lt"/>
                <a:ea typeface="+mn-lt"/>
                <a:cs typeface="+mn-lt"/>
              </a:defRPr>
            </a:lvl9pPr>
          </a:lstStyle>
          <a:p xmlns:a="http://schemas.openxmlformats.org/drawingml/2006/main"/>
        </p:txBody>
      </p:sp>
    </p:spTree>
  </p:cSld>
</p:sldLayout>
</file>

<file path=ppt/slideLayouts/slideLayout2.xml><?xml version="1.0" encoding="utf-8"?>
<p:sldLayout xmlns:p="http://schemas.openxmlformats.org/presentationml/2006/main">
  <p:cSld name="Section Header">
    <p:spTree>
      <p:nvGrpSpPr>
        <p:cNvPr id="1" name=""/>
        <p:cNvGrpSpPr/>
        <p:nvPr/>
      </p:nvGrpSpPr>
      <p:grpSpPr>
        <a:xfrm xmlns:a="http://schemas.openxmlformats.org/drawingml/2006/main"/>
      </p:grpSpPr>
      <p:sp>
        <p:nvSpPr>
          <p:cNvPr id="2" name="Section title">
            <a:extLst xmlns:a="http://schemas.openxmlformats.org/drawingml/2006/main">
              <a:ext uri="{FF2B5EF4-FFF2-40B4-BE49-F238E27FC236}">
                <a16:creationId xmlns:a16="http://schemas.microsoft.com/office/drawing/2014/main" id="{2DCA4BE8-31E5-4733-BFDB-16B673F7113C}"/>
              </a:ext>
            </a:extLst>
          </p:cNvPr>
          <p:cNvSpPr>
            <a:spLocks xmlns:a="http://schemas.openxmlformats.org/drawingml/2006/main" noGrp="1"/>
          </p:cNvSpPr>
          <p:nvPr>
            <p:ph type="title" idx="0"/>
          </p:nvPr>
        </p:nvSpPr>
        <p:spPr>
          <a:xfrm xmlns:a="http://schemas.openxmlformats.org/drawingml/2006/main">
            <a:off x="1219200" y="2857500"/>
            <a:ext cx="9753600" cy="11430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ctr">
            <a:normAutofit/>
          </a:bodyPr>
          <a:lstStyle xmlns:a="http://schemas.openxmlformats.org/drawingml/2006/main">
            <a:defPPr algn="ctr">
              <a:defRPr sz="4200" b="1">
                <a:solidFill>
                  <a:schemeClr val="tx1"/>
                </a:solidFill>
                <a:latin typeface="+mj-lt"/>
                <a:ea typeface="+mj-lt"/>
                <a:cs typeface="+mj-lt"/>
              </a:defRPr>
            </a:defPPr>
            <a:lvl1pPr marL="0" indent="0" algn="ctr">
              <a:lnSpc>
                <a:spcPct val="110000"/>
              </a:lnSpc>
              <a:spcBef>
                <a:spcPts val="0"/>
              </a:spcBef>
              <a:spcAft>
                <a:spcPts val="0"/>
              </a:spcAft>
              <a:buNone/>
              <a:defRPr sz="4200" b="1">
                <a:solidFill>
                  <a:schemeClr val="tx1"/>
                </a:solidFill>
                <a:latin typeface="+mj-lt"/>
                <a:ea typeface="+mj-lt"/>
                <a:cs typeface="+mj-lt"/>
              </a:defRPr>
            </a:lvl1pPr>
            <a:lvl2pPr marL="0" indent="0" algn="ctr">
              <a:lnSpc>
                <a:spcPct val="110000"/>
              </a:lnSpc>
              <a:spcBef>
                <a:spcPts val="0"/>
              </a:spcBef>
              <a:spcAft>
                <a:spcPts val="0"/>
              </a:spcAft>
              <a:buNone/>
              <a:defRPr sz="4200" b="1">
                <a:solidFill>
                  <a:schemeClr val="tx1"/>
                </a:solidFill>
                <a:latin typeface="+mj-lt"/>
                <a:ea typeface="+mj-lt"/>
                <a:cs typeface="+mj-lt"/>
              </a:defRPr>
            </a:lvl2pPr>
            <a:lvl3pPr marL="0" indent="0" algn="ctr">
              <a:lnSpc>
                <a:spcPct val="110000"/>
              </a:lnSpc>
              <a:spcBef>
                <a:spcPts val="0"/>
              </a:spcBef>
              <a:spcAft>
                <a:spcPts val="0"/>
              </a:spcAft>
              <a:buNone/>
              <a:defRPr sz="4200" b="1">
                <a:solidFill>
                  <a:schemeClr val="tx1"/>
                </a:solidFill>
                <a:latin typeface="+mj-lt"/>
                <a:ea typeface="+mj-lt"/>
                <a:cs typeface="+mj-lt"/>
              </a:defRPr>
            </a:lvl3pPr>
            <a:lvl4pPr marL="0" indent="0" algn="ctr">
              <a:lnSpc>
                <a:spcPct val="110000"/>
              </a:lnSpc>
              <a:spcBef>
                <a:spcPts val="0"/>
              </a:spcBef>
              <a:spcAft>
                <a:spcPts val="0"/>
              </a:spcAft>
              <a:buNone/>
              <a:defRPr sz="4200" b="1">
                <a:solidFill>
                  <a:schemeClr val="tx1"/>
                </a:solidFill>
                <a:latin typeface="+mj-lt"/>
                <a:ea typeface="+mj-lt"/>
                <a:cs typeface="+mj-lt"/>
              </a:defRPr>
            </a:lvl4pPr>
            <a:lvl5pPr marL="0" indent="0" algn="ctr">
              <a:lnSpc>
                <a:spcPct val="110000"/>
              </a:lnSpc>
              <a:spcBef>
                <a:spcPts val="0"/>
              </a:spcBef>
              <a:spcAft>
                <a:spcPts val="0"/>
              </a:spcAft>
              <a:buNone/>
              <a:defRPr sz="4200" b="1">
                <a:solidFill>
                  <a:schemeClr val="tx1"/>
                </a:solidFill>
                <a:latin typeface="+mj-lt"/>
                <a:ea typeface="+mj-lt"/>
                <a:cs typeface="+mj-lt"/>
              </a:defRPr>
            </a:lvl5pPr>
            <a:lvl6pPr marL="0" indent="0" algn="ctr">
              <a:lnSpc>
                <a:spcPct val="110000"/>
              </a:lnSpc>
              <a:spcBef>
                <a:spcPts val="0"/>
              </a:spcBef>
              <a:spcAft>
                <a:spcPts val="0"/>
              </a:spcAft>
              <a:buNone/>
              <a:defRPr sz="4200" b="1">
                <a:solidFill>
                  <a:schemeClr val="tx1"/>
                </a:solidFill>
                <a:latin typeface="+mj-lt"/>
                <a:ea typeface="+mj-lt"/>
                <a:cs typeface="+mj-lt"/>
              </a:defRPr>
            </a:lvl6pPr>
            <a:lvl7pPr marL="0" indent="0" algn="ctr">
              <a:lnSpc>
                <a:spcPct val="110000"/>
              </a:lnSpc>
              <a:spcBef>
                <a:spcPts val="0"/>
              </a:spcBef>
              <a:spcAft>
                <a:spcPts val="0"/>
              </a:spcAft>
              <a:buNone/>
              <a:defRPr sz="4200" b="1">
                <a:solidFill>
                  <a:schemeClr val="tx1"/>
                </a:solidFill>
                <a:latin typeface="+mj-lt"/>
                <a:ea typeface="+mj-lt"/>
                <a:cs typeface="+mj-lt"/>
              </a:defRPr>
            </a:lvl7pPr>
            <a:lvl8pPr marL="0" indent="0" algn="ctr">
              <a:lnSpc>
                <a:spcPct val="110000"/>
              </a:lnSpc>
              <a:spcBef>
                <a:spcPts val="0"/>
              </a:spcBef>
              <a:spcAft>
                <a:spcPts val="0"/>
              </a:spcAft>
              <a:buNone/>
              <a:defRPr sz="4200" b="1">
                <a:solidFill>
                  <a:schemeClr val="tx1"/>
                </a:solidFill>
                <a:latin typeface="+mj-lt"/>
                <a:ea typeface="+mj-lt"/>
                <a:cs typeface="+mj-lt"/>
              </a:defRPr>
            </a:lvl8pPr>
            <a:lvl9pPr marL="0" indent="0" algn="ctr">
              <a:lnSpc>
                <a:spcPct val="110000"/>
              </a:lnSpc>
              <a:spcBef>
                <a:spcPts val="0"/>
              </a:spcBef>
              <a:spcAft>
                <a:spcPts val="0"/>
              </a:spcAft>
              <a:buNone/>
              <a:defRPr sz="4200" b="1">
                <a:solidFill>
                  <a:schemeClr val="tx1"/>
                </a:solidFill>
                <a:latin typeface="+mj-lt"/>
                <a:ea typeface="+mj-lt"/>
                <a:cs typeface="+mj-lt"/>
              </a:defRPr>
            </a:lvl9pPr>
          </a:lstStyle>
          <a:p xmlns:a="http://schemas.openxmlformats.org/drawingml/2006/main"/>
        </p:txBody>
      </p:sp>
    </p:spTree>
  </p:cSld>
</p:sldLayout>
</file>

<file path=ppt/slideLayouts/slideLayout3.xml><?xml version="1.0" encoding="utf-8"?>
<p:sldLayout xmlns:p="http://schemas.openxmlformats.org/presentationml/2006/main">
  <p:cSld name="Title and Body">
    <p:spTree>
      <p:nvGrpSpPr>
        <p:cNvPr id="1" name=""/>
        <p:cNvGrpSpPr/>
        <p:nvPr/>
      </p:nvGrpSpPr>
      <p:grpSpPr>
        <a:xfrm xmlns:a="http://schemas.openxmlformats.org/drawingml/2006/main"/>
      </p:grpSpPr>
      <p:sp>
        <p:nvSpPr>
          <p:cNvPr id="3" name="Title">
            <a:extLst xmlns:a="http://schemas.openxmlformats.org/drawingml/2006/main">
              <a:ext uri="{FF2B5EF4-FFF2-40B4-BE49-F238E27FC236}">
                <a16:creationId xmlns:a16="http://schemas.microsoft.com/office/drawing/2014/main" id="{EB319F73-23C7-499D-9CD9-BF47139BA601}"/>
              </a:ext>
            </a:extLst>
          </p:cNvPr>
          <p:cNvSpPr>
            <a:spLocks xmlns:a="http://schemas.openxmlformats.org/drawingml/2006/main" noGrp="1"/>
          </p:cNvSpPr>
          <p:nvPr>
            <p:ph type="title" idx="0"/>
          </p:nvPr>
        </p:nvSpPr>
        <p:spPr>
          <a:xfrm xmlns:a="http://schemas.openxmlformats.org/drawingml/2006/main">
            <a:off x="685800" y="533400"/>
            <a:ext cx="10820400" cy="838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xmlns:a="http://schemas.openxmlformats.org/drawingml/2006/main"/>
        </p:txBody>
      </p:sp>
      <p:sp>
        <p:nvSpPr>
          <p:cNvPr id="2" name="Body">
            <a:extLst xmlns:a="http://schemas.openxmlformats.org/drawingml/2006/main">
              <a:ext uri="{FF2B5EF4-FFF2-40B4-BE49-F238E27FC236}">
                <a16:creationId xmlns:a16="http://schemas.microsoft.com/office/drawing/2014/main" id="{FB49BD84-6F2F-4C85-9991-B1D3FAF81B67}"/>
              </a:ext>
            </a:extLst>
          </p:cNvPr>
          <p:cNvSpPr>
            <a:spLocks xmlns:a="http://schemas.openxmlformats.org/drawingml/2006/main" noGrp="1"/>
          </p:cNvSpPr>
          <p:nvPr>
            <p:ph type="body" idx="1"/>
          </p:nvPr>
        </p:nvSpPr>
        <p:spPr>
          <a:xfrm xmlns:a="http://schemas.openxmlformats.org/drawingml/2006/main">
            <a:off x="685800" y="1905000"/>
            <a:ext cx="10820400" cy="4267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2250" b="0">
                <a:solidFill>
                  <a:schemeClr val="tx1"/>
                </a:solidFill>
                <a:latin typeface="+mn-lt"/>
                <a:ea typeface="+mn-lt"/>
                <a:cs typeface="+mn-lt"/>
              </a:defRPr>
            </a:defPPr>
            <a:lvl1pPr marL="228600" indent="-228600" algn="l">
              <a:lnSpc>
                <a:spcPct val="110000"/>
              </a:lnSpc>
              <a:spcBef>
                <a:spcPts val="0"/>
              </a:spcBef>
              <a:spcAft>
                <a:spcPts val="1200"/>
              </a:spcAft>
              <a:buChar char="•"/>
              <a:defRPr sz="2250" b="0">
                <a:solidFill>
                  <a:schemeClr val="tx1"/>
                </a:solidFill>
                <a:latin typeface="+mn-lt"/>
                <a:ea typeface="+mn-lt"/>
                <a:cs typeface="+mn-lt"/>
              </a:defRPr>
            </a:lvl1pPr>
            <a:lvl2pPr marL="533400" indent="-228600" algn="l">
              <a:lnSpc>
                <a:spcPct val="110000"/>
              </a:lnSpc>
              <a:spcBef>
                <a:spcPts val="0"/>
              </a:spcBef>
              <a:spcAft>
                <a:spcPts val="1200"/>
              </a:spcAft>
              <a:buChar char="•"/>
              <a:defRPr sz="2250" b="0">
                <a:solidFill>
                  <a:schemeClr val="tx1"/>
                </a:solidFill>
                <a:latin typeface="+mn-lt"/>
                <a:ea typeface="+mn-lt"/>
                <a:cs typeface="+mn-lt"/>
              </a:defRPr>
            </a:lvl2pPr>
            <a:lvl3pPr marL="838200" indent="-228600" algn="l">
              <a:lnSpc>
                <a:spcPct val="110000"/>
              </a:lnSpc>
              <a:spcBef>
                <a:spcPts val="0"/>
              </a:spcBef>
              <a:spcAft>
                <a:spcPts val="1200"/>
              </a:spcAft>
              <a:buChar char="•"/>
              <a:defRPr sz="2250" b="0">
                <a:solidFill>
                  <a:schemeClr val="tx1"/>
                </a:solidFill>
                <a:latin typeface="+mn-lt"/>
                <a:ea typeface="+mn-lt"/>
                <a:cs typeface="+mn-lt"/>
              </a:defRPr>
            </a:lvl3pPr>
            <a:lvl4pPr marL="1143000" indent="-228600" algn="l">
              <a:lnSpc>
                <a:spcPct val="110000"/>
              </a:lnSpc>
              <a:spcBef>
                <a:spcPts val="0"/>
              </a:spcBef>
              <a:spcAft>
                <a:spcPts val="1200"/>
              </a:spcAft>
              <a:buChar char="•"/>
              <a:defRPr sz="2250" b="0">
                <a:solidFill>
                  <a:schemeClr val="tx1"/>
                </a:solidFill>
                <a:latin typeface="+mn-lt"/>
                <a:ea typeface="+mn-lt"/>
                <a:cs typeface="+mn-lt"/>
              </a:defRPr>
            </a:lvl4pPr>
            <a:lvl5pPr marL="1447800" indent="-228600" algn="l">
              <a:lnSpc>
                <a:spcPct val="110000"/>
              </a:lnSpc>
              <a:spcBef>
                <a:spcPts val="0"/>
              </a:spcBef>
              <a:spcAft>
                <a:spcPts val="1200"/>
              </a:spcAft>
              <a:buChar char="•"/>
              <a:defRPr sz="2250" b="0">
                <a:solidFill>
                  <a:schemeClr val="tx1"/>
                </a:solidFill>
                <a:latin typeface="+mn-lt"/>
                <a:ea typeface="+mn-lt"/>
                <a:cs typeface="+mn-lt"/>
              </a:defRPr>
            </a:lvl5pPr>
            <a:lvl6pPr marL="1752600" indent="-228600" algn="l">
              <a:lnSpc>
                <a:spcPct val="110000"/>
              </a:lnSpc>
              <a:spcBef>
                <a:spcPts val="0"/>
              </a:spcBef>
              <a:spcAft>
                <a:spcPts val="1200"/>
              </a:spcAft>
              <a:buChar char="•"/>
              <a:defRPr sz="2250" b="0">
                <a:solidFill>
                  <a:schemeClr val="tx1"/>
                </a:solidFill>
                <a:latin typeface="+mn-lt"/>
                <a:ea typeface="+mn-lt"/>
                <a:cs typeface="+mn-lt"/>
              </a:defRPr>
            </a:lvl6pPr>
            <a:lvl7pPr marL="2057400" indent="-228600" algn="l">
              <a:lnSpc>
                <a:spcPct val="110000"/>
              </a:lnSpc>
              <a:spcBef>
                <a:spcPts val="0"/>
              </a:spcBef>
              <a:spcAft>
                <a:spcPts val="1200"/>
              </a:spcAft>
              <a:buChar char="•"/>
              <a:defRPr sz="2250" b="0">
                <a:solidFill>
                  <a:schemeClr val="tx1"/>
                </a:solidFill>
                <a:latin typeface="+mn-lt"/>
                <a:ea typeface="+mn-lt"/>
                <a:cs typeface="+mn-lt"/>
              </a:defRPr>
            </a:lvl7pPr>
            <a:lvl8pPr marL="2362200" indent="-228600" algn="l">
              <a:lnSpc>
                <a:spcPct val="110000"/>
              </a:lnSpc>
              <a:spcBef>
                <a:spcPts val="0"/>
              </a:spcBef>
              <a:spcAft>
                <a:spcPts val="1200"/>
              </a:spcAft>
              <a:buChar char="•"/>
              <a:defRPr sz="2250" b="0">
                <a:solidFill>
                  <a:schemeClr val="tx1"/>
                </a:solidFill>
                <a:latin typeface="+mn-lt"/>
                <a:ea typeface="+mn-lt"/>
                <a:cs typeface="+mn-lt"/>
              </a:defRPr>
            </a:lvl8pPr>
            <a:lvl9pPr marL="2667000" indent="-228600" algn="l">
              <a:lnSpc>
                <a:spcPct val="110000"/>
              </a:lnSpc>
              <a:spcBef>
                <a:spcPts val="0"/>
              </a:spcBef>
              <a:spcAft>
                <a:spcPts val="1200"/>
              </a:spcAft>
              <a:buChar char="•"/>
              <a:defRPr sz="2250" b="0">
                <a:solidFill>
                  <a:schemeClr val="tx1"/>
                </a:solidFill>
                <a:latin typeface="+mn-lt"/>
                <a:ea typeface="+mn-lt"/>
                <a:cs typeface="+mn-lt"/>
              </a:defRPr>
            </a:lvl9pPr>
          </a:lstStyle>
          <a:p xmlns:a="http://schemas.openxmlformats.org/drawingml/2006/main"/>
        </p:txBody>
      </p:sp>
    </p:spTree>
  </p:cSld>
</p:sldLayout>
</file>

<file path=ppt/slideLayouts/slideLayout4.xml><?xml version="1.0" encoding="utf-8"?>
<p:sldLayout xmlns:p="http://schemas.openxmlformats.org/presentationml/2006/main">
  <p:cSld name="Title and Two Column">
    <p:spTree>
      <p:nvGrpSpPr>
        <p:cNvPr id="1" name=""/>
        <p:cNvGrpSpPr/>
        <p:nvPr/>
      </p:nvGrpSpPr>
      <p:grpSpPr>
        <a:xfrm xmlns:a="http://schemas.openxmlformats.org/drawingml/2006/main"/>
      </p:grpSpPr>
      <p:sp>
        <p:nvSpPr>
          <p:cNvPr id="4" name="Title">
            <a:extLst xmlns:a="http://schemas.openxmlformats.org/drawingml/2006/main">
              <a:ext uri="{FF2B5EF4-FFF2-40B4-BE49-F238E27FC236}">
                <a16:creationId xmlns:a16="http://schemas.microsoft.com/office/drawing/2014/main" id="{084A6BD7-77F5-43A3-8D48-91258E7B941F}"/>
              </a:ext>
            </a:extLst>
          </p:cNvPr>
          <p:cNvSpPr>
            <a:spLocks xmlns:a="http://schemas.openxmlformats.org/drawingml/2006/main" noGrp="1"/>
          </p:cNvSpPr>
          <p:nvPr>
            <p:ph type="title" idx="0"/>
          </p:nvPr>
        </p:nvSpPr>
        <p:spPr>
          <a:xfrm xmlns:a="http://schemas.openxmlformats.org/drawingml/2006/main">
            <a:off x="685800" y="533400"/>
            <a:ext cx="10820400" cy="838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xmlns:a="http://schemas.openxmlformats.org/drawingml/2006/main"/>
        </p:txBody>
      </p:sp>
      <p:sp>
        <p:nvSpPr>
          <p:cNvPr id="2" name="Left column">
            <a:extLst xmlns:a="http://schemas.openxmlformats.org/drawingml/2006/main">
              <a:ext uri="{FF2B5EF4-FFF2-40B4-BE49-F238E27FC236}">
                <a16:creationId xmlns:a16="http://schemas.microsoft.com/office/drawing/2014/main" id="{1A37A5A2-5F7E-40C4-831C-9E9BAF2D24A7}"/>
              </a:ext>
            </a:extLst>
          </p:cNvPr>
          <p:cNvSpPr>
            <a:spLocks xmlns:a="http://schemas.openxmlformats.org/drawingml/2006/main" noGrp="1"/>
          </p:cNvSpPr>
          <p:nvPr>
            <p:ph type="body" idx="1"/>
          </p:nvPr>
        </p:nvSpPr>
        <p:spPr>
          <a:xfrm xmlns:a="http://schemas.openxmlformats.org/drawingml/2006/main">
            <a:off x="685800" y="1905000"/>
            <a:ext cx="5029200" cy="4267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2100" b="0">
                <a:solidFill>
                  <a:schemeClr val="tx1"/>
                </a:solidFill>
                <a:latin typeface="+mn-lt"/>
                <a:ea typeface="+mn-lt"/>
                <a:cs typeface="+mn-lt"/>
              </a:defRPr>
            </a:defPPr>
            <a:lvl1pPr marL="228600" indent="-228600" algn="l">
              <a:lnSpc>
                <a:spcPct val="110000"/>
              </a:lnSpc>
              <a:spcBef>
                <a:spcPts val="0"/>
              </a:spcBef>
              <a:spcAft>
                <a:spcPts val="1200"/>
              </a:spcAft>
              <a:buChar char="•"/>
              <a:defRPr sz="2100" b="0">
                <a:solidFill>
                  <a:schemeClr val="tx1"/>
                </a:solidFill>
                <a:latin typeface="+mn-lt"/>
                <a:ea typeface="+mn-lt"/>
                <a:cs typeface="+mn-lt"/>
              </a:defRPr>
            </a:lvl1pPr>
            <a:lvl2pPr marL="533400" indent="-228600" algn="l">
              <a:lnSpc>
                <a:spcPct val="110000"/>
              </a:lnSpc>
              <a:spcBef>
                <a:spcPts val="0"/>
              </a:spcBef>
              <a:spcAft>
                <a:spcPts val="1200"/>
              </a:spcAft>
              <a:buChar char="•"/>
              <a:defRPr sz="2100" b="0">
                <a:solidFill>
                  <a:schemeClr val="tx1"/>
                </a:solidFill>
                <a:latin typeface="+mn-lt"/>
                <a:ea typeface="+mn-lt"/>
                <a:cs typeface="+mn-lt"/>
              </a:defRPr>
            </a:lvl2pPr>
            <a:lvl3pPr marL="838200" indent="-228600" algn="l">
              <a:lnSpc>
                <a:spcPct val="110000"/>
              </a:lnSpc>
              <a:spcBef>
                <a:spcPts val="0"/>
              </a:spcBef>
              <a:spcAft>
                <a:spcPts val="1200"/>
              </a:spcAft>
              <a:buChar char="•"/>
              <a:defRPr sz="2100" b="0">
                <a:solidFill>
                  <a:schemeClr val="tx1"/>
                </a:solidFill>
                <a:latin typeface="+mn-lt"/>
                <a:ea typeface="+mn-lt"/>
                <a:cs typeface="+mn-lt"/>
              </a:defRPr>
            </a:lvl3pPr>
            <a:lvl4pPr marL="1143000" indent="-228600" algn="l">
              <a:lnSpc>
                <a:spcPct val="110000"/>
              </a:lnSpc>
              <a:spcBef>
                <a:spcPts val="0"/>
              </a:spcBef>
              <a:spcAft>
                <a:spcPts val="1200"/>
              </a:spcAft>
              <a:buChar char="•"/>
              <a:defRPr sz="2100" b="0">
                <a:solidFill>
                  <a:schemeClr val="tx1"/>
                </a:solidFill>
                <a:latin typeface="+mn-lt"/>
                <a:ea typeface="+mn-lt"/>
                <a:cs typeface="+mn-lt"/>
              </a:defRPr>
            </a:lvl4pPr>
            <a:lvl5pPr marL="1447800" indent="-228600" algn="l">
              <a:lnSpc>
                <a:spcPct val="110000"/>
              </a:lnSpc>
              <a:spcBef>
                <a:spcPts val="0"/>
              </a:spcBef>
              <a:spcAft>
                <a:spcPts val="1200"/>
              </a:spcAft>
              <a:buChar char="•"/>
              <a:defRPr sz="2100" b="0">
                <a:solidFill>
                  <a:schemeClr val="tx1"/>
                </a:solidFill>
                <a:latin typeface="+mn-lt"/>
                <a:ea typeface="+mn-lt"/>
                <a:cs typeface="+mn-lt"/>
              </a:defRPr>
            </a:lvl5pPr>
            <a:lvl6pPr marL="1752600" indent="-228600" algn="l">
              <a:lnSpc>
                <a:spcPct val="110000"/>
              </a:lnSpc>
              <a:spcBef>
                <a:spcPts val="0"/>
              </a:spcBef>
              <a:spcAft>
                <a:spcPts val="1200"/>
              </a:spcAft>
              <a:buChar char="•"/>
              <a:defRPr sz="2100" b="0">
                <a:solidFill>
                  <a:schemeClr val="tx1"/>
                </a:solidFill>
                <a:latin typeface="+mn-lt"/>
                <a:ea typeface="+mn-lt"/>
                <a:cs typeface="+mn-lt"/>
              </a:defRPr>
            </a:lvl6pPr>
            <a:lvl7pPr marL="2057400" indent="-228600" algn="l">
              <a:lnSpc>
                <a:spcPct val="110000"/>
              </a:lnSpc>
              <a:spcBef>
                <a:spcPts val="0"/>
              </a:spcBef>
              <a:spcAft>
                <a:spcPts val="1200"/>
              </a:spcAft>
              <a:buChar char="•"/>
              <a:defRPr sz="2100" b="0">
                <a:solidFill>
                  <a:schemeClr val="tx1"/>
                </a:solidFill>
                <a:latin typeface="+mn-lt"/>
                <a:ea typeface="+mn-lt"/>
                <a:cs typeface="+mn-lt"/>
              </a:defRPr>
            </a:lvl7pPr>
            <a:lvl8pPr marL="2362200" indent="-228600" algn="l">
              <a:lnSpc>
                <a:spcPct val="110000"/>
              </a:lnSpc>
              <a:spcBef>
                <a:spcPts val="0"/>
              </a:spcBef>
              <a:spcAft>
                <a:spcPts val="1200"/>
              </a:spcAft>
              <a:buChar char="•"/>
              <a:defRPr sz="2100" b="0">
                <a:solidFill>
                  <a:schemeClr val="tx1"/>
                </a:solidFill>
                <a:latin typeface="+mn-lt"/>
                <a:ea typeface="+mn-lt"/>
                <a:cs typeface="+mn-lt"/>
              </a:defRPr>
            </a:lvl8pPr>
            <a:lvl9pPr marL="2667000" indent="-228600" algn="l">
              <a:lnSpc>
                <a:spcPct val="110000"/>
              </a:lnSpc>
              <a:spcBef>
                <a:spcPts val="0"/>
              </a:spcBef>
              <a:spcAft>
                <a:spcPts val="1200"/>
              </a:spcAft>
              <a:buChar char="•"/>
              <a:defRPr sz="2100" b="0">
                <a:solidFill>
                  <a:schemeClr val="tx1"/>
                </a:solidFill>
                <a:latin typeface="+mn-lt"/>
                <a:ea typeface="+mn-lt"/>
                <a:cs typeface="+mn-lt"/>
              </a:defRPr>
            </a:lvl9pPr>
          </a:lstStyle>
          <a:p xmlns:a="http://schemas.openxmlformats.org/drawingml/2006/main"/>
        </p:txBody>
      </p:sp>
      <p:sp>
        <p:nvSpPr>
          <p:cNvPr id="3" name="Right column">
            <a:extLst xmlns:a="http://schemas.openxmlformats.org/drawingml/2006/main">
              <a:ext uri="{FF2B5EF4-FFF2-40B4-BE49-F238E27FC236}">
                <a16:creationId xmlns:a16="http://schemas.microsoft.com/office/drawing/2014/main" id="{84AB9E51-DDFF-4616-8F9B-CF89C0D6758D}"/>
              </a:ext>
            </a:extLst>
          </p:cNvPr>
          <p:cNvSpPr>
            <a:spLocks xmlns:a="http://schemas.openxmlformats.org/drawingml/2006/main" noGrp="1"/>
          </p:cNvSpPr>
          <p:nvPr>
            <p:ph type="body" idx="2"/>
          </p:nvPr>
        </p:nvSpPr>
        <p:spPr>
          <a:xfrm xmlns:a="http://schemas.openxmlformats.org/drawingml/2006/main">
            <a:off x="6477000" y="1905000"/>
            <a:ext cx="5029200" cy="4267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2100" b="0">
                <a:solidFill>
                  <a:schemeClr val="tx1"/>
                </a:solidFill>
                <a:latin typeface="+mn-lt"/>
                <a:ea typeface="+mn-lt"/>
                <a:cs typeface="+mn-lt"/>
              </a:defRPr>
            </a:defPPr>
            <a:lvl1pPr marL="228600" indent="-228600" algn="l">
              <a:lnSpc>
                <a:spcPct val="110000"/>
              </a:lnSpc>
              <a:spcBef>
                <a:spcPts val="0"/>
              </a:spcBef>
              <a:spcAft>
                <a:spcPts val="1200"/>
              </a:spcAft>
              <a:buChar char="•"/>
              <a:defRPr sz="2100" b="0">
                <a:solidFill>
                  <a:schemeClr val="tx1"/>
                </a:solidFill>
                <a:latin typeface="+mn-lt"/>
                <a:ea typeface="+mn-lt"/>
                <a:cs typeface="+mn-lt"/>
              </a:defRPr>
            </a:lvl1pPr>
            <a:lvl2pPr marL="533400" indent="-228600" algn="l">
              <a:lnSpc>
                <a:spcPct val="110000"/>
              </a:lnSpc>
              <a:spcBef>
                <a:spcPts val="0"/>
              </a:spcBef>
              <a:spcAft>
                <a:spcPts val="1200"/>
              </a:spcAft>
              <a:buChar char="•"/>
              <a:defRPr sz="2100" b="0">
                <a:solidFill>
                  <a:schemeClr val="tx1"/>
                </a:solidFill>
                <a:latin typeface="+mn-lt"/>
                <a:ea typeface="+mn-lt"/>
                <a:cs typeface="+mn-lt"/>
              </a:defRPr>
            </a:lvl2pPr>
            <a:lvl3pPr marL="838200" indent="-228600" algn="l">
              <a:lnSpc>
                <a:spcPct val="110000"/>
              </a:lnSpc>
              <a:spcBef>
                <a:spcPts val="0"/>
              </a:spcBef>
              <a:spcAft>
                <a:spcPts val="1200"/>
              </a:spcAft>
              <a:buChar char="•"/>
              <a:defRPr sz="2100" b="0">
                <a:solidFill>
                  <a:schemeClr val="tx1"/>
                </a:solidFill>
                <a:latin typeface="+mn-lt"/>
                <a:ea typeface="+mn-lt"/>
                <a:cs typeface="+mn-lt"/>
              </a:defRPr>
            </a:lvl3pPr>
            <a:lvl4pPr marL="1143000" indent="-228600" algn="l">
              <a:lnSpc>
                <a:spcPct val="110000"/>
              </a:lnSpc>
              <a:spcBef>
                <a:spcPts val="0"/>
              </a:spcBef>
              <a:spcAft>
                <a:spcPts val="1200"/>
              </a:spcAft>
              <a:buChar char="•"/>
              <a:defRPr sz="2100" b="0">
                <a:solidFill>
                  <a:schemeClr val="tx1"/>
                </a:solidFill>
                <a:latin typeface="+mn-lt"/>
                <a:ea typeface="+mn-lt"/>
                <a:cs typeface="+mn-lt"/>
              </a:defRPr>
            </a:lvl4pPr>
            <a:lvl5pPr marL="1447800" indent="-228600" algn="l">
              <a:lnSpc>
                <a:spcPct val="110000"/>
              </a:lnSpc>
              <a:spcBef>
                <a:spcPts val="0"/>
              </a:spcBef>
              <a:spcAft>
                <a:spcPts val="1200"/>
              </a:spcAft>
              <a:buChar char="•"/>
              <a:defRPr sz="2100" b="0">
                <a:solidFill>
                  <a:schemeClr val="tx1"/>
                </a:solidFill>
                <a:latin typeface="+mn-lt"/>
                <a:ea typeface="+mn-lt"/>
                <a:cs typeface="+mn-lt"/>
              </a:defRPr>
            </a:lvl5pPr>
            <a:lvl6pPr marL="1752600" indent="-228600" algn="l">
              <a:lnSpc>
                <a:spcPct val="110000"/>
              </a:lnSpc>
              <a:spcBef>
                <a:spcPts val="0"/>
              </a:spcBef>
              <a:spcAft>
                <a:spcPts val="1200"/>
              </a:spcAft>
              <a:buChar char="•"/>
              <a:defRPr sz="2100" b="0">
                <a:solidFill>
                  <a:schemeClr val="tx1"/>
                </a:solidFill>
                <a:latin typeface="+mn-lt"/>
                <a:ea typeface="+mn-lt"/>
                <a:cs typeface="+mn-lt"/>
              </a:defRPr>
            </a:lvl6pPr>
            <a:lvl7pPr marL="2057400" indent="-228600" algn="l">
              <a:lnSpc>
                <a:spcPct val="110000"/>
              </a:lnSpc>
              <a:spcBef>
                <a:spcPts val="0"/>
              </a:spcBef>
              <a:spcAft>
                <a:spcPts val="1200"/>
              </a:spcAft>
              <a:buChar char="•"/>
              <a:defRPr sz="2100" b="0">
                <a:solidFill>
                  <a:schemeClr val="tx1"/>
                </a:solidFill>
                <a:latin typeface="+mn-lt"/>
                <a:ea typeface="+mn-lt"/>
                <a:cs typeface="+mn-lt"/>
              </a:defRPr>
            </a:lvl7pPr>
            <a:lvl8pPr marL="2362200" indent="-228600" algn="l">
              <a:lnSpc>
                <a:spcPct val="110000"/>
              </a:lnSpc>
              <a:spcBef>
                <a:spcPts val="0"/>
              </a:spcBef>
              <a:spcAft>
                <a:spcPts val="1200"/>
              </a:spcAft>
              <a:buChar char="•"/>
              <a:defRPr sz="2100" b="0">
                <a:solidFill>
                  <a:schemeClr val="tx1"/>
                </a:solidFill>
                <a:latin typeface="+mn-lt"/>
                <a:ea typeface="+mn-lt"/>
                <a:cs typeface="+mn-lt"/>
              </a:defRPr>
            </a:lvl8pPr>
            <a:lvl9pPr marL="2667000" indent="-228600" algn="l">
              <a:lnSpc>
                <a:spcPct val="110000"/>
              </a:lnSpc>
              <a:spcBef>
                <a:spcPts val="0"/>
              </a:spcBef>
              <a:spcAft>
                <a:spcPts val="1200"/>
              </a:spcAft>
              <a:buChar char="•"/>
              <a:defRPr sz="2100" b="0">
                <a:solidFill>
                  <a:schemeClr val="tx1"/>
                </a:solidFill>
                <a:latin typeface="+mn-lt"/>
                <a:ea typeface="+mn-lt"/>
                <a:cs typeface="+mn-lt"/>
              </a:defRPr>
            </a:lvl9pPr>
          </a:lstStyle>
          <a:p xmlns:a="http://schemas.openxmlformats.org/drawingml/2006/main"/>
        </p:txBody>
      </p:sp>
    </p:spTree>
  </p:cSld>
</p:sldLayout>
</file>

<file path=ppt/slideLayouts/slideLayout5.xml><?xml version="1.0" encoding="utf-8"?>
<p:sldLayout xmlns:p="http://schemas.openxmlformats.org/presentationml/2006/main">
  <p:cSld name="Title and One Column">
    <p:spTree>
      <p:nvGrpSpPr>
        <p:cNvPr id="1" name=""/>
        <p:cNvGrpSpPr/>
        <p:nvPr/>
      </p:nvGrpSpPr>
      <p:grpSpPr>
        <a:xfrm xmlns:a="http://schemas.openxmlformats.org/drawingml/2006/main"/>
      </p:grpSpPr>
      <p:sp>
        <p:nvSpPr>
          <p:cNvPr id="3" name="Title">
            <a:extLst xmlns:a="http://schemas.openxmlformats.org/drawingml/2006/main">
              <a:ext uri="{FF2B5EF4-FFF2-40B4-BE49-F238E27FC236}">
                <a16:creationId xmlns:a16="http://schemas.microsoft.com/office/drawing/2014/main" id="{45A08A87-23DC-4CA5-A2D2-A784A32ED26A}"/>
              </a:ext>
            </a:extLst>
          </p:cNvPr>
          <p:cNvSpPr>
            <a:spLocks xmlns:a="http://schemas.openxmlformats.org/drawingml/2006/main" noGrp="1"/>
          </p:cNvSpPr>
          <p:nvPr>
            <p:ph type="title" idx="0"/>
          </p:nvPr>
        </p:nvSpPr>
        <p:spPr>
          <a:xfrm xmlns:a="http://schemas.openxmlformats.org/drawingml/2006/main">
            <a:off x="685800" y="533400"/>
            <a:ext cx="10820400" cy="838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xmlns:a="http://schemas.openxmlformats.org/drawingml/2006/main"/>
        </p:txBody>
      </p:sp>
      <p:sp>
        <p:nvSpPr>
          <p:cNvPr id="2" name="Left column">
            <a:extLst xmlns:a="http://schemas.openxmlformats.org/drawingml/2006/main">
              <a:ext uri="{FF2B5EF4-FFF2-40B4-BE49-F238E27FC236}">
                <a16:creationId xmlns:a16="http://schemas.microsoft.com/office/drawing/2014/main" id="{760CF6EA-9077-4C01-A99A-69B455C97AC1}"/>
              </a:ext>
            </a:extLst>
          </p:cNvPr>
          <p:cNvSpPr>
            <a:spLocks xmlns:a="http://schemas.openxmlformats.org/drawingml/2006/main" noGrp="1"/>
          </p:cNvSpPr>
          <p:nvPr>
            <p:ph type="body" idx="1"/>
          </p:nvPr>
        </p:nvSpPr>
        <p:spPr>
          <a:xfrm xmlns:a="http://schemas.openxmlformats.org/drawingml/2006/main">
            <a:off x="685800" y="1905000"/>
            <a:ext cx="5029200" cy="4267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2250" b="0">
                <a:solidFill>
                  <a:schemeClr val="tx1"/>
                </a:solidFill>
                <a:latin typeface="+mn-lt"/>
                <a:ea typeface="+mn-lt"/>
                <a:cs typeface="+mn-lt"/>
              </a:defRPr>
            </a:defPPr>
            <a:lvl1pPr marL="228600" indent="-228600" algn="l">
              <a:lnSpc>
                <a:spcPct val="110000"/>
              </a:lnSpc>
              <a:spcBef>
                <a:spcPts val="0"/>
              </a:spcBef>
              <a:spcAft>
                <a:spcPts val="1200"/>
              </a:spcAft>
              <a:buChar char="•"/>
              <a:defRPr sz="2250" b="0">
                <a:solidFill>
                  <a:schemeClr val="tx1"/>
                </a:solidFill>
                <a:latin typeface="+mn-lt"/>
                <a:ea typeface="+mn-lt"/>
                <a:cs typeface="+mn-lt"/>
              </a:defRPr>
            </a:lvl1pPr>
            <a:lvl2pPr marL="533400" indent="-228600" algn="l">
              <a:lnSpc>
                <a:spcPct val="110000"/>
              </a:lnSpc>
              <a:spcBef>
                <a:spcPts val="0"/>
              </a:spcBef>
              <a:spcAft>
                <a:spcPts val="1200"/>
              </a:spcAft>
              <a:buChar char="•"/>
              <a:defRPr sz="2250" b="0">
                <a:solidFill>
                  <a:schemeClr val="tx1"/>
                </a:solidFill>
                <a:latin typeface="+mn-lt"/>
                <a:ea typeface="+mn-lt"/>
                <a:cs typeface="+mn-lt"/>
              </a:defRPr>
            </a:lvl2pPr>
            <a:lvl3pPr marL="838200" indent="-228600" algn="l">
              <a:lnSpc>
                <a:spcPct val="110000"/>
              </a:lnSpc>
              <a:spcBef>
                <a:spcPts val="0"/>
              </a:spcBef>
              <a:spcAft>
                <a:spcPts val="1200"/>
              </a:spcAft>
              <a:buChar char="•"/>
              <a:defRPr sz="2250" b="0">
                <a:solidFill>
                  <a:schemeClr val="tx1"/>
                </a:solidFill>
                <a:latin typeface="+mn-lt"/>
                <a:ea typeface="+mn-lt"/>
                <a:cs typeface="+mn-lt"/>
              </a:defRPr>
            </a:lvl3pPr>
            <a:lvl4pPr marL="1143000" indent="-228600" algn="l">
              <a:lnSpc>
                <a:spcPct val="110000"/>
              </a:lnSpc>
              <a:spcBef>
                <a:spcPts val="0"/>
              </a:spcBef>
              <a:spcAft>
                <a:spcPts val="1200"/>
              </a:spcAft>
              <a:buChar char="•"/>
              <a:defRPr sz="2250" b="0">
                <a:solidFill>
                  <a:schemeClr val="tx1"/>
                </a:solidFill>
                <a:latin typeface="+mn-lt"/>
                <a:ea typeface="+mn-lt"/>
                <a:cs typeface="+mn-lt"/>
              </a:defRPr>
            </a:lvl4pPr>
            <a:lvl5pPr marL="1447800" indent="-228600" algn="l">
              <a:lnSpc>
                <a:spcPct val="110000"/>
              </a:lnSpc>
              <a:spcBef>
                <a:spcPts val="0"/>
              </a:spcBef>
              <a:spcAft>
                <a:spcPts val="1200"/>
              </a:spcAft>
              <a:buChar char="•"/>
              <a:defRPr sz="2250" b="0">
                <a:solidFill>
                  <a:schemeClr val="tx1"/>
                </a:solidFill>
                <a:latin typeface="+mn-lt"/>
                <a:ea typeface="+mn-lt"/>
                <a:cs typeface="+mn-lt"/>
              </a:defRPr>
            </a:lvl5pPr>
            <a:lvl6pPr marL="1752600" indent="-228600" algn="l">
              <a:lnSpc>
                <a:spcPct val="110000"/>
              </a:lnSpc>
              <a:spcBef>
                <a:spcPts val="0"/>
              </a:spcBef>
              <a:spcAft>
                <a:spcPts val="1200"/>
              </a:spcAft>
              <a:buChar char="•"/>
              <a:defRPr sz="2250" b="0">
                <a:solidFill>
                  <a:schemeClr val="tx1"/>
                </a:solidFill>
                <a:latin typeface="+mn-lt"/>
                <a:ea typeface="+mn-lt"/>
                <a:cs typeface="+mn-lt"/>
              </a:defRPr>
            </a:lvl6pPr>
            <a:lvl7pPr marL="2057400" indent="-228600" algn="l">
              <a:lnSpc>
                <a:spcPct val="110000"/>
              </a:lnSpc>
              <a:spcBef>
                <a:spcPts val="0"/>
              </a:spcBef>
              <a:spcAft>
                <a:spcPts val="1200"/>
              </a:spcAft>
              <a:buChar char="•"/>
              <a:defRPr sz="2250" b="0">
                <a:solidFill>
                  <a:schemeClr val="tx1"/>
                </a:solidFill>
                <a:latin typeface="+mn-lt"/>
                <a:ea typeface="+mn-lt"/>
                <a:cs typeface="+mn-lt"/>
              </a:defRPr>
            </a:lvl7pPr>
            <a:lvl8pPr marL="2362200" indent="-228600" algn="l">
              <a:lnSpc>
                <a:spcPct val="110000"/>
              </a:lnSpc>
              <a:spcBef>
                <a:spcPts val="0"/>
              </a:spcBef>
              <a:spcAft>
                <a:spcPts val="1200"/>
              </a:spcAft>
              <a:buChar char="•"/>
              <a:defRPr sz="2250" b="0">
                <a:solidFill>
                  <a:schemeClr val="tx1"/>
                </a:solidFill>
                <a:latin typeface="+mn-lt"/>
                <a:ea typeface="+mn-lt"/>
                <a:cs typeface="+mn-lt"/>
              </a:defRPr>
            </a:lvl8pPr>
            <a:lvl9pPr marL="2667000" indent="-228600" algn="l">
              <a:lnSpc>
                <a:spcPct val="110000"/>
              </a:lnSpc>
              <a:spcBef>
                <a:spcPts val="0"/>
              </a:spcBef>
              <a:spcAft>
                <a:spcPts val="1200"/>
              </a:spcAft>
              <a:buChar char="•"/>
              <a:defRPr sz="2250" b="0">
                <a:solidFill>
                  <a:schemeClr val="tx1"/>
                </a:solidFill>
                <a:latin typeface="+mn-lt"/>
                <a:ea typeface="+mn-lt"/>
                <a:cs typeface="+mn-lt"/>
              </a:defRPr>
            </a:lvl9pPr>
          </a:lstStyle>
          <a:p xmlns:a="http://schemas.openxmlformats.org/drawingml/2006/main"/>
        </p:txBody>
      </p:sp>
    </p:spTree>
  </p:cSld>
</p:sldLayout>
</file>

<file path=ppt/slideLayouts/slideLayout6.xml><?xml version="1.0" encoding="utf-8"?>
<p:sldLayout xmlns:p="http://schemas.openxmlformats.org/presentationml/2006/main" type="blank">
  <p:cSld name="Blank">
    <p:spTree>
      <p:nvGrpSpPr>
        <p:cNvPr id="1" name=""/>
        <p:cNvGrpSpPr/>
        <p:nvPr/>
      </p:nvGrpSpPr>
      <p:grpSpPr>
        <a:xfrm xmlns:a="http://schemas.openxmlformats.org/drawingml/2006/main"/>
      </p:grpSpPr>
    </p:spTree>
  </p:cSld>
</p:sldLayout>
</file>

<file path=ppt/slideMasters/_rels/slideMaster1.xml.rels>&#65279;<?xml version="1.0" encoding="utf-8"?><Relationships xmlns="http://schemas.openxmlformats.org/package/2006/relationships"><Relationship Type="http://schemas.openxmlformats.org/officeDocument/2006/relationships/theme" Target="/ppt/slideMasters/theme/theme2.xml" Id="R22d2519ebedb4503" /><Relationship Type="http://schemas.openxmlformats.org/officeDocument/2006/relationships/slideLayout" Target="/ppt/slideLayouts/slideLayout1.xml" Id="R671b9f9e94224418" /><Relationship Type="http://schemas.openxmlformats.org/officeDocument/2006/relationships/slideLayout" Target="/ppt/slideLayouts/slideLayout2.xml" Id="R501028718dd34f1d" /><Relationship Type="http://schemas.openxmlformats.org/officeDocument/2006/relationships/slideLayout" Target="/ppt/slideLayouts/slideLayout3.xml" Id="R77df1beef2b14b44" /><Relationship Type="http://schemas.openxmlformats.org/officeDocument/2006/relationships/slideLayout" Target="/ppt/slideLayouts/slideLayout4.xml" Id="Rc9e66617f6144d2e" /><Relationship Type="http://schemas.openxmlformats.org/officeDocument/2006/relationships/slideLayout" Target="/ppt/slideLayouts/slideLayout5.xml" Id="R9200c0cc5c064994" /><Relationship Type="http://schemas.openxmlformats.org/officeDocument/2006/relationships/slideLayout" Target="/ppt/slideLayouts/slideLayout6.xml" Id="R10d3f9a953e24c8e" /></Relationships>
</file>

<file path=ppt/slideMasters/slideMaster1.xml><?xml version="1.0" encoding="utf-8"?>
<p:sldMaster xmlns:p="http://schemas.openxmlformats.org/presentationml/2006/main">
  <p:cSld name="Master">
    <p:bg>
      <p:bgRef idx="1001">
        <a:schemeClr xmlns:a="http://schemas.openxmlformats.org/drawingml/2006/main" val="bg1"/>
      </p:bgRef>
    </p:bg>
    <p:spTree>
      <p:nvGrpSpPr>
        <p:cNvPr id="1" name=""/>
        <p:cNvGrpSpPr/>
        <p:nvPr/>
      </p:nvGrpSpPr>
      <p:grpSpPr>
        <a:xfrm xmlns:a="http://schemas.openxmlformats.org/drawingml/2006/main"/>
      </p:grpSpPr>
    </p:spTree>
  </p:cSld>
  <p:clrMap bg1="lt1" tx1="dk1" bg2="lt2" tx2="dk2" accent1="accent1" accent2="accent2" accent3="accent3" accent4="accent4" accent5="accent5" accent6="accent6" hlink="hlink" folHlink="folHlink"/>
  <p:sldLayoutIdLst>
    <p:sldLayoutId xmlns:r="http://schemas.openxmlformats.org/officeDocument/2006/relationships" id="2147483649" r:id="R671b9f9e94224418"/>
    <p:sldLayoutId xmlns:r="http://schemas.openxmlformats.org/officeDocument/2006/relationships" id="2147483650" r:id="R501028718dd34f1d"/>
    <p:sldLayoutId xmlns:r="http://schemas.openxmlformats.org/officeDocument/2006/relationships" id="2147483651" r:id="R77df1beef2b14b44"/>
    <p:sldLayoutId xmlns:r="http://schemas.openxmlformats.org/officeDocument/2006/relationships" id="2147483652" r:id="Rc9e66617f6144d2e"/>
    <p:sldLayoutId xmlns:r="http://schemas.openxmlformats.org/officeDocument/2006/relationships" id="2147483653" r:id="R9200c0cc5c064994"/>
    <p:sldLayoutId xmlns:r="http://schemas.openxmlformats.org/officeDocument/2006/relationships" id="2147483654" r:id="R10d3f9a953e24c8e"/>
  </p:sldLayoutIdLst>
  <p:txStyles>
    <p:titleStyle>
      <a:lvl1pPr xmlns:a="http://schemas.openxmlformats.org/drawingml/2006/main" algn="l">
        <a:lnSpc>
          <a:spcPct val="90000"/>
        </a:lnSpc>
        <a:spcBef>
          <a:spcPts val="0"/>
        </a:spcBef>
        <a:buNone/>
        <a:defRPr sz="4400">
          <a:solidFill>
            <a:schemeClr val="tx1"/>
          </a:solidFill>
          <a:latin typeface="+mj-lt"/>
          <a:ea typeface="+mj-lt"/>
          <a:cs typeface="+mj-lt"/>
        </a:defRPr>
      </a:lvl1pPr>
    </p:titleStyle>
    <p:bodyStyle>
      <a:lvl1pPr xmlns:a="http://schemas.openxmlformats.org/drawingml/2006/main" marL="228600" indent="-228600" algn="l">
        <a:lnSpc>
          <a:spcPct val="90000"/>
        </a:lnSpc>
        <a:spcBef>
          <a:spcPts val="1000"/>
        </a:spcBef>
        <a:buChar char="•"/>
        <a:defRPr sz="2800">
          <a:solidFill>
            <a:schemeClr val="tx1"/>
          </a:solidFill>
          <a:latin typeface="+mn-lt"/>
          <a:ea typeface="+mn-lt"/>
          <a:cs typeface="+mn-lt"/>
        </a:defRPr>
      </a:lvl1pPr>
      <a:lvl2pPr xmlns:a="http://schemas.openxmlformats.org/drawingml/2006/main" marL="685800" indent="-228600" algn="l">
        <a:lnSpc>
          <a:spcPct val="90000"/>
        </a:lnSpc>
        <a:spcBef>
          <a:spcPts val="500"/>
        </a:spcBef>
        <a:buChar char="•"/>
        <a:defRPr sz="2400">
          <a:solidFill>
            <a:schemeClr val="tx1"/>
          </a:solidFill>
          <a:latin typeface="+mn-lt"/>
          <a:ea typeface="+mn-lt"/>
          <a:cs typeface="+mn-lt"/>
        </a:defRPr>
      </a:lvl2pPr>
      <a:lvl3pPr xmlns:a="http://schemas.openxmlformats.org/drawingml/2006/main" marL="1143000" indent="-228600" algn="l">
        <a:lnSpc>
          <a:spcPct val="90000"/>
        </a:lnSpc>
        <a:spcBef>
          <a:spcPts val="500"/>
        </a:spcBef>
        <a:buChar char="•"/>
        <a:defRPr sz="2000">
          <a:solidFill>
            <a:schemeClr val="tx1"/>
          </a:solidFill>
          <a:latin typeface="+mn-lt"/>
          <a:ea typeface="+mn-lt"/>
          <a:cs typeface="+mn-lt"/>
        </a:defRPr>
      </a:lvl3pPr>
      <a:lvl4pPr xmlns:a="http://schemas.openxmlformats.org/drawingml/2006/main" marL="1600200" indent="-228600" algn="l">
        <a:lnSpc>
          <a:spcPct val="90000"/>
        </a:lnSpc>
        <a:spcBef>
          <a:spcPts val="500"/>
        </a:spcBef>
        <a:buChar char="•"/>
        <a:defRPr sz="1800">
          <a:solidFill>
            <a:schemeClr val="tx1"/>
          </a:solidFill>
          <a:latin typeface="+mn-lt"/>
          <a:ea typeface="+mn-lt"/>
          <a:cs typeface="+mn-lt"/>
        </a:defRPr>
      </a:lvl4pPr>
      <a:lvl5pPr xmlns:a="http://schemas.openxmlformats.org/drawingml/2006/main" marL="2057400" indent="-228600" algn="l">
        <a:lnSpc>
          <a:spcPct val="90000"/>
        </a:lnSpc>
        <a:spcBef>
          <a:spcPts val="500"/>
        </a:spcBef>
        <a:buChar char="•"/>
        <a:defRPr sz="1800">
          <a:solidFill>
            <a:schemeClr val="tx1"/>
          </a:solidFill>
          <a:latin typeface="+mn-lt"/>
          <a:ea typeface="+mn-lt"/>
          <a:cs typeface="+mn-lt"/>
        </a:defRPr>
      </a:lvl5pPr>
      <a:lvl6pPr xmlns:a="http://schemas.openxmlformats.org/drawingml/2006/main" marL="2514600" indent="-228600" algn="l">
        <a:lnSpc>
          <a:spcPct val="90000"/>
        </a:lnSpc>
        <a:spcBef>
          <a:spcPts val="500"/>
        </a:spcBef>
        <a:buChar char="•"/>
        <a:defRPr sz="1800">
          <a:solidFill>
            <a:schemeClr val="tx1"/>
          </a:solidFill>
          <a:latin typeface="+mn-lt"/>
          <a:ea typeface="+mn-lt"/>
          <a:cs typeface="+mn-lt"/>
        </a:defRPr>
      </a:lvl6pPr>
      <a:lvl7pPr xmlns:a="http://schemas.openxmlformats.org/drawingml/2006/main" marL="2971800" indent="-228600" algn="l">
        <a:lnSpc>
          <a:spcPct val="90000"/>
        </a:lnSpc>
        <a:spcBef>
          <a:spcPts val="500"/>
        </a:spcBef>
        <a:buChar char="•"/>
        <a:defRPr sz="1800">
          <a:solidFill>
            <a:schemeClr val="tx1"/>
          </a:solidFill>
          <a:latin typeface="+mn-lt"/>
          <a:ea typeface="+mn-lt"/>
          <a:cs typeface="+mn-lt"/>
        </a:defRPr>
      </a:lvl7pPr>
      <a:lvl8pPr xmlns:a="http://schemas.openxmlformats.org/drawingml/2006/main" marL="3429000" indent="-228600" algn="l">
        <a:lnSpc>
          <a:spcPct val="90000"/>
        </a:lnSpc>
        <a:spcBef>
          <a:spcPts val="500"/>
        </a:spcBef>
        <a:buChar char="•"/>
        <a:defRPr sz="1800">
          <a:solidFill>
            <a:schemeClr val="tx1"/>
          </a:solidFill>
          <a:latin typeface="+mn-lt"/>
          <a:ea typeface="+mn-lt"/>
          <a:cs typeface="+mn-lt"/>
        </a:defRPr>
      </a:lvl8pPr>
      <a:lvl9pPr xmlns:a="http://schemas.openxmlformats.org/drawingml/2006/main" marL="3886200" indent="-228600" algn="l">
        <a:lnSpc>
          <a:spcPct val="90000"/>
        </a:lnSpc>
        <a:spcBef>
          <a:spcPts val="500"/>
        </a:spcBef>
        <a:buChar char="•"/>
        <a:defRPr sz="1800">
          <a:solidFill>
            <a:schemeClr val="tx1"/>
          </a:solidFill>
          <a:latin typeface="+mn-lt"/>
          <a:ea typeface="+mn-lt"/>
          <a:cs typeface="+mn-lt"/>
        </a:defRPr>
      </a:lvl9pPr>
    </p:bodyStyle>
    <p:otherStyle>
      <a:lvl1pPr xmlns:a="http://schemas.openxmlformats.org/drawingml/2006/main" marL="0" algn="l">
        <a:buNone/>
        <a:defRPr sz="1800">
          <a:solidFill>
            <a:schemeClr val="tx1"/>
          </a:solidFill>
          <a:latin typeface="+mn-lt"/>
          <a:ea typeface="+mn-lt"/>
          <a:cs typeface="+mn-lt"/>
        </a:defRPr>
      </a:lvl1pPr>
      <a:lvl2pPr xmlns:a="http://schemas.openxmlformats.org/drawingml/2006/main" marL="457200" algn="l">
        <a:buNone/>
        <a:defRPr sz="1800">
          <a:solidFill>
            <a:schemeClr val="tx1"/>
          </a:solidFill>
          <a:latin typeface="+mn-lt"/>
          <a:ea typeface="+mn-lt"/>
          <a:cs typeface="+mn-lt"/>
        </a:defRPr>
      </a:lvl2pPr>
      <a:lvl3pPr xmlns:a="http://schemas.openxmlformats.org/drawingml/2006/main" marL="914400" algn="l">
        <a:buNone/>
        <a:defRPr sz="1800">
          <a:solidFill>
            <a:schemeClr val="tx1"/>
          </a:solidFill>
          <a:latin typeface="+mn-lt"/>
          <a:ea typeface="+mn-lt"/>
          <a:cs typeface="+mn-lt"/>
        </a:defRPr>
      </a:lvl3pPr>
      <a:lvl4pPr xmlns:a="http://schemas.openxmlformats.org/drawingml/2006/main" marL="1371600" algn="l">
        <a:buNone/>
        <a:defRPr sz="1800">
          <a:solidFill>
            <a:schemeClr val="tx1"/>
          </a:solidFill>
          <a:latin typeface="+mn-lt"/>
          <a:ea typeface="+mn-lt"/>
          <a:cs typeface="+mn-lt"/>
        </a:defRPr>
      </a:lvl4pPr>
      <a:lvl5pPr xmlns:a="http://schemas.openxmlformats.org/drawingml/2006/main" marL="1828800" algn="l">
        <a:buNone/>
        <a:defRPr sz="1800">
          <a:solidFill>
            <a:schemeClr val="tx1"/>
          </a:solidFill>
          <a:latin typeface="+mn-lt"/>
          <a:ea typeface="+mn-lt"/>
          <a:cs typeface="+mn-lt"/>
        </a:defRPr>
      </a:lvl5pPr>
      <a:lvl6pPr xmlns:a="http://schemas.openxmlformats.org/drawingml/2006/main" marL="2286000" algn="l">
        <a:buNone/>
        <a:defRPr sz="1800">
          <a:solidFill>
            <a:schemeClr val="tx1"/>
          </a:solidFill>
          <a:latin typeface="+mn-lt"/>
          <a:ea typeface="+mn-lt"/>
          <a:cs typeface="+mn-lt"/>
        </a:defRPr>
      </a:lvl6pPr>
      <a:lvl7pPr xmlns:a="http://schemas.openxmlformats.org/drawingml/2006/main" marL="2743200" algn="l">
        <a:buNone/>
        <a:defRPr sz="1800">
          <a:solidFill>
            <a:schemeClr val="tx1"/>
          </a:solidFill>
          <a:latin typeface="+mn-lt"/>
          <a:ea typeface="+mn-lt"/>
          <a:cs typeface="+mn-lt"/>
        </a:defRPr>
      </a:lvl7pPr>
      <a:lvl8pPr xmlns:a="http://schemas.openxmlformats.org/drawingml/2006/main" marL="3200400" algn="l">
        <a:buNone/>
        <a:defRPr sz="1800">
          <a:solidFill>
            <a:schemeClr val="tx1"/>
          </a:solidFill>
          <a:latin typeface="+mn-lt"/>
          <a:ea typeface="+mn-lt"/>
          <a:cs typeface="+mn-lt"/>
        </a:defRPr>
      </a:lvl8pPr>
      <a:lvl9pPr xmlns:a="http://schemas.openxmlformats.org/drawingml/2006/main" marL="3657600" algn="l">
        <a:buNone/>
        <a:defRPr sz="1800">
          <a:solidFill>
            <a:schemeClr val="tx1"/>
          </a:solidFill>
          <a:latin typeface="+mn-lt"/>
          <a:ea typeface="+mn-lt"/>
          <a:cs typeface="+mn-lt"/>
        </a:defRPr>
      </a:lvl9pPr>
    </p:otherStyle>
  </p:txStyles>
</p:sldMaster>
</file>

<file path=ppt/slideMasters/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ppt/slides/_rels/slide1.xml.rels>&#65279;<?xml version="1.0" encoding="utf-8"?><Relationships xmlns="http://schemas.openxmlformats.org/package/2006/relationships"><Relationship Type="http://schemas.openxmlformats.org/officeDocument/2006/relationships/slideLayout" Target="/ppt/slideLayouts/slideLayout6.xml" Id="Rde67234c962d46a2" /><Relationship Type="http://schemas.openxmlformats.org/officeDocument/2006/relationships/notesSlide" Target="/ppt/notesSlides/notesSlide1.xml" Id="R5911f9da3ba04859" /></Relationships>
</file>

<file path=ppt/slides/_rels/slide2.xml.rels>&#65279;<?xml version="1.0" encoding="utf-8"?><Relationships xmlns="http://schemas.openxmlformats.org/package/2006/relationships"><Relationship Type="http://schemas.openxmlformats.org/officeDocument/2006/relationships/slideLayout" Target="/ppt/slideLayouts/slideLayout6.xml" Id="Rec2bd8f2cd8040c7" /><Relationship Type="http://schemas.openxmlformats.org/officeDocument/2006/relationships/notesSlide" Target="/ppt/notesSlides/notesSlide2.xml" Id="R354f884f580946a3" /></Relationships>
</file>

<file path=ppt/slides/_rels/slide3.xml.rels>&#65279;<?xml version="1.0" encoding="utf-8"?><Relationships xmlns="http://schemas.openxmlformats.org/package/2006/relationships"><Relationship Type="http://schemas.openxmlformats.org/officeDocument/2006/relationships/slideLayout" Target="/ppt/slideLayouts/slideLayout6.xml" Id="R881bb763af7045f4" /><Relationship Type="http://schemas.openxmlformats.org/officeDocument/2006/relationships/notesSlide" Target="/ppt/notesSlides/notesSlide3.xml" Id="R2f6a28df1153462c" /></Relationships>
</file>

<file path=ppt/slides/_rels/slide4.xml.rels>&#65279;<?xml version="1.0" encoding="utf-8"?><Relationships xmlns="http://schemas.openxmlformats.org/package/2006/relationships"><Relationship Type="http://schemas.openxmlformats.org/officeDocument/2006/relationships/slideLayout" Target="/ppt/slideLayouts/slideLayout6.xml" Id="Rf3e1c7c0324648cb" /><Relationship Type="http://schemas.openxmlformats.org/officeDocument/2006/relationships/notesSlide" Target="/ppt/notesSlides/notesSlide4.xml" Id="R3044aa08c2994552" /></Relationships>
</file>

<file path=ppt/slides/_rels/slide5.xml.rels>&#65279;<?xml version="1.0" encoding="utf-8"?><Relationships xmlns="http://schemas.openxmlformats.org/package/2006/relationships"><Relationship Type="http://schemas.openxmlformats.org/officeDocument/2006/relationships/slideLayout" Target="/ppt/slideLayouts/slideLayout6.xml" Id="R0203358462b344b1" /><Relationship Type="http://schemas.openxmlformats.org/officeDocument/2006/relationships/notesSlide" Target="/ppt/notesSlides/notesSlide5.xml" Id="R4e378fd33ef3427a" /></Relationships>
</file>

<file path=ppt/slides/_rels/slide6.xml.rels>&#65279;<?xml version="1.0" encoding="utf-8"?><Relationships xmlns="http://schemas.openxmlformats.org/package/2006/relationships"><Relationship Type="http://schemas.openxmlformats.org/officeDocument/2006/relationships/slideLayout" Target="/ppt/slideLayouts/slideLayout6.xml" Id="Rd603040eec1640e2" /><Relationship Type="http://schemas.openxmlformats.org/officeDocument/2006/relationships/notesSlide" Target="/ppt/notesSlides/notesSlide6.xml" Id="R3ba8b948f4184e48" /></Relationships>
</file>

<file path=ppt/slides/_rels/slide7.xml.rels>&#65279;<?xml version="1.0" encoding="utf-8"?><Relationships xmlns="http://schemas.openxmlformats.org/package/2006/relationships"><Relationship Type="http://schemas.openxmlformats.org/officeDocument/2006/relationships/slideLayout" Target="/ppt/slideLayouts/slideLayout6.xml" Id="Rb18c032e51504d02" /><Relationship Type="http://schemas.openxmlformats.org/officeDocument/2006/relationships/notesSlide" Target="/ppt/notesSlides/notesSlide7.xml" Id="R6a1e7ce2b9774d18" /></Relationships>
</file>

<file path=ppt/slides/_rels/slide8.xml.rels>&#65279;<?xml version="1.0" encoding="utf-8"?><Relationships xmlns="http://schemas.openxmlformats.org/package/2006/relationships"><Relationship Type="http://schemas.openxmlformats.org/officeDocument/2006/relationships/slideLayout" Target="/ppt/slideLayouts/slideLayout6.xml" Id="R2554a9da2e28438a" /><Relationship Type="http://schemas.openxmlformats.org/officeDocument/2006/relationships/notesSlide" Target="/ppt/notesSlides/notesSlide8.xml" Id="Rad4dc835d60d4404" /></Relationships>
</file>

<file path=ppt/slides/_rels/slide9.xml.rels>&#65279;<?xml version="1.0" encoding="utf-8"?><Relationships xmlns="http://schemas.openxmlformats.org/package/2006/relationships"><Relationship Type="http://schemas.openxmlformats.org/officeDocument/2006/relationships/slideLayout" Target="/ppt/slideLayouts/slideLayout6.xml" Id="R4fc8f18cefd24ce8" /><Relationship Type="http://schemas.openxmlformats.org/officeDocument/2006/relationships/notesSlide" Target="/ppt/notesSlides/notesSlide9.xml" Id="Rd2bdedec22d4401c" /></Relationships>
</file>

<file path=ppt/slides/_rels/slide10.xml.rels>&#65279;<?xml version="1.0" encoding="utf-8"?><Relationships xmlns="http://schemas.openxmlformats.org/package/2006/relationships"><Relationship Type="http://schemas.openxmlformats.org/officeDocument/2006/relationships/slideLayout" Target="/ppt/slideLayouts/slideLayout6.xml" Id="Rea195502e2be4797" /><Relationship Type="http://schemas.openxmlformats.org/officeDocument/2006/relationships/chart" Target="/ppt/slides/charts/chart1.xml" Id="R74917dd8ae0a44bc" /><Relationship Type="http://schemas.openxmlformats.org/officeDocument/2006/relationships/notesSlide" Target="/ppt/notesSlides/notesSlide10.xml" Id="R10ab9ffb872f43ed" /></Relationships>
</file>

<file path=ppt/slides/_rels/slide11.xml.rels>&#65279;<?xml version="1.0" encoding="utf-8"?><Relationships xmlns="http://schemas.openxmlformats.org/package/2006/relationships"><Relationship Type="http://schemas.openxmlformats.org/officeDocument/2006/relationships/slideLayout" Target="/ppt/slideLayouts/slideLayout6.xml" Id="R9f9816d978e24198" /><Relationship Type="http://schemas.openxmlformats.org/officeDocument/2006/relationships/notesSlide" Target="/ppt/notesSlides/notesSlide11.xml" Id="Rbd5a5400edff4194" /></Relationships>
</file>

<file path=ppt/slides/_rels/slide12.xml.rels>&#65279;<?xml version="1.0" encoding="utf-8"?><Relationships xmlns="http://schemas.openxmlformats.org/package/2006/relationships"><Relationship Type="http://schemas.openxmlformats.org/officeDocument/2006/relationships/slideLayout" Target="/ppt/slideLayouts/slideLayout6.xml" Id="Rfc4fca9020a040cb" /><Relationship Type="http://schemas.openxmlformats.org/officeDocument/2006/relationships/notesSlide" Target="/ppt/notesSlides/notesSlide12.xml" Id="R9f24b424de88482d" /></Relationships>
</file>

<file path=ppt/slides/_rels/slide13.xml.rels>&#65279;<?xml version="1.0" encoding="utf-8"?><Relationships xmlns="http://schemas.openxmlformats.org/package/2006/relationships"><Relationship Type="http://schemas.openxmlformats.org/officeDocument/2006/relationships/slideLayout" Target="/ppt/slideLayouts/slideLayout6.xml" Id="Re647911333a34728" /><Relationship Type="http://schemas.openxmlformats.org/officeDocument/2006/relationships/notesSlide" Target="/ppt/notesSlides/notesSlide13.xml" Id="Raffa8296a5a94e4f" /></Relationships>
</file>

<file path=ppt/slides/_rels/slide14.xml.rels>&#65279;<?xml version="1.0" encoding="utf-8"?><Relationships xmlns="http://schemas.openxmlformats.org/package/2006/relationships"><Relationship Type="http://schemas.openxmlformats.org/officeDocument/2006/relationships/slideLayout" Target="/ppt/slideLayouts/slideLayout6.xml" Id="R01b53778df364d07" /><Relationship Type="http://schemas.openxmlformats.org/officeDocument/2006/relationships/notesSlide" Target="/ppt/notesSlides/notesSlide14.xml" Id="R7f669e202df44e99" /></Relationships>
</file>

<file path=ppt/slides/_rels/slide15.xml.rels>&#65279;<?xml version="1.0" encoding="utf-8"?><Relationships xmlns="http://schemas.openxmlformats.org/package/2006/relationships"><Relationship Type="http://schemas.openxmlformats.org/officeDocument/2006/relationships/slideLayout" Target="/ppt/slideLayouts/slideLayout6.xml" Id="Rdfd808a6170c4f9a" /><Relationship Type="http://schemas.openxmlformats.org/officeDocument/2006/relationships/notesSlide" Target="/ppt/notesSlides/notesSlide15.xml" Id="R68233dc1583d4232" /></Relationships>
</file>

<file path=ppt/slides/_rels/slide16.xml.rels>&#65279;<?xml version="1.0" encoding="utf-8"?><Relationships xmlns="http://schemas.openxmlformats.org/package/2006/relationships"><Relationship Type="http://schemas.openxmlformats.org/officeDocument/2006/relationships/slideLayout" Target="/ppt/slideLayouts/slideLayout6.xml" Id="R59ab2268708641bd" /><Relationship Type="http://schemas.openxmlformats.org/officeDocument/2006/relationships/notesSlide" Target="/ppt/notesSlides/notesSlide16.xml" Id="Rc4310db71380466d" /></Relationships>
</file>

<file path=ppt/slides/_rels/slide17.xml.rels>&#65279;<?xml version="1.0" encoding="utf-8"?><Relationships xmlns="http://schemas.openxmlformats.org/package/2006/relationships"><Relationship Type="http://schemas.openxmlformats.org/officeDocument/2006/relationships/slideLayout" Target="/ppt/slideLayouts/slideLayout6.xml" Id="R20174a7433cd4968" /><Relationship Type="http://schemas.openxmlformats.org/officeDocument/2006/relationships/notesSlide" Target="/ppt/notesSlides/notesSlide17.xml" Id="R6792684e85644213" /></Relationships>
</file>

<file path=ppt/slides/charts/_rels/chart1.xml.rels><Relationships xmlns="http://schemas.openxmlformats.org/package/2006/relationships"><Relationship Id="rIdChartSnapshot1" Type="http://schemas.openxmlformats.org/officeDocument/2006/relationships/package" Target="../../embeddings/chart-data-snapshot-001.xlsx"/></Relationships>
</file>

<file path=ppt/slides/charts/chart1.xml><?xml version="1.0" encoding="utf-8"?>
<c:chartSpace xmlns:c="http://schemas.openxmlformats.org/drawingml/2006/chart" xmlns:r="http://schemas.openxmlformats.org/officeDocument/2006/relationships">
  <c:lang val="en-US"/>
  <c:chart>
    <c:title>
      <c:tx>
        <c:rich>
          <a:bodyPr xmlns:a="http://schemas.openxmlformats.org/drawingml/2006/main"/>
          <a:lstStyle xmlns:a="http://schemas.openxmlformats.org/drawingml/2006/main"/>
          <a:p xmlns:a="http://schemas.openxmlformats.org/drawingml/2006/main">
            <a:r>
              <a:rPr sz="1650">
                <a:solidFill>
                  <a:srgbClr val="253037"/>
                </a:solidFill>
                <a:latin typeface="Nimbus Sans"/>
                <a:ea typeface="Nimbus Sans"/>
                <a:cs typeface="Nimbus Sans"/>
              </a:rPr>
              <a:t>Maternal mortality rates, UK, 2021–2023</a:t>
            </a:r>
          </a:p>
        </c:rich>
      </c:tx>
      <c:overlay val="0"/>
      <c:txPr>
        <a:bodyPr xmlns:a="http://schemas.openxmlformats.org/drawingml/2006/main" anchorCtr="1"/>
        <a:lstStyle xmlns:a="http://schemas.openxmlformats.org/drawingml/2006/main"/>
        <a:p xmlns:a="http://schemas.openxmlformats.org/drawingml/2006/main">
          <a:pPr>
            <a:defRPr sz="1650">
              <a:solidFill>
                <a:srgbClr val="253037"/>
              </a:solidFill>
              <a:latin typeface="Nimbus Sans"/>
              <a:ea typeface="Nimbus Sans"/>
              <a:cs typeface="Nimbus Sans"/>
            </a:defRPr>
          </a:pPr>
        </a:p>
      </c:txPr>
    </c:title>
    <c:plotArea>
      <c:barChart>
        <c:barDir val="bar"/>
        <c:grouping val="clustered"/>
        <c:varyColors val="0"/>
        <c:ser>
          <c:idx val="0"/>
          <c:order val="0"/>
          <c:tx>
            <c:v>Deaths per 100,000</c:v>
          </c:tx>
          <c:spPr>
            <a:solidFill xmlns:a="http://schemas.openxmlformats.org/drawingml/2006/main">
              <a:srgbClr val="AE5336"/>
            </a:solidFill>
          </c:spPr>
          <c:invertIfNegative val="0"/>
          <c:cat>
            <c:strRef>
              <c:f>'Chart Data'!$A$2:$A$3</c:f>
              <c:strCache>
                <c:ptCount val="2"/>
                <c:pt idx="0">
                  <c:v>Black women</c:v>
                </c:pt>
                <c:pt idx="1">
                  <c:v>White women</c:v>
                </c:pt>
              </c:strCache>
            </c:strRef>
          </c:cat>
          <c:val>
            <c:numRef>
              <c:f>'Chart Data'!$B$2:$B$3</c:f>
              <c:numCache>
                <c:formatCode>General</c:formatCode>
                <c:ptCount val="2"/>
                <c:pt idx="0">
                  <c:v>28.21</c:v>
                </c:pt>
                <c:pt idx="1">
                  <c:v>12.44</c:v>
                </c:pt>
              </c:numCache>
            </c:numRef>
          </c:val>
        </c:ser>
        <c:dLbls>
          <c:txPr>
            <a:bodyPr xmlns:a="http://schemas.openxmlformats.org/drawingml/2006/main" anchorCtr="1"/>
            <a:lstStyle xmlns:a="http://schemas.openxmlformats.org/drawingml/2006/main"/>
            <a:p xmlns:a="http://schemas.openxmlformats.org/drawingml/2006/main">
              <a:pPr>
                <a:defRPr sz="1500">
                  <a:solidFill>
                    <a:srgbClr val="253037"/>
                  </a:solidFill>
                  <a:latin typeface="Nimbus Sans"/>
                  <a:ea typeface="Nimbus Sans"/>
                  <a:cs typeface="Nimbus Sans"/>
                </a:defRPr>
              </a:pPr>
            </a:p>
          </c:txPr>
          <c:dLblPos val="outEnd"/>
          <c:showLegendKey val="0"/>
          <c:showVal val="1"/>
          <c:showCatName val="0"/>
          <c:showSerName val="0"/>
          <c:showPercent val="0"/>
          <c:showBubbleSize val="0"/>
          <c:showLeaderLines val="0"/>
        </c:dLbls>
        <c:axId val="48650112"/>
        <c:axId val="48672768"/>
      </c:barChart>
      <c:catAx>
        <c:axId val="48650112"/>
        <c:scaling>
          <c:orientation val="minMax"/>
        </c:scaling>
        <c:delete val="0"/>
        <c:axPos val="l"/>
        <c:numFmt formatCode="General"/>
        <c:majorTickMark val="none"/>
        <c:minorTickMark val="none"/>
        <c:spPr>
          <a:ln xmlns:a="http://schemas.openxmlformats.org/drawingml/2006/main" w="9525">
            <a:solidFill>
              <a:srgbClr val="D4D4D4"/>
            </a:solidFill>
            <a:prstDash val="solid"/>
          </a:ln>
        </c:spPr>
        <c:txPr>
          <a:bodyPr xmlns:a="http://schemas.openxmlformats.org/drawingml/2006/main" anchorCtr="1"/>
          <a:lstStyle xmlns:a="http://schemas.openxmlformats.org/drawingml/2006/main"/>
          <a:p xmlns:a="http://schemas.openxmlformats.org/drawingml/2006/main">
            <a:pPr>
              <a:defRPr sz="1575">
                <a:solidFill>
                  <a:srgbClr val="253037"/>
                </a:solidFill>
                <a:latin typeface="Nimbus Sans"/>
                <a:ea typeface="Nimbus Sans"/>
                <a:cs typeface="Nimbus Sans"/>
              </a:defRPr>
            </a:pPr>
          </a:p>
        </c:txPr>
        <c:crossAx val="48672768"/>
      </c:catAx>
      <c:valAx>
        <c:axId val="48672768"/>
        <c:scaling>
          <c:orientation val="minMax"/>
        </c:scaling>
        <c:delete val="0"/>
        <c:axPos val="b"/>
        <c:majorGridlines>
          <c:spPr>
            <a:ln xmlns:a="http://schemas.openxmlformats.org/drawingml/2006/main" w="9525">
              <a:solidFill>
                <a:srgbClr val="D6D9D9"/>
              </a:solidFill>
              <a:prstDash val="solid"/>
            </a:ln>
          </c:spPr>
        </c:majorGridlines>
        <c:numFmt formatCode="General"/>
        <c:majorTickMark val="none"/>
        <c:minorTickMark val="none"/>
        <c:spPr>
          <a:ln xmlns:a="http://schemas.openxmlformats.org/drawingml/2006/main" w="9525">
            <a:solidFill>
              <a:srgbClr val="D4D4D4"/>
            </a:solidFill>
            <a:prstDash val="solid"/>
          </a:ln>
        </c:spPr>
        <c:txPr>
          <a:bodyPr xmlns:a="http://schemas.openxmlformats.org/drawingml/2006/main" anchorCtr="1"/>
          <a:lstStyle xmlns:a="http://schemas.openxmlformats.org/drawingml/2006/main"/>
          <a:p xmlns:a="http://schemas.openxmlformats.org/drawingml/2006/main">
            <a:pPr>
              <a:defRPr sz="1350">
                <a:solidFill>
                  <a:srgbClr val="637079"/>
                </a:solidFill>
                <a:latin typeface="Nimbus Sans"/>
                <a:ea typeface="Nimbus Sans"/>
                <a:cs typeface="Nimbus Sans"/>
              </a:defRPr>
            </a:pPr>
          </a:p>
        </c:txPr>
        <c:crossAx val="48650112"/>
        <c:crossBetween val="between"/>
      </c:valAx>
    </c:plotArea>
    <c:plotVisOnly val="1"/>
  </c:chart>
  <c:externalData r:id="rIdChartSnapshot1">
    <c:autoUpdate val="0"/>
  </c:externalData>
</c:chartSpace>
</file>

<file path=ppt/slides/slide1.xml><?xml version="1.0" encoding="utf-8"?>
<p:sld xmlns:p="http://schemas.openxmlformats.org/presentationml/2006/main">
  <p:cSld>
    <p:bg>
      <p:bgPr>
        <a:solidFill xmlns:a="http://schemas.openxmlformats.org/drawingml/2006/main">
          <a:srgbClr val="FAF8F3"/>
        </a:solidFill>
      </p:bgPr>
    </p:bg>
    <p:spTree>
      <p:nvGrpSpPr>
        <p:cNvPr id="1" name=""/>
        <p:cNvGrpSpPr/>
        <p:nvPr/>
      </p:nvGrpSpPr>
      <p:grpSpPr>
        <a:xfrm xmlns:a="http://schemas.openxmlformats.org/drawingml/2006/main"/>
      </p:grpSpPr>
      <p:sp>
        <p:nvSpPr>
          <p:cNvPr id="13" name="">
            <a:extLst xmlns:a="http://schemas.openxmlformats.org/drawingml/2006/main">
              <a:ext uri="{FF2B5EF4-FFF2-40B4-BE49-F238E27FC236}">
                <a16:creationId xmlns:a16="http://schemas.microsoft.com/office/drawing/2014/main" id="{F80FE660-B769-4F3D-A499-DEE91FA54379}"/>
              </a:ext>
            </a:extLst>
          </p:cNvPr>
          <p:cNvSpPr>
            <a:spLocks xmlns:a="http://schemas.openxmlformats.org/drawingml/2006/main" noGrp="1"/>
          </p:cNvSpPr>
          <p:nvPr/>
        </p:nvSpPr>
        <p:spPr>
          <a:xfrm xmlns:a="http://schemas.openxmlformats.org/drawingml/2006/main">
            <a:off x="552450" y="514350"/>
            <a:ext cx="400050" cy="47625"/>
          </a:xfrm>
          <a:prstGeom xmlns:a="http://schemas.openxmlformats.org/drawingml/2006/main" prst="rect">
            <a:avLst/>
          </a:prstGeom>
          <a:solidFill xmlns:a="http://schemas.openxmlformats.org/drawingml/2006/main">
            <a:srgbClr val="AE5336"/>
          </a:solidFill>
          <a:ln xmlns:a="http://schemas.openxmlformats.org/drawingml/2006/main" w="0">
            <a:noFill/>
            <a:prstDash val="solid"/>
          </a:ln>
        </p:spPr>
      </p:sp>
      <p:sp>
        <p:nvSpPr>
          <p:cNvPr id="2" name="">
            <a:extLst xmlns:a="http://schemas.openxmlformats.org/drawingml/2006/main">
              <a:ext uri="{FF2B5EF4-FFF2-40B4-BE49-F238E27FC236}">
                <a16:creationId xmlns:a16="http://schemas.microsoft.com/office/drawing/2014/main" id="{0DBCF83A-7990-468B-B3EC-92840F00487B}"/>
              </a:ext>
            </a:extLst>
          </p:cNvPr>
          <p:cNvSpPr>
            <a:spLocks xmlns:a="http://schemas.openxmlformats.org/drawingml/2006/main" noGrp="1"/>
          </p:cNvSpPr>
          <p:nvPr/>
        </p:nvSpPr>
        <p:spPr>
          <a:xfrm xmlns:a="http://schemas.openxmlformats.org/drawingml/2006/main">
            <a:off x="552450" y="781050"/>
            <a:ext cx="11087100" cy="10763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225" b="0">
                <a:solidFill>
                  <a:srgbClr val="253037"/>
                </a:solidFill>
                <a:latin typeface="Bitstream Charter"/>
                <a:ea typeface="Bitstream Charter"/>
                <a:cs typeface="Bitstream Charter"/>
              </a:defRPr>
            </a:defPPr>
            <a:lvl1pPr>
              <a:defRPr sz="3225" b="0">
                <a:solidFill>
                  <a:srgbClr val="253037"/>
                </a:solidFill>
                <a:latin typeface="Bitstream Charter"/>
                <a:ea typeface="Bitstream Charter"/>
                <a:cs typeface="Bitstream Charter"/>
              </a:defRPr>
            </a:lvl1pPr>
            <a:lvl2pPr>
              <a:defRPr sz="3225" b="0">
                <a:solidFill>
                  <a:srgbClr val="253037"/>
                </a:solidFill>
                <a:latin typeface="Bitstream Charter"/>
                <a:ea typeface="Bitstream Charter"/>
                <a:cs typeface="Bitstream Charter"/>
              </a:defRPr>
            </a:lvl2pPr>
            <a:lvl3pPr>
              <a:defRPr sz="3225" b="0">
                <a:solidFill>
                  <a:srgbClr val="253037"/>
                </a:solidFill>
                <a:latin typeface="Bitstream Charter"/>
                <a:ea typeface="Bitstream Charter"/>
                <a:cs typeface="Bitstream Charter"/>
              </a:defRPr>
            </a:lvl3pPr>
            <a:lvl4pPr>
              <a:defRPr sz="3225" b="0">
                <a:solidFill>
                  <a:srgbClr val="253037"/>
                </a:solidFill>
                <a:latin typeface="Bitstream Charter"/>
                <a:ea typeface="Bitstream Charter"/>
                <a:cs typeface="Bitstream Charter"/>
              </a:defRPr>
            </a:lvl4pPr>
            <a:lvl5pPr>
              <a:defRPr sz="3225" b="0">
                <a:solidFill>
                  <a:srgbClr val="253037"/>
                </a:solidFill>
                <a:latin typeface="Bitstream Charter"/>
                <a:ea typeface="Bitstream Charter"/>
                <a:cs typeface="Bitstream Charter"/>
              </a:defRPr>
            </a:lvl5pPr>
            <a:lvl6pPr>
              <a:defRPr sz="3225" b="0">
                <a:solidFill>
                  <a:srgbClr val="253037"/>
                </a:solidFill>
                <a:latin typeface="Bitstream Charter"/>
                <a:ea typeface="Bitstream Charter"/>
                <a:cs typeface="Bitstream Charter"/>
              </a:defRPr>
            </a:lvl6pPr>
            <a:lvl7pPr>
              <a:defRPr sz="3225" b="0">
                <a:solidFill>
                  <a:srgbClr val="253037"/>
                </a:solidFill>
                <a:latin typeface="Bitstream Charter"/>
                <a:ea typeface="Bitstream Charter"/>
                <a:cs typeface="Bitstream Charter"/>
              </a:defRPr>
            </a:lvl7pPr>
            <a:lvl8pPr>
              <a:defRPr sz="3225" b="0">
                <a:solidFill>
                  <a:srgbClr val="253037"/>
                </a:solidFill>
                <a:latin typeface="Bitstream Charter"/>
                <a:ea typeface="Bitstream Charter"/>
                <a:cs typeface="Bitstream Charter"/>
              </a:defRPr>
            </a:lvl8pPr>
            <a:lvl9pPr>
              <a:defRPr sz="3225" b="0">
                <a:solidFill>
                  <a:srgbClr val="253037"/>
                </a:solidFill>
                <a:latin typeface="Bitstream Charter"/>
                <a:ea typeface="Bitstream Charter"/>
                <a:cs typeface="Bitstream Charter"/>
              </a:defRPr>
            </a:lvl9pPr>
          </a:lstStyle>
          <a:p xmlns:a="http://schemas.openxmlformats.org/drawingml/2006/main">
            <a:pPr>
              <a:defRPr sz="3225" b="0">
                <a:solidFill>
                  <a:srgbClr val="253037"/>
                </a:solidFill>
                <a:latin typeface="Bitstream Charter"/>
                <a:ea typeface="Bitstream Charter"/>
                <a:cs typeface="Bitstream Charter"/>
              </a:defRPr>
            </a:pPr>
            <a:r>
              <a:rPr sz="3225" b="0">
                <a:solidFill>
                  <a:srgbClr val="253037"/>
                </a:solidFill>
                <a:latin typeface="Bitstream Charter"/>
                <a:ea typeface="Bitstream Charter"/>
                <a:cs typeface="Bitstream Charter"/>
              </a:rPr>
              <a:t>Maternity safety at Shrewsbury and Telford</a:t>
            </a:r>
          </a:p>
        </p:txBody>
      </p:sp>
      <p:sp>
        <p:nvSpPr>
          <p:cNvPr id="3" name="">
            <a:extLst xmlns:a="http://schemas.openxmlformats.org/drawingml/2006/main">
              <a:ext uri="{FF2B5EF4-FFF2-40B4-BE49-F238E27FC236}">
                <a16:creationId xmlns:a16="http://schemas.microsoft.com/office/drawing/2014/main" id="{535515F7-EB05-4062-8248-88BC630C34B5}"/>
              </a:ext>
            </a:extLst>
          </p:cNvPr>
          <p:cNvSpPr>
            <a:spLocks xmlns:a="http://schemas.openxmlformats.org/drawingml/2006/main" noGrp="1"/>
          </p:cNvSpPr>
          <p:nvPr/>
        </p:nvSpPr>
        <p:spPr>
          <a:xfrm xmlns:a="http://schemas.openxmlformats.org/drawingml/2006/main">
            <a:off x="552450" y="6200775"/>
            <a:ext cx="110871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4" name="">
            <a:extLst xmlns:a="http://schemas.openxmlformats.org/drawingml/2006/main">
              <a:ext uri="{FF2B5EF4-FFF2-40B4-BE49-F238E27FC236}">
                <a16:creationId xmlns:a16="http://schemas.microsoft.com/office/drawing/2014/main" id="{4B45638E-7A7E-4C7A-A036-8EB00A4A41B5}"/>
              </a:ext>
            </a:extLst>
          </p:cNvPr>
          <p:cNvSpPr>
            <a:spLocks xmlns:a="http://schemas.openxmlformats.org/drawingml/2006/main" noGrp="1"/>
          </p:cNvSpPr>
          <p:nvPr/>
        </p:nvSpPr>
        <p:spPr>
          <a:xfrm xmlns:a="http://schemas.openxmlformats.org/drawingml/2006/main">
            <a:off x="552450" y="6362700"/>
            <a:ext cx="10382250" cy="333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125" b="0">
                <a:solidFill>
                  <a:srgbClr val="637079"/>
                </a:solidFill>
                <a:latin typeface="Nimbus Sans"/>
                <a:ea typeface="Nimbus Sans"/>
                <a:cs typeface="Nimbus Sans"/>
              </a:defRPr>
            </a:defPPr>
            <a:lvl1pPr>
              <a:defRPr sz="1125" b="0">
                <a:solidFill>
                  <a:srgbClr val="637079"/>
                </a:solidFill>
                <a:latin typeface="Nimbus Sans"/>
                <a:ea typeface="Nimbus Sans"/>
                <a:cs typeface="Nimbus Sans"/>
              </a:defRPr>
            </a:lvl1pPr>
            <a:lvl2pPr>
              <a:defRPr sz="1125" b="0">
                <a:solidFill>
                  <a:srgbClr val="637079"/>
                </a:solidFill>
                <a:latin typeface="Nimbus Sans"/>
                <a:ea typeface="Nimbus Sans"/>
                <a:cs typeface="Nimbus Sans"/>
              </a:defRPr>
            </a:lvl2pPr>
            <a:lvl3pPr>
              <a:defRPr sz="1125" b="0">
                <a:solidFill>
                  <a:srgbClr val="637079"/>
                </a:solidFill>
                <a:latin typeface="Nimbus Sans"/>
                <a:ea typeface="Nimbus Sans"/>
                <a:cs typeface="Nimbus Sans"/>
              </a:defRPr>
            </a:lvl3pPr>
            <a:lvl4pPr>
              <a:defRPr sz="1125" b="0">
                <a:solidFill>
                  <a:srgbClr val="637079"/>
                </a:solidFill>
                <a:latin typeface="Nimbus Sans"/>
                <a:ea typeface="Nimbus Sans"/>
                <a:cs typeface="Nimbus Sans"/>
              </a:defRPr>
            </a:lvl4pPr>
            <a:lvl5pPr>
              <a:defRPr sz="1125" b="0">
                <a:solidFill>
                  <a:srgbClr val="637079"/>
                </a:solidFill>
                <a:latin typeface="Nimbus Sans"/>
                <a:ea typeface="Nimbus Sans"/>
                <a:cs typeface="Nimbus Sans"/>
              </a:defRPr>
            </a:lvl5pPr>
            <a:lvl6pPr>
              <a:defRPr sz="1125" b="0">
                <a:solidFill>
                  <a:srgbClr val="637079"/>
                </a:solidFill>
                <a:latin typeface="Nimbus Sans"/>
                <a:ea typeface="Nimbus Sans"/>
                <a:cs typeface="Nimbus Sans"/>
              </a:defRPr>
            </a:lvl6pPr>
            <a:lvl7pPr>
              <a:defRPr sz="1125" b="0">
                <a:solidFill>
                  <a:srgbClr val="637079"/>
                </a:solidFill>
                <a:latin typeface="Nimbus Sans"/>
                <a:ea typeface="Nimbus Sans"/>
                <a:cs typeface="Nimbus Sans"/>
              </a:defRPr>
            </a:lvl7pPr>
            <a:lvl8pPr>
              <a:defRPr sz="1125" b="0">
                <a:solidFill>
                  <a:srgbClr val="637079"/>
                </a:solidFill>
                <a:latin typeface="Nimbus Sans"/>
                <a:ea typeface="Nimbus Sans"/>
                <a:cs typeface="Nimbus Sans"/>
              </a:defRPr>
            </a:lvl8pPr>
            <a:lvl9pPr>
              <a:defRPr sz="1125" b="0">
                <a:solidFill>
                  <a:srgbClr val="637079"/>
                </a:solidFill>
                <a:latin typeface="Nimbus Sans"/>
                <a:ea typeface="Nimbus Sans"/>
                <a:cs typeface="Nimbus Sans"/>
              </a:defRPr>
            </a:lvl9pPr>
          </a:lstStyle>
          <a:p xmlns:a="http://schemas.openxmlformats.org/drawingml/2006/main">
            <a:r>
              <a:t/>
            </a:r>
          </a:p>
        </p:txBody>
      </p:sp>
      <p:sp>
        <p:nvSpPr>
          <p:cNvPr id="5" name="">
            <a:extLst xmlns:a="http://schemas.openxmlformats.org/drawingml/2006/main">
              <a:ext uri="{FF2B5EF4-FFF2-40B4-BE49-F238E27FC236}">
                <a16:creationId xmlns:a16="http://schemas.microsoft.com/office/drawing/2014/main" id="{CE564F91-3922-4C53-A833-8A61FD2AFEC7}"/>
              </a:ext>
            </a:extLst>
          </p:cNvPr>
          <p:cNvSpPr>
            <a:spLocks xmlns:a="http://schemas.openxmlformats.org/drawingml/2006/main" noGrp="1"/>
          </p:cNvSpPr>
          <p:nvPr/>
        </p:nvSpPr>
        <p:spPr>
          <a:xfrm xmlns:a="http://schemas.openxmlformats.org/drawingml/2006/main">
            <a:off x="11096625" y="6334125"/>
            <a:ext cx="5334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350" b="0">
                <a:solidFill>
                  <a:srgbClr val="637079"/>
                </a:solidFill>
                <a:latin typeface="Nimbus Sans"/>
                <a:ea typeface="Nimbus Sans"/>
                <a:cs typeface="Nimbus Sans"/>
              </a:defRPr>
            </a:defPPr>
            <a:lvl1pPr>
              <a:defRPr sz="1350" b="0">
                <a:solidFill>
                  <a:srgbClr val="637079"/>
                </a:solidFill>
                <a:latin typeface="Nimbus Sans"/>
                <a:ea typeface="Nimbus Sans"/>
                <a:cs typeface="Nimbus Sans"/>
              </a:defRPr>
            </a:lvl1pPr>
            <a:lvl2pPr>
              <a:defRPr sz="1350" b="0">
                <a:solidFill>
                  <a:srgbClr val="637079"/>
                </a:solidFill>
                <a:latin typeface="Nimbus Sans"/>
                <a:ea typeface="Nimbus Sans"/>
                <a:cs typeface="Nimbus Sans"/>
              </a:defRPr>
            </a:lvl2pPr>
            <a:lvl3pPr>
              <a:defRPr sz="1350" b="0">
                <a:solidFill>
                  <a:srgbClr val="637079"/>
                </a:solidFill>
                <a:latin typeface="Nimbus Sans"/>
                <a:ea typeface="Nimbus Sans"/>
                <a:cs typeface="Nimbus Sans"/>
              </a:defRPr>
            </a:lvl3pPr>
            <a:lvl4pPr>
              <a:defRPr sz="1350" b="0">
                <a:solidFill>
                  <a:srgbClr val="637079"/>
                </a:solidFill>
                <a:latin typeface="Nimbus Sans"/>
                <a:ea typeface="Nimbus Sans"/>
                <a:cs typeface="Nimbus Sans"/>
              </a:defRPr>
            </a:lvl4pPr>
            <a:lvl5pPr>
              <a:defRPr sz="1350" b="0">
                <a:solidFill>
                  <a:srgbClr val="637079"/>
                </a:solidFill>
                <a:latin typeface="Nimbus Sans"/>
                <a:ea typeface="Nimbus Sans"/>
                <a:cs typeface="Nimbus Sans"/>
              </a:defRPr>
            </a:lvl5pPr>
            <a:lvl6pPr>
              <a:defRPr sz="1350" b="0">
                <a:solidFill>
                  <a:srgbClr val="637079"/>
                </a:solidFill>
                <a:latin typeface="Nimbus Sans"/>
                <a:ea typeface="Nimbus Sans"/>
                <a:cs typeface="Nimbus Sans"/>
              </a:defRPr>
            </a:lvl6pPr>
            <a:lvl7pPr>
              <a:defRPr sz="1350" b="0">
                <a:solidFill>
                  <a:srgbClr val="637079"/>
                </a:solidFill>
                <a:latin typeface="Nimbus Sans"/>
                <a:ea typeface="Nimbus Sans"/>
                <a:cs typeface="Nimbus Sans"/>
              </a:defRPr>
            </a:lvl7pPr>
            <a:lvl8pPr>
              <a:defRPr sz="1350" b="0">
                <a:solidFill>
                  <a:srgbClr val="637079"/>
                </a:solidFill>
                <a:latin typeface="Nimbus Sans"/>
                <a:ea typeface="Nimbus Sans"/>
                <a:cs typeface="Nimbus Sans"/>
              </a:defRPr>
            </a:lvl8pPr>
            <a:lvl9pPr>
              <a:defRPr sz="1350" b="0">
                <a:solidFill>
                  <a:srgbClr val="637079"/>
                </a:solidFill>
                <a:latin typeface="Nimbus Sans"/>
                <a:ea typeface="Nimbus Sans"/>
                <a:cs typeface="Nimbus Sans"/>
              </a:defRPr>
            </a:lvl9pPr>
          </a:lstStyle>
          <a:p xmlns:a="http://schemas.openxmlformats.org/drawingml/2006/main">
            <a:pPr>
              <a:defRPr sz="1350" b="0">
                <a:solidFill>
                  <a:srgbClr val="637079"/>
                </a:solidFill>
                <a:latin typeface="Nimbus Sans"/>
                <a:ea typeface="Nimbus Sans"/>
                <a:cs typeface="Nimbus Sans"/>
              </a:defRPr>
            </a:pPr>
            <a:r>
              <a:rPr sz="1350" b="0">
                <a:solidFill>
                  <a:srgbClr val="637079"/>
                </a:solidFill>
                <a:latin typeface="Nimbus Sans"/>
                <a:ea typeface="Nimbus Sans"/>
                <a:cs typeface="Nimbus Sans"/>
              </a:rPr>
              <a:t>01</a:t>
            </a:r>
          </a:p>
        </p:txBody>
      </p:sp>
      <p:sp>
        <p:nvSpPr>
          <p:cNvPr id="6" name="">
            <a:extLst xmlns:a="http://schemas.openxmlformats.org/drawingml/2006/main">
              <a:ext uri="{FF2B5EF4-FFF2-40B4-BE49-F238E27FC236}">
                <a16:creationId xmlns:a16="http://schemas.microsoft.com/office/drawing/2014/main" id="{9488957C-030D-454A-BE5D-4EBE897E9546}"/>
              </a:ext>
            </a:extLst>
          </p:cNvPr>
          <p:cNvSpPr>
            <a:spLocks xmlns:a="http://schemas.openxmlformats.org/drawingml/2006/main" noGrp="1"/>
          </p:cNvSpPr>
          <p:nvPr/>
        </p:nvSpPr>
        <p:spPr>
          <a:xfrm xmlns:a="http://schemas.openxmlformats.org/drawingml/2006/main">
            <a:off x="0" y="0"/>
            <a:ext cx="12192000" cy="6858000"/>
          </a:xfrm>
          <a:prstGeom xmlns:a="http://schemas.openxmlformats.org/drawingml/2006/main" prst="rect">
            <a:avLst/>
          </a:prstGeom>
          <a:solidFill xmlns:a="http://schemas.openxmlformats.org/drawingml/2006/main">
            <a:srgbClr val="263E4A"/>
          </a:solidFill>
          <a:ln xmlns:a="http://schemas.openxmlformats.org/drawingml/2006/main" w="0">
            <a:noFill/>
            <a:prstDash val="solid"/>
          </a:ln>
        </p:spPr>
      </p:sp>
      <p:sp>
        <p:nvSpPr>
          <p:cNvPr id="7" name="">
            <a:extLst xmlns:a="http://schemas.openxmlformats.org/drawingml/2006/main">
              <a:ext uri="{FF2B5EF4-FFF2-40B4-BE49-F238E27FC236}">
                <a16:creationId xmlns:a16="http://schemas.microsoft.com/office/drawing/2014/main" id="{87F47DFA-8426-4867-AD4D-C1C7D5293511}"/>
              </a:ext>
            </a:extLst>
          </p:cNvPr>
          <p:cNvSpPr>
            <a:spLocks xmlns:a="http://schemas.openxmlformats.org/drawingml/2006/main" noGrp="1"/>
          </p:cNvSpPr>
          <p:nvPr/>
        </p:nvSpPr>
        <p:spPr>
          <a:xfrm xmlns:a="http://schemas.openxmlformats.org/drawingml/2006/main">
            <a:off x="552450" y="552450"/>
            <a:ext cx="704850" cy="66675"/>
          </a:xfrm>
          <a:prstGeom xmlns:a="http://schemas.openxmlformats.org/drawingml/2006/main" prst="rect">
            <a:avLst/>
          </a:prstGeom>
          <a:solidFill xmlns:a="http://schemas.openxmlformats.org/drawingml/2006/main">
            <a:srgbClr val="D58E68"/>
          </a:solidFill>
          <a:ln xmlns:a="http://schemas.openxmlformats.org/drawingml/2006/main" w="0">
            <a:noFill/>
            <a:prstDash val="solid"/>
          </a:ln>
        </p:spPr>
      </p:sp>
      <p:sp>
        <p:nvSpPr>
          <p:cNvPr id="8" name="">
            <a:extLst xmlns:a="http://schemas.openxmlformats.org/drawingml/2006/main">
              <a:ext uri="{FF2B5EF4-FFF2-40B4-BE49-F238E27FC236}">
                <a16:creationId xmlns:a16="http://schemas.microsoft.com/office/drawing/2014/main" id="{E2C6390C-B354-4273-A576-BD68CBDF8342}"/>
              </a:ext>
            </a:extLst>
          </p:cNvPr>
          <p:cNvSpPr>
            <a:spLocks xmlns:a="http://schemas.openxmlformats.org/drawingml/2006/main" noGrp="1"/>
          </p:cNvSpPr>
          <p:nvPr/>
        </p:nvSpPr>
        <p:spPr>
          <a:xfrm xmlns:a="http://schemas.openxmlformats.org/drawingml/2006/main">
            <a:off x="552450" y="1171575"/>
            <a:ext cx="10953750" cy="21431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5700" b="0">
                <a:solidFill>
                  <a:srgbClr val="FFFFFF"/>
                </a:solidFill>
                <a:latin typeface="Bitstream Charter"/>
                <a:ea typeface="Bitstream Charter"/>
                <a:cs typeface="Bitstream Charter"/>
              </a:defRPr>
            </a:defPPr>
            <a:lvl1pPr>
              <a:defRPr sz="5700" b="0">
                <a:solidFill>
                  <a:srgbClr val="FFFFFF"/>
                </a:solidFill>
                <a:latin typeface="Bitstream Charter"/>
                <a:ea typeface="Bitstream Charter"/>
                <a:cs typeface="Bitstream Charter"/>
              </a:defRPr>
            </a:lvl1pPr>
            <a:lvl2pPr>
              <a:defRPr sz="5700" b="0">
                <a:solidFill>
                  <a:srgbClr val="FFFFFF"/>
                </a:solidFill>
                <a:latin typeface="Bitstream Charter"/>
                <a:ea typeface="Bitstream Charter"/>
                <a:cs typeface="Bitstream Charter"/>
              </a:defRPr>
            </a:lvl2pPr>
            <a:lvl3pPr>
              <a:defRPr sz="5700" b="0">
                <a:solidFill>
                  <a:srgbClr val="FFFFFF"/>
                </a:solidFill>
                <a:latin typeface="Bitstream Charter"/>
                <a:ea typeface="Bitstream Charter"/>
                <a:cs typeface="Bitstream Charter"/>
              </a:defRPr>
            </a:lvl3pPr>
            <a:lvl4pPr>
              <a:defRPr sz="5700" b="0">
                <a:solidFill>
                  <a:srgbClr val="FFFFFF"/>
                </a:solidFill>
                <a:latin typeface="Bitstream Charter"/>
                <a:ea typeface="Bitstream Charter"/>
                <a:cs typeface="Bitstream Charter"/>
              </a:defRPr>
            </a:lvl4pPr>
            <a:lvl5pPr>
              <a:defRPr sz="5700" b="0">
                <a:solidFill>
                  <a:srgbClr val="FFFFFF"/>
                </a:solidFill>
                <a:latin typeface="Bitstream Charter"/>
                <a:ea typeface="Bitstream Charter"/>
                <a:cs typeface="Bitstream Charter"/>
              </a:defRPr>
            </a:lvl5pPr>
            <a:lvl6pPr>
              <a:defRPr sz="5700" b="0">
                <a:solidFill>
                  <a:srgbClr val="FFFFFF"/>
                </a:solidFill>
                <a:latin typeface="Bitstream Charter"/>
                <a:ea typeface="Bitstream Charter"/>
                <a:cs typeface="Bitstream Charter"/>
              </a:defRPr>
            </a:lvl6pPr>
            <a:lvl7pPr>
              <a:defRPr sz="5700" b="0">
                <a:solidFill>
                  <a:srgbClr val="FFFFFF"/>
                </a:solidFill>
                <a:latin typeface="Bitstream Charter"/>
                <a:ea typeface="Bitstream Charter"/>
                <a:cs typeface="Bitstream Charter"/>
              </a:defRPr>
            </a:lvl7pPr>
            <a:lvl8pPr>
              <a:defRPr sz="5700" b="0">
                <a:solidFill>
                  <a:srgbClr val="FFFFFF"/>
                </a:solidFill>
                <a:latin typeface="Bitstream Charter"/>
                <a:ea typeface="Bitstream Charter"/>
                <a:cs typeface="Bitstream Charter"/>
              </a:defRPr>
            </a:lvl8pPr>
            <a:lvl9pPr>
              <a:defRPr sz="5700" b="0">
                <a:solidFill>
                  <a:srgbClr val="FFFFFF"/>
                </a:solidFill>
                <a:latin typeface="Bitstream Charter"/>
                <a:ea typeface="Bitstream Charter"/>
                <a:cs typeface="Bitstream Charter"/>
              </a:defRPr>
            </a:lvl9pPr>
          </a:lstStyle>
          <a:p xmlns:a="http://schemas.openxmlformats.org/drawingml/2006/main">
            <a:pPr>
              <a:defRPr sz="5700" b="0">
                <a:solidFill>
                  <a:srgbClr val="FFFFFF"/>
                </a:solidFill>
                <a:latin typeface="Bitstream Charter"/>
                <a:ea typeface="Bitstream Charter"/>
                <a:cs typeface="Bitstream Charter"/>
              </a:defRPr>
            </a:pPr>
            <a:r>
              <a:rPr sz="5700" b="0">
                <a:solidFill>
                  <a:srgbClr val="FFFFFF"/>
                </a:solidFill>
                <a:latin typeface="Bitstream Charter"/>
                <a:ea typeface="Bitstream Charter"/>
                <a:cs typeface="Bitstream Charter"/>
              </a:rPr>
              <a:t>Maternity safety at</a:t>
            </a:r>
          </a:p>
          <a:p xmlns:a="http://schemas.openxmlformats.org/drawingml/2006/main">
            <a:pPr>
              <a:defRPr sz="5700" b="0">
                <a:solidFill>
                  <a:srgbClr val="FFFFFF"/>
                </a:solidFill>
                <a:latin typeface="Bitstream Charter"/>
                <a:ea typeface="Bitstream Charter"/>
                <a:cs typeface="Bitstream Charter"/>
              </a:defRPr>
            </a:pPr>
            <a:r>
              <a:rPr sz="5700" b="0">
                <a:solidFill>
                  <a:srgbClr val="FFFFFF"/>
                </a:solidFill>
                <a:latin typeface="Bitstream Charter"/>
                <a:ea typeface="Bitstream Charter"/>
                <a:cs typeface="Bitstream Charter"/>
              </a:rPr>
              <a:t>Shrewsbury and Telford</a:t>
            </a:r>
          </a:p>
        </p:txBody>
      </p:sp>
      <p:sp>
        <p:nvSpPr>
          <p:cNvPr id="9" name="">
            <a:extLst xmlns:a="http://schemas.openxmlformats.org/drawingml/2006/main">
              <a:ext uri="{FF2B5EF4-FFF2-40B4-BE49-F238E27FC236}">
                <a16:creationId xmlns:a16="http://schemas.microsoft.com/office/drawing/2014/main" id="{8CC311A3-CC02-4C39-AF12-90CCA46F295C}"/>
              </a:ext>
            </a:extLst>
          </p:cNvPr>
          <p:cNvSpPr>
            <a:spLocks xmlns:a="http://schemas.openxmlformats.org/drawingml/2006/main" noGrp="1"/>
          </p:cNvSpPr>
          <p:nvPr/>
        </p:nvSpPr>
        <p:spPr>
          <a:xfrm xmlns:a="http://schemas.openxmlformats.org/drawingml/2006/main">
            <a:off x="590550" y="3524250"/>
            <a:ext cx="10477500" cy="8096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325" b="0">
                <a:solidFill>
                  <a:srgbClr val="E6E7E1"/>
                </a:solidFill>
                <a:latin typeface="Nimbus Sans"/>
                <a:ea typeface="Nimbus Sans"/>
                <a:cs typeface="Nimbus Sans"/>
              </a:defRPr>
            </a:defPPr>
            <a:lvl1pPr>
              <a:defRPr sz="2325" b="0">
                <a:solidFill>
                  <a:srgbClr val="E6E7E1"/>
                </a:solidFill>
                <a:latin typeface="Nimbus Sans"/>
                <a:ea typeface="Nimbus Sans"/>
                <a:cs typeface="Nimbus Sans"/>
              </a:defRPr>
            </a:lvl1pPr>
            <a:lvl2pPr>
              <a:defRPr sz="2325" b="0">
                <a:solidFill>
                  <a:srgbClr val="E6E7E1"/>
                </a:solidFill>
                <a:latin typeface="Nimbus Sans"/>
                <a:ea typeface="Nimbus Sans"/>
                <a:cs typeface="Nimbus Sans"/>
              </a:defRPr>
            </a:lvl2pPr>
            <a:lvl3pPr>
              <a:defRPr sz="2325" b="0">
                <a:solidFill>
                  <a:srgbClr val="E6E7E1"/>
                </a:solidFill>
                <a:latin typeface="Nimbus Sans"/>
                <a:ea typeface="Nimbus Sans"/>
                <a:cs typeface="Nimbus Sans"/>
              </a:defRPr>
            </a:lvl3pPr>
            <a:lvl4pPr>
              <a:defRPr sz="2325" b="0">
                <a:solidFill>
                  <a:srgbClr val="E6E7E1"/>
                </a:solidFill>
                <a:latin typeface="Nimbus Sans"/>
                <a:ea typeface="Nimbus Sans"/>
                <a:cs typeface="Nimbus Sans"/>
              </a:defRPr>
            </a:lvl4pPr>
            <a:lvl5pPr>
              <a:defRPr sz="2325" b="0">
                <a:solidFill>
                  <a:srgbClr val="E6E7E1"/>
                </a:solidFill>
                <a:latin typeface="Nimbus Sans"/>
                <a:ea typeface="Nimbus Sans"/>
                <a:cs typeface="Nimbus Sans"/>
              </a:defRPr>
            </a:lvl5pPr>
            <a:lvl6pPr>
              <a:defRPr sz="2325" b="0">
                <a:solidFill>
                  <a:srgbClr val="E6E7E1"/>
                </a:solidFill>
                <a:latin typeface="Nimbus Sans"/>
                <a:ea typeface="Nimbus Sans"/>
                <a:cs typeface="Nimbus Sans"/>
              </a:defRPr>
            </a:lvl6pPr>
            <a:lvl7pPr>
              <a:defRPr sz="2325" b="0">
                <a:solidFill>
                  <a:srgbClr val="E6E7E1"/>
                </a:solidFill>
                <a:latin typeface="Nimbus Sans"/>
                <a:ea typeface="Nimbus Sans"/>
                <a:cs typeface="Nimbus Sans"/>
              </a:defRPr>
            </a:lvl7pPr>
            <a:lvl8pPr>
              <a:defRPr sz="2325" b="0">
                <a:solidFill>
                  <a:srgbClr val="E6E7E1"/>
                </a:solidFill>
                <a:latin typeface="Nimbus Sans"/>
                <a:ea typeface="Nimbus Sans"/>
                <a:cs typeface="Nimbus Sans"/>
              </a:defRPr>
            </a:lvl8pPr>
            <a:lvl9pPr>
              <a:defRPr sz="2325" b="0">
                <a:solidFill>
                  <a:srgbClr val="E6E7E1"/>
                </a:solidFill>
                <a:latin typeface="Nimbus Sans"/>
                <a:ea typeface="Nimbus Sans"/>
                <a:cs typeface="Nimbus Sans"/>
              </a:defRPr>
            </a:lvl9pPr>
          </a:lstStyle>
          <a:p xmlns:a="http://schemas.openxmlformats.org/drawingml/2006/main">
            <a:pPr>
              <a:defRPr sz="2325" b="0">
                <a:solidFill>
                  <a:srgbClr val="E6E7E1"/>
                </a:solidFill>
                <a:latin typeface="Nimbus Sans"/>
                <a:ea typeface="Nimbus Sans"/>
                <a:cs typeface="Nimbus Sans"/>
              </a:defRPr>
            </a:pPr>
            <a:r>
              <a:rPr sz="2325" b="0">
                <a:solidFill>
                  <a:srgbClr val="E6E7E1"/>
                </a:solidFill>
                <a:latin typeface="Nimbus Sans"/>
                <a:ea typeface="Nimbus Sans"/>
                <a:cs typeface="Nimbus Sans"/>
              </a:rPr>
              <a:t>Systems failures, policy implementation and quality assurance</a:t>
            </a:r>
          </a:p>
        </p:txBody>
      </p:sp>
      <p:sp>
        <p:nvSpPr>
          <p:cNvPr id="10" name="">
            <a:extLst xmlns:a="http://schemas.openxmlformats.org/drawingml/2006/main">
              <a:ext uri="{FF2B5EF4-FFF2-40B4-BE49-F238E27FC236}">
                <a16:creationId xmlns:a16="http://schemas.microsoft.com/office/drawing/2014/main" id="{346D9149-9219-4F56-90A1-1B07B557984B}"/>
              </a:ext>
            </a:extLst>
          </p:cNvPr>
          <p:cNvSpPr>
            <a:spLocks xmlns:a="http://schemas.openxmlformats.org/drawingml/2006/main" noGrp="1"/>
          </p:cNvSpPr>
          <p:nvPr/>
        </p:nvSpPr>
        <p:spPr>
          <a:xfrm xmlns:a="http://schemas.openxmlformats.org/drawingml/2006/main">
            <a:off x="590550" y="4781550"/>
            <a:ext cx="10477500" cy="4286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025" b="1">
                <a:solidFill>
                  <a:srgbClr val="FFFFFF"/>
                </a:solidFill>
                <a:latin typeface="Nimbus Sans"/>
                <a:ea typeface="Nimbus Sans"/>
                <a:cs typeface="Nimbus Sans"/>
              </a:defRPr>
            </a:defPPr>
            <a:lvl1pPr>
              <a:defRPr sz="2025" b="1">
                <a:solidFill>
                  <a:srgbClr val="FFFFFF"/>
                </a:solidFill>
                <a:latin typeface="Nimbus Sans"/>
                <a:ea typeface="Nimbus Sans"/>
                <a:cs typeface="Nimbus Sans"/>
              </a:defRPr>
            </a:lvl1pPr>
            <a:lvl2pPr>
              <a:defRPr sz="2025" b="1">
                <a:solidFill>
                  <a:srgbClr val="FFFFFF"/>
                </a:solidFill>
                <a:latin typeface="Nimbus Sans"/>
                <a:ea typeface="Nimbus Sans"/>
                <a:cs typeface="Nimbus Sans"/>
              </a:defRPr>
            </a:lvl2pPr>
            <a:lvl3pPr>
              <a:defRPr sz="2025" b="1">
                <a:solidFill>
                  <a:srgbClr val="FFFFFF"/>
                </a:solidFill>
                <a:latin typeface="Nimbus Sans"/>
                <a:ea typeface="Nimbus Sans"/>
                <a:cs typeface="Nimbus Sans"/>
              </a:defRPr>
            </a:lvl3pPr>
            <a:lvl4pPr>
              <a:defRPr sz="2025" b="1">
                <a:solidFill>
                  <a:srgbClr val="FFFFFF"/>
                </a:solidFill>
                <a:latin typeface="Nimbus Sans"/>
                <a:ea typeface="Nimbus Sans"/>
                <a:cs typeface="Nimbus Sans"/>
              </a:defRPr>
            </a:lvl4pPr>
            <a:lvl5pPr>
              <a:defRPr sz="2025" b="1">
                <a:solidFill>
                  <a:srgbClr val="FFFFFF"/>
                </a:solidFill>
                <a:latin typeface="Nimbus Sans"/>
                <a:ea typeface="Nimbus Sans"/>
                <a:cs typeface="Nimbus Sans"/>
              </a:defRPr>
            </a:lvl5pPr>
            <a:lvl6pPr>
              <a:defRPr sz="2025" b="1">
                <a:solidFill>
                  <a:srgbClr val="FFFFFF"/>
                </a:solidFill>
                <a:latin typeface="Nimbus Sans"/>
                <a:ea typeface="Nimbus Sans"/>
                <a:cs typeface="Nimbus Sans"/>
              </a:defRPr>
            </a:lvl6pPr>
            <a:lvl7pPr>
              <a:defRPr sz="2025" b="1">
                <a:solidFill>
                  <a:srgbClr val="FFFFFF"/>
                </a:solidFill>
                <a:latin typeface="Nimbus Sans"/>
                <a:ea typeface="Nimbus Sans"/>
                <a:cs typeface="Nimbus Sans"/>
              </a:defRPr>
            </a:lvl7pPr>
            <a:lvl8pPr>
              <a:defRPr sz="2025" b="1">
                <a:solidFill>
                  <a:srgbClr val="FFFFFF"/>
                </a:solidFill>
                <a:latin typeface="Nimbus Sans"/>
                <a:ea typeface="Nimbus Sans"/>
                <a:cs typeface="Nimbus Sans"/>
              </a:defRPr>
            </a:lvl8pPr>
            <a:lvl9pPr>
              <a:defRPr sz="2025" b="1">
                <a:solidFill>
                  <a:srgbClr val="FFFFFF"/>
                </a:solidFill>
                <a:latin typeface="Nimbus Sans"/>
                <a:ea typeface="Nimbus Sans"/>
                <a:cs typeface="Nimbus Sans"/>
              </a:defRPr>
            </a:lvl9pPr>
          </a:lstStyle>
          <a:p xmlns:a="http://schemas.openxmlformats.org/drawingml/2006/main">
            <a:pPr>
              <a:defRPr sz="2025" b="1">
                <a:solidFill>
                  <a:srgbClr val="FFFFFF"/>
                </a:solidFill>
                <a:latin typeface="Nimbus Sans"/>
                <a:ea typeface="Nimbus Sans"/>
                <a:cs typeface="Nimbus Sans"/>
              </a:defRPr>
            </a:pPr>
            <a:r>
              <a:rPr sz="2025" b="1">
                <a:solidFill>
                  <a:srgbClr val="FFFFFF"/>
                </a:solidFill>
                <a:latin typeface="Nimbus Sans"/>
                <a:ea typeface="Nimbus Sans"/>
                <a:cs typeface="Nimbus Sans"/>
              </a:rPr>
              <a:t>Uzma Rani    Student ID 2245024</a:t>
            </a:r>
          </a:p>
        </p:txBody>
      </p:sp>
      <p:sp>
        <p:nvSpPr>
          <p:cNvPr id="11" name="">
            <a:extLst xmlns:a="http://schemas.openxmlformats.org/drawingml/2006/main">
              <a:ext uri="{FF2B5EF4-FFF2-40B4-BE49-F238E27FC236}">
                <a16:creationId xmlns:a16="http://schemas.microsoft.com/office/drawing/2014/main" id="{B6F19661-F0AA-478D-9E1C-914CB5BF5FC4}"/>
              </a:ext>
            </a:extLst>
          </p:cNvPr>
          <p:cNvSpPr>
            <a:spLocks xmlns:a="http://schemas.openxmlformats.org/drawingml/2006/main" noGrp="1"/>
          </p:cNvSpPr>
          <p:nvPr/>
        </p:nvSpPr>
        <p:spPr>
          <a:xfrm xmlns:a="http://schemas.openxmlformats.org/drawingml/2006/main">
            <a:off x="590550" y="5238750"/>
            <a:ext cx="10477500" cy="361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800" b="0">
                <a:solidFill>
                  <a:srgbClr val="FFFFFF"/>
                </a:solidFill>
                <a:latin typeface="Nimbus Sans"/>
                <a:ea typeface="Nimbus Sans"/>
                <a:cs typeface="Nimbus Sans"/>
              </a:defRPr>
            </a:defPPr>
            <a:lvl1pPr>
              <a:defRPr sz="1800" b="0">
                <a:solidFill>
                  <a:srgbClr val="FFFFFF"/>
                </a:solidFill>
                <a:latin typeface="Nimbus Sans"/>
                <a:ea typeface="Nimbus Sans"/>
                <a:cs typeface="Nimbus Sans"/>
              </a:defRPr>
            </a:lvl1pPr>
            <a:lvl2pPr>
              <a:defRPr sz="1800" b="0">
                <a:solidFill>
                  <a:srgbClr val="FFFFFF"/>
                </a:solidFill>
                <a:latin typeface="Nimbus Sans"/>
                <a:ea typeface="Nimbus Sans"/>
                <a:cs typeface="Nimbus Sans"/>
              </a:defRPr>
            </a:lvl2pPr>
            <a:lvl3pPr>
              <a:defRPr sz="1800" b="0">
                <a:solidFill>
                  <a:srgbClr val="FFFFFF"/>
                </a:solidFill>
                <a:latin typeface="Nimbus Sans"/>
                <a:ea typeface="Nimbus Sans"/>
                <a:cs typeface="Nimbus Sans"/>
              </a:defRPr>
            </a:lvl3pPr>
            <a:lvl4pPr>
              <a:defRPr sz="1800" b="0">
                <a:solidFill>
                  <a:srgbClr val="FFFFFF"/>
                </a:solidFill>
                <a:latin typeface="Nimbus Sans"/>
                <a:ea typeface="Nimbus Sans"/>
                <a:cs typeface="Nimbus Sans"/>
              </a:defRPr>
            </a:lvl4pPr>
            <a:lvl5pPr>
              <a:defRPr sz="1800" b="0">
                <a:solidFill>
                  <a:srgbClr val="FFFFFF"/>
                </a:solidFill>
                <a:latin typeface="Nimbus Sans"/>
                <a:ea typeface="Nimbus Sans"/>
                <a:cs typeface="Nimbus Sans"/>
              </a:defRPr>
            </a:lvl5pPr>
            <a:lvl6pPr>
              <a:defRPr sz="1800" b="0">
                <a:solidFill>
                  <a:srgbClr val="FFFFFF"/>
                </a:solidFill>
                <a:latin typeface="Nimbus Sans"/>
                <a:ea typeface="Nimbus Sans"/>
                <a:cs typeface="Nimbus Sans"/>
              </a:defRPr>
            </a:lvl6pPr>
            <a:lvl7pPr>
              <a:defRPr sz="1800" b="0">
                <a:solidFill>
                  <a:srgbClr val="FFFFFF"/>
                </a:solidFill>
                <a:latin typeface="Nimbus Sans"/>
                <a:ea typeface="Nimbus Sans"/>
                <a:cs typeface="Nimbus Sans"/>
              </a:defRPr>
            </a:lvl7pPr>
            <a:lvl8pPr>
              <a:defRPr sz="1800" b="0">
                <a:solidFill>
                  <a:srgbClr val="FFFFFF"/>
                </a:solidFill>
                <a:latin typeface="Nimbus Sans"/>
                <a:ea typeface="Nimbus Sans"/>
                <a:cs typeface="Nimbus Sans"/>
              </a:defRPr>
            </a:lvl8pPr>
            <a:lvl9pPr>
              <a:defRPr sz="1800" b="0">
                <a:solidFill>
                  <a:srgbClr val="FFFFFF"/>
                </a:solidFill>
                <a:latin typeface="Nimbus Sans"/>
                <a:ea typeface="Nimbus Sans"/>
                <a:cs typeface="Nimbus Sans"/>
              </a:defRPr>
            </a:lvl9pPr>
          </a:lstStyle>
          <a:p xmlns:a="http://schemas.openxmlformats.org/drawingml/2006/main">
            <a:pPr>
              <a:defRPr sz="1800" b="0">
                <a:solidFill>
                  <a:srgbClr val="FFFFFF"/>
                </a:solidFill>
                <a:latin typeface="Nimbus Sans"/>
                <a:ea typeface="Nimbus Sans"/>
                <a:cs typeface="Nimbus Sans"/>
              </a:defRPr>
            </a:pPr>
            <a:r>
              <a:rPr sz="1800" b="0">
                <a:solidFill>
                  <a:srgbClr val="FFFFFF"/>
                </a:solidFill>
                <a:latin typeface="Nimbus Sans"/>
                <a:ea typeface="Nimbus Sans"/>
                <a:cs typeface="Nimbus Sans"/>
              </a:rPr>
              <a:t>LCHS7006   Quality Assurance and Service Improvements</a:t>
            </a:r>
          </a:p>
        </p:txBody>
      </p:sp>
      <p:sp>
        <p:nvSpPr>
          <p:cNvPr id="12" name="">
            <a:extLst xmlns:a="http://schemas.openxmlformats.org/drawingml/2006/main">
              <a:ext uri="{FF2B5EF4-FFF2-40B4-BE49-F238E27FC236}">
                <a16:creationId xmlns:a16="http://schemas.microsoft.com/office/drawing/2014/main" id="{7A96BD80-E920-477C-82DF-345CA1EDE26D}"/>
              </a:ext>
            </a:extLst>
          </p:cNvPr>
          <p:cNvSpPr>
            <a:spLocks xmlns:a="http://schemas.openxmlformats.org/drawingml/2006/main" noGrp="1"/>
          </p:cNvSpPr>
          <p:nvPr/>
        </p:nvSpPr>
        <p:spPr>
          <a:xfrm xmlns:a="http://schemas.openxmlformats.org/drawingml/2006/main">
            <a:off x="590550" y="5695950"/>
            <a:ext cx="10477500" cy="714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650" b="0">
                <a:solidFill>
                  <a:srgbClr val="E6E7E1"/>
                </a:solidFill>
                <a:latin typeface="Nimbus Sans"/>
                <a:ea typeface="Nimbus Sans"/>
                <a:cs typeface="Nimbus Sans"/>
              </a:defRPr>
            </a:defPPr>
            <a:lvl1pPr>
              <a:defRPr sz="1650" b="0">
                <a:solidFill>
                  <a:srgbClr val="E6E7E1"/>
                </a:solidFill>
                <a:latin typeface="Nimbus Sans"/>
                <a:ea typeface="Nimbus Sans"/>
                <a:cs typeface="Nimbus Sans"/>
              </a:defRPr>
            </a:lvl1pPr>
            <a:lvl2pPr>
              <a:defRPr sz="1650" b="0">
                <a:solidFill>
                  <a:srgbClr val="E6E7E1"/>
                </a:solidFill>
                <a:latin typeface="Nimbus Sans"/>
                <a:ea typeface="Nimbus Sans"/>
                <a:cs typeface="Nimbus Sans"/>
              </a:defRPr>
            </a:lvl2pPr>
            <a:lvl3pPr>
              <a:defRPr sz="1650" b="0">
                <a:solidFill>
                  <a:srgbClr val="E6E7E1"/>
                </a:solidFill>
                <a:latin typeface="Nimbus Sans"/>
                <a:ea typeface="Nimbus Sans"/>
                <a:cs typeface="Nimbus Sans"/>
              </a:defRPr>
            </a:lvl3pPr>
            <a:lvl4pPr>
              <a:defRPr sz="1650" b="0">
                <a:solidFill>
                  <a:srgbClr val="E6E7E1"/>
                </a:solidFill>
                <a:latin typeface="Nimbus Sans"/>
                <a:ea typeface="Nimbus Sans"/>
                <a:cs typeface="Nimbus Sans"/>
              </a:defRPr>
            </a:lvl4pPr>
            <a:lvl5pPr>
              <a:defRPr sz="1650" b="0">
                <a:solidFill>
                  <a:srgbClr val="E6E7E1"/>
                </a:solidFill>
                <a:latin typeface="Nimbus Sans"/>
                <a:ea typeface="Nimbus Sans"/>
                <a:cs typeface="Nimbus Sans"/>
              </a:defRPr>
            </a:lvl5pPr>
            <a:lvl6pPr>
              <a:defRPr sz="1650" b="0">
                <a:solidFill>
                  <a:srgbClr val="E6E7E1"/>
                </a:solidFill>
                <a:latin typeface="Nimbus Sans"/>
                <a:ea typeface="Nimbus Sans"/>
                <a:cs typeface="Nimbus Sans"/>
              </a:defRPr>
            </a:lvl6pPr>
            <a:lvl7pPr>
              <a:defRPr sz="1650" b="0">
                <a:solidFill>
                  <a:srgbClr val="E6E7E1"/>
                </a:solidFill>
                <a:latin typeface="Nimbus Sans"/>
                <a:ea typeface="Nimbus Sans"/>
                <a:cs typeface="Nimbus Sans"/>
              </a:defRPr>
            </a:lvl7pPr>
            <a:lvl8pPr>
              <a:defRPr sz="1650" b="0">
                <a:solidFill>
                  <a:srgbClr val="E6E7E1"/>
                </a:solidFill>
                <a:latin typeface="Nimbus Sans"/>
                <a:ea typeface="Nimbus Sans"/>
                <a:cs typeface="Nimbus Sans"/>
              </a:defRPr>
            </a:lvl8pPr>
            <a:lvl9pPr>
              <a:defRPr sz="1650" b="0">
                <a:solidFill>
                  <a:srgbClr val="E6E7E1"/>
                </a:solidFill>
                <a:latin typeface="Nimbus Sans"/>
                <a:ea typeface="Nimbus Sans"/>
                <a:cs typeface="Nimbus Sans"/>
              </a:defRPr>
            </a:lvl9pPr>
          </a:lstStyle>
          <a:p xmlns:a="http://schemas.openxmlformats.org/drawingml/2006/main">
            <a:pPr>
              <a:defRPr sz="1650" b="0">
                <a:solidFill>
                  <a:srgbClr val="E6E7E1"/>
                </a:solidFill>
                <a:latin typeface="Nimbus Sans"/>
                <a:ea typeface="Nimbus Sans"/>
                <a:cs typeface="Nimbus Sans"/>
              </a:defRPr>
            </a:pPr>
            <a:r>
              <a:rPr sz="1650" b="0">
                <a:solidFill>
                  <a:srgbClr val="E6E7E1"/>
                </a:solidFill>
                <a:latin typeface="Nimbus Sans"/>
                <a:ea typeface="Nimbus Sans"/>
                <a:cs typeface="Nimbus Sans"/>
              </a:rPr>
              <a:t>Component 1 Individual Presentation</a:t>
            </a:r>
          </a:p>
          <a:p xmlns:a="http://schemas.openxmlformats.org/drawingml/2006/main">
            <a:pPr>
              <a:defRPr sz="1650" b="0">
                <a:solidFill>
                  <a:srgbClr val="E6E7E1"/>
                </a:solidFill>
                <a:latin typeface="Nimbus Sans"/>
                <a:ea typeface="Nimbus Sans"/>
                <a:cs typeface="Nimbus Sans"/>
              </a:defRPr>
            </a:pPr>
            <a:r>
              <a:rPr sz="1650" b="0">
                <a:solidFill>
                  <a:srgbClr val="E6E7E1"/>
                </a:solidFill>
                <a:latin typeface="Nimbus Sans"/>
                <a:ea typeface="Nimbus Sans"/>
                <a:cs typeface="Nimbus Sans"/>
              </a:rPr>
              <a:t>MSc Public Health and Social Care in Practice</a:t>
            </a:r>
          </a:p>
        </p:txBody>
      </p:sp>
    </p:spTree>
    <p:extLst>
      <p:ext uri="{BB962C8B-B14F-4D97-AF65-F5344CB8AC3E}">
        <p14:creationId xmlns:p14="http://schemas.microsoft.com/office/powerpoint/2010/main" val="841166404"/>
      </p:ext>
    </p:extLst>
  </p:cSld>
</p:sld>
</file>

<file path=ppt/slides/slide2.xml><?xml version="1.0" encoding="utf-8"?>
<p:sld xmlns:p="http://schemas.openxmlformats.org/presentationml/2006/main">
  <p:cSld>
    <p:bg>
      <p:bgPr>
        <a:solidFill xmlns:a="http://schemas.openxmlformats.org/drawingml/2006/main">
          <a:srgbClr val="FAF8F3"/>
        </a:solidFill>
      </p:bgPr>
    </p:bg>
    <p:spTree>
      <p:nvGrpSpPr>
        <p:cNvPr id="1" name=""/>
        <p:cNvGrpSpPr/>
        <p:nvPr/>
      </p:nvGrpSpPr>
      <p:grpSpPr>
        <a:xfrm xmlns:a="http://schemas.openxmlformats.org/drawingml/2006/main"/>
      </p:grpSpPr>
      <p:sp>
        <p:nvSpPr>
          <p:cNvPr id="15" name="">
            <a:extLst xmlns:a="http://schemas.openxmlformats.org/drawingml/2006/main">
              <a:ext uri="{FF2B5EF4-FFF2-40B4-BE49-F238E27FC236}">
                <a16:creationId xmlns:a16="http://schemas.microsoft.com/office/drawing/2014/main" id="{94FFCCD5-3687-4E99-8BC4-1BEBB4E067D1}"/>
              </a:ext>
            </a:extLst>
          </p:cNvPr>
          <p:cNvSpPr>
            <a:spLocks xmlns:a="http://schemas.openxmlformats.org/drawingml/2006/main" noGrp="1"/>
          </p:cNvSpPr>
          <p:nvPr/>
        </p:nvSpPr>
        <p:spPr>
          <a:xfrm xmlns:a="http://schemas.openxmlformats.org/drawingml/2006/main">
            <a:off x="552450" y="514350"/>
            <a:ext cx="400050" cy="47625"/>
          </a:xfrm>
          <a:prstGeom xmlns:a="http://schemas.openxmlformats.org/drawingml/2006/main" prst="rect">
            <a:avLst/>
          </a:prstGeom>
          <a:solidFill xmlns:a="http://schemas.openxmlformats.org/drawingml/2006/main">
            <a:srgbClr val="AE5336"/>
          </a:solidFill>
          <a:ln xmlns:a="http://schemas.openxmlformats.org/drawingml/2006/main" w="0">
            <a:noFill/>
            <a:prstDash val="solid"/>
          </a:ln>
        </p:spPr>
      </p:sp>
      <p:sp>
        <p:nvSpPr>
          <p:cNvPr id="2" name="">
            <a:extLst xmlns:a="http://schemas.openxmlformats.org/drawingml/2006/main">
              <a:ext uri="{FF2B5EF4-FFF2-40B4-BE49-F238E27FC236}">
                <a16:creationId xmlns:a16="http://schemas.microsoft.com/office/drawing/2014/main" id="{55B2BC5D-B810-4C11-882F-BBA078A00B14}"/>
              </a:ext>
            </a:extLst>
          </p:cNvPr>
          <p:cNvSpPr>
            <a:spLocks xmlns:a="http://schemas.openxmlformats.org/drawingml/2006/main" noGrp="1"/>
          </p:cNvSpPr>
          <p:nvPr/>
        </p:nvSpPr>
        <p:spPr>
          <a:xfrm xmlns:a="http://schemas.openxmlformats.org/drawingml/2006/main">
            <a:off x="552450" y="781050"/>
            <a:ext cx="11087100" cy="10763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225" b="0">
                <a:solidFill>
                  <a:srgbClr val="253037"/>
                </a:solidFill>
                <a:latin typeface="Bitstream Charter"/>
                <a:ea typeface="Bitstream Charter"/>
                <a:cs typeface="Bitstream Charter"/>
              </a:defRPr>
            </a:defPPr>
            <a:lvl1pPr>
              <a:defRPr sz="3225" b="0">
                <a:solidFill>
                  <a:srgbClr val="253037"/>
                </a:solidFill>
                <a:latin typeface="Bitstream Charter"/>
                <a:ea typeface="Bitstream Charter"/>
                <a:cs typeface="Bitstream Charter"/>
              </a:defRPr>
            </a:lvl1pPr>
            <a:lvl2pPr>
              <a:defRPr sz="3225" b="0">
                <a:solidFill>
                  <a:srgbClr val="253037"/>
                </a:solidFill>
                <a:latin typeface="Bitstream Charter"/>
                <a:ea typeface="Bitstream Charter"/>
                <a:cs typeface="Bitstream Charter"/>
              </a:defRPr>
            </a:lvl2pPr>
            <a:lvl3pPr>
              <a:defRPr sz="3225" b="0">
                <a:solidFill>
                  <a:srgbClr val="253037"/>
                </a:solidFill>
                <a:latin typeface="Bitstream Charter"/>
                <a:ea typeface="Bitstream Charter"/>
                <a:cs typeface="Bitstream Charter"/>
              </a:defRPr>
            </a:lvl3pPr>
            <a:lvl4pPr>
              <a:defRPr sz="3225" b="0">
                <a:solidFill>
                  <a:srgbClr val="253037"/>
                </a:solidFill>
                <a:latin typeface="Bitstream Charter"/>
                <a:ea typeface="Bitstream Charter"/>
                <a:cs typeface="Bitstream Charter"/>
              </a:defRPr>
            </a:lvl4pPr>
            <a:lvl5pPr>
              <a:defRPr sz="3225" b="0">
                <a:solidFill>
                  <a:srgbClr val="253037"/>
                </a:solidFill>
                <a:latin typeface="Bitstream Charter"/>
                <a:ea typeface="Bitstream Charter"/>
                <a:cs typeface="Bitstream Charter"/>
              </a:defRPr>
            </a:lvl5pPr>
            <a:lvl6pPr>
              <a:defRPr sz="3225" b="0">
                <a:solidFill>
                  <a:srgbClr val="253037"/>
                </a:solidFill>
                <a:latin typeface="Bitstream Charter"/>
                <a:ea typeface="Bitstream Charter"/>
                <a:cs typeface="Bitstream Charter"/>
              </a:defRPr>
            </a:lvl6pPr>
            <a:lvl7pPr>
              <a:defRPr sz="3225" b="0">
                <a:solidFill>
                  <a:srgbClr val="253037"/>
                </a:solidFill>
                <a:latin typeface="Bitstream Charter"/>
                <a:ea typeface="Bitstream Charter"/>
                <a:cs typeface="Bitstream Charter"/>
              </a:defRPr>
            </a:lvl7pPr>
            <a:lvl8pPr>
              <a:defRPr sz="3225" b="0">
                <a:solidFill>
                  <a:srgbClr val="253037"/>
                </a:solidFill>
                <a:latin typeface="Bitstream Charter"/>
                <a:ea typeface="Bitstream Charter"/>
                <a:cs typeface="Bitstream Charter"/>
              </a:defRPr>
            </a:lvl8pPr>
            <a:lvl9pPr>
              <a:defRPr sz="3225" b="0">
                <a:solidFill>
                  <a:srgbClr val="253037"/>
                </a:solidFill>
                <a:latin typeface="Bitstream Charter"/>
                <a:ea typeface="Bitstream Charter"/>
                <a:cs typeface="Bitstream Charter"/>
              </a:defRPr>
            </a:lvl9pPr>
          </a:lstStyle>
          <a:p xmlns:a="http://schemas.openxmlformats.org/drawingml/2006/main">
            <a:pPr>
              <a:defRPr sz="3225" b="0">
                <a:solidFill>
                  <a:srgbClr val="253037"/>
                </a:solidFill>
                <a:latin typeface="Bitstream Charter"/>
                <a:ea typeface="Bitstream Charter"/>
                <a:cs typeface="Bitstream Charter"/>
              </a:defRPr>
            </a:pPr>
            <a:r>
              <a:rPr sz="3225" b="0">
                <a:solidFill>
                  <a:srgbClr val="253037"/>
                </a:solidFill>
                <a:latin typeface="Bitstream Charter"/>
                <a:ea typeface="Bitstream Charter"/>
                <a:cs typeface="Bitstream Charter"/>
              </a:rPr>
              <a:t>The review shows repeated failures across the care system</a:t>
            </a:r>
          </a:p>
        </p:txBody>
      </p:sp>
      <p:sp>
        <p:nvSpPr>
          <p:cNvPr id="3" name="">
            <a:extLst xmlns:a="http://schemas.openxmlformats.org/drawingml/2006/main">
              <a:ext uri="{FF2B5EF4-FFF2-40B4-BE49-F238E27FC236}">
                <a16:creationId xmlns:a16="http://schemas.microsoft.com/office/drawing/2014/main" id="{5DD75798-134D-4640-9585-E2F8E4D08006}"/>
              </a:ext>
            </a:extLst>
          </p:cNvPr>
          <p:cNvSpPr>
            <a:spLocks xmlns:a="http://schemas.openxmlformats.org/drawingml/2006/main" noGrp="1"/>
          </p:cNvSpPr>
          <p:nvPr/>
        </p:nvSpPr>
        <p:spPr>
          <a:xfrm xmlns:a="http://schemas.openxmlformats.org/drawingml/2006/main">
            <a:off x="552450" y="6200775"/>
            <a:ext cx="110871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4" name="">
            <a:extLst xmlns:a="http://schemas.openxmlformats.org/drawingml/2006/main">
              <a:ext uri="{FF2B5EF4-FFF2-40B4-BE49-F238E27FC236}">
                <a16:creationId xmlns:a16="http://schemas.microsoft.com/office/drawing/2014/main" id="{CA94CC11-EA42-4098-AF75-B3F53B017A4F}"/>
              </a:ext>
            </a:extLst>
          </p:cNvPr>
          <p:cNvSpPr>
            <a:spLocks xmlns:a="http://schemas.openxmlformats.org/drawingml/2006/main" noGrp="1"/>
          </p:cNvSpPr>
          <p:nvPr/>
        </p:nvSpPr>
        <p:spPr>
          <a:xfrm xmlns:a="http://schemas.openxmlformats.org/drawingml/2006/main">
            <a:off x="552450" y="6362700"/>
            <a:ext cx="10382250" cy="333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125" b="0">
                <a:solidFill>
                  <a:srgbClr val="637079"/>
                </a:solidFill>
                <a:latin typeface="Nimbus Sans"/>
                <a:ea typeface="Nimbus Sans"/>
                <a:cs typeface="Nimbus Sans"/>
              </a:defRPr>
            </a:defPPr>
            <a:lvl1pPr>
              <a:defRPr sz="1125" b="0">
                <a:solidFill>
                  <a:srgbClr val="637079"/>
                </a:solidFill>
                <a:latin typeface="Nimbus Sans"/>
                <a:ea typeface="Nimbus Sans"/>
                <a:cs typeface="Nimbus Sans"/>
              </a:defRPr>
            </a:lvl1pPr>
            <a:lvl2pPr>
              <a:defRPr sz="1125" b="0">
                <a:solidFill>
                  <a:srgbClr val="637079"/>
                </a:solidFill>
                <a:latin typeface="Nimbus Sans"/>
                <a:ea typeface="Nimbus Sans"/>
                <a:cs typeface="Nimbus Sans"/>
              </a:defRPr>
            </a:lvl2pPr>
            <a:lvl3pPr>
              <a:defRPr sz="1125" b="0">
                <a:solidFill>
                  <a:srgbClr val="637079"/>
                </a:solidFill>
                <a:latin typeface="Nimbus Sans"/>
                <a:ea typeface="Nimbus Sans"/>
                <a:cs typeface="Nimbus Sans"/>
              </a:defRPr>
            </a:lvl3pPr>
            <a:lvl4pPr>
              <a:defRPr sz="1125" b="0">
                <a:solidFill>
                  <a:srgbClr val="637079"/>
                </a:solidFill>
                <a:latin typeface="Nimbus Sans"/>
                <a:ea typeface="Nimbus Sans"/>
                <a:cs typeface="Nimbus Sans"/>
              </a:defRPr>
            </a:lvl4pPr>
            <a:lvl5pPr>
              <a:defRPr sz="1125" b="0">
                <a:solidFill>
                  <a:srgbClr val="637079"/>
                </a:solidFill>
                <a:latin typeface="Nimbus Sans"/>
                <a:ea typeface="Nimbus Sans"/>
                <a:cs typeface="Nimbus Sans"/>
              </a:defRPr>
            </a:lvl5pPr>
            <a:lvl6pPr>
              <a:defRPr sz="1125" b="0">
                <a:solidFill>
                  <a:srgbClr val="637079"/>
                </a:solidFill>
                <a:latin typeface="Nimbus Sans"/>
                <a:ea typeface="Nimbus Sans"/>
                <a:cs typeface="Nimbus Sans"/>
              </a:defRPr>
            </a:lvl6pPr>
            <a:lvl7pPr>
              <a:defRPr sz="1125" b="0">
                <a:solidFill>
                  <a:srgbClr val="637079"/>
                </a:solidFill>
                <a:latin typeface="Nimbus Sans"/>
                <a:ea typeface="Nimbus Sans"/>
                <a:cs typeface="Nimbus Sans"/>
              </a:defRPr>
            </a:lvl7pPr>
            <a:lvl8pPr>
              <a:defRPr sz="1125" b="0">
                <a:solidFill>
                  <a:srgbClr val="637079"/>
                </a:solidFill>
                <a:latin typeface="Nimbus Sans"/>
                <a:ea typeface="Nimbus Sans"/>
                <a:cs typeface="Nimbus Sans"/>
              </a:defRPr>
            </a:lvl8pPr>
            <a:lvl9pPr>
              <a:defRPr sz="1125" b="0">
                <a:solidFill>
                  <a:srgbClr val="637079"/>
                </a:solidFill>
                <a:latin typeface="Nimbus Sans"/>
                <a:ea typeface="Nimbus Sans"/>
                <a:cs typeface="Nimbus Sans"/>
              </a:defRPr>
            </a:lvl9pPr>
          </a:lstStyle>
          <a:p xmlns:a="http://schemas.openxmlformats.org/drawingml/2006/main">
            <a:pPr>
              <a:defRPr sz="1125" b="0">
                <a:solidFill>
                  <a:srgbClr val="637079"/>
                </a:solidFill>
                <a:latin typeface="Nimbus Sans"/>
                <a:ea typeface="Nimbus Sans"/>
                <a:cs typeface="Nimbus Sans"/>
              </a:defRPr>
            </a:pPr>
            <a:r>
              <a:rPr sz="1125" b="0">
                <a:solidFill>
                  <a:srgbClr val="637079"/>
                </a:solidFill>
                <a:latin typeface="Nimbus Sans"/>
                <a:ea typeface="Nimbus Sans"/>
                <a:cs typeface="Nimbus Sans"/>
              </a:rPr>
              <a:t>Ockenden (2022); DHSC (2022)</a:t>
            </a:r>
          </a:p>
        </p:txBody>
      </p:sp>
      <p:sp>
        <p:nvSpPr>
          <p:cNvPr id="5" name="">
            <a:extLst xmlns:a="http://schemas.openxmlformats.org/drawingml/2006/main">
              <a:ext uri="{FF2B5EF4-FFF2-40B4-BE49-F238E27FC236}">
                <a16:creationId xmlns:a16="http://schemas.microsoft.com/office/drawing/2014/main" id="{959AB9D6-C20F-4977-BA92-28B67FCA7621}"/>
              </a:ext>
            </a:extLst>
          </p:cNvPr>
          <p:cNvSpPr>
            <a:spLocks xmlns:a="http://schemas.openxmlformats.org/drawingml/2006/main" noGrp="1"/>
          </p:cNvSpPr>
          <p:nvPr/>
        </p:nvSpPr>
        <p:spPr>
          <a:xfrm xmlns:a="http://schemas.openxmlformats.org/drawingml/2006/main">
            <a:off x="11096625" y="6334125"/>
            <a:ext cx="5334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350" b="0">
                <a:solidFill>
                  <a:srgbClr val="637079"/>
                </a:solidFill>
                <a:latin typeface="Nimbus Sans"/>
                <a:ea typeface="Nimbus Sans"/>
                <a:cs typeface="Nimbus Sans"/>
              </a:defRPr>
            </a:defPPr>
            <a:lvl1pPr>
              <a:defRPr sz="1350" b="0">
                <a:solidFill>
                  <a:srgbClr val="637079"/>
                </a:solidFill>
                <a:latin typeface="Nimbus Sans"/>
                <a:ea typeface="Nimbus Sans"/>
                <a:cs typeface="Nimbus Sans"/>
              </a:defRPr>
            </a:lvl1pPr>
            <a:lvl2pPr>
              <a:defRPr sz="1350" b="0">
                <a:solidFill>
                  <a:srgbClr val="637079"/>
                </a:solidFill>
                <a:latin typeface="Nimbus Sans"/>
                <a:ea typeface="Nimbus Sans"/>
                <a:cs typeface="Nimbus Sans"/>
              </a:defRPr>
            </a:lvl2pPr>
            <a:lvl3pPr>
              <a:defRPr sz="1350" b="0">
                <a:solidFill>
                  <a:srgbClr val="637079"/>
                </a:solidFill>
                <a:latin typeface="Nimbus Sans"/>
                <a:ea typeface="Nimbus Sans"/>
                <a:cs typeface="Nimbus Sans"/>
              </a:defRPr>
            </a:lvl3pPr>
            <a:lvl4pPr>
              <a:defRPr sz="1350" b="0">
                <a:solidFill>
                  <a:srgbClr val="637079"/>
                </a:solidFill>
                <a:latin typeface="Nimbus Sans"/>
                <a:ea typeface="Nimbus Sans"/>
                <a:cs typeface="Nimbus Sans"/>
              </a:defRPr>
            </a:lvl4pPr>
            <a:lvl5pPr>
              <a:defRPr sz="1350" b="0">
                <a:solidFill>
                  <a:srgbClr val="637079"/>
                </a:solidFill>
                <a:latin typeface="Nimbus Sans"/>
                <a:ea typeface="Nimbus Sans"/>
                <a:cs typeface="Nimbus Sans"/>
              </a:defRPr>
            </a:lvl5pPr>
            <a:lvl6pPr>
              <a:defRPr sz="1350" b="0">
                <a:solidFill>
                  <a:srgbClr val="637079"/>
                </a:solidFill>
                <a:latin typeface="Nimbus Sans"/>
                <a:ea typeface="Nimbus Sans"/>
                <a:cs typeface="Nimbus Sans"/>
              </a:defRPr>
            </a:lvl6pPr>
            <a:lvl7pPr>
              <a:defRPr sz="1350" b="0">
                <a:solidFill>
                  <a:srgbClr val="637079"/>
                </a:solidFill>
                <a:latin typeface="Nimbus Sans"/>
                <a:ea typeface="Nimbus Sans"/>
                <a:cs typeface="Nimbus Sans"/>
              </a:defRPr>
            </a:lvl7pPr>
            <a:lvl8pPr>
              <a:defRPr sz="1350" b="0">
                <a:solidFill>
                  <a:srgbClr val="637079"/>
                </a:solidFill>
                <a:latin typeface="Nimbus Sans"/>
                <a:ea typeface="Nimbus Sans"/>
                <a:cs typeface="Nimbus Sans"/>
              </a:defRPr>
            </a:lvl8pPr>
            <a:lvl9pPr>
              <a:defRPr sz="1350" b="0">
                <a:solidFill>
                  <a:srgbClr val="637079"/>
                </a:solidFill>
                <a:latin typeface="Nimbus Sans"/>
                <a:ea typeface="Nimbus Sans"/>
                <a:cs typeface="Nimbus Sans"/>
              </a:defRPr>
            </a:lvl9pPr>
          </a:lstStyle>
          <a:p xmlns:a="http://schemas.openxmlformats.org/drawingml/2006/main">
            <a:pPr>
              <a:defRPr sz="1350" b="0">
                <a:solidFill>
                  <a:srgbClr val="637079"/>
                </a:solidFill>
                <a:latin typeface="Nimbus Sans"/>
                <a:ea typeface="Nimbus Sans"/>
                <a:cs typeface="Nimbus Sans"/>
              </a:defRPr>
            </a:pPr>
            <a:r>
              <a:rPr sz="1350" b="0">
                <a:solidFill>
                  <a:srgbClr val="637079"/>
                </a:solidFill>
                <a:latin typeface="Nimbus Sans"/>
                <a:ea typeface="Nimbus Sans"/>
                <a:cs typeface="Nimbus Sans"/>
              </a:rPr>
              <a:t>02</a:t>
            </a:r>
          </a:p>
        </p:txBody>
      </p:sp>
      <p:sp>
        <p:nvSpPr>
          <p:cNvPr id="6" name="">
            <a:extLst xmlns:a="http://schemas.openxmlformats.org/drawingml/2006/main">
              <a:ext uri="{FF2B5EF4-FFF2-40B4-BE49-F238E27FC236}">
                <a16:creationId xmlns:a16="http://schemas.microsoft.com/office/drawing/2014/main" id="{F1C3A316-5720-4F22-BF8B-544FD750652C}"/>
              </a:ext>
            </a:extLst>
          </p:cNvPr>
          <p:cNvSpPr>
            <a:spLocks xmlns:a="http://schemas.openxmlformats.org/drawingml/2006/main" noGrp="1"/>
          </p:cNvSpPr>
          <p:nvPr/>
        </p:nvSpPr>
        <p:spPr>
          <a:xfrm xmlns:a="http://schemas.openxmlformats.org/drawingml/2006/main">
            <a:off x="552450" y="2219325"/>
            <a:ext cx="3476625" cy="9525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4875" b="0">
                <a:solidFill>
                  <a:srgbClr val="AE5336"/>
                </a:solidFill>
                <a:latin typeface="Bitstream Charter"/>
                <a:ea typeface="Bitstream Charter"/>
                <a:cs typeface="Bitstream Charter"/>
              </a:defRPr>
            </a:defPPr>
            <a:lvl1pPr>
              <a:defRPr sz="4875" b="0">
                <a:solidFill>
                  <a:srgbClr val="AE5336"/>
                </a:solidFill>
                <a:latin typeface="Bitstream Charter"/>
                <a:ea typeface="Bitstream Charter"/>
                <a:cs typeface="Bitstream Charter"/>
              </a:defRPr>
            </a:lvl1pPr>
            <a:lvl2pPr>
              <a:defRPr sz="4875" b="0">
                <a:solidFill>
                  <a:srgbClr val="AE5336"/>
                </a:solidFill>
                <a:latin typeface="Bitstream Charter"/>
                <a:ea typeface="Bitstream Charter"/>
                <a:cs typeface="Bitstream Charter"/>
              </a:defRPr>
            </a:lvl2pPr>
            <a:lvl3pPr>
              <a:defRPr sz="4875" b="0">
                <a:solidFill>
                  <a:srgbClr val="AE5336"/>
                </a:solidFill>
                <a:latin typeface="Bitstream Charter"/>
                <a:ea typeface="Bitstream Charter"/>
                <a:cs typeface="Bitstream Charter"/>
              </a:defRPr>
            </a:lvl3pPr>
            <a:lvl4pPr>
              <a:defRPr sz="4875" b="0">
                <a:solidFill>
                  <a:srgbClr val="AE5336"/>
                </a:solidFill>
                <a:latin typeface="Bitstream Charter"/>
                <a:ea typeface="Bitstream Charter"/>
                <a:cs typeface="Bitstream Charter"/>
              </a:defRPr>
            </a:lvl4pPr>
            <a:lvl5pPr>
              <a:defRPr sz="4875" b="0">
                <a:solidFill>
                  <a:srgbClr val="AE5336"/>
                </a:solidFill>
                <a:latin typeface="Bitstream Charter"/>
                <a:ea typeface="Bitstream Charter"/>
                <a:cs typeface="Bitstream Charter"/>
              </a:defRPr>
            </a:lvl5pPr>
            <a:lvl6pPr>
              <a:defRPr sz="4875" b="0">
                <a:solidFill>
                  <a:srgbClr val="AE5336"/>
                </a:solidFill>
                <a:latin typeface="Bitstream Charter"/>
                <a:ea typeface="Bitstream Charter"/>
                <a:cs typeface="Bitstream Charter"/>
              </a:defRPr>
            </a:lvl6pPr>
            <a:lvl7pPr>
              <a:defRPr sz="4875" b="0">
                <a:solidFill>
                  <a:srgbClr val="AE5336"/>
                </a:solidFill>
                <a:latin typeface="Bitstream Charter"/>
                <a:ea typeface="Bitstream Charter"/>
                <a:cs typeface="Bitstream Charter"/>
              </a:defRPr>
            </a:lvl7pPr>
            <a:lvl8pPr>
              <a:defRPr sz="4875" b="0">
                <a:solidFill>
                  <a:srgbClr val="AE5336"/>
                </a:solidFill>
                <a:latin typeface="Bitstream Charter"/>
                <a:ea typeface="Bitstream Charter"/>
                <a:cs typeface="Bitstream Charter"/>
              </a:defRPr>
            </a:lvl8pPr>
            <a:lvl9pPr>
              <a:defRPr sz="4875" b="0">
                <a:solidFill>
                  <a:srgbClr val="AE5336"/>
                </a:solidFill>
                <a:latin typeface="Bitstream Charter"/>
                <a:ea typeface="Bitstream Charter"/>
                <a:cs typeface="Bitstream Charter"/>
              </a:defRPr>
            </a:lvl9pPr>
          </a:lstStyle>
          <a:p xmlns:a="http://schemas.openxmlformats.org/drawingml/2006/main">
            <a:pPr>
              <a:defRPr sz="4875" b="0">
                <a:solidFill>
                  <a:srgbClr val="AE5336"/>
                </a:solidFill>
                <a:latin typeface="Bitstream Charter"/>
                <a:ea typeface="Bitstream Charter"/>
                <a:cs typeface="Bitstream Charter"/>
              </a:defRPr>
            </a:pPr>
            <a:r>
              <a:rPr sz="4875" b="0">
                <a:solidFill>
                  <a:srgbClr val="AE5336"/>
                </a:solidFill>
                <a:latin typeface="Bitstream Charter"/>
                <a:ea typeface="Bitstream Charter"/>
                <a:cs typeface="Bitstream Charter"/>
              </a:rPr>
              <a:t>1,486</a:t>
            </a:r>
          </a:p>
        </p:txBody>
      </p:sp>
      <p:sp>
        <p:nvSpPr>
          <p:cNvPr id="7" name="">
            <a:extLst xmlns:a="http://schemas.openxmlformats.org/drawingml/2006/main">
              <a:ext uri="{FF2B5EF4-FFF2-40B4-BE49-F238E27FC236}">
                <a16:creationId xmlns:a16="http://schemas.microsoft.com/office/drawing/2014/main" id="{BCCFB615-7E13-4D3C-88F2-4AB59D9E6575}"/>
              </a:ext>
            </a:extLst>
          </p:cNvPr>
          <p:cNvSpPr>
            <a:spLocks xmlns:a="http://schemas.openxmlformats.org/drawingml/2006/main" noGrp="1"/>
          </p:cNvSpPr>
          <p:nvPr/>
        </p:nvSpPr>
        <p:spPr>
          <a:xfrm xmlns:a="http://schemas.openxmlformats.org/drawingml/2006/main">
            <a:off x="552450" y="3286125"/>
            <a:ext cx="3333750" cy="9048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0">
                <a:solidFill>
                  <a:srgbClr val="253037"/>
                </a:solidFill>
                <a:latin typeface="Nimbus Sans"/>
                <a:ea typeface="Nimbus Sans"/>
                <a:cs typeface="Nimbus Sans"/>
              </a:defRPr>
            </a:defPPr>
            <a:lvl1pPr>
              <a:defRPr sz="2250" b="0">
                <a:solidFill>
                  <a:srgbClr val="253037"/>
                </a:solidFill>
                <a:latin typeface="Nimbus Sans"/>
                <a:ea typeface="Nimbus Sans"/>
                <a:cs typeface="Nimbus Sans"/>
              </a:defRPr>
            </a:lvl1pPr>
            <a:lvl2pPr>
              <a:defRPr sz="2250" b="0">
                <a:solidFill>
                  <a:srgbClr val="253037"/>
                </a:solidFill>
                <a:latin typeface="Nimbus Sans"/>
                <a:ea typeface="Nimbus Sans"/>
                <a:cs typeface="Nimbus Sans"/>
              </a:defRPr>
            </a:lvl2pPr>
            <a:lvl3pPr>
              <a:defRPr sz="2250" b="0">
                <a:solidFill>
                  <a:srgbClr val="253037"/>
                </a:solidFill>
                <a:latin typeface="Nimbus Sans"/>
                <a:ea typeface="Nimbus Sans"/>
                <a:cs typeface="Nimbus Sans"/>
              </a:defRPr>
            </a:lvl3pPr>
            <a:lvl4pPr>
              <a:defRPr sz="2250" b="0">
                <a:solidFill>
                  <a:srgbClr val="253037"/>
                </a:solidFill>
                <a:latin typeface="Nimbus Sans"/>
                <a:ea typeface="Nimbus Sans"/>
                <a:cs typeface="Nimbus Sans"/>
              </a:defRPr>
            </a:lvl4pPr>
            <a:lvl5pPr>
              <a:defRPr sz="2250" b="0">
                <a:solidFill>
                  <a:srgbClr val="253037"/>
                </a:solidFill>
                <a:latin typeface="Nimbus Sans"/>
                <a:ea typeface="Nimbus Sans"/>
                <a:cs typeface="Nimbus Sans"/>
              </a:defRPr>
            </a:lvl5pPr>
            <a:lvl6pPr>
              <a:defRPr sz="2250" b="0">
                <a:solidFill>
                  <a:srgbClr val="253037"/>
                </a:solidFill>
                <a:latin typeface="Nimbus Sans"/>
                <a:ea typeface="Nimbus Sans"/>
                <a:cs typeface="Nimbus Sans"/>
              </a:defRPr>
            </a:lvl6pPr>
            <a:lvl7pPr>
              <a:defRPr sz="2250" b="0">
                <a:solidFill>
                  <a:srgbClr val="253037"/>
                </a:solidFill>
                <a:latin typeface="Nimbus Sans"/>
                <a:ea typeface="Nimbus Sans"/>
                <a:cs typeface="Nimbus Sans"/>
              </a:defRPr>
            </a:lvl7pPr>
            <a:lvl8pPr>
              <a:defRPr sz="2250" b="0">
                <a:solidFill>
                  <a:srgbClr val="253037"/>
                </a:solidFill>
                <a:latin typeface="Nimbus Sans"/>
                <a:ea typeface="Nimbus Sans"/>
                <a:cs typeface="Nimbus Sans"/>
              </a:defRPr>
            </a:lvl8pPr>
            <a:lvl9pPr>
              <a:defRPr sz="2250" b="0">
                <a:solidFill>
                  <a:srgbClr val="253037"/>
                </a:solidFill>
                <a:latin typeface="Nimbus Sans"/>
                <a:ea typeface="Nimbus Sans"/>
                <a:cs typeface="Nimbus Sans"/>
              </a:defRPr>
            </a:lvl9pPr>
          </a:lstStyle>
          <a:p xmlns:a="http://schemas.openxmlformats.org/drawingml/2006/main">
            <a:pPr>
              <a:defRPr sz="2250" b="0">
                <a:solidFill>
                  <a:srgbClr val="253037"/>
                </a:solidFill>
                <a:latin typeface="Nimbus Sans"/>
                <a:ea typeface="Nimbus Sans"/>
                <a:cs typeface="Nimbus Sans"/>
              </a:defRPr>
            </a:pPr>
            <a:r>
              <a:rPr sz="2250" b="0">
                <a:solidFill>
                  <a:srgbClr val="253037"/>
                </a:solidFill>
                <a:latin typeface="Nimbus Sans"/>
                <a:ea typeface="Nimbus Sans"/>
                <a:cs typeface="Nimbus Sans"/>
              </a:rPr>
              <a:t>families reviewed</a:t>
            </a:r>
          </a:p>
        </p:txBody>
      </p:sp>
      <p:sp>
        <p:nvSpPr>
          <p:cNvPr id="8" name="">
            <a:extLst xmlns:a="http://schemas.openxmlformats.org/drawingml/2006/main">
              <a:ext uri="{FF2B5EF4-FFF2-40B4-BE49-F238E27FC236}">
                <a16:creationId xmlns:a16="http://schemas.microsoft.com/office/drawing/2014/main" id="{701F11B1-30BE-4275-8FB1-3ED498A839C8}"/>
              </a:ext>
            </a:extLst>
          </p:cNvPr>
          <p:cNvSpPr>
            <a:spLocks xmlns:a="http://schemas.openxmlformats.org/drawingml/2006/main" noGrp="1"/>
          </p:cNvSpPr>
          <p:nvPr/>
        </p:nvSpPr>
        <p:spPr>
          <a:xfrm xmlns:a="http://schemas.openxmlformats.org/drawingml/2006/main">
            <a:off x="4352925" y="2219325"/>
            <a:ext cx="3476625" cy="9525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4875" b="0">
                <a:solidFill>
                  <a:srgbClr val="AE5336"/>
                </a:solidFill>
                <a:latin typeface="Bitstream Charter"/>
                <a:ea typeface="Bitstream Charter"/>
                <a:cs typeface="Bitstream Charter"/>
              </a:defRPr>
            </a:defPPr>
            <a:lvl1pPr>
              <a:defRPr sz="4875" b="0">
                <a:solidFill>
                  <a:srgbClr val="AE5336"/>
                </a:solidFill>
                <a:latin typeface="Bitstream Charter"/>
                <a:ea typeface="Bitstream Charter"/>
                <a:cs typeface="Bitstream Charter"/>
              </a:defRPr>
            </a:lvl1pPr>
            <a:lvl2pPr>
              <a:defRPr sz="4875" b="0">
                <a:solidFill>
                  <a:srgbClr val="AE5336"/>
                </a:solidFill>
                <a:latin typeface="Bitstream Charter"/>
                <a:ea typeface="Bitstream Charter"/>
                <a:cs typeface="Bitstream Charter"/>
              </a:defRPr>
            </a:lvl2pPr>
            <a:lvl3pPr>
              <a:defRPr sz="4875" b="0">
                <a:solidFill>
                  <a:srgbClr val="AE5336"/>
                </a:solidFill>
                <a:latin typeface="Bitstream Charter"/>
                <a:ea typeface="Bitstream Charter"/>
                <a:cs typeface="Bitstream Charter"/>
              </a:defRPr>
            </a:lvl3pPr>
            <a:lvl4pPr>
              <a:defRPr sz="4875" b="0">
                <a:solidFill>
                  <a:srgbClr val="AE5336"/>
                </a:solidFill>
                <a:latin typeface="Bitstream Charter"/>
                <a:ea typeface="Bitstream Charter"/>
                <a:cs typeface="Bitstream Charter"/>
              </a:defRPr>
            </a:lvl4pPr>
            <a:lvl5pPr>
              <a:defRPr sz="4875" b="0">
                <a:solidFill>
                  <a:srgbClr val="AE5336"/>
                </a:solidFill>
                <a:latin typeface="Bitstream Charter"/>
                <a:ea typeface="Bitstream Charter"/>
                <a:cs typeface="Bitstream Charter"/>
              </a:defRPr>
            </a:lvl5pPr>
            <a:lvl6pPr>
              <a:defRPr sz="4875" b="0">
                <a:solidFill>
                  <a:srgbClr val="AE5336"/>
                </a:solidFill>
                <a:latin typeface="Bitstream Charter"/>
                <a:ea typeface="Bitstream Charter"/>
                <a:cs typeface="Bitstream Charter"/>
              </a:defRPr>
            </a:lvl6pPr>
            <a:lvl7pPr>
              <a:defRPr sz="4875" b="0">
                <a:solidFill>
                  <a:srgbClr val="AE5336"/>
                </a:solidFill>
                <a:latin typeface="Bitstream Charter"/>
                <a:ea typeface="Bitstream Charter"/>
                <a:cs typeface="Bitstream Charter"/>
              </a:defRPr>
            </a:lvl7pPr>
            <a:lvl8pPr>
              <a:defRPr sz="4875" b="0">
                <a:solidFill>
                  <a:srgbClr val="AE5336"/>
                </a:solidFill>
                <a:latin typeface="Bitstream Charter"/>
                <a:ea typeface="Bitstream Charter"/>
                <a:cs typeface="Bitstream Charter"/>
              </a:defRPr>
            </a:lvl8pPr>
            <a:lvl9pPr>
              <a:defRPr sz="4875" b="0">
                <a:solidFill>
                  <a:srgbClr val="AE5336"/>
                </a:solidFill>
                <a:latin typeface="Bitstream Charter"/>
                <a:ea typeface="Bitstream Charter"/>
                <a:cs typeface="Bitstream Charter"/>
              </a:defRPr>
            </a:lvl9pPr>
          </a:lstStyle>
          <a:p xmlns:a="http://schemas.openxmlformats.org/drawingml/2006/main">
            <a:pPr>
              <a:defRPr sz="4875" b="0">
                <a:solidFill>
                  <a:srgbClr val="AE5336"/>
                </a:solidFill>
                <a:latin typeface="Bitstream Charter"/>
                <a:ea typeface="Bitstream Charter"/>
                <a:cs typeface="Bitstream Charter"/>
              </a:defRPr>
            </a:pPr>
            <a:r>
              <a:rPr sz="4875" b="0">
                <a:solidFill>
                  <a:srgbClr val="AE5336"/>
                </a:solidFill>
                <a:latin typeface="Bitstream Charter"/>
                <a:ea typeface="Bitstream Charter"/>
                <a:cs typeface="Bitstream Charter"/>
              </a:rPr>
              <a:t>2000–2019</a:t>
            </a:r>
          </a:p>
        </p:txBody>
      </p:sp>
      <p:sp>
        <p:nvSpPr>
          <p:cNvPr id="9" name="">
            <a:extLst xmlns:a="http://schemas.openxmlformats.org/drawingml/2006/main">
              <a:ext uri="{FF2B5EF4-FFF2-40B4-BE49-F238E27FC236}">
                <a16:creationId xmlns:a16="http://schemas.microsoft.com/office/drawing/2014/main" id="{ABE729F8-EE61-4ED3-908D-67D82A6FCF34}"/>
              </a:ext>
            </a:extLst>
          </p:cNvPr>
          <p:cNvSpPr>
            <a:spLocks xmlns:a="http://schemas.openxmlformats.org/drawingml/2006/main" noGrp="1"/>
          </p:cNvSpPr>
          <p:nvPr/>
        </p:nvSpPr>
        <p:spPr>
          <a:xfrm xmlns:a="http://schemas.openxmlformats.org/drawingml/2006/main">
            <a:off x="4352925" y="3286125"/>
            <a:ext cx="3333750" cy="9048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0">
                <a:solidFill>
                  <a:srgbClr val="253037"/>
                </a:solidFill>
                <a:latin typeface="Nimbus Sans"/>
                <a:ea typeface="Nimbus Sans"/>
                <a:cs typeface="Nimbus Sans"/>
              </a:defRPr>
            </a:defPPr>
            <a:lvl1pPr>
              <a:defRPr sz="2250" b="0">
                <a:solidFill>
                  <a:srgbClr val="253037"/>
                </a:solidFill>
                <a:latin typeface="Nimbus Sans"/>
                <a:ea typeface="Nimbus Sans"/>
                <a:cs typeface="Nimbus Sans"/>
              </a:defRPr>
            </a:lvl1pPr>
            <a:lvl2pPr>
              <a:defRPr sz="2250" b="0">
                <a:solidFill>
                  <a:srgbClr val="253037"/>
                </a:solidFill>
                <a:latin typeface="Nimbus Sans"/>
                <a:ea typeface="Nimbus Sans"/>
                <a:cs typeface="Nimbus Sans"/>
              </a:defRPr>
            </a:lvl2pPr>
            <a:lvl3pPr>
              <a:defRPr sz="2250" b="0">
                <a:solidFill>
                  <a:srgbClr val="253037"/>
                </a:solidFill>
                <a:latin typeface="Nimbus Sans"/>
                <a:ea typeface="Nimbus Sans"/>
                <a:cs typeface="Nimbus Sans"/>
              </a:defRPr>
            </a:lvl3pPr>
            <a:lvl4pPr>
              <a:defRPr sz="2250" b="0">
                <a:solidFill>
                  <a:srgbClr val="253037"/>
                </a:solidFill>
                <a:latin typeface="Nimbus Sans"/>
                <a:ea typeface="Nimbus Sans"/>
                <a:cs typeface="Nimbus Sans"/>
              </a:defRPr>
            </a:lvl4pPr>
            <a:lvl5pPr>
              <a:defRPr sz="2250" b="0">
                <a:solidFill>
                  <a:srgbClr val="253037"/>
                </a:solidFill>
                <a:latin typeface="Nimbus Sans"/>
                <a:ea typeface="Nimbus Sans"/>
                <a:cs typeface="Nimbus Sans"/>
              </a:defRPr>
            </a:lvl5pPr>
            <a:lvl6pPr>
              <a:defRPr sz="2250" b="0">
                <a:solidFill>
                  <a:srgbClr val="253037"/>
                </a:solidFill>
                <a:latin typeface="Nimbus Sans"/>
                <a:ea typeface="Nimbus Sans"/>
                <a:cs typeface="Nimbus Sans"/>
              </a:defRPr>
            </a:lvl6pPr>
            <a:lvl7pPr>
              <a:defRPr sz="2250" b="0">
                <a:solidFill>
                  <a:srgbClr val="253037"/>
                </a:solidFill>
                <a:latin typeface="Nimbus Sans"/>
                <a:ea typeface="Nimbus Sans"/>
                <a:cs typeface="Nimbus Sans"/>
              </a:defRPr>
            </a:lvl7pPr>
            <a:lvl8pPr>
              <a:defRPr sz="2250" b="0">
                <a:solidFill>
                  <a:srgbClr val="253037"/>
                </a:solidFill>
                <a:latin typeface="Nimbus Sans"/>
                <a:ea typeface="Nimbus Sans"/>
                <a:cs typeface="Nimbus Sans"/>
              </a:defRPr>
            </a:lvl8pPr>
            <a:lvl9pPr>
              <a:defRPr sz="2250" b="0">
                <a:solidFill>
                  <a:srgbClr val="253037"/>
                </a:solidFill>
                <a:latin typeface="Nimbus Sans"/>
                <a:ea typeface="Nimbus Sans"/>
                <a:cs typeface="Nimbus Sans"/>
              </a:defRPr>
            </a:lvl9pPr>
          </a:lstStyle>
          <a:p xmlns:a="http://schemas.openxmlformats.org/drawingml/2006/main">
            <a:pPr>
              <a:defRPr sz="2250" b="0">
                <a:solidFill>
                  <a:srgbClr val="253037"/>
                </a:solidFill>
                <a:latin typeface="Nimbus Sans"/>
                <a:ea typeface="Nimbus Sans"/>
                <a:cs typeface="Nimbus Sans"/>
              </a:defRPr>
            </a:pPr>
            <a:r>
              <a:rPr sz="2250" b="0">
                <a:solidFill>
                  <a:srgbClr val="253037"/>
                </a:solidFill>
                <a:latin typeface="Nimbus Sans"/>
                <a:ea typeface="Nimbus Sans"/>
                <a:cs typeface="Nimbus Sans"/>
              </a:rPr>
              <a:t>main period of care examined</a:t>
            </a:r>
          </a:p>
        </p:txBody>
      </p:sp>
      <p:sp>
        <p:nvSpPr>
          <p:cNvPr id="10" name="">
            <a:extLst xmlns:a="http://schemas.openxmlformats.org/drawingml/2006/main">
              <a:ext uri="{FF2B5EF4-FFF2-40B4-BE49-F238E27FC236}">
                <a16:creationId xmlns:a16="http://schemas.microsoft.com/office/drawing/2014/main" id="{1F6BB32C-4F6B-4758-80C5-9613F81ABF9B}"/>
              </a:ext>
            </a:extLst>
          </p:cNvPr>
          <p:cNvSpPr>
            <a:spLocks xmlns:a="http://schemas.openxmlformats.org/drawingml/2006/main" noGrp="1"/>
          </p:cNvSpPr>
          <p:nvPr/>
        </p:nvSpPr>
        <p:spPr>
          <a:xfrm xmlns:a="http://schemas.openxmlformats.org/drawingml/2006/main">
            <a:off x="8153400" y="2219325"/>
            <a:ext cx="3476625" cy="9525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4875" b="0">
                <a:solidFill>
                  <a:srgbClr val="AE5336"/>
                </a:solidFill>
                <a:latin typeface="Bitstream Charter"/>
                <a:ea typeface="Bitstream Charter"/>
                <a:cs typeface="Bitstream Charter"/>
              </a:defRPr>
            </a:defPPr>
            <a:lvl1pPr>
              <a:defRPr sz="4875" b="0">
                <a:solidFill>
                  <a:srgbClr val="AE5336"/>
                </a:solidFill>
                <a:latin typeface="Bitstream Charter"/>
                <a:ea typeface="Bitstream Charter"/>
                <a:cs typeface="Bitstream Charter"/>
              </a:defRPr>
            </a:lvl1pPr>
            <a:lvl2pPr>
              <a:defRPr sz="4875" b="0">
                <a:solidFill>
                  <a:srgbClr val="AE5336"/>
                </a:solidFill>
                <a:latin typeface="Bitstream Charter"/>
                <a:ea typeface="Bitstream Charter"/>
                <a:cs typeface="Bitstream Charter"/>
              </a:defRPr>
            </a:lvl2pPr>
            <a:lvl3pPr>
              <a:defRPr sz="4875" b="0">
                <a:solidFill>
                  <a:srgbClr val="AE5336"/>
                </a:solidFill>
                <a:latin typeface="Bitstream Charter"/>
                <a:ea typeface="Bitstream Charter"/>
                <a:cs typeface="Bitstream Charter"/>
              </a:defRPr>
            </a:lvl3pPr>
            <a:lvl4pPr>
              <a:defRPr sz="4875" b="0">
                <a:solidFill>
                  <a:srgbClr val="AE5336"/>
                </a:solidFill>
                <a:latin typeface="Bitstream Charter"/>
                <a:ea typeface="Bitstream Charter"/>
                <a:cs typeface="Bitstream Charter"/>
              </a:defRPr>
            </a:lvl4pPr>
            <a:lvl5pPr>
              <a:defRPr sz="4875" b="0">
                <a:solidFill>
                  <a:srgbClr val="AE5336"/>
                </a:solidFill>
                <a:latin typeface="Bitstream Charter"/>
                <a:ea typeface="Bitstream Charter"/>
                <a:cs typeface="Bitstream Charter"/>
              </a:defRPr>
            </a:lvl5pPr>
            <a:lvl6pPr>
              <a:defRPr sz="4875" b="0">
                <a:solidFill>
                  <a:srgbClr val="AE5336"/>
                </a:solidFill>
                <a:latin typeface="Bitstream Charter"/>
                <a:ea typeface="Bitstream Charter"/>
                <a:cs typeface="Bitstream Charter"/>
              </a:defRPr>
            </a:lvl6pPr>
            <a:lvl7pPr>
              <a:defRPr sz="4875" b="0">
                <a:solidFill>
                  <a:srgbClr val="AE5336"/>
                </a:solidFill>
                <a:latin typeface="Bitstream Charter"/>
                <a:ea typeface="Bitstream Charter"/>
                <a:cs typeface="Bitstream Charter"/>
              </a:defRPr>
            </a:lvl7pPr>
            <a:lvl8pPr>
              <a:defRPr sz="4875" b="0">
                <a:solidFill>
                  <a:srgbClr val="AE5336"/>
                </a:solidFill>
                <a:latin typeface="Bitstream Charter"/>
                <a:ea typeface="Bitstream Charter"/>
                <a:cs typeface="Bitstream Charter"/>
              </a:defRPr>
            </a:lvl8pPr>
            <a:lvl9pPr>
              <a:defRPr sz="4875" b="0">
                <a:solidFill>
                  <a:srgbClr val="AE5336"/>
                </a:solidFill>
                <a:latin typeface="Bitstream Charter"/>
                <a:ea typeface="Bitstream Charter"/>
                <a:cs typeface="Bitstream Charter"/>
              </a:defRPr>
            </a:lvl9pPr>
          </a:lstStyle>
          <a:p xmlns:a="http://schemas.openxmlformats.org/drawingml/2006/main">
            <a:pPr>
              <a:defRPr sz="4875" b="0">
                <a:solidFill>
                  <a:srgbClr val="AE5336"/>
                </a:solidFill>
                <a:latin typeface="Bitstream Charter"/>
                <a:ea typeface="Bitstream Charter"/>
                <a:cs typeface="Bitstream Charter"/>
              </a:defRPr>
            </a:pPr>
            <a:r>
              <a:rPr sz="4875" b="0">
                <a:solidFill>
                  <a:srgbClr val="AE5336"/>
                </a:solidFill>
                <a:latin typeface="Bitstream Charter"/>
                <a:ea typeface="Bitstream Charter"/>
                <a:cs typeface="Bitstream Charter"/>
              </a:rPr>
              <a:t>2022</a:t>
            </a:r>
          </a:p>
        </p:txBody>
      </p:sp>
      <p:sp>
        <p:nvSpPr>
          <p:cNvPr id="11" name="">
            <a:extLst xmlns:a="http://schemas.openxmlformats.org/drawingml/2006/main">
              <a:ext uri="{FF2B5EF4-FFF2-40B4-BE49-F238E27FC236}">
                <a16:creationId xmlns:a16="http://schemas.microsoft.com/office/drawing/2014/main" id="{50969C87-5AFE-4970-A9AF-47BBA0E3A3A9}"/>
              </a:ext>
            </a:extLst>
          </p:cNvPr>
          <p:cNvSpPr>
            <a:spLocks xmlns:a="http://schemas.openxmlformats.org/drawingml/2006/main" noGrp="1"/>
          </p:cNvSpPr>
          <p:nvPr/>
        </p:nvSpPr>
        <p:spPr>
          <a:xfrm xmlns:a="http://schemas.openxmlformats.org/drawingml/2006/main">
            <a:off x="8153400" y="3286125"/>
            <a:ext cx="3333750" cy="9048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0">
                <a:solidFill>
                  <a:srgbClr val="253037"/>
                </a:solidFill>
                <a:latin typeface="Nimbus Sans"/>
                <a:ea typeface="Nimbus Sans"/>
                <a:cs typeface="Nimbus Sans"/>
              </a:defRPr>
            </a:defPPr>
            <a:lvl1pPr>
              <a:defRPr sz="2250" b="0">
                <a:solidFill>
                  <a:srgbClr val="253037"/>
                </a:solidFill>
                <a:latin typeface="Nimbus Sans"/>
                <a:ea typeface="Nimbus Sans"/>
                <a:cs typeface="Nimbus Sans"/>
              </a:defRPr>
            </a:lvl1pPr>
            <a:lvl2pPr>
              <a:defRPr sz="2250" b="0">
                <a:solidFill>
                  <a:srgbClr val="253037"/>
                </a:solidFill>
                <a:latin typeface="Nimbus Sans"/>
                <a:ea typeface="Nimbus Sans"/>
                <a:cs typeface="Nimbus Sans"/>
              </a:defRPr>
            </a:lvl2pPr>
            <a:lvl3pPr>
              <a:defRPr sz="2250" b="0">
                <a:solidFill>
                  <a:srgbClr val="253037"/>
                </a:solidFill>
                <a:latin typeface="Nimbus Sans"/>
                <a:ea typeface="Nimbus Sans"/>
                <a:cs typeface="Nimbus Sans"/>
              </a:defRPr>
            </a:lvl3pPr>
            <a:lvl4pPr>
              <a:defRPr sz="2250" b="0">
                <a:solidFill>
                  <a:srgbClr val="253037"/>
                </a:solidFill>
                <a:latin typeface="Nimbus Sans"/>
                <a:ea typeface="Nimbus Sans"/>
                <a:cs typeface="Nimbus Sans"/>
              </a:defRPr>
            </a:lvl4pPr>
            <a:lvl5pPr>
              <a:defRPr sz="2250" b="0">
                <a:solidFill>
                  <a:srgbClr val="253037"/>
                </a:solidFill>
                <a:latin typeface="Nimbus Sans"/>
                <a:ea typeface="Nimbus Sans"/>
                <a:cs typeface="Nimbus Sans"/>
              </a:defRPr>
            </a:lvl5pPr>
            <a:lvl6pPr>
              <a:defRPr sz="2250" b="0">
                <a:solidFill>
                  <a:srgbClr val="253037"/>
                </a:solidFill>
                <a:latin typeface="Nimbus Sans"/>
                <a:ea typeface="Nimbus Sans"/>
                <a:cs typeface="Nimbus Sans"/>
              </a:defRPr>
            </a:lvl6pPr>
            <a:lvl7pPr>
              <a:defRPr sz="2250" b="0">
                <a:solidFill>
                  <a:srgbClr val="253037"/>
                </a:solidFill>
                <a:latin typeface="Nimbus Sans"/>
                <a:ea typeface="Nimbus Sans"/>
                <a:cs typeface="Nimbus Sans"/>
              </a:defRPr>
            </a:lvl7pPr>
            <a:lvl8pPr>
              <a:defRPr sz="2250" b="0">
                <a:solidFill>
                  <a:srgbClr val="253037"/>
                </a:solidFill>
                <a:latin typeface="Nimbus Sans"/>
                <a:ea typeface="Nimbus Sans"/>
                <a:cs typeface="Nimbus Sans"/>
              </a:defRPr>
            </a:lvl8pPr>
            <a:lvl9pPr>
              <a:defRPr sz="2250" b="0">
                <a:solidFill>
                  <a:srgbClr val="253037"/>
                </a:solidFill>
                <a:latin typeface="Nimbus Sans"/>
                <a:ea typeface="Nimbus Sans"/>
                <a:cs typeface="Nimbus Sans"/>
              </a:defRPr>
            </a:lvl9pPr>
          </a:lstStyle>
          <a:p xmlns:a="http://schemas.openxmlformats.org/drawingml/2006/main">
            <a:pPr>
              <a:defRPr sz="2250" b="0">
                <a:solidFill>
                  <a:srgbClr val="253037"/>
                </a:solidFill>
                <a:latin typeface="Nimbus Sans"/>
                <a:ea typeface="Nimbus Sans"/>
                <a:cs typeface="Nimbus Sans"/>
              </a:defRPr>
            </a:pPr>
            <a:r>
              <a:rPr sz="2250" b="0">
                <a:solidFill>
                  <a:srgbClr val="253037"/>
                </a:solidFill>
                <a:latin typeface="Nimbus Sans"/>
                <a:ea typeface="Nimbus Sans"/>
                <a:cs typeface="Nimbus Sans"/>
              </a:rPr>
              <a:t>final review published</a:t>
            </a:r>
          </a:p>
        </p:txBody>
      </p:sp>
      <p:sp>
        <p:nvSpPr>
          <p:cNvPr id="12" name="">
            <a:extLst xmlns:a="http://schemas.openxmlformats.org/drawingml/2006/main">
              <a:ext uri="{FF2B5EF4-FFF2-40B4-BE49-F238E27FC236}">
                <a16:creationId xmlns:a16="http://schemas.microsoft.com/office/drawing/2014/main" id="{7E86141D-8533-4E7A-8C7E-94E83B363F4E}"/>
              </a:ext>
            </a:extLst>
          </p:cNvPr>
          <p:cNvSpPr>
            <a:spLocks xmlns:a="http://schemas.openxmlformats.org/drawingml/2006/main" noGrp="1"/>
          </p:cNvSpPr>
          <p:nvPr/>
        </p:nvSpPr>
        <p:spPr>
          <a:xfrm xmlns:a="http://schemas.openxmlformats.org/drawingml/2006/main">
            <a:off x="552450" y="4467225"/>
            <a:ext cx="10953750" cy="762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400" b="0">
                <a:solidFill>
                  <a:srgbClr val="253037"/>
                </a:solidFill>
                <a:latin typeface="Nimbus Sans"/>
                <a:ea typeface="Nimbus Sans"/>
                <a:cs typeface="Nimbus Sans"/>
              </a:defRPr>
            </a:defPPr>
            <a:lvl1pPr>
              <a:defRPr sz="2400" b="0">
                <a:solidFill>
                  <a:srgbClr val="253037"/>
                </a:solidFill>
                <a:latin typeface="Nimbus Sans"/>
                <a:ea typeface="Nimbus Sans"/>
                <a:cs typeface="Nimbus Sans"/>
              </a:defRPr>
            </a:lvl1pPr>
            <a:lvl2pPr>
              <a:defRPr sz="2400" b="0">
                <a:solidFill>
                  <a:srgbClr val="253037"/>
                </a:solidFill>
                <a:latin typeface="Nimbus Sans"/>
                <a:ea typeface="Nimbus Sans"/>
                <a:cs typeface="Nimbus Sans"/>
              </a:defRPr>
            </a:lvl2pPr>
            <a:lvl3pPr>
              <a:defRPr sz="2400" b="0">
                <a:solidFill>
                  <a:srgbClr val="253037"/>
                </a:solidFill>
                <a:latin typeface="Nimbus Sans"/>
                <a:ea typeface="Nimbus Sans"/>
                <a:cs typeface="Nimbus Sans"/>
              </a:defRPr>
            </a:lvl3pPr>
            <a:lvl4pPr>
              <a:defRPr sz="2400" b="0">
                <a:solidFill>
                  <a:srgbClr val="253037"/>
                </a:solidFill>
                <a:latin typeface="Nimbus Sans"/>
                <a:ea typeface="Nimbus Sans"/>
                <a:cs typeface="Nimbus Sans"/>
              </a:defRPr>
            </a:lvl4pPr>
            <a:lvl5pPr>
              <a:defRPr sz="2400" b="0">
                <a:solidFill>
                  <a:srgbClr val="253037"/>
                </a:solidFill>
                <a:latin typeface="Nimbus Sans"/>
                <a:ea typeface="Nimbus Sans"/>
                <a:cs typeface="Nimbus Sans"/>
              </a:defRPr>
            </a:lvl5pPr>
            <a:lvl6pPr>
              <a:defRPr sz="2400" b="0">
                <a:solidFill>
                  <a:srgbClr val="253037"/>
                </a:solidFill>
                <a:latin typeface="Nimbus Sans"/>
                <a:ea typeface="Nimbus Sans"/>
                <a:cs typeface="Nimbus Sans"/>
              </a:defRPr>
            </a:lvl6pPr>
            <a:lvl7pPr>
              <a:defRPr sz="2400" b="0">
                <a:solidFill>
                  <a:srgbClr val="253037"/>
                </a:solidFill>
                <a:latin typeface="Nimbus Sans"/>
                <a:ea typeface="Nimbus Sans"/>
                <a:cs typeface="Nimbus Sans"/>
              </a:defRPr>
            </a:lvl7pPr>
            <a:lvl8pPr>
              <a:defRPr sz="2400" b="0">
                <a:solidFill>
                  <a:srgbClr val="253037"/>
                </a:solidFill>
                <a:latin typeface="Nimbus Sans"/>
                <a:ea typeface="Nimbus Sans"/>
                <a:cs typeface="Nimbus Sans"/>
              </a:defRPr>
            </a:lvl8pPr>
            <a:lvl9pPr>
              <a:defRPr sz="2400" b="0">
                <a:solidFill>
                  <a:srgbClr val="253037"/>
                </a:solidFill>
                <a:latin typeface="Nimbus Sans"/>
                <a:ea typeface="Nimbus Sans"/>
                <a:cs typeface="Nimbus Sans"/>
              </a:defRPr>
            </a:lvl9pPr>
          </a:lstStyle>
          <a:p xmlns:a="http://schemas.openxmlformats.org/drawingml/2006/main">
            <a:pPr>
              <a:defRPr sz="2400" b="0">
                <a:solidFill>
                  <a:srgbClr val="253037"/>
                </a:solidFill>
                <a:latin typeface="Nimbus Sans"/>
                <a:ea typeface="Nimbus Sans"/>
                <a:cs typeface="Nimbus Sans"/>
              </a:defRPr>
            </a:pPr>
            <a:r>
              <a:rPr sz="2400" b="0">
                <a:solidFill>
                  <a:srgbClr val="253037"/>
                </a:solidFill>
                <a:latin typeface="Nimbus Sans"/>
                <a:ea typeface="Nimbus Sans"/>
                <a:cs typeface="Nimbus Sans"/>
              </a:rPr>
              <a:t>Recurring weaknesses in clinical care, investigation and organisational response</a:t>
            </a:r>
          </a:p>
        </p:txBody>
      </p:sp>
      <p:sp>
        <p:nvSpPr>
          <p:cNvPr id="13" name="">
            <a:extLst xmlns:a="http://schemas.openxmlformats.org/drawingml/2006/main">
              <a:ext uri="{FF2B5EF4-FFF2-40B4-BE49-F238E27FC236}">
                <a16:creationId xmlns:a16="http://schemas.microsoft.com/office/drawing/2014/main" id="{413119CE-BEB7-4410-8124-EC3BCFE26338}"/>
              </a:ext>
            </a:extLst>
          </p:cNvPr>
          <p:cNvSpPr>
            <a:spLocks xmlns:a="http://schemas.openxmlformats.org/drawingml/2006/main" noGrp="1"/>
          </p:cNvSpPr>
          <p:nvPr/>
        </p:nvSpPr>
        <p:spPr>
          <a:xfrm xmlns:a="http://schemas.openxmlformats.org/drawingml/2006/main">
            <a:off x="552450" y="5591175"/>
            <a:ext cx="11087100" cy="419100"/>
          </a:xfrm>
          <a:prstGeom xmlns:a="http://schemas.openxmlformats.org/drawingml/2006/main" prst="rect">
            <a:avLst/>
          </a:prstGeom>
          <a:solidFill xmlns:a="http://schemas.openxmlformats.org/drawingml/2006/main">
            <a:srgbClr val="ECE8DF"/>
          </a:solidFill>
          <a:ln xmlns:a="http://schemas.openxmlformats.org/drawingml/2006/main" w="0">
            <a:noFill/>
            <a:prstDash val="solid"/>
          </a:ln>
        </p:spPr>
      </p:sp>
      <p:sp>
        <p:nvSpPr>
          <p:cNvPr id="14" name="">
            <a:extLst xmlns:a="http://schemas.openxmlformats.org/drawingml/2006/main">
              <a:ext uri="{FF2B5EF4-FFF2-40B4-BE49-F238E27FC236}">
                <a16:creationId xmlns:a16="http://schemas.microsoft.com/office/drawing/2014/main" id="{DDEBE9EF-530E-49AD-908D-19520FAF8A70}"/>
              </a:ext>
            </a:extLst>
          </p:cNvPr>
          <p:cNvSpPr>
            <a:spLocks xmlns:a="http://schemas.openxmlformats.org/drawingml/2006/main" noGrp="1"/>
          </p:cNvSpPr>
          <p:nvPr/>
        </p:nvSpPr>
        <p:spPr>
          <a:xfrm xmlns:a="http://schemas.openxmlformats.org/drawingml/2006/main">
            <a:off x="695325" y="5676900"/>
            <a:ext cx="10801350" cy="342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A selected review population cannot provide a population-wide avoidable-harm rate.</a:t>
            </a:r>
          </a:p>
        </p:txBody>
      </p:sp>
    </p:spTree>
    <p:extLst>
      <p:ext uri="{BB962C8B-B14F-4D97-AF65-F5344CB8AC3E}">
        <p14:creationId xmlns:p14="http://schemas.microsoft.com/office/powerpoint/2010/main" val="1409973898"/>
      </p:ext>
    </p:extLst>
  </p:cSld>
</p:sld>
</file>

<file path=ppt/slides/slide3.xml><?xml version="1.0" encoding="utf-8"?>
<p:sld xmlns:p="http://schemas.openxmlformats.org/presentationml/2006/main">
  <p:cSld>
    <p:bg>
      <p:bgPr>
        <a:solidFill xmlns:a="http://schemas.openxmlformats.org/drawingml/2006/main">
          <a:srgbClr val="FAF8F3"/>
        </a:solidFill>
      </p:bgPr>
    </p:bg>
    <p:spTree>
      <p:nvGrpSpPr>
        <p:cNvPr id="1" name=""/>
        <p:cNvGrpSpPr/>
        <p:nvPr/>
      </p:nvGrpSpPr>
      <p:grpSpPr>
        <a:xfrm xmlns:a="http://schemas.openxmlformats.org/drawingml/2006/main"/>
      </p:grpSpPr>
      <p:sp>
        <p:nvSpPr>
          <p:cNvPr id="25" name="">
            <a:extLst xmlns:a="http://schemas.openxmlformats.org/drawingml/2006/main">
              <a:ext uri="{FF2B5EF4-FFF2-40B4-BE49-F238E27FC236}">
                <a16:creationId xmlns:a16="http://schemas.microsoft.com/office/drawing/2014/main" id="{16386D71-7CA1-41FA-9B23-765D9FF9155C}"/>
              </a:ext>
            </a:extLst>
          </p:cNvPr>
          <p:cNvSpPr>
            <a:spLocks xmlns:a="http://schemas.openxmlformats.org/drawingml/2006/main" noGrp="1"/>
          </p:cNvSpPr>
          <p:nvPr/>
        </p:nvSpPr>
        <p:spPr>
          <a:xfrm xmlns:a="http://schemas.openxmlformats.org/drawingml/2006/main">
            <a:off x="552450" y="514350"/>
            <a:ext cx="400050" cy="47625"/>
          </a:xfrm>
          <a:prstGeom xmlns:a="http://schemas.openxmlformats.org/drawingml/2006/main" prst="rect">
            <a:avLst/>
          </a:prstGeom>
          <a:solidFill xmlns:a="http://schemas.openxmlformats.org/drawingml/2006/main">
            <a:srgbClr val="AE5336"/>
          </a:solidFill>
          <a:ln xmlns:a="http://schemas.openxmlformats.org/drawingml/2006/main" w="0">
            <a:noFill/>
            <a:prstDash val="solid"/>
          </a:ln>
        </p:spPr>
      </p:sp>
      <p:sp>
        <p:nvSpPr>
          <p:cNvPr id="2" name="">
            <a:extLst xmlns:a="http://schemas.openxmlformats.org/drawingml/2006/main">
              <a:ext uri="{FF2B5EF4-FFF2-40B4-BE49-F238E27FC236}">
                <a16:creationId xmlns:a16="http://schemas.microsoft.com/office/drawing/2014/main" id="{FA87F804-DA2D-43AD-841F-941D3CD45E80}"/>
              </a:ext>
            </a:extLst>
          </p:cNvPr>
          <p:cNvSpPr>
            <a:spLocks xmlns:a="http://schemas.openxmlformats.org/drawingml/2006/main" noGrp="1"/>
          </p:cNvSpPr>
          <p:nvPr/>
        </p:nvSpPr>
        <p:spPr>
          <a:xfrm xmlns:a="http://schemas.openxmlformats.org/drawingml/2006/main">
            <a:off x="552450" y="781050"/>
            <a:ext cx="11087100" cy="10763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225" b="0">
                <a:solidFill>
                  <a:srgbClr val="253037"/>
                </a:solidFill>
                <a:latin typeface="Bitstream Charter"/>
                <a:ea typeface="Bitstream Charter"/>
                <a:cs typeface="Bitstream Charter"/>
              </a:defRPr>
            </a:defPPr>
            <a:lvl1pPr>
              <a:defRPr sz="3225" b="0">
                <a:solidFill>
                  <a:srgbClr val="253037"/>
                </a:solidFill>
                <a:latin typeface="Bitstream Charter"/>
                <a:ea typeface="Bitstream Charter"/>
                <a:cs typeface="Bitstream Charter"/>
              </a:defRPr>
            </a:lvl1pPr>
            <a:lvl2pPr>
              <a:defRPr sz="3225" b="0">
                <a:solidFill>
                  <a:srgbClr val="253037"/>
                </a:solidFill>
                <a:latin typeface="Bitstream Charter"/>
                <a:ea typeface="Bitstream Charter"/>
                <a:cs typeface="Bitstream Charter"/>
              </a:defRPr>
            </a:lvl2pPr>
            <a:lvl3pPr>
              <a:defRPr sz="3225" b="0">
                <a:solidFill>
                  <a:srgbClr val="253037"/>
                </a:solidFill>
                <a:latin typeface="Bitstream Charter"/>
                <a:ea typeface="Bitstream Charter"/>
                <a:cs typeface="Bitstream Charter"/>
              </a:defRPr>
            </a:lvl3pPr>
            <a:lvl4pPr>
              <a:defRPr sz="3225" b="0">
                <a:solidFill>
                  <a:srgbClr val="253037"/>
                </a:solidFill>
                <a:latin typeface="Bitstream Charter"/>
                <a:ea typeface="Bitstream Charter"/>
                <a:cs typeface="Bitstream Charter"/>
              </a:defRPr>
            </a:lvl4pPr>
            <a:lvl5pPr>
              <a:defRPr sz="3225" b="0">
                <a:solidFill>
                  <a:srgbClr val="253037"/>
                </a:solidFill>
                <a:latin typeface="Bitstream Charter"/>
                <a:ea typeface="Bitstream Charter"/>
                <a:cs typeface="Bitstream Charter"/>
              </a:defRPr>
            </a:lvl5pPr>
            <a:lvl6pPr>
              <a:defRPr sz="3225" b="0">
                <a:solidFill>
                  <a:srgbClr val="253037"/>
                </a:solidFill>
                <a:latin typeface="Bitstream Charter"/>
                <a:ea typeface="Bitstream Charter"/>
                <a:cs typeface="Bitstream Charter"/>
              </a:defRPr>
            </a:lvl6pPr>
            <a:lvl7pPr>
              <a:defRPr sz="3225" b="0">
                <a:solidFill>
                  <a:srgbClr val="253037"/>
                </a:solidFill>
                <a:latin typeface="Bitstream Charter"/>
                <a:ea typeface="Bitstream Charter"/>
                <a:cs typeface="Bitstream Charter"/>
              </a:defRPr>
            </a:lvl7pPr>
            <a:lvl8pPr>
              <a:defRPr sz="3225" b="0">
                <a:solidFill>
                  <a:srgbClr val="253037"/>
                </a:solidFill>
                <a:latin typeface="Bitstream Charter"/>
                <a:ea typeface="Bitstream Charter"/>
                <a:cs typeface="Bitstream Charter"/>
              </a:defRPr>
            </a:lvl8pPr>
            <a:lvl9pPr>
              <a:defRPr sz="3225" b="0">
                <a:solidFill>
                  <a:srgbClr val="253037"/>
                </a:solidFill>
                <a:latin typeface="Bitstream Charter"/>
                <a:ea typeface="Bitstream Charter"/>
                <a:cs typeface="Bitstream Charter"/>
              </a:defRPr>
            </a:lvl9pPr>
          </a:lstStyle>
          <a:p xmlns:a="http://schemas.openxmlformats.org/drawingml/2006/main">
            <a:pPr>
              <a:defRPr sz="3225" b="0">
                <a:solidFill>
                  <a:srgbClr val="253037"/>
                </a:solidFill>
                <a:latin typeface="Bitstream Charter"/>
                <a:ea typeface="Bitstream Charter"/>
                <a:cs typeface="Bitstream Charter"/>
              </a:defRPr>
            </a:pPr>
            <a:r>
              <a:rPr sz="3225" b="0">
                <a:solidFill>
                  <a:srgbClr val="253037"/>
                </a:solidFill>
                <a:latin typeface="Bitstream Charter"/>
                <a:ea typeface="Bitstream Charter"/>
                <a:cs typeface="Bitstream Charter"/>
              </a:rPr>
              <a:t>Aligned weaknesses allowed hazards to reach families</a:t>
            </a:r>
          </a:p>
        </p:txBody>
      </p:sp>
      <p:sp>
        <p:nvSpPr>
          <p:cNvPr id="3" name="">
            <a:extLst xmlns:a="http://schemas.openxmlformats.org/drawingml/2006/main">
              <a:ext uri="{FF2B5EF4-FFF2-40B4-BE49-F238E27FC236}">
                <a16:creationId xmlns:a16="http://schemas.microsoft.com/office/drawing/2014/main" id="{7B71CF22-043F-4C70-AA0E-895E9A6A5DA2}"/>
              </a:ext>
            </a:extLst>
          </p:cNvPr>
          <p:cNvSpPr>
            <a:spLocks xmlns:a="http://schemas.openxmlformats.org/drawingml/2006/main" noGrp="1"/>
          </p:cNvSpPr>
          <p:nvPr/>
        </p:nvSpPr>
        <p:spPr>
          <a:xfrm xmlns:a="http://schemas.openxmlformats.org/drawingml/2006/main">
            <a:off x="552450" y="6200775"/>
            <a:ext cx="110871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4" name="">
            <a:extLst xmlns:a="http://schemas.openxmlformats.org/drawingml/2006/main">
              <a:ext uri="{FF2B5EF4-FFF2-40B4-BE49-F238E27FC236}">
                <a16:creationId xmlns:a16="http://schemas.microsoft.com/office/drawing/2014/main" id="{EDF9556D-7867-49C0-BF06-80BB5A289995}"/>
              </a:ext>
            </a:extLst>
          </p:cNvPr>
          <p:cNvSpPr>
            <a:spLocks xmlns:a="http://schemas.openxmlformats.org/drawingml/2006/main" noGrp="1"/>
          </p:cNvSpPr>
          <p:nvPr/>
        </p:nvSpPr>
        <p:spPr>
          <a:xfrm xmlns:a="http://schemas.openxmlformats.org/drawingml/2006/main">
            <a:off x="552450" y="6362700"/>
            <a:ext cx="10382250" cy="333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125" b="0">
                <a:solidFill>
                  <a:srgbClr val="637079"/>
                </a:solidFill>
                <a:latin typeface="Nimbus Sans"/>
                <a:ea typeface="Nimbus Sans"/>
                <a:cs typeface="Nimbus Sans"/>
              </a:defRPr>
            </a:defPPr>
            <a:lvl1pPr>
              <a:defRPr sz="1125" b="0">
                <a:solidFill>
                  <a:srgbClr val="637079"/>
                </a:solidFill>
                <a:latin typeface="Nimbus Sans"/>
                <a:ea typeface="Nimbus Sans"/>
                <a:cs typeface="Nimbus Sans"/>
              </a:defRPr>
            </a:lvl1pPr>
            <a:lvl2pPr>
              <a:defRPr sz="1125" b="0">
                <a:solidFill>
                  <a:srgbClr val="637079"/>
                </a:solidFill>
                <a:latin typeface="Nimbus Sans"/>
                <a:ea typeface="Nimbus Sans"/>
                <a:cs typeface="Nimbus Sans"/>
              </a:defRPr>
            </a:lvl2pPr>
            <a:lvl3pPr>
              <a:defRPr sz="1125" b="0">
                <a:solidFill>
                  <a:srgbClr val="637079"/>
                </a:solidFill>
                <a:latin typeface="Nimbus Sans"/>
                <a:ea typeface="Nimbus Sans"/>
                <a:cs typeface="Nimbus Sans"/>
              </a:defRPr>
            </a:lvl3pPr>
            <a:lvl4pPr>
              <a:defRPr sz="1125" b="0">
                <a:solidFill>
                  <a:srgbClr val="637079"/>
                </a:solidFill>
                <a:latin typeface="Nimbus Sans"/>
                <a:ea typeface="Nimbus Sans"/>
                <a:cs typeface="Nimbus Sans"/>
              </a:defRPr>
            </a:lvl4pPr>
            <a:lvl5pPr>
              <a:defRPr sz="1125" b="0">
                <a:solidFill>
                  <a:srgbClr val="637079"/>
                </a:solidFill>
                <a:latin typeface="Nimbus Sans"/>
                <a:ea typeface="Nimbus Sans"/>
                <a:cs typeface="Nimbus Sans"/>
              </a:defRPr>
            </a:lvl5pPr>
            <a:lvl6pPr>
              <a:defRPr sz="1125" b="0">
                <a:solidFill>
                  <a:srgbClr val="637079"/>
                </a:solidFill>
                <a:latin typeface="Nimbus Sans"/>
                <a:ea typeface="Nimbus Sans"/>
                <a:cs typeface="Nimbus Sans"/>
              </a:defRPr>
            </a:lvl6pPr>
            <a:lvl7pPr>
              <a:defRPr sz="1125" b="0">
                <a:solidFill>
                  <a:srgbClr val="637079"/>
                </a:solidFill>
                <a:latin typeface="Nimbus Sans"/>
                <a:ea typeface="Nimbus Sans"/>
                <a:cs typeface="Nimbus Sans"/>
              </a:defRPr>
            </a:lvl7pPr>
            <a:lvl8pPr>
              <a:defRPr sz="1125" b="0">
                <a:solidFill>
                  <a:srgbClr val="637079"/>
                </a:solidFill>
                <a:latin typeface="Nimbus Sans"/>
                <a:ea typeface="Nimbus Sans"/>
                <a:cs typeface="Nimbus Sans"/>
              </a:defRPr>
            </a:lvl8pPr>
            <a:lvl9pPr>
              <a:defRPr sz="1125" b="0">
                <a:solidFill>
                  <a:srgbClr val="637079"/>
                </a:solidFill>
                <a:latin typeface="Nimbus Sans"/>
                <a:ea typeface="Nimbus Sans"/>
                <a:cs typeface="Nimbus Sans"/>
              </a:defRPr>
            </a:lvl9pPr>
          </a:lstStyle>
          <a:p xmlns:a="http://schemas.openxmlformats.org/drawingml/2006/main">
            <a:pPr>
              <a:defRPr sz="1125" b="0">
                <a:solidFill>
                  <a:srgbClr val="637079"/>
                </a:solidFill>
                <a:latin typeface="Nimbus Sans"/>
                <a:ea typeface="Nimbus Sans"/>
                <a:cs typeface="Nimbus Sans"/>
              </a:defRPr>
            </a:pPr>
            <a:r>
              <a:rPr sz="1125" b="0">
                <a:solidFill>
                  <a:srgbClr val="637079"/>
                </a:solidFill>
                <a:latin typeface="Nimbus Sans"/>
                <a:ea typeface="Nimbus Sans"/>
                <a:cs typeface="Nimbus Sans"/>
              </a:rPr>
              <a:t>Reason (2000); Ockenden (2022)</a:t>
            </a:r>
          </a:p>
        </p:txBody>
      </p:sp>
      <p:sp>
        <p:nvSpPr>
          <p:cNvPr id="5" name="">
            <a:extLst xmlns:a="http://schemas.openxmlformats.org/drawingml/2006/main">
              <a:ext uri="{FF2B5EF4-FFF2-40B4-BE49-F238E27FC236}">
                <a16:creationId xmlns:a16="http://schemas.microsoft.com/office/drawing/2014/main" id="{338F754B-556E-4AF1-A84D-D2A58C0A52CA}"/>
              </a:ext>
            </a:extLst>
          </p:cNvPr>
          <p:cNvSpPr>
            <a:spLocks xmlns:a="http://schemas.openxmlformats.org/drawingml/2006/main" noGrp="1"/>
          </p:cNvSpPr>
          <p:nvPr/>
        </p:nvSpPr>
        <p:spPr>
          <a:xfrm xmlns:a="http://schemas.openxmlformats.org/drawingml/2006/main">
            <a:off x="11096625" y="6334125"/>
            <a:ext cx="5334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350" b="0">
                <a:solidFill>
                  <a:srgbClr val="637079"/>
                </a:solidFill>
                <a:latin typeface="Nimbus Sans"/>
                <a:ea typeface="Nimbus Sans"/>
                <a:cs typeface="Nimbus Sans"/>
              </a:defRPr>
            </a:defPPr>
            <a:lvl1pPr>
              <a:defRPr sz="1350" b="0">
                <a:solidFill>
                  <a:srgbClr val="637079"/>
                </a:solidFill>
                <a:latin typeface="Nimbus Sans"/>
                <a:ea typeface="Nimbus Sans"/>
                <a:cs typeface="Nimbus Sans"/>
              </a:defRPr>
            </a:lvl1pPr>
            <a:lvl2pPr>
              <a:defRPr sz="1350" b="0">
                <a:solidFill>
                  <a:srgbClr val="637079"/>
                </a:solidFill>
                <a:latin typeface="Nimbus Sans"/>
                <a:ea typeface="Nimbus Sans"/>
                <a:cs typeface="Nimbus Sans"/>
              </a:defRPr>
            </a:lvl2pPr>
            <a:lvl3pPr>
              <a:defRPr sz="1350" b="0">
                <a:solidFill>
                  <a:srgbClr val="637079"/>
                </a:solidFill>
                <a:latin typeface="Nimbus Sans"/>
                <a:ea typeface="Nimbus Sans"/>
                <a:cs typeface="Nimbus Sans"/>
              </a:defRPr>
            </a:lvl3pPr>
            <a:lvl4pPr>
              <a:defRPr sz="1350" b="0">
                <a:solidFill>
                  <a:srgbClr val="637079"/>
                </a:solidFill>
                <a:latin typeface="Nimbus Sans"/>
                <a:ea typeface="Nimbus Sans"/>
                <a:cs typeface="Nimbus Sans"/>
              </a:defRPr>
            </a:lvl4pPr>
            <a:lvl5pPr>
              <a:defRPr sz="1350" b="0">
                <a:solidFill>
                  <a:srgbClr val="637079"/>
                </a:solidFill>
                <a:latin typeface="Nimbus Sans"/>
                <a:ea typeface="Nimbus Sans"/>
                <a:cs typeface="Nimbus Sans"/>
              </a:defRPr>
            </a:lvl5pPr>
            <a:lvl6pPr>
              <a:defRPr sz="1350" b="0">
                <a:solidFill>
                  <a:srgbClr val="637079"/>
                </a:solidFill>
                <a:latin typeface="Nimbus Sans"/>
                <a:ea typeface="Nimbus Sans"/>
                <a:cs typeface="Nimbus Sans"/>
              </a:defRPr>
            </a:lvl6pPr>
            <a:lvl7pPr>
              <a:defRPr sz="1350" b="0">
                <a:solidFill>
                  <a:srgbClr val="637079"/>
                </a:solidFill>
                <a:latin typeface="Nimbus Sans"/>
                <a:ea typeface="Nimbus Sans"/>
                <a:cs typeface="Nimbus Sans"/>
              </a:defRPr>
            </a:lvl7pPr>
            <a:lvl8pPr>
              <a:defRPr sz="1350" b="0">
                <a:solidFill>
                  <a:srgbClr val="637079"/>
                </a:solidFill>
                <a:latin typeface="Nimbus Sans"/>
                <a:ea typeface="Nimbus Sans"/>
                <a:cs typeface="Nimbus Sans"/>
              </a:defRPr>
            </a:lvl8pPr>
            <a:lvl9pPr>
              <a:defRPr sz="1350" b="0">
                <a:solidFill>
                  <a:srgbClr val="637079"/>
                </a:solidFill>
                <a:latin typeface="Nimbus Sans"/>
                <a:ea typeface="Nimbus Sans"/>
                <a:cs typeface="Nimbus Sans"/>
              </a:defRPr>
            </a:lvl9pPr>
          </a:lstStyle>
          <a:p xmlns:a="http://schemas.openxmlformats.org/drawingml/2006/main">
            <a:pPr>
              <a:defRPr sz="1350" b="0">
                <a:solidFill>
                  <a:srgbClr val="637079"/>
                </a:solidFill>
                <a:latin typeface="Nimbus Sans"/>
                <a:ea typeface="Nimbus Sans"/>
                <a:cs typeface="Nimbus Sans"/>
              </a:defRPr>
            </a:pPr>
            <a:r>
              <a:rPr sz="1350" b="0">
                <a:solidFill>
                  <a:srgbClr val="637079"/>
                </a:solidFill>
                <a:latin typeface="Nimbus Sans"/>
                <a:ea typeface="Nimbus Sans"/>
                <a:cs typeface="Nimbus Sans"/>
              </a:rPr>
              <a:t>03</a:t>
            </a:r>
          </a:p>
        </p:txBody>
      </p:sp>
      <p:sp>
        <p:nvSpPr>
          <p:cNvPr id="6" name="">
            <a:extLst xmlns:a="http://schemas.openxmlformats.org/drawingml/2006/main">
              <a:ext uri="{FF2B5EF4-FFF2-40B4-BE49-F238E27FC236}">
                <a16:creationId xmlns:a16="http://schemas.microsoft.com/office/drawing/2014/main" id="{D1193F01-0E34-441A-8E87-CC100E166F2C}"/>
              </a:ext>
            </a:extLst>
          </p:cNvPr>
          <p:cNvSpPr>
            <a:spLocks xmlns:a="http://schemas.openxmlformats.org/drawingml/2006/main" noGrp="1"/>
          </p:cNvSpPr>
          <p:nvPr/>
        </p:nvSpPr>
        <p:spPr>
          <a:xfrm xmlns:a="http://schemas.openxmlformats.org/drawingml/2006/main">
            <a:off x="742950" y="2000250"/>
            <a:ext cx="2171700" cy="5238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025" b="1">
                <a:solidFill>
                  <a:srgbClr val="263E4A"/>
                </a:solidFill>
                <a:latin typeface="Nimbus Sans"/>
                <a:ea typeface="Nimbus Sans"/>
                <a:cs typeface="Nimbus Sans"/>
              </a:defRPr>
            </a:defPPr>
            <a:lvl1pPr>
              <a:defRPr sz="2025" b="1">
                <a:solidFill>
                  <a:srgbClr val="263E4A"/>
                </a:solidFill>
                <a:latin typeface="Nimbus Sans"/>
                <a:ea typeface="Nimbus Sans"/>
                <a:cs typeface="Nimbus Sans"/>
              </a:defRPr>
            </a:lvl1pPr>
            <a:lvl2pPr>
              <a:defRPr sz="2025" b="1">
                <a:solidFill>
                  <a:srgbClr val="263E4A"/>
                </a:solidFill>
                <a:latin typeface="Nimbus Sans"/>
                <a:ea typeface="Nimbus Sans"/>
                <a:cs typeface="Nimbus Sans"/>
              </a:defRPr>
            </a:lvl2pPr>
            <a:lvl3pPr>
              <a:defRPr sz="2025" b="1">
                <a:solidFill>
                  <a:srgbClr val="263E4A"/>
                </a:solidFill>
                <a:latin typeface="Nimbus Sans"/>
                <a:ea typeface="Nimbus Sans"/>
                <a:cs typeface="Nimbus Sans"/>
              </a:defRPr>
            </a:lvl3pPr>
            <a:lvl4pPr>
              <a:defRPr sz="2025" b="1">
                <a:solidFill>
                  <a:srgbClr val="263E4A"/>
                </a:solidFill>
                <a:latin typeface="Nimbus Sans"/>
                <a:ea typeface="Nimbus Sans"/>
                <a:cs typeface="Nimbus Sans"/>
              </a:defRPr>
            </a:lvl4pPr>
            <a:lvl5pPr>
              <a:defRPr sz="2025" b="1">
                <a:solidFill>
                  <a:srgbClr val="263E4A"/>
                </a:solidFill>
                <a:latin typeface="Nimbus Sans"/>
                <a:ea typeface="Nimbus Sans"/>
                <a:cs typeface="Nimbus Sans"/>
              </a:defRPr>
            </a:lvl5pPr>
            <a:lvl6pPr>
              <a:defRPr sz="2025" b="1">
                <a:solidFill>
                  <a:srgbClr val="263E4A"/>
                </a:solidFill>
                <a:latin typeface="Nimbus Sans"/>
                <a:ea typeface="Nimbus Sans"/>
                <a:cs typeface="Nimbus Sans"/>
              </a:defRPr>
            </a:lvl6pPr>
            <a:lvl7pPr>
              <a:defRPr sz="2025" b="1">
                <a:solidFill>
                  <a:srgbClr val="263E4A"/>
                </a:solidFill>
                <a:latin typeface="Nimbus Sans"/>
                <a:ea typeface="Nimbus Sans"/>
                <a:cs typeface="Nimbus Sans"/>
              </a:defRPr>
            </a:lvl7pPr>
            <a:lvl8pPr>
              <a:defRPr sz="2025" b="1">
                <a:solidFill>
                  <a:srgbClr val="263E4A"/>
                </a:solidFill>
                <a:latin typeface="Nimbus Sans"/>
                <a:ea typeface="Nimbus Sans"/>
                <a:cs typeface="Nimbus Sans"/>
              </a:defRPr>
            </a:lvl8pPr>
            <a:lvl9pPr>
              <a:defRPr sz="2025" b="1">
                <a:solidFill>
                  <a:srgbClr val="263E4A"/>
                </a:solidFill>
                <a:latin typeface="Nimbus Sans"/>
                <a:ea typeface="Nimbus Sans"/>
                <a:cs typeface="Nimbus Sans"/>
              </a:defRPr>
            </a:lvl9pPr>
          </a:lstStyle>
          <a:p xmlns:a="http://schemas.openxmlformats.org/drawingml/2006/main">
            <a:pPr>
              <a:defRPr sz="2025" b="1">
                <a:solidFill>
                  <a:srgbClr val="263E4A"/>
                </a:solidFill>
                <a:latin typeface="Nimbus Sans"/>
                <a:ea typeface="Nimbus Sans"/>
                <a:cs typeface="Nimbus Sans"/>
              </a:defRPr>
            </a:pPr>
            <a:r>
              <a:rPr sz="2025" b="1">
                <a:solidFill>
                  <a:srgbClr val="263E4A"/>
                </a:solidFill>
                <a:latin typeface="Nimbus Sans"/>
                <a:ea typeface="Nimbus Sans"/>
                <a:cs typeface="Nimbus Sans"/>
              </a:rPr>
              <a:t>Clinical recognition</a:t>
            </a:r>
          </a:p>
        </p:txBody>
      </p:sp>
      <p:sp>
        <p:nvSpPr>
          <p:cNvPr id="7" name="">
            <a:extLst xmlns:a="http://schemas.openxmlformats.org/drawingml/2006/main">
              <a:ext uri="{FF2B5EF4-FFF2-40B4-BE49-F238E27FC236}">
                <a16:creationId xmlns:a16="http://schemas.microsoft.com/office/drawing/2014/main" id="{B65F4B5C-3702-4CA6-ABB6-AA85103C82F7}"/>
              </a:ext>
            </a:extLst>
          </p:cNvPr>
          <p:cNvSpPr>
            <a:spLocks xmlns:a="http://schemas.openxmlformats.org/drawingml/2006/main" noGrp="1"/>
          </p:cNvSpPr>
          <p:nvPr/>
        </p:nvSpPr>
        <p:spPr>
          <a:xfrm xmlns:a="http://schemas.openxmlformats.org/drawingml/2006/main">
            <a:off x="742950" y="2657475"/>
            <a:ext cx="2095500" cy="1619250"/>
          </a:xfrm>
          <a:prstGeom xmlns:a="http://schemas.openxmlformats.org/drawingml/2006/main" prst="rect">
            <a:avLst/>
          </a:prstGeom>
          <a:solidFill xmlns:a="http://schemas.openxmlformats.org/drawingml/2006/main">
            <a:srgbClr val="B9CED2"/>
          </a:solidFill>
          <a:ln xmlns:a="http://schemas.openxmlformats.org/drawingml/2006/main" w="0">
            <a:noFill/>
            <a:prstDash val="solid"/>
          </a:ln>
        </p:spPr>
      </p:sp>
      <p:sp>
        <p:nvSpPr>
          <p:cNvPr id="8" name="">
            <a:extLst xmlns:a="http://schemas.openxmlformats.org/drawingml/2006/main">
              <a:ext uri="{FF2B5EF4-FFF2-40B4-BE49-F238E27FC236}">
                <a16:creationId xmlns:a16="http://schemas.microsoft.com/office/drawing/2014/main" id="{2055681D-EBCA-4E75-A2CD-1D6F90150FC0}"/>
              </a:ext>
            </a:extLst>
          </p:cNvPr>
          <p:cNvSpPr>
            <a:spLocks xmlns:a="http://schemas.openxmlformats.org/drawingml/2006/main" noGrp="1"/>
          </p:cNvSpPr>
          <p:nvPr/>
        </p:nvSpPr>
        <p:spPr>
          <a:xfrm xmlns:a="http://schemas.openxmlformats.org/drawingml/2006/main">
            <a:off x="1524000" y="3248025"/>
            <a:ext cx="533400" cy="476250"/>
          </a:xfrm>
          <a:prstGeom xmlns:a="http://schemas.openxmlformats.org/drawingml/2006/main" prst="ellipse">
            <a:avLst/>
          </a:prstGeom>
          <a:solidFill xmlns:a="http://schemas.openxmlformats.org/drawingml/2006/main">
            <a:srgbClr val="FAF8F3"/>
          </a:solidFill>
          <a:ln xmlns:a="http://schemas.openxmlformats.org/drawingml/2006/main" w="0">
            <a:noFill/>
            <a:prstDash val="solid"/>
          </a:ln>
        </p:spPr>
      </p:sp>
      <p:sp>
        <p:nvSpPr>
          <p:cNvPr id="9" name="">
            <a:extLst xmlns:a="http://schemas.openxmlformats.org/drawingml/2006/main">
              <a:ext uri="{FF2B5EF4-FFF2-40B4-BE49-F238E27FC236}">
                <a16:creationId xmlns:a16="http://schemas.microsoft.com/office/drawing/2014/main" id="{26158CDA-9B0E-42E8-8F8A-772236D2D880}"/>
              </a:ext>
            </a:extLst>
          </p:cNvPr>
          <p:cNvSpPr>
            <a:spLocks xmlns:a="http://schemas.openxmlformats.org/drawingml/2006/main" noGrp="1"/>
          </p:cNvSpPr>
          <p:nvPr/>
        </p:nvSpPr>
        <p:spPr>
          <a:xfrm xmlns:a="http://schemas.openxmlformats.org/drawingml/2006/main">
            <a:off x="742950" y="4476750"/>
            <a:ext cx="2209800" cy="9525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725" b="0">
                <a:solidFill>
                  <a:srgbClr val="253037"/>
                </a:solidFill>
                <a:latin typeface="Nimbus Sans"/>
                <a:ea typeface="Nimbus Sans"/>
                <a:cs typeface="Nimbus Sans"/>
              </a:defRPr>
            </a:defPPr>
            <a:lvl1pPr>
              <a:defRPr sz="1725" b="0">
                <a:solidFill>
                  <a:srgbClr val="253037"/>
                </a:solidFill>
                <a:latin typeface="Nimbus Sans"/>
                <a:ea typeface="Nimbus Sans"/>
                <a:cs typeface="Nimbus Sans"/>
              </a:defRPr>
            </a:lvl1pPr>
            <a:lvl2pPr>
              <a:defRPr sz="1725" b="0">
                <a:solidFill>
                  <a:srgbClr val="253037"/>
                </a:solidFill>
                <a:latin typeface="Nimbus Sans"/>
                <a:ea typeface="Nimbus Sans"/>
                <a:cs typeface="Nimbus Sans"/>
              </a:defRPr>
            </a:lvl2pPr>
            <a:lvl3pPr>
              <a:defRPr sz="1725" b="0">
                <a:solidFill>
                  <a:srgbClr val="253037"/>
                </a:solidFill>
                <a:latin typeface="Nimbus Sans"/>
                <a:ea typeface="Nimbus Sans"/>
                <a:cs typeface="Nimbus Sans"/>
              </a:defRPr>
            </a:lvl3pPr>
            <a:lvl4pPr>
              <a:defRPr sz="1725" b="0">
                <a:solidFill>
                  <a:srgbClr val="253037"/>
                </a:solidFill>
                <a:latin typeface="Nimbus Sans"/>
                <a:ea typeface="Nimbus Sans"/>
                <a:cs typeface="Nimbus Sans"/>
              </a:defRPr>
            </a:lvl4pPr>
            <a:lvl5pPr>
              <a:defRPr sz="1725" b="0">
                <a:solidFill>
                  <a:srgbClr val="253037"/>
                </a:solidFill>
                <a:latin typeface="Nimbus Sans"/>
                <a:ea typeface="Nimbus Sans"/>
                <a:cs typeface="Nimbus Sans"/>
              </a:defRPr>
            </a:lvl5pPr>
            <a:lvl6pPr>
              <a:defRPr sz="1725" b="0">
                <a:solidFill>
                  <a:srgbClr val="253037"/>
                </a:solidFill>
                <a:latin typeface="Nimbus Sans"/>
                <a:ea typeface="Nimbus Sans"/>
                <a:cs typeface="Nimbus Sans"/>
              </a:defRPr>
            </a:lvl6pPr>
            <a:lvl7pPr>
              <a:defRPr sz="1725" b="0">
                <a:solidFill>
                  <a:srgbClr val="253037"/>
                </a:solidFill>
                <a:latin typeface="Nimbus Sans"/>
                <a:ea typeface="Nimbus Sans"/>
                <a:cs typeface="Nimbus Sans"/>
              </a:defRPr>
            </a:lvl7pPr>
            <a:lvl8pPr>
              <a:defRPr sz="1725" b="0">
                <a:solidFill>
                  <a:srgbClr val="253037"/>
                </a:solidFill>
                <a:latin typeface="Nimbus Sans"/>
                <a:ea typeface="Nimbus Sans"/>
                <a:cs typeface="Nimbus Sans"/>
              </a:defRPr>
            </a:lvl8pPr>
            <a:lvl9pPr>
              <a:defRPr sz="1725" b="0">
                <a:solidFill>
                  <a:srgbClr val="253037"/>
                </a:solidFill>
                <a:latin typeface="Nimbus Sans"/>
                <a:ea typeface="Nimbus Sans"/>
                <a:cs typeface="Nimbus Sans"/>
              </a:defRPr>
            </a:lvl9pPr>
          </a:lstStyle>
          <a:p xmlns:a="http://schemas.openxmlformats.org/drawingml/2006/main">
            <a:pPr>
              <a:defRPr sz="1725" b="0">
                <a:solidFill>
                  <a:srgbClr val="253037"/>
                </a:solidFill>
                <a:latin typeface="Nimbus Sans"/>
                <a:ea typeface="Nimbus Sans"/>
                <a:cs typeface="Nimbus Sans"/>
              </a:defRPr>
            </a:pPr>
            <a:r>
              <a:rPr sz="1725" b="0">
                <a:solidFill>
                  <a:srgbClr val="253037"/>
                </a:solidFill>
                <a:latin typeface="Nimbus Sans"/>
                <a:ea typeface="Nimbus Sans"/>
                <a:cs typeface="Nimbus Sans"/>
              </a:rPr>
              <a:t>Risk assessment or monitoring gaps</a:t>
            </a:r>
          </a:p>
        </p:txBody>
      </p:sp>
      <p:sp>
        <p:nvSpPr>
          <p:cNvPr id="10" name="">
            <a:extLst xmlns:a="http://schemas.openxmlformats.org/drawingml/2006/main">
              <a:ext uri="{FF2B5EF4-FFF2-40B4-BE49-F238E27FC236}">
                <a16:creationId xmlns:a16="http://schemas.microsoft.com/office/drawing/2014/main" id="{EBDFD6F0-4340-4979-92DB-68FED0847A9E}"/>
              </a:ext>
            </a:extLst>
          </p:cNvPr>
          <p:cNvSpPr>
            <a:spLocks xmlns:a="http://schemas.openxmlformats.org/drawingml/2006/main" noGrp="1"/>
          </p:cNvSpPr>
          <p:nvPr/>
        </p:nvSpPr>
        <p:spPr>
          <a:xfrm xmlns:a="http://schemas.openxmlformats.org/drawingml/2006/main">
            <a:off x="3486150" y="2000250"/>
            <a:ext cx="2171700" cy="5238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025" b="1">
                <a:solidFill>
                  <a:srgbClr val="263E4A"/>
                </a:solidFill>
                <a:latin typeface="Nimbus Sans"/>
                <a:ea typeface="Nimbus Sans"/>
                <a:cs typeface="Nimbus Sans"/>
              </a:defRPr>
            </a:defPPr>
            <a:lvl1pPr>
              <a:defRPr sz="2025" b="1">
                <a:solidFill>
                  <a:srgbClr val="263E4A"/>
                </a:solidFill>
                <a:latin typeface="Nimbus Sans"/>
                <a:ea typeface="Nimbus Sans"/>
                <a:cs typeface="Nimbus Sans"/>
              </a:defRPr>
            </a:lvl1pPr>
            <a:lvl2pPr>
              <a:defRPr sz="2025" b="1">
                <a:solidFill>
                  <a:srgbClr val="263E4A"/>
                </a:solidFill>
                <a:latin typeface="Nimbus Sans"/>
                <a:ea typeface="Nimbus Sans"/>
                <a:cs typeface="Nimbus Sans"/>
              </a:defRPr>
            </a:lvl2pPr>
            <a:lvl3pPr>
              <a:defRPr sz="2025" b="1">
                <a:solidFill>
                  <a:srgbClr val="263E4A"/>
                </a:solidFill>
                <a:latin typeface="Nimbus Sans"/>
                <a:ea typeface="Nimbus Sans"/>
                <a:cs typeface="Nimbus Sans"/>
              </a:defRPr>
            </a:lvl3pPr>
            <a:lvl4pPr>
              <a:defRPr sz="2025" b="1">
                <a:solidFill>
                  <a:srgbClr val="263E4A"/>
                </a:solidFill>
                <a:latin typeface="Nimbus Sans"/>
                <a:ea typeface="Nimbus Sans"/>
                <a:cs typeface="Nimbus Sans"/>
              </a:defRPr>
            </a:lvl4pPr>
            <a:lvl5pPr>
              <a:defRPr sz="2025" b="1">
                <a:solidFill>
                  <a:srgbClr val="263E4A"/>
                </a:solidFill>
                <a:latin typeface="Nimbus Sans"/>
                <a:ea typeface="Nimbus Sans"/>
                <a:cs typeface="Nimbus Sans"/>
              </a:defRPr>
            </a:lvl5pPr>
            <a:lvl6pPr>
              <a:defRPr sz="2025" b="1">
                <a:solidFill>
                  <a:srgbClr val="263E4A"/>
                </a:solidFill>
                <a:latin typeface="Nimbus Sans"/>
                <a:ea typeface="Nimbus Sans"/>
                <a:cs typeface="Nimbus Sans"/>
              </a:defRPr>
            </a:lvl6pPr>
            <a:lvl7pPr>
              <a:defRPr sz="2025" b="1">
                <a:solidFill>
                  <a:srgbClr val="263E4A"/>
                </a:solidFill>
                <a:latin typeface="Nimbus Sans"/>
                <a:ea typeface="Nimbus Sans"/>
                <a:cs typeface="Nimbus Sans"/>
              </a:defRPr>
            </a:lvl7pPr>
            <a:lvl8pPr>
              <a:defRPr sz="2025" b="1">
                <a:solidFill>
                  <a:srgbClr val="263E4A"/>
                </a:solidFill>
                <a:latin typeface="Nimbus Sans"/>
                <a:ea typeface="Nimbus Sans"/>
                <a:cs typeface="Nimbus Sans"/>
              </a:defRPr>
            </a:lvl8pPr>
            <a:lvl9pPr>
              <a:defRPr sz="2025" b="1">
                <a:solidFill>
                  <a:srgbClr val="263E4A"/>
                </a:solidFill>
                <a:latin typeface="Nimbus Sans"/>
                <a:ea typeface="Nimbus Sans"/>
                <a:cs typeface="Nimbus Sans"/>
              </a:defRPr>
            </a:lvl9pPr>
          </a:lstStyle>
          <a:p xmlns:a="http://schemas.openxmlformats.org/drawingml/2006/main">
            <a:pPr>
              <a:defRPr sz="2025" b="1">
                <a:solidFill>
                  <a:srgbClr val="263E4A"/>
                </a:solidFill>
                <a:latin typeface="Nimbus Sans"/>
                <a:ea typeface="Nimbus Sans"/>
                <a:cs typeface="Nimbus Sans"/>
              </a:defRPr>
            </a:pPr>
            <a:r>
              <a:rPr sz="2025" b="1">
                <a:solidFill>
                  <a:srgbClr val="263E4A"/>
                </a:solidFill>
                <a:latin typeface="Nimbus Sans"/>
                <a:ea typeface="Nimbus Sans"/>
                <a:cs typeface="Nimbus Sans"/>
              </a:rPr>
              <a:t>Escalation</a:t>
            </a:r>
          </a:p>
        </p:txBody>
      </p:sp>
      <p:sp>
        <p:nvSpPr>
          <p:cNvPr id="11" name="">
            <a:extLst xmlns:a="http://schemas.openxmlformats.org/drawingml/2006/main">
              <a:ext uri="{FF2B5EF4-FFF2-40B4-BE49-F238E27FC236}">
                <a16:creationId xmlns:a16="http://schemas.microsoft.com/office/drawing/2014/main" id="{2A58AC03-1708-4540-834A-F35E05A41D46}"/>
              </a:ext>
            </a:extLst>
          </p:cNvPr>
          <p:cNvSpPr>
            <a:spLocks xmlns:a="http://schemas.openxmlformats.org/drawingml/2006/main" noGrp="1"/>
          </p:cNvSpPr>
          <p:nvPr/>
        </p:nvSpPr>
        <p:spPr>
          <a:xfrm xmlns:a="http://schemas.openxmlformats.org/drawingml/2006/main">
            <a:off x="3486150" y="2657475"/>
            <a:ext cx="2095500" cy="1619250"/>
          </a:xfrm>
          <a:prstGeom xmlns:a="http://schemas.openxmlformats.org/drawingml/2006/main" prst="rect">
            <a:avLst/>
          </a:prstGeom>
          <a:solidFill xmlns:a="http://schemas.openxmlformats.org/drawingml/2006/main">
            <a:srgbClr val="E1CEAE"/>
          </a:solidFill>
          <a:ln xmlns:a="http://schemas.openxmlformats.org/drawingml/2006/main" w="0">
            <a:noFill/>
            <a:prstDash val="solid"/>
          </a:ln>
        </p:spPr>
      </p:sp>
      <p:sp>
        <p:nvSpPr>
          <p:cNvPr id="12" name="">
            <a:extLst xmlns:a="http://schemas.openxmlformats.org/drawingml/2006/main">
              <a:ext uri="{FF2B5EF4-FFF2-40B4-BE49-F238E27FC236}">
                <a16:creationId xmlns:a16="http://schemas.microsoft.com/office/drawing/2014/main" id="{66586DC5-0F49-4FEA-A947-EBAF9C7F8BB0}"/>
              </a:ext>
            </a:extLst>
          </p:cNvPr>
          <p:cNvSpPr>
            <a:spLocks xmlns:a="http://schemas.openxmlformats.org/drawingml/2006/main" noGrp="1"/>
          </p:cNvSpPr>
          <p:nvPr/>
        </p:nvSpPr>
        <p:spPr>
          <a:xfrm xmlns:a="http://schemas.openxmlformats.org/drawingml/2006/main">
            <a:off x="4267200" y="3248025"/>
            <a:ext cx="533400" cy="476250"/>
          </a:xfrm>
          <a:prstGeom xmlns:a="http://schemas.openxmlformats.org/drawingml/2006/main" prst="ellipse">
            <a:avLst/>
          </a:prstGeom>
          <a:solidFill xmlns:a="http://schemas.openxmlformats.org/drawingml/2006/main">
            <a:srgbClr val="FAF8F3"/>
          </a:solidFill>
          <a:ln xmlns:a="http://schemas.openxmlformats.org/drawingml/2006/main" w="0">
            <a:noFill/>
            <a:prstDash val="solid"/>
          </a:ln>
        </p:spPr>
      </p:sp>
      <p:sp>
        <p:nvSpPr>
          <p:cNvPr id="13" name="">
            <a:extLst xmlns:a="http://schemas.openxmlformats.org/drawingml/2006/main">
              <a:ext uri="{FF2B5EF4-FFF2-40B4-BE49-F238E27FC236}">
                <a16:creationId xmlns:a16="http://schemas.microsoft.com/office/drawing/2014/main" id="{4D390CBC-E540-40E7-B06D-6FDF1B96C1BD}"/>
              </a:ext>
            </a:extLst>
          </p:cNvPr>
          <p:cNvSpPr>
            <a:spLocks xmlns:a="http://schemas.openxmlformats.org/drawingml/2006/main" noGrp="1"/>
          </p:cNvSpPr>
          <p:nvPr/>
        </p:nvSpPr>
        <p:spPr>
          <a:xfrm xmlns:a="http://schemas.openxmlformats.org/drawingml/2006/main">
            <a:off x="3486150" y="4476750"/>
            <a:ext cx="2209800" cy="9525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725" b="0">
                <a:solidFill>
                  <a:srgbClr val="253037"/>
                </a:solidFill>
                <a:latin typeface="Nimbus Sans"/>
                <a:ea typeface="Nimbus Sans"/>
                <a:cs typeface="Nimbus Sans"/>
              </a:defRPr>
            </a:defPPr>
            <a:lvl1pPr>
              <a:defRPr sz="1725" b="0">
                <a:solidFill>
                  <a:srgbClr val="253037"/>
                </a:solidFill>
                <a:latin typeface="Nimbus Sans"/>
                <a:ea typeface="Nimbus Sans"/>
                <a:cs typeface="Nimbus Sans"/>
              </a:defRPr>
            </a:lvl1pPr>
            <a:lvl2pPr>
              <a:defRPr sz="1725" b="0">
                <a:solidFill>
                  <a:srgbClr val="253037"/>
                </a:solidFill>
                <a:latin typeface="Nimbus Sans"/>
                <a:ea typeface="Nimbus Sans"/>
                <a:cs typeface="Nimbus Sans"/>
              </a:defRPr>
            </a:lvl2pPr>
            <a:lvl3pPr>
              <a:defRPr sz="1725" b="0">
                <a:solidFill>
                  <a:srgbClr val="253037"/>
                </a:solidFill>
                <a:latin typeface="Nimbus Sans"/>
                <a:ea typeface="Nimbus Sans"/>
                <a:cs typeface="Nimbus Sans"/>
              </a:defRPr>
            </a:lvl3pPr>
            <a:lvl4pPr>
              <a:defRPr sz="1725" b="0">
                <a:solidFill>
                  <a:srgbClr val="253037"/>
                </a:solidFill>
                <a:latin typeface="Nimbus Sans"/>
                <a:ea typeface="Nimbus Sans"/>
                <a:cs typeface="Nimbus Sans"/>
              </a:defRPr>
            </a:lvl4pPr>
            <a:lvl5pPr>
              <a:defRPr sz="1725" b="0">
                <a:solidFill>
                  <a:srgbClr val="253037"/>
                </a:solidFill>
                <a:latin typeface="Nimbus Sans"/>
                <a:ea typeface="Nimbus Sans"/>
                <a:cs typeface="Nimbus Sans"/>
              </a:defRPr>
            </a:lvl5pPr>
            <a:lvl6pPr>
              <a:defRPr sz="1725" b="0">
                <a:solidFill>
                  <a:srgbClr val="253037"/>
                </a:solidFill>
                <a:latin typeface="Nimbus Sans"/>
                <a:ea typeface="Nimbus Sans"/>
                <a:cs typeface="Nimbus Sans"/>
              </a:defRPr>
            </a:lvl6pPr>
            <a:lvl7pPr>
              <a:defRPr sz="1725" b="0">
                <a:solidFill>
                  <a:srgbClr val="253037"/>
                </a:solidFill>
                <a:latin typeface="Nimbus Sans"/>
                <a:ea typeface="Nimbus Sans"/>
                <a:cs typeface="Nimbus Sans"/>
              </a:defRPr>
            </a:lvl7pPr>
            <a:lvl8pPr>
              <a:defRPr sz="1725" b="0">
                <a:solidFill>
                  <a:srgbClr val="253037"/>
                </a:solidFill>
                <a:latin typeface="Nimbus Sans"/>
                <a:ea typeface="Nimbus Sans"/>
                <a:cs typeface="Nimbus Sans"/>
              </a:defRPr>
            </a:lvl8pPr>
            <a:lvl9pPr>
              <a:defRPr sz="1725" b="0">
                <a:solidFill>
                  <a:srgbClr val="253037"/>
                </a:solidFill>
                <a:latin typeface="Nimbus Sans"/>
                <a:ea typeface="Nimbus Sans"/>
                <a:cs typeface="Nimbus Sans"/>
              </a:defRPr>
            </a:lvl9pPr>
          </a:lstStyle>
          <a:p xmlns:a="http://schemas.openxmlformats.org/drawingml/2006/main">
            <a:pPr>
              <a:defRPr sz="1725" b="0">
                <a:solidFill>
                  <a:srgbClr val="253037"/>
                </a:solidFill>
                <a:latin typeface="Nimbus Sans"/>
                <a:ea typeface="Nimbus Sans"/>
                <a:cs typeface="Nimbus Sans"/>
              </a:defRPr>
            </a:pPr>
            <a:r>
              <a:rPr sz="1725" b="0">
                <a:solidFill>
                  <a:srgbClr val="253037"/>
                </a:solidFill>
                <a:latin typeface="Nimbus Sans"/>
                <a:ea typeface="Nimbus Sans"/>
                <a:cs typeface="Nimbus Sans"/>
              </a:rPr>
              <a:t>Delayed access to senior decisions</a:t>
            </a:r>
          </a:p>
        </p:txBody>
      </p:sp>
      <p:sp>
        <p:nvSpPr>
          <p:cNvPr id="14" name="">
            <a:extLst xmlns:a="http://schemas.openxmlformats.org/drawingml/2006/main">
              <a:ext uri="{FF2B5EF4-FFF2-40B4-BE49-F238E27FC236}">
                <a16:creationId xmlns:a16="http://schemas.microsoft.com/office/drawing/2014/main" id="{49EBC423-36C6-4393-B6C4-2D085807F7C9}"/>
              </a:ext>
            </a:extLst>
          </p:cNvPr>
          <p:cNvSpPr>
            <a:spLocks xmlns:a="http://schemas.openxmlformats.org/drawingml/2006/main" noGrp="1"/>
          </p:cNvSpPr>
          <p:nvPr/>
        </p:nvSpPr>
        <p:spPr>
          <a:xfrm xmlns:a="http://schemas.openxmlformats.org/drawingml/2006/main">
            <a:off x="6229350" y="2000250"/>
            <a:ext cx="2171700" cy="5238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025" b="1">
                <a:solidFill>
                  <a:srgbClr val="263E4A"/>
                </a:solidFill>
                <a:latin typeface="Nimbus Sans"/>
                <a:ea typeface="Nimbus Sans"/>
                <a:cs typeface="Nimbus Sans"/>
              </a:defRPr>
            </a:defPPr>
            <a:lvl1pPr>
              <a:defRPr sz="2025" b="1">
                <a:solidFill>
                  <a:srgbClr val="263E4A"/>
                </a:solidFill>
                <a:latin typeface="Nimbus Sans"/>
                <a:ea typeface="Nimbus Sans"/>
                <a:cs typeface="Nimbus Sans"/>
              </a:defRPr>
            </a:lvl1pPr>
            <a:lvl2pPr>
              <a:defRPr sz="2025" b="1">
                <a:solidFill>
                  <a:srgbClr val="263E4A"/>
                </a:solidFill>
                <a:latin typeface="Nimbus Sans"/>
                <a:ea typeface="Nimbus Sans"/>
                <a:cs typeface="Nimbus Sans"/>
              </a:defRPr>
            </a:lvl2pPr>
            <a:lvl3pPr>
              <a:defRPr sz="2025" b="1">
                <a:solidFill>
                  <a:srgbClr val="263E4A"/>
                </a:solidFill>
                <a:latin typeface="Nimbus Sans"/>
                <a:ea typeface="Nimbus Sans"/>
                <a:cs typeface="Nimbus Sans"/>
              </a:defRPr>
            </a:lvl3pPr>
            <a:lvl4pPr>
              <a:defRPr sz="2025" b="1">
                <a:solidFill>
                  <a:srgbClr val="263E4A"/>
                </a:solidFill>
                <a:latin typeface="Nimbus Sans"/>
                <a:ea typeface="Nimbus Sans"/>
                <a:cs typeface="Nimbus Sans"/>
              </a:defRPr>
            </a:lvl4pPr>
            <a:lvl5pPr>
              <a:defRPr sz="2025" b="1">
                <a:solidFill>
                  <a:srgbClr val="263E4A"/>
                </a:solidFill>
                <a:latin typeface="Nimbus Sans"/>
                <a:ea typeface="Nimbus Sans"/>
                <a:cs typeface="Nimbus Sans"/>
              </a:defRPr>
            </a:lvl5pPr>
            <a:lvl6pPr>
              <a:defRPr sz="2025" b="1">
                <a:solidFill>
                  <a:srgbClr val="263E4A"/>
                </a:solidFill>
                <a:latin typeface="Nimbus Sans"/>
                <a:ea typeface="Nimbus Sans"/>
                <a:cs typeface="Nimbus Sans"/>
              </a:defRPr>
            </a:lvl6pPr>
            <a:lvl7pPr>
              <a:defRPr sz="2025" b="1">
                <a:solidFill>
                  <a:srgbClr val="263E4A"/>
                </a:solidFill>
                <a:latin typeface="Nimbus Sans"/>
                <a:ea typeface="Nimbus Sans"/>
                <a:cs typeface="Nimbus Sans"/>
              </a:defRPr>
            </a:lvl7pPr>
            <a:lvl8pPr>
              <a:defRPr sz="2025" b="1">
                <a:solidFill>
                  <a:srgbClr val="263E4A"/>
                </a:solidFill>
                <a:latin typeface="Nimbus Sans"/>
                <a:ea typeface="Nimbus Sans"/>
                <a:cs typeface="Nimbus Sans"/>
              </a:defRPr>
            </a:lvl8pPr>
            <a:lvl9pPr>
              <a:defRPr sz="2025" b="1">
                <a:solidFill>
                  <a:srgbClr val="263E4A"/>
                </a:solidFill>
                <a:latin typeface="Nimbus Sans"/>
                <a:ea typeface="Nimbus Sans"/>
                <a:cs typeface="Nimbus Sans"/>
              </a:defRPr>
            </a:lvl9pPr>
          </a:lstStyle>
          <a:p xmlns:a="http://schemas.openxmlformats.org/drawingml/2006/main">
            <a:pPr>
              <a:defRPr sz="2025" b="1">
                <a:solidFill>
                  <a:srgbClr val="263E4A"/>
                </a:solidFill>
                <a:latin typeface="Nimbus Sans"/>
                <a:ea typeface="Nimbus Sans"/>
                <a:cs typeface="Nimbus Sans"/>
              </a:defRPr>
            </a:pPr>
            <a:r>
              <a:rPr sz="2025" b="1">
                <a:solidFill>
                  <a:srgbClr val="263E4A"/>
                </a:solidFill>
                <a:latin typeface="Nimbus Sans"/>
                <a:ea typeface="Nimbus Sans"/>
                <a:cs typeface="Nimbus Sans"/>
              </a:rPr>
              <a:t>Team conditions</a:t>
            </a:r>
          </a:p>
        </p:txBody>
      </p:sp>
      <p:sp>
        <p:nvSpPr>
          <p:cNvPr id="15" name="">
            <a:extLst xmlns:a="http://schemas.openxmlformats.org/drawingml/2006/main">
              <a:ext uri="{FF2B5EF4-FFF2-40B4-BE49-F238E27FC236}">
                <a16:creationId xmlns:a16="http://schemas.microsoft.com/office/drawing/2014/main" id="{800B0DAA-FF0B-437D-948C-46BD7F5885B0}"/>
              </a:ext>
            </a:extLst>
          </p:cNvPr>
          <p:cNvSpPr>
            <a:spLocks xmlns:a="http://schemas.openxmlformats.org/drawingml/2006/main" noGrp="1"/>
          </p:cNvSpPr>
          <p:nvPr/>
        </p:nvSpPr>
        <p:spPr>
          <a:xfrm xmlns:a="http://schemas.openxmlformats.org/drawingml/2006/main">
            <a:off x="6229350" y="2657475"/>
            <a:ext cx="2095500" cy="1619250"/>
          </a:xfrm>
          <a:prstGeom xmlns:a="http://schemas.openxmlformats.org/drawingml/2006/main" prst="rect">
            <a:avLst/>
          </a:prstGeom>
          <a:solidFill xmlns:a="http://schemas.openxmlformats.org/drawingml/2006/main">
            <a:srgbClr val="B9CED2"/>
          </a:solidFill>
          <a:ln xmlns:a="http://schemas.openxmlformats.org/drawingml/2006/main" w="0">
            <a:noFill/>
            <a:prstDash val="solid"/>
          </a:ln>
        </p:spPr>
      </p:sp>
      <p:sp>
        <p:nvSpPr>
          <p:cNvPr id="16" name="">
            <a:extLst xmlns:a="http://schemas.openxmlformats.org/drawingml/2006/main">
              <a:ext uri="{FF2B5EF4-FFF2-40B4-BE49-F238E27FC236}">
                <a16:creationId xmlns:a16="http://schemas.microsoft.com/office/drawing/2014/main" id="{22D6888D-A79C-41FE-A7B4-DC5CE2AD03D6}"/>
              </a:ext>
            </a:extLst>
          </p:cNvPr>
          <p:cNvSpPr>
            <a:spLocks xmlns:a="http://schemas.openxmlformats.org/drawingml/2006/main" noGrp="1"/>
          </p:cNvSpPr>
          <p:nvPr/>
        </p:nvSpPr>
        <p:spPr>
          <a:xfrm xmlns:a="http://schemas.openxmlformats.org/drawingml/2006/main">
            <a:off x="7010400" y="3248025"/>
            <a:ext cx="533400" cy="476250"/>
          </a:xfrm>
          <a:prstGeom xmlns:a="http://schemas.openxmlformats.org/drawingml/2006/main" prst="ellipse">
            <a:avLst/>
          </a:prstGeom>
          <a:solidFill xmlns:a="http://schemas.openxmlformats.org/drawingml/2006/main">
            <a:srgbClr val="FAF8F3"/>
          </a:solidFill>
          <a:ln xmlns:a="http://schemas.openxmlformats.org/drawingml/2006/main" w="0">
            <a:noFill/>
            <a:prstDash val="solid"/>
          </a:ln>
        </p:spPr>
      </p:sp>
      <p:sp>
        <p:nvSpPr>
          <p:cNvPr id="17" name="">
            <a:extLst xmlns:a="http://schemas.openxmlformats.org/drawingml/2006/main">
              <a:ext uri="{FF2B5EF4-FFF2-40B4-BE49-F238E27FC236}">
                <a16:creationId xmlns:a16="http://schemas.microsoft.com/office/drawing/2014/main" id="{CE0D6081-16F7-47FF-A9AF-FF00E6B30530}"/>
              </a:ext>
            </a:extLst>
          </p:cNvPr>
          <p:cNvSpPr>
            <a:spLocks xmlns:a="http://schemas.openxmlformats.org/drawingml/2006/main" noGrp="1"/>
          </p:cNvSpPr>
          <p:nvPr/>
        </p:nvSpPr>
        <p:spPr>
          <a:xfrm xmlns:a="http://schemas.openxmlformats.org/drawingml/2006/main">
            <a:off x="6229350" y="4476750"/>
            <a:ext cx="2209800" cy="9525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725" b="0">
                <a:solidFill>
                  <a:srgbClr val="253037"/>
                </a:solidFill>
                <a:latin typeface="Nimbus Sans"/>
                <a:ea typeface="Nimbus Sans"/>
                <a:cs typeface="Nimbus Sans"/>
              </a:defRPr>
            </a:defPPr>
            <a:lvl1pPr>
              <a:defRPr sz="1725" b="0">
                <a:solidFill>
                  <a:srgbClr val="253037"/>
                </a:solidFill>
                <a:latin typeface="Nimbus Sans"/>
                <a:ea typeface="Nimbus Sans"/>
                <a:cs typeface="Nimbus Sans"/>
              </a:defRPr>
            </a:lvl1pPr>
            <a:lvl2pPr>
              <a:defRPr sz="1725" b="0">
                <a:solidFill>
                  <a:srgbClr val="253037"/>
                </a:solidFill>
                <a:latin typeface="Nimbus Sans"/>
                <a:ea typeface="Nimbus Sans"/>
                <a:cs typeface="Nimbus Sans"/>
              </a:defRPr>
            </a:lvl2pPr>
            <a:lvl3pPr>
              <a:defRPr sz="1725" b="0">
                <a:solidFill>
                  <a:srgbClr val="253037"/>
                </a:solidFill>
                <a:latin typeface="Nimbus Sans"/>
                <a:ea typeface="Nimbus Sans"/>
                <a:cs typeface="Nimbus Sans"/>
              </a:defRPr>
            </a:lvl3pPr>
            <a:lvl4pPr>
              <a:defRPr sz="1725" b="0">
                <a:solidFill>
                  <a:srgbClr val="253037"/>
                </a:solidFill>
                <a:latin typeface="Nimbus Sans"/>
                <a:ea typeface="Nimbus Sans"/>
                <a:cs typeface="Nimbus Sans"/>
              </a:defRPr>
            </a:lvl4pPr>
            <a:lvl5pPr>
              <a:defRPr sz="1725" b="0">
                <a:solidFill>
                  <a:srgbClr val="253037"/>
                </a:solidFill>
                <a:latin typeface="Nimbus Sans"/>
                <a:ea typeface="Nimbus Sans"/>
                <a:cs typeface="Nimbus Sans"/>
              </a:defRPr>
            </a:lvl5pPr>
            <a:lvl6pPr>
              <a:defRPr sz="1725" b="0">
                <a:solidFill>
                  <a:srgbClr val="253037"/>
                </a:solidFill>
                <a:latin typeface="Nimbus Sans"/>
                <a:ea typeface="Nimbus Sans"/>
                <a:cs typeface="Nimbus Sans"/>
              </a:defRPr>
            </a:lvl6pPr>
            <a:lvl7pPr>
              <a:defRPr sz="1725" b="0">
                <a:solidFill>
                  <a:srgbClr val="253037"/>
                </a:solidFill>
                <a:latin typeface="Nimbus Sans"/>
                <a:ea typeface="Nimbus Sans"/>
                <a:cs typeface="Nimbus Sans"/>
              </a:defRPr>
            </a:lvl7pPr>
            <a:lvl8pPr>
              <a:defRPr sz="1725" b="0">
                <a:solidFill>
                  <a:srgbClr val="253037"/>
                </a:solidFill>
                <a:latin typeface="Nimbus Sans"/>
                <a:ea typeface="Nimbus Sans"/>
                <a:cs typeface="Nimbus Sans"/>
              </a:defRPr>
            </a:lvl8pPr>
            <a:lvl9pPr>
              <a:defRPr sz="1725" b="0">
                <a:solidFill>
                  <a:srgbClr val="253037"/>
                </a:solidFill>
                <a:latin typeface="Nimbus Sans"/>
                <a:ea typeface="Nimbus Sans"/>
                <a:cs typeface="Nimbus Sans"/>
              </a:defRPr>
            </a:lvl9pPr>
          </a:lstStyle>
          <a:p xmlns:a="http://schemas.openxmlformats.org/drawingml/2006/main">
            <a:pPr>
              <a:defRPr sz="1725" b="0">
                <a:solidFill>
                  <a:srgbClr val="253037"/>
                </a:solidFill>
                <a:latin typeface="Nimbus Sans"/>
                <a:ea typeface="Nimbus Sans"/>
                <a:cs typeface="Nimbus Sans"/>
              </a:defRPr>
            </a:pPr>
            <a:r>
              <a:rPr sz="1725" b="0">
                <a:solidFill>
                  <a:srgbClr val="253037"/>
                </a:solidFill>
                <a:latin typeface="Nimbus Sans"/>
                <a:ea typeface="Nimbus Sans"/>
                <a:cs typeface="Nimbus Sans"/>
              </a:rPr>
              <a:t>Workload and training weaknesses</a:t>
            </a:r>
          </a:p>
        </p:txBody>
      </p:sp>
      <p:sp>
        <p:nvSpPr>
          <p:cNvPr id="18" name="">
            <a:extLst xmlns:a="http://schemas.openxmlformats.org/drawingml/2006/main">
              <a:ext uri="{FF2B5EF4-FFF2-40B4-BE49-F238E27FC236}">
                <a16:creationId xmlns:a16="http://schemas.microsoft.com/office/drawing/2014/main" id="{CAFCB862-9768-4788-BC99-B639E716031F}"/>
              </a:ext>
            </a:extLst>
          </p:cNvPr>
          <p:cNvSpPr>
            <a:spLocks xmlns:a="http://schemas.openxmlformats.org/drawingml/2006/main" noGrp="1"/>
          </p:cNvSpPr>
          <p:nvPr/>
        </p:nvSpPr>
        <p:spPr>
          <a:xfrm xmlns:a="http://schemas.openxmlformats.org/drawingml/2006/main">
            <a:off x="8972550" y="2000250"/>
            <a:ext cx="2171700" cy="5238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025" b="1">
                <a:solidFill>
                  <a:srgbClr val="263E4A"/>
                </a:solidFill>
                <a:latin typeface="Nimbus Sans"/>
                <a:ea typeface="Nimbus Sans"/>
                <a:cs typeface="Nimbus Sans"/>
              </a:defRPr>
            </a:defPPr>
            <a:lvl1pPr>
              <a:defRPr sz="2025" b="1">
                <a:solidFill>
                  <a:srgbClr val="263E4A"/>
                </a:solidFill>
                <a:latin typeface="Nimbus Sans"/>
                <a:ea typeface="Nimbus Sans"/>
                <a:cs typeface="Nimbus Sans"/>
              </a:defRPr>
            </a:lvl1pPr>
            <a:lvl2pPr>
              <a:defRPr sz="2025" b="1">
                <a:solidFill>
                  <a:srgbClr val="263E4A"/>
                </a:solidFill>
                <a:latin typeface="Nimbus Sans"/>
                <a:ea typeface="Nimbus Sans"/>
                <a:cs typeface="Nimbus Sans"/>
              </a:defRPr>
            </a:lvl2pPr>
            <a:lvl3pPr>
              <a:defRPr sz="2025" b="1">
                <a:solidFill>
                  <a:srgbClr val="263E4A"/>
                </a:solidFill>
                <a:latin typeface="Nimbus Sans"/>
                <a:ea typeface="Nimbus Sans"/>
                <a:cs typeface="Nimbus Sans"/>
              </a:defRPr>
            </a:lvl3pPr>
            <a:lvl4pPr>
              <a:defRPr sz="2025" b="1">
                <a:solidFill>
                  <a:srgbClr val="263E4A"/>
                </a:solidFill>
                <a:latin typeface="Nimbus Sans"/>
                <a:ea typeface="Nimbus Sans"/>
                <a:cs typeface="Nimbus Sans"/>
              </a:defRPr>
            </a:lvl4pPr>
            <a:lvl5pPr>
              <a:defRPr sz="2025" b="1">
                <a:solidFill>
                  <a:srgbClr val="263E4A"/>
                </a:solidFill>
                <a:latin typeface="Nimbus Sans"/>
                <a:ea typeface="Nimbus Sans"/>
                <a:cs typeface="Nimbus Sans"/>
              </a:defRPr>
            </a:lvl5pPr>
            <a:lvl6pPr>
              <a:defRPr sz="2025" b="1">
                <a:solidFill>
                  <a:srgbClr val="263E4A"/>
                </a:solidFill>
                <a:latin typeface="Nimbus Sans"/>
                <a:ea typeface="Nimbus Sans"/>
                <a:cs typeface="Nimbus Sans"/>
              </a:defRPr>
            </a:lvl6pPr>
            <a:lvl7pPr>
              <a:defRPr sz="2025" b="1">
                <a:solidFill>
                  <a:srgbClr val="263E4A"/>
                </a:solidFill>
                <a:latin typeface="Nimbus Sans"/>
                <a:ea typeface="Nimbus Sans"/>
                <a:cs typeface="Nimbus Sans"/>
              </a:defRPr>
            </a:lvl7pPr>
            <a:lvl8pPr>
              <a:defRPr sz="2025" b="1">
                <a:solidFill>
                  <a:srgbClr val="263E4A"/>
                </a:solidFill>
                <a:latin typeface="Nimbus Sans"/>
                <a:ea typeface="Nimbus Sans"/>
                <a:cs typeface="Nimbus Sans"/>
              </a:defRPr>
            </a:lvl8pPr>
            <a:lvl9pPr>
              <a:defRPr sz="2025" b="1">
                <a:solidFill>
                  <a:srgbClr val="263E4A"/>
                </a:solidFill>
                <a:latin typeface="Nimbus Sans"/>
                <a:ea typeface="Nimbus Sans"/>
                <a:cs typeface="Nimbus Sans"/>
              </a:defRPr>
            </a:lvl9pPr>
          </a:lstStyle>
          <a:p xmlns:a="http://schemas.openxmlformats.org/drawingml/2006/main">
            <a:pPr>
              <a:defRPr sz="2025" b="1">
                <a:solidFill>
                  <a:srgbClr val="263E4A"/>
                </a:solidFill>
                <a:latin typeface="Nimbus Sans"/>
                <a:ea typeface="Nimbus Sans"/>
                <a:cs typeface="Nimbus Sans"/>
              </a:defRPr>
            </a:pPr>
            <a:r>
              <a:rPr sz="2025" b="1">
                <a:solidFill>
                  <a:srgbClr val="263E4A"/>
                </a:solidFill>
                <a:latin typeface="Nimbus Sans"/>
                <a:ea typeface="Nimbus Sans"/>
                <a:cs typeface="Nimbus Sans"/>
              </a:rPr>
              <a:t>Governance</a:t>
            </a:r>
          </a:p>
        </p:txBody>
      </p:sp>
      <p:sp>
        <p:nvSpPr>
          <p:cNvPr id="19" name="">
            <a:extLst xmlns:a="http://schemas.openxmlformats.org/drawingml/2006/main">
              <a:ext uri="{FF2B5EF4-FFF2-40B4-BE49-F238E27FC236}">
                <a16:creationId xmlns:a16="http://schemas.microsoft.com/office/drawing/2014/main" id="{CBB0B9B9-3856-45B5-88E4-EBEDF78DD36C}"/>
              </a:ext>
            </a:extLst>
          </p:cNvPr>
          <p:cNvSpPr>
            <a:spLocks xmlns:a="http://schemas.openxmlformats.org/drawingml/2006/main" noGrp="1"/>
          </p:cNvSpPr>
          <p:nvPr/>
        </p:nvSpPr>
        <p:spPr>
          <a:xfrm xmlns:a="http://schemas.openxmlformats.org/drawingml/2006/main">
            <a:off x="8972550" y="2657475"/>
            <a:ext cx="2095500" cy="1619250"/>
          </a:xfrm>
          <a:prstGeom xmlns:a="http://schemas.openxmlformats.org/drawingml/2006/main" prst="rect">
            <a:avLst/>
          </a:prstGeom>
          <a:solidFill xmlns:a="http://schemas.openxmlformats.org/drawingml/2006/main">
            <a:srgbClr val="E1CEAE"/>
          </a:solidFill>
          <a:ln xmlns:a="http://schemas.openxmlformats.org/drawingml/2006/main" w="0">
            <a:noFill/>
            <a:prstDash val="solid"/>
          </a:ln>
        </p:spPr>
      </p:sp>
      <p:sp>
        <p:nvSpPr>
          <p:cNvPr id="20" name="">
            <a:extLst xmlns:a="http://schemas.openxmlformats.org/drawingml/2006/main">
              <a:ext uri="{FF2B5EF4-FFF2-40B4-BE49-F238E27FC236}">
                <a16:creationId xmlns:a16="http://schemas.microsoft.com/office/drawing/2014/main" id="{C6E86667-246A-4BE7-9F6E-8698078D8BCA}"/>
              </a:ext>
            </a:extLst>
          </p:cNvPr>
          <p:cNvSpPr>
            <a:spLocks xmlns:a="http://schemas.openxmlformats.org/drawingml/2006/main" noGrp="1"/>
          </p:cNvSpPr>
          <p:nvPr/>
        </p:nvSpPr>
        <p:spPr>
          <a:xfrm xmlns:a="http://schemas.openxmlformats.org/drawingml/2006/main">
            <a:off x="9753600" y="3248025"/>
            <a:ext cx="533400" cy="476250"/>
          </a:xfrm>
          <a:prstGeom xmlns:a="http://schemas.openxmlformats.org/drawingml/2006/main" prst="ellipse">
            <a:avLst/>
          </a:prstGeom>
          <a:solidFill xmlns:a="http://schemas.openxmlformats.org/drawingml/2006/main">
            <a:srgbClr val="FAF8F3"/>
          </a:solidFill>
          <a:ln xmlns:a="http://schemas.openxmlformats.org/drawingml/2006/main" w="0">
            <a:noFill/>
            <a:prstDash val="solid"/>
          </a:ln>
        </p:spPr>
      </p:sp>
      <p:sp>
        <p:nvSpPr>
          <p:cNvPr id="21" name="">
            <a:extLst xmlns:a="http://schemas.openxmlformats.org/drawingml/2006/main">
              <a:ext uri="{FF2B5EF4-FFF2-40B4-BE49-F238E27FC236}">
                <a16:creationId xmlns:a16="http://schemas.microsoft.com/office/drawing/2014/main" id="{0F08D9AB-FF29-4C3B-9ABC-7B223534C397}"/>
              </a:ext>
            </a:extLst>
          </p:cNvPr>
          <p:cNvSpPr>
            <a:spLocks xmlns:a="http://schemas.openxmlformats.org/drawingml/2006/main" noGrp="1"/>
          </p:cNvSpPr>
          <p:nvPr/>
        </p:nvSpPr>
        <p:spPr>
          <a:xfrm xmlns:a="http://schemas.openxmlformats.org/drawingml/2006/main">
            <a:off x="8972550" y="4476750"/>
            <a:ext cx="2209800" cy="9525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725" b="0">
                <a:solidFill>
                  <a:srgbClr val="253037"/>
                </a:solidFill>
                <a:latin typeface="Nimbus Sans"/>
                <a:ea typeface="Nimbus Sans"/>
                <a:cs typeface="Nimbus Sans"/>
              </a:defRPr>
            </a:defPPr>
            <a:lvl1pPr>
              <a:defRPr sz="1725" b="0">
                <a:solidFill>
                  <a:srgbClr val="253037"/>
                </a:solidFill>
                <a:latin typeface="Nimbus Sans"/>
                <a:ea typeface="Nimbus Sans"/>
                <a:cs typeface="Nimbus Sans"/>
              </a:defRPr>
            </a:lvl1pPr>
            <a:lvl2pPr>
              <a:defRPr sz="1725" b="0">
                <a:solidFill>
                  <a:srgbClr val="253037"/>
                </a:solidFill>
                <a:latin typeface="Nimbus Sans"/>
                <a:ea typeface="Nimbus Sans"/>
                <a:cs typeface="Nimbus Sans"/>
              </a:defRPr>
            </a:lvl2pPr>
            <a:lvl3pPr>
              <a:defRPr sz="1725" b="0">
                <a:solidFill>
                  <a:srgbClr val="253037"/>
                </a:solidFill>
                <a:latin typeface="Nimbus Sans"/>
                <a:ea typeface="Nimbus Sans"/>
                <a:cs typeface="Nimbus Sans"/>
              </a:defRPr>
            </a:lvl3pPr>
            <a:lvl4pPr>
              <a:defRPr sz="1725" b="0">
                <a:solidFill>
                  <a:srgbClr val="253037"/>
                </a:solidFill>
                <a:latin typeface="Nimbus Sans"/>
                <a:ea typeface="Nimbus Sans"/>
                <a:cs typeface="Nimbus Sans"/>
              </a:defRPr>
            </a:lvl4pPr>
            <a:lvl5pPr>
              <a:defRPr sz="1725" b="0">
                <a:solidFill>
                  <a:srgbClr val="253037"/>
                </a:solidFill>
                <a:latin typeface="Nimbus Sans"/>
                <a:ea typeface="Nimbus Sans"/>
                <a:cs typeface="Nimbus Sans"/>
              </a:defRPr>
            </a:lvl5pPr>
            <a:lvl6pPr>
              <a:defRPr sz="1725" b="0">
                <a:solidFill>
                  <a:srgbClr val="253037"/>
                </a:solidFill>
                <a:latin typeface="Nimbus Sans"/>
                <a:ea typeface="Nimbus Sans"/>
                <a:cs typeface="Nimbus Sans"/>
              </a:defRPr>
            </a:lvl6pPr>
            <a:lvl7pPr>
              <a:defRPr sz="1725" b="0">
                <a:solidFill>
                  <a:srgbClr val="253037"/>
                </a:solidFill>
                <a:latin typeface="Nimbus Sans"/>
                <a:ea typeface="Nimbus Sans"/>
                <a:cs typeface="Nimbus Sans"/>
              </a:defRPr>
            </a:lvl7pPr>
            <a:lvl8pPr>
              <a:defRPr sz="1725" b="0">
                <a:solidFill>
                  <a:srgbClr val="253037"/>
                </a:solidFill>
                <a:latin typeface="Nimbus Sans"/>
                <a:ea typeface="Nimbus Sans"/>
                <a:cs typeface="Nimbus Sans"/>
              </a:defRPr>
            </a:lvl8pPr>
            <a:lvl9pPr>
              <a:defRPr sz="1725" b="0">
                <a:solidFill>
                  <a:srgbClr val="253037"/>
                </a:solidFill>
                <a:latin typeface="Nimbus Sans"/>
                <a:ea typeface="Nimbus Sans"/>
                <a:cs typeface="Nimbus Sans"/>
              </a:defRPr>
            </a:lvl9pPr>
          </a:lstStyle>
          <a:p xmlns:a="http://schemas.openxmlformats.org/drawingml/2006/main">
            <a:pPr>
              <a:defRPr sz="1725" b="0">
                <a:solidFill>
                  <a:srgbClr val="253037"/>
                </a:solidFill>
                <a:latin typeface="Nimbus Sans"/>
                <a:ea typeface="Nimbus Sans"/>
                <a:cs typeface="Nimbus Sans"/>
              </a:defRPr>
            </a:pPr>
            <a:r>
              <a:rPr sz="1725" b="0">
                <a:solidFill>
                  <a:srgbClr val="253037"/>
                </a:solidFill>
                <a:latin typeface="Nimbus Sans"/>
                <a:ea typeface="Nimbus Sans"/>
                <a:cs typeface="Nimbus Sans"/>
              </a:rPr>
              <a:t>Concerns did not reliably trigger learning</a:t>
            </a:r>
          </a:p>
        </p:txBody>
      </p:sp>
      <p:sp>
        <p:nvSpPr>
          <p:cNvPr id="22" name="">
            <a:extLst xmlns:a="http://schemas.openxmlformats.org/drawingml/2006/main">
              <a:ext uri="{FF2B5EF4-FFF2-40B4-BE49-F238E27FC236}">
                <a16:creationId xmlns:a16="http://schemas.microsoft.com/office/drawing/2014/main" id="{841A5C4E-92D0-4CC7-9ADC-C217A6A6741D}"/>
              </a:ext>
            </a:extLst>
          </p:cNvPr>
          <p:cNvSpPr>
            <a:spLocks xmlns:a="http://schemas.openxmlformats.org/drawingml/2006/main" noGrp="1"/>
          </p:cNvSpPr>
          <p:nvPr/>
        </p:nvSpPr>
        <p:spPr>
          <a:xfrm xmlns:a="http://schemas.openxmlformats.org/drawingml/2006/main">
            <a:off x="581025" y="3486150"/>
            <a:ext cx="10858500" cy="0"/>
          </a:xfrm>
          <a:prstGeom xmlns:a="http://schemas.openxmlformats.org/drawingml/2006/main" prst="line">
            <a:avLst/>
          </a:prstGeom>
          <a:noFill xmlns:a="http://schemas.openxmlformats.org/drawingml/2006/main"/>
          <a:ln xmlns:a="http://schemas.openxmlformats.org/drawingml/2006/main" w="38100">
            <a:solidFill>
              <a:srgbClr val="AE5336"/>
            </a:solidFill>
            <a:prstDash val="solid"/>
          </a:ln>
        </p:spPr>
      </p:sp>
      <p:sp>
        <p:nvSpPr>
          <p:cNvPr id="23" name="">
            <a:extLst xmlns:a="http://schemas.openxmlformats.org/drawingml/2006/main">
              <a:ext uri="{FF2B5EF4-FFF2-40B4-BE49-F238E27FC236}">
                <a16:creationId xmlns:a16="http://schemas.microsoft.com/office/drawing/2014/main" id="{CA8F28CC-DA41-48F1-BA14-B9914FA95580}"/>
              </a:ext>
            </a:extLst>
          </p:cNvPr>
          <p:cNvSpPr>
            <a:spLocks xmlns:a="http://schemas.openxmlformats.org/drawingml/2006/main" noGrp="1"/>
          </p:cNvSpPr>
          <p:nvPr/>
        </p:nvSpPr>
        <p:spPr>
          <a:xfrm xmlns:a="http://schemas.openxmlformats.org/drawingml/2006/main">
            <a:off x="552450" y="5591175"/>
            <a:ext cx="11087100" cy="419100"/>
          </a:xfrm>
          <a:prstGeom xmlns:a="http://schemas.openxmlformats.org/drawingml/2006/main" prst="rect">
            <a:avLst/>
          </a:prstGeom>
          <a:solidFill xmlns:a="http://schemas.openxmlformats.org/drawingml/2006/main">
            <a:srgbClr val="ECE8DF"/>
          </a:solidFill>
          <a:ln xmlns:a="http://schemas.openxmlformats.org/drawingml/2006/main" w="0">
            <a:noFill/>
            <a:prstDash val="solid"/>
          </a:ln>
        </p:spPr>
      </p:sp>
      <p:sp>
        <p:nvSpPr>
          <p:cNvPr id="24" name="">
            <a:extLst xmlns:a="http://schemas.openxmlformats.org/drawingml/2006/main">
              <a:ext uri="{FF2B5EF4-FFF2-40B4-BE49-F238E27FC236}">
                <a16:creationId xmlns:a16="http://schemas.microsoft.com/office/drawing/2014/main" id="{674809B0-4A5E-48B2-BCA2-D5A3461A995B}"/>
              </a:ext>
            </a:extLst>
          </p:cNvPr>
          <p:cNvSpPr>
            <a:spLocks xmlns:a="http://schemas.openxmlformats.org/drawingml/2006/main" noGrp="1"/>
          </p:cNvSpPr>
          <p:nvPr/>
        </p:nvSpPr>
        <p:spPr>
          <a:xfrm xmlns:a="http://schemas.openxmlformats.org/drawingml/2006/main">
            <a:off x="695325" y="5676900"/>
            <a:ext cx="10801350" cy="342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Swiss cheese explains failed defences, but does not establish the causal sequence of an individual incident.</a:t>
            </a:r>
          </a:p>
        </p:txBody>
      </p:sp>
    </p:spTree>
    <p:extLst>
      <p:ext uri="{BB962C8B-B14F-4D97-AF65-F5344CB8AC3E}">
        <p14:creationId xmlns:p14="http://schemas.microsoft.com/office/powerpoint/2010/main" val="228068567"/>
      </p:ext>
    </p:extLst>
  </p:cSld>
</p:sld>
</file>

<file path=ppt/slides/slide4.xml><?xml version="1.0" encoding="utf-8"?>
<p:sld xmlns:p="http://schemas.openxmlformats.org/presentationml/2006/main">
  <p:cSld>
    <p:bg>
      <p:bgPr>
        <a:solidFill xmlns:a="http://schemas.openxmlformats.org/drawingml/2006/main">
          <a:srgbClr val="FAF8F3"/>
        </a:solidFill>
      </p:bgPr>
    </p:bg>
    <p:spTree>
      <p:nvGrpSpPr>
        <p:cNvPr id="1" name=""/>
        <p:cNvGrpSpPr/>
        <p:nvPr/>
      </p:nvGrpSpPr>
      <p:grpSpPr>
        <a:xfrm xmlns:a="http://schemas.openxmlformats.org/drawingml/2006/main"/>
      </p:grpSpPr>
      <p:sp>
        <p:nvSpPr>
          <p:cNvPr id="26" name="">
            <a:extLst xmlns:a="http://schemas.openxmlformats.org/drawingml/2006/main">
              <a:ext uri="{FF2B5EF4-FFF2-40B4-BE49-F238E27FC236}">
                <a16:creationId xmlns:a16="http://schemas.microsoft.com/office/drawing/2014/main" id="{954F7FF0-4B43-49CF-A215-EB5595BA5E70}"/>
              </a:ext>
            </a:extLst>
          </p:cNvPr>
          <p:cNvSpPr>
            <a:spLocks xmlns:a="http://schemas.openxmlformats.org/drawingml/2006/main" noGrp="1"/>
          </p:cNvSpPr>
          <p:nvPr/>
        </p:nvSpPr>
        <p:spPr>
          <a:xfrm xmlns:a="http://schemas.openxmlformats.org/drawingml/2006/main">
            <a:off x="552450" y="514350"/>
            <a:ext cx="400050" cy="47625"/>
          </a:xfrm>
          <a:prstGeom xmlns:a="http://schemas.openxmlformats.org/drawingml/2006/main" prst="rect">
            <a:avLst/>
          </a:prstGeom>
          <a:solidFill xmlns:a="http://schemas.openxmlformats.org/drawingml/2006/main">
            <a:srgbClr val="AE5336"/>
          </a:solidFill>
          <a:ln xmlns:a="http://schemas.openxmlformats.org/drawingml/2006/main" w="0">
            <a:noFill/>
            <a:prstDash val="solid"/>
          </a:ln>
        </p:spPr>
      </p:sp>
      <p:sp>
        <p:nvSpPr>
          <p:cNvPr id="2" name="">
            <a:extLst xmlns:a="http://schemas.openxmlformats.org/drawingml/2006/main">
              <a:ext uri="{FF2B5EF4-FFF2-40B4-BE49-F238E27FC236}">
                <a16:creationId xmlns:a16="http://schemas.microsoft.com/office/drawing/2014/main" id="{C69E5D5D-13A8-472C-B85F-DD9E46447C76}"/>
              </a:ext>
            </a:extLst>
          </p:cNvPr>
          <p:cNvSpPr>
            <a:spLocks xmlns:a="http://schemas.openxmlformats.org/drawingml/2006/main" noGrp="1"/>
          </p:cNvSpPr>
          <p:nvPr/>
        </p:nvSpPr>
        <p:spPr>
          <a:xfrm xmlns:a="http://schemas.openxmlformats.org/drawingml/2006/main">
            <a:off x="552450" y="781050"/>
            <a:ext cx="11087100" cy="10763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225" b="0">
                <a:solidFill>
                  <a:srgbClr val="253037"/>
                </a:solidFill>
                <a:latin typeface="Bitstream Charter"/>
                <a:ea typeface="Bitstream Charter"/>
                <a:cs typeface="Bitstream Charter"/>
              </a:defRPr>
            </a:defPPr>
            <a:lvl1pPr>
              <a:defRPr sz="3225" b="0">
                <a:solidFill>
                  <a:srgbClr val="253037"/>
                </a:solidFill>
                <a:latin typeface="Bitstream Charter"/>
                <a:ea typeface="Bitstream Charter"/>
                <a:cs typeface="Bitstream Charter"/>
              </a:defRPr>
            </a:lvl1pPr>
            <a:lvl2pPr>
              <a:defRPr sz="3225" b="0">
                <a:solidFill>
                  <a:srgbClr val="253037"/>
                </a:solidFill>
                <a:latin typeface="Bitstream Charter"/>
                <a:ea typeface="Bitstream Charter"/>
                <a:cs typeface="Bitstream Charter"/>
              </a:defRPr>
            </a:lvl2pPr>
            <a:lvl3pPr>
              <a:defRPr sz="3225" b="0">
                <a:solidFill>
                  <a:srgbClr val="253037"/>
                </a:solidFill>
                <a:latin typeface="Bitstream Charter"/>
                <a:ea typeface="Bitstream Charter"/>
                <a:cs typeface="Bitstream Charter"/>
              </a:defRPr>
            </a:lvl3pPr>
            <a:lvl4pPr>
              <a:defRPr sz="3225" b="0">
                <a:solidFill>
                  <a:srgbClr val="253037"/>
                </a:solidFill>
                <a:latin typeface="Bitstream Charter"/>
                <a:ea typeface="Bitstream Charter"/>
                <a:cs typeface="Bitstream Charter"/>
              </a:defRPr>
            </a:lvl4pPr>
            <a:lvl5pPr>
              <a:defRPr sz="3225" b="0">
                <a:solidFill>
                  <a:srgbClr val="253037"/>
                </a:solidFill>
                <a:latin typeface="Bitstream Charter"/>
                <a:ea typeface="Bitstream Charter"/>
                <a:cs typeface="Bitstream Charter"/>
              </a:defRPr>
            </a:lvl5pPr>
            <a:lvl6pPr>
              <a:defRPr sz="3225" b="0">
                <a:solidFill>
                  <a:srgbClr val="253037"/>
                </a:solidFill>
                <a:latin typeface="Bitstream Charter"/>
                <a:ea typeface="Bitstream Charter"/>
                <a:cs typeface="Bitstream Charter"/>
              </a:defRPr>
            </a:lvl6pPr>
            <a:lvl7pPr>
              <a:defRPr sz="3225" b="0">
                <a:solidFill>
                  <a:srgbClr val="253037"/>
                </a:solidFill>
                <a:latin typeface="Bitstream Charter"/>
                <a:ea typeface="Bitstream Charter"/>
                <a:cs typeface="Bitstream Charter"/>
              </a:defRPr>
            </a:lvl7pPr>
            <a:lvl8pPr>
              <a:defRPr sz="3225" b="0">
                <a:solidFill>
                  <a:srgbClr val="253037"/>
                </a:solidFill>
                <a:latin typeface="Bitstream Charter"/>
                <a:ea typeface="Bitstream Charter"/>
                <a:cs typeface="Bitstream Charter"/>
              </a:defRPr>
            </a:lvl8pPr>
            <a:lvl9pPr>
              <a:defRPr sz="3225" b="0">
                <a:solidFill>
                  <a:srgbClr val="253037"/>
                </a:solidFill>
                <a:latin typeface="Bitstream Charter"/>
                <a:ea typeface="Bitstream Charter"/>
                <a:cs typeface="Bitstream Charter"/>
              </a:defRPr>
            </a:lvl9pPr>
          </a:lstStyle>
          <a:p xmlns:a="http://schemas.openxmlformats.org/drawingml/2006/main">
            <a:pPr>
              <a:defRPr sz="3225" b="0">
                <a:solidFill>
                  <a:srgbClr val="253037"/>
                </a:solidFill>
                <a:latin typeface="Bitstream Charter"/>
                <a:ea typeface="Bitstream Charter"/>
                <a:cs typeface="Bitstream Charter"/>
              </a:defRPr>
            </a:pPr>
            <a:r>
              <a:rPr sz="3225" b="0">
                <a:solidFill>
                  <a:srgbClr val="253037"/>
                </a:solidFill>
                <a:latin typeface="Bitstream Charter"/>
                <a:ea typeface="Bitstream Charter"/>
                <a:cs typeface="Bitstream Charter"/>
              </a:rPr>
              <a:t>The fishbone map identifies questions for causal investigation</a:t>
            </a:r>
          </a:p>
        </p:txBody>
      </p:sp>
      <p:sp>
        <p:nvSpPr>
          <p:cNvPr id="3" name="">
            <a:extLst xmlns:a="http://schemas.openxmlformats.org/drawingml/2006/main">
              <a:ext uri="{FF2B5EF4-FFF2-40B4-BE49-F238E27FC236}">
                <a16:creationId xmlns:a16="http://schemas.microsoft.com/office/drawing/2014/main" id="{1B1848AB-7050-473F-9E39-27F470AE8761}"/>
              </a:ext>
            </a:extLst>
          </p:cNvPr>
          <p:cNvSpPr>
            <a:spLocks xmlns:a="http://schemas.openxmlformats.org/drawingml/2006/main" noGrp="1"/>
          </p:cNvSpPr>
          <p:nvPr/>
        </p:nvSpPr>
        <p:spPr>
          <a:xfrm xmlns:a="http://schemas.openxmlformats.org/drawingml/2006/main">
            <a:off x="552450" y="6200775"/>
            <a:ext cx="110871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4" name="">
            <a:extLst xmlns:a="http://schemas.openxmlformats.org/drawingml/2006/main">
              <a:ext uri="{FF2B5EF4-FFF2-40B4-BE49-F238E27FC236}">
                <a16:creationId xmlns:a16="http://schemas.microsoft.com/office/drawing/2014/main" id="{3FC8F0BD-EECB-407A-90E9-03D8D968DC17}"/>
              </a:ext>
            </a:extLst>
          </p:cNvPr>
          <p:cNvSpPr>
            <a:spLocks xmlns:a="http://schemas.openxmlformats.org/drawingml/2006/main" noGrp="1"/>
          </p:cNvSpPr>
          <p:nvPr/>
        </p:nvSpPr>
        <p:spPr>
          <a:xfrm xmlns:a="http://schemas.openxmlformats.org/drawingml/2006/main">
            <a:off x="552450" y="6362700"/>
            <a:ext cx="10382250" cy="333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125" b="0">
                <a:solidFill>
                  <a:srgbClr val="637079"/>
                </a:solidFill>
                <a:latin typeface="Nimbus Sans"/>
                <a:ea typeface="Nimbus Sans"/>
                <a:cs typeface="Nimbus Sans"/>
              </a:defRPr>
            </a:defPPr>
            <a:lvl1pPr>
              <a:defRPr sz="1125" b="0">
                <a:solidFill>
                  <a:srgbClr val="637079"/>
                </a:solidFill>
                <a:latin typeface="Nimbus Sans"/>
                <a:ea typeface="Nimbus Sans"/>
                <a:cs typeface="Nimbus Sans"/>
              </a:defRPr>
            </a:lvl1pPr>
            <a:lvl2pPr>
              <a:defRPr sz="1125" b="0">
                <a:solidFill>
                  <a:srgbClr val="637079"/>
                </a:solidFill>
                <a:latin typeface="Nimbus Sans"/>
                <a:ea typeface="Nimbus Sans"/>
                <a:cs typeface="Nimbus Sans"/>
              </a:defRPr>
            </a:lvl2pPr>
            <a:lvl3pPr>
              <a:defRPr sz="1125" b="0">
                <a:solidFill>
                  <a:srgbClr val="637079"/>
                </a:solidFill>
                <a:latin typeface="Nimbus Sans"/>
                <a:ea typeface="Nimbus Sans"/>
                <a:cs typeface="Nimbus Sans"/>
              </a:defRPr>
            </a:lvl3pPr>
            <a:lvl4pPr>
              <a:defRPr sz="1125" b="0">
                <a:solidFill>
                  <a:srgbClr val="637079"/>
                </a:solidFill>
                <a:latin typeface="Nimbus Sans"/>
                <a:ea typeface="Nimbus Sans"/>
                <a:cs typeface="Nimbus Sans"/>
              </a:defRPr>
            </a:lvl4pPr>
            <a:lvl5pPr>
              <a:defRPr sz="1125" b="0">
                <a:solidFill>
                  <a:srgbClr val="637079"/>
                </a:solidFill>
                <a:latin typeface="Nimbus Sans"/>
                <a:ea typeface="Nimbus Sans"/>
                <a:cs typeface="Nimbus Sans"/>
              </a:defRPr>
            </a:lvl5pPr>
            <a:lvl6pPr>
              <a:defRPr sz="1125" b="0">
                <a:solidFill>
                  <a:srgbClr val="637079"/>
                </a:solidFill>
                <a:latin typeface="Nimbus Sans"/>
                <a:ea typeface="Nimbus Sans"/>
                <a:cs typeface="Nimbus Sans"/>
              </a:defRPr>
            </a:lvl6pPr>
            <a:lvl7pPr>
              <a:defRPr sz="1125" b="0">
                <a:solidFill>
                  <a:srgbClr val="637079"/>
                </a:solidFill>
                <a:latin typeface="Nimbus Sans"/>
                <a:ea typeface="Nimbus Sans"/>
                <a:cs typeface="Nimbus Sans"/>
              </a:defRPr>
            </a:lvl7pPr>
            <a:lvl8pPr>
              <a:defRPr sz="1125" b="0">
                <a:solidFill>
                  <a:srgbClr val="637079"/>
                </a:solidFill>
                <a:latin typeface="Nimbus Sans"/>
                <a:ea typeface="Nimbus Sans"/>
                <a:cs typeface="Nimbus Sans"/>
              </a:defRPr>
            </a:lvl8pPr>
            <a:lvl9pPr>
              <a:defRPr sz="1125" b="0">
                <a:solidFill>
                  <a:srgbClr val="637079"/>
                </a:solidFill>
                <a:latin typeface="Nimbus Sans"/>
                <a:ea typeface="Nimbus Sans"/>
                <a:cs typeface="Nimbus Sans"/>
              </a:defRPr>
            </a:lvl9pPr>
          </a:lstStyle>
          <a:p xmlns:a="http://schemas.openxmlformats.org/drawingml/2006/main">
            <a:pPr>
              <a:defRPr sz="1125" b="0">
                <a:solidFill>
                  <a:srgbClr val="637079"/>
                </a:solidFill>
                <a:latin typeface="Nimbus Sans"/>
                <a:ea typeface="Nimbus Sans"/>
                <a:cs typeface="Nimbus Sans"/>
              </a:defRPr>
            </a:pPr>
            <a:r>
              <a:rPr sz="1125" b="0">
                <a:solidFill>
                  <a:srgbClr val="637079"/>
                </a:solidFill>
                <a:latin typeface="Nimbus Sans"/>
                <a:ea typeface="Nimbus Sans"/>
                <a:cs typeface="Nimbus Sans"/>
              </a:rPr>
              <a:t>Ockenden (2022); Carayon et al. (2006)</a:t>
            </a:r>
          </a:p>
        </p:txBody>
      </p:sp>
      <p:sp>
        <p:nvSpPr>
          <p:cNvPr id="5" name="">
            <a:extLst xmlns:a="http://schemas.openxmlformats.org/drawingml/2006/main">
              <a:ext uri="{FF2B5EF4-FFF2-40B4-BE49-F238E27FC236}">
                <a16:creationId xmlns:a16="http://schemas.microsoft.com/office/drawing/2014/main" id="{86E2AC32-5733-4B89-9120-0CBAED01EABF}"/>
              </a:ext>
            </a:extLst>
          </p:cNvPr>
          <p:cNvSpPr>
            <a:spLocks xmlns:a="http://schemas.openxmlformats.org/drawingml/2006/main" noGrp="1"/>
          </p:cNvSpPr>
          <p:nvPr/>
        </p:nvSpPr>
        <p:spPr>
          <a:xfrm xmlns:a="http://schemas.openxmlformats.org/drawingml/2006/main">
            <a:off x="11096625" y="6334125"/>
            <a:ext cx="5334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350" b="0">
                <a:solidFill>
                  <a:srgbClr val="637079"/>
                </a:solidFill>
                <a:latin typeface="Nimbus Sans"/>
                <a:ea typeface="Nimbus Sans"/>
                <a:cs typeface="Nimbus Sans"/>
              </a:defRPr>
            </a:defPPr>
            <a:lvl1pPr>
              <a:defRPr sz="1350" b="0">
                <a:solidFill>
                  <a:srgbClr val="637079"/>
                </a:solidFill>
                <a:latin typeface="Nimbus Sans"/>
                <a:ea typeface="Nimbus Sans"/>
                <a:cs typeface="Nimbus Sans"/>
              </a:defRPr>
            </a:lvl1pPr>
            <a:lvl2pPr>
              <a:defRPr sz="1350" b="0">
                <a:solidFill>
                  <a:srgbClr val="637079"/>
                </a:solidFill>
                <a:latin typeface="Nimbus Sans"/>
                <a:ea typeface="Nimbus Sans"/>
                <a:cs typeface="Nimbus Sans"/>
              </a:defRPr>
            </a:lvl2pPr>
            <a:lvl3pPr>
              <a:defRPr sz="1350" b="0">
                <a:solidFill>
                  <a:srgbClr val="637079"/>
                </a:solidFill>
                <a:latin typeface="Nimbus Sans"/>
                <a:ea typeface="Nimbus Sans"/>
                <a:cs typeface="Nimbus Sans"/>
              </a:defRPr>
            </a:lvl3pPr>
            <a:lvl4pPr>
              <a:defRPr sz="1350" b="0">
                <a:solidFill>
                  <a:srgbClr val="637079"/>
                </a:solidFill>
                <a:latin typeface="Nimbus Sans"/>
                <a:ea typeface="Nimbus Sans"/>
                <a:cs typeface="Nimbus Sans"/>
              </a:defRPr>
            </a:lvl4pPr>
            <a:lvl5pPr>
              <a:defRPr sz="1350" b="0">
                <a:solidFill>
                  <a:srgbClr val="637079"/>
                </a:solidFill>
                <a:latin typeface="Nimbus Sans"/>
                <a:ea typeface="Nimbus Sans"/>
                <a:cs typeface="Nimbus Sans"/>
              </a:defRPr>
            </a:lvl5pPr>
            <a:lvl6pPr>
              <a:defRPr sz="1350" b="0">
                <a:solidFill>
                  <a:srgbClr val="637079"/>
                </a:solidFill>
                <a:latin typeface="Nimbus Sans"/>
                <a:ea typeface="Nimbus Sans"/>
                <a:cs typeface="Nimbus Sans"/>
              </a:defRPr>
            </a:lvl6pPr>
            <a:lvl7pPr>
              <a:defRPr sz="1350" b="0">
                <a:solidFill>
                  <a:srgbClr val="637079"/>
                </a:solidFill>
                <a:latin typeface="Nimbus Sans"/>
                <a:ea typeface="Nimbus Sans"/>
                <a:cs typeface="Nimbus Sans"/>
              </a:defRPr>
            </a:lvl7pPr>
            <a:lvl8pPr>
              <a:defRPr sz="1350" b="0">
                <a:solidFill>
                  <a:srgbClr val="637079"/>
                </a:solidFill>
                <a:latin typeface="Nimbus Sans"/>
                <a:ea typeface="Nimbus Sans"/>
                <a:cs typeface="Nimbus Sans"/>
              </a:defRPr>
            </a:lvl8pPr>
            <a:lvl9pPr>
              <a:defRPr sz="1350" b="0">
                <a:solidFill>
                  <a:srgbClr val="637079"/>
                </a:solidFill>
                <a:latin typeface="Nimbus Sans"/>
                <a:ea typeface="Nimbus Sans"/>
                <a:cs typeface="Nimbus Sans"/>
              </a:defRPr>
            </a:lvl9pPr>
          </a:lstStyle>
          <a:p xmlns:a="http://schemas.openxmlformats.org/drawingml/2006/main">
            <a:pPr>
              <a:defRPr sz="1350" b="0">
                <a:solidFill>
                  <a:srgbClr val="637079"/>
                </a:solidFill>
                <a:latin typeface="Nimbus Sans"/>
                <a:ea typeface="Nimbus Sans"/>
                <a:cs typeface="Nimbus Sans"/>
              </a:defRPr>
            </a:pPr>
            <a:r>
              <a:rPr sz="1350" b="0">
                <a:solidFill>
                  <a:srgbClr val="637079"/>
                </a:solidFill>
                <a:latin typeface="Nimbus Sans"/>
                <a:ea typeface="Nimbus Sans"/>
                <a:cs typeface="Nimbus Sans"/>
              </a:rPr>
              <a:t>04</a:t>
            </a:r>
          </a:p>
        </p:txBody>
      </p:sp>
      <p:sp>
        <p:nvSpPr>
          <p:cNvPr id="6" name="">
            <a:extLst xmlns:a="http://schemas.openxmlformats.org/drawingml/2006/main">
              <a:ext uri="{FF2B5EF4-FFF2-40B4-BE49-F238E27FC236}">
                <a16:creationId xmlns:a16="http://schemas.microsoft.com/office/drawing/2014/main" id="{4EDEDC76-6D7F-476A-8EB9-C8C3A41E3BF3}"/>
              </a:ext>
            </a:extLst>
          </p:cNvPr>
          <p:cNvSpPr>
            <a:spLocks xmlns:a="http://schemas.openxmlformats.org/drawingml/2006/main" noGrp="1"/>
          </p:cNvSpPr>
          <p:nvPr/>
        </p:nvSpPr>
        <p:spPr>
          <a:xfrm xmlns:a="http://schemas.openxmlformats.org/drawingml/2006/main">
            <a:off x="714375" y="3705225"/>
            <a:ext cx="9886950" cy="0"/>
          </a:xfrm>
          <a:prstGeom xmlns:a="http://schemas.openxmlformats.org/drawingml/2006/main" prst="line">
            <a:avLst/>
          </a:prstGeom>
          <a:noFill xmlns:a="http://schemas.openxmlformats.org/drawingml/2006/main"/>
          <a:ln xmlns:a="http://schemas.openxmlformats.org/drawingml/2006/main" w="38100">
            <a:solidFill>
              <a:srgbClr val="263E4A"/>
            </a:solidFill>
            <a:prstDash val="solid"/>
          </a:ln>
        </p:spPr>
      </p:sp>
      <p:sp>
        <p:nvSpPr>
          <p:cNvPr id="7" name="">
            <a:extLst xmlns:a="http://schemas.openxmlformats.org/drawingml/2006/main">
              <a:ext uri="{FF2B5EF4-FFF2-40B4-BE49-F238E27FC236}">
                <a16:creationId xmlns:a16="http://schemas.microsoft.com/office/drawing/2014/main" id="{91CBB03B-6DD2-4ED9-984F-148383AF0C33}"/>
              </a:ext>
            </a:extLst>
          </p:cNvPr>
          <p:cNvSpPr>
            <a:spLocks xmlns:a="http://schemas.openxmlformats.org/drawingml/2006/main" noGrp="1"/>
          </p:cNvSpPr>
          <p:nvPr/>
        </p:nvSpPr>
        <p:spPr>
          <a:xfrm xmlns:a="http://schemas.openxmlformats.org/drawingml/2006/main">
            <a:off x="10610850" y="3286125"/>
            <a:ext cx="1028700" cy="819150"/>
          </a:xfrm>
          <a:prstGeom xmlns:a="http://schemas.openxmlformats.org/drawingml/2006/main" prst="rect">
            <a:avLst/>
          </a:prstGeom>
          <a:solidFill xmlns:a="http://schemas.openxmlformats.org/drawingml/2006/main">
            <a:srgbClr val="AE5336"/>
          </a:solidFill>
          <a:ln xmlns:a="http://schemas.openxmlformats.org/drawingml/2006/main" w="0">
            <a:noFill/>
            <a:prstDash val="solid"/>
          </a:ln>
        </p:spPr>
      </p:sp>
      <p:sp>
        <p:nvSpPr>
          <p:cNvPr id="8" name="">
            <a:extLst xmlns:a="http://schemas.openxmlformats.org/drawingml/2006/main">
              <a:ext uri="{FF2B5EF4-FFF2-40B4-BE49-F238E27FC236}">
                <a16:creationId xmlns:a16="http://schemas.microsoft.com/office/drawing/2014/main" id="{051A9D3E-63C7-4C5F-A4BB-57D4ABA0E6F0}"/>
              </a:ext>
            </a:extLst>
          </p:cNvPr>
          <p:cNvSpPr>
            <a:spLocks xmlns:a="http://schemas.openxmlformats.org/drawingml/2006/main" noGrp="1"/>
          </p:cNvSpPr>
          <p:nvPr/>
        </p:nvSpPr>
        <p:spPr>
          <a:xfrm xmlns:a="http://schemas.openxmlformats.org/drawingml/2006/main">
            <a:off x="10706100" y="3400425"/>
            <a:ext cx="838200" cy="6286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800" b="1">
                <a:solidFill>
                  <a:srgbClr val="FFFFFF"/>
                </a:solidFill>
                <a:latin typeface="Nimbus Sans"/>
                <a:ea typeface="Nimbus Sans"/>
                <a:cs typeface="Nimbus Sans"/>
              </a:defRPr>
            </a:defPPr>
            <a:lvl1pPr>
              <a:defRPr sz="1800" b="1">
                <a:solidFill>
                  <a:srgbClr val="FFFFFF"/>
                </a:solidFill>
                <a:latin typeface="Nimbus Sans"/>
                <a:ea typeface="Nimbus Sans"/>
                <a:cs typeface="Nimbus Sans"/>
              </a:defRPr>
            </a:lvl1pPr>
            <a:lvl2pPr>
              <a:defRPr sz="1800" b="1">
                <a:solidFill>
                  <a:srgbClr val="FFFFFF"/>
                </a:solidFill>
                <a:latin typeface="Nimbus Sans"/>
                <a:ea typeface="Nimbus Sans"/>
                <a:cs typeface="Nimbus Sans"/>
              </a:defRPr>
            </a:lvl2pPr>
            <a:lvl3pPr>
              <a:defRPr sz="1800" b="1">
                <a:solidFill>
                  <a:srgbClr val="FFFFFF"/>
                </a:solidFill>
                <a:latin typeface="Nimbus Sans"/>
                <a:ea typeface="Nimbus Sans"/>
                <a:cs typeface="Nimbus Sans"/>
              </a:defRPr>
            </a:lvl3pPr>
            <a:lvl4pPr>
              <a:defRPr sz="1800" b="1">
                <a:solidFill>
                  <a:srgbClr val="FFFFFF"/>
                </a:solidFill>
                <a:latin typeface="Nimbus Sans"/>
                <a:ea typeface="Nimbus Sans"/>
                <a:cs typeface="Nimbus Sans"/>
              </a:defRPr>
            </a:lvl4pPr>
            <a:lvl5pPr>
              <a:defRPr sz="1800" b="1">
                <a:solidFill>
                  <a:srgbClr val="FFFFFF"/>
                </a:solidFill>
                <a:latin typeface="Nimbus Sans"/>
                <a:ea typeface="Nimbus Sans"/>
                <a:cs typeface="Nimbus Sans"/>
              </a:defRPr>
            </a:lvl5pPr>
            <a:lvl6pPr>
              <a:defRPr sz="1800" b="1">
                <a:solidFill>
                  <a:srgbClr val="FFFFFF"/>
                </a:solidFill>
                <a:latin typeface="Nimbus Sans"/>
                <a:ea typeface="Nimbus Sans"/>
                <a:cs typeface="Nimbus Sans"/>
              </a:defRPr>
            </a:lvl6pPr>
            <a:lvl7pPr>
              <a:defRPr sz="1800" b="1">
                <a:solidFill>
                  <a:srgbClr val="FFFFFF"/>
                </a:solidFill>
                <a:latin typeface="Nimbus Sans"/>
                <a:ea typeface="Nimbus Sans"/>
                <a:cs typeface="Nimbus Sans"/>
              </a:defRPr>
            </a:lvl7pPr>
            <a:lvl8pPr>
              <a:defRPr sz="1800" b="1">
                <a:solidFill>
                  <a:srgbClr val="FFFFFF"/>
                </a:solidFill>
                <a:latin typeface="Nimbus Sans"/>
                <a:ea typeface="Nimbus Sans"/>
                <a:cs typeface="Nimbus Sans"/>
              </a:defRPr>
            </a:lvl8pPr>
            <a:lvl9pPr>
              <a:defRPr sz="1800" b="1">
                <a:solidFill>
                  <a:srgbClr val="FFFFFF"/>
                </a:solidFill>
                <a:latin typeface="Nimbus Sans"/>
                <a:ea typeface="Nimbus Sans"/>
                <a:cs typeface="Nimbus Sans"/>
              </a:defRPr>
            </a:lvl9pPr>
          </a:lstStyle>
          <a:p xmlns:a="http://schemas.openxmlformats.org/drawingml/2006/main">
            <a:pPr>
              <a:defRPr sz="1800" b="1">
                <a:solidFill>
                  <a:srgbClr val="FFFFFF"/>
                </a:solidFill>
                <a:latin typeface="Nimbus Sans"/>
                <a:ea typeface="Nimbus Sans"/>
                <a:cs typeface="Nimbus Sans"/>
              </a:defRPr>
            </a:pPr>
            <a:r>
              <a:rPr sz="1800" b="1">
                <a:solidFill>
                  <a:srgbClr val="FFFFFF"/>
                </a:solidFill>
                <a:latin typeface="Nimbus Sans"/>
                <a:ea typeface="Nimbus Sans"/>
                <a:cs typeface="Nimbus Sans"/>
              </a:rPr>
              <a:t>Risk of</a:t>
            </a:r>
          </a:p>
          <a:p xmlns:a="http://schemas.openxmlformats.org/drawingml/2006/main">
            <a:pPr>
              <a:defRPr sz="1800" b="1">
                <a:solidFill>
                  <a:srgbClr val="FFFFFF"/>
                </a:solidFill>
                <a:latin typeface="Nimbus Sans"/>
                <a:ea typeface="Nimbus Sans"/>
                <a:cs typeface="Nimbus Sans"/>
              </a:defRPr>
            </a:pPr>
            <a:r>
              <a:rPr sz="1800" b="1">
                <a:solidFill>
                  <a:srgbClr val="FFFFFF"/>
                </a:solidFill>
                <a:latin typeface="Nimbus Sans"/>
                <a:ea typeface="Nimbus Sans"/>
                <a:cs typeface="Nimbus Sans"/>
              </a:rPr>
              <a:t>harm</a:t>
            </a:r>
          </a:p>
        </p:txBody>
      </p:sp>
      <p:sp>
        <p:nvSpPr>
          <p:cNvPr id="9" name="">
            <a:extLst xmlns:a="http://schemas.openxmlformats.org/drawingml/2006/main">
              <a:ext uri="{FF2B5EF4-FFF2-40B4-BE49-F238E27FC236}">
                <a16:creationId xmlns:a16="http://schemas.microsoft.com/office/drawing/2014/main" id="{DEC28CF9-5157-421A-8009-834510A473D1}"/>
              </a:ext>
            </a:extLst>
          </p:cNvPr>
          <p:cNvSpPr>
            <a:spLocks xmlns:a="http://schemas.openxmlformats.org/drawingml/2006/main" noGrp="1"/>
          </p:cNvSpPr>
          <p:nvPr/>
        </p:nvSpPr>
        <p:spPr>
          <a:xfrm xmlns:a="http://schemas.openxmlformats.org/drawingml/2006/main">
            <a:off x="714375" y="2095500"/>
            <a:ext cx="2724150" cy="4000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950" b="1">
                <a:solidFill>
                  <a:srgbClr val="AE5336"/>
                </a:solidFill>
                <a:latin typeface="Nimbus Sans"/>
                <a:ea typeface="Nimbus Sans"/>
                <a:cs typeface="Nimbus Sans"/>
              </a:defRPr>
            </a:defPPr>
            <a:lvl1pPr>
              <a:defRPr sz="1950" b="1">
                <a:solidFill>
                  <a:srgbClr val="AE5336"/>
                </a:solidFill>
                <a:latin typeface="Nimbus Sans"/>
                <a:ea typeface="Nimbus Sans"/>
                <a:cs typeface="Nimbus Sans"/>
              </a:defRPr>
            </a:lvl1pPr>
            <a:lvl2pPr>
              <a:defRPr sz="1950" b="1">
                <a:solidFill>
                  <a:srgbClr val="AE5336"/>
                </a:solidFill>
                <a:latin typeface="Nimbus Sans"/>
                <a:ea typeface="Nimbus Sans"/>
                <a:cs typeface="Nimbus Sans"/>
              </a:defRPr>
            </a:lvl2pPr>
            <a:lvl3pPr>
              <a:defRPr sz="1950" b="1">
                <a:solidFill>
                  <a:srgbClr val="AE5336"/>
                </a:solidFill>
                <a:latin typeface="Nimbus Sans"/>
                <a:ea typeface="Nimbus Sans"/>
                <a:cs typeface="Nimbus Sans"/>
              </a:defRPr>
            </a:lvl3pPr>
            <a:lvl4pPr>
              <a:defRPr sz="1950" b="1">
                <a:solidFill>
                  <a:srgbClr val="AE5336"/>
                </a:solidFill>
                <a:latin typeface="Nimbus Sans"/>
                <a:ea typeface="Nimbus Sans"/>
                <a:cs typeface="Nimbus Sans"/>
              </a:defRPr>
            </a:lvl4pPr>
            <a:lvl5pPr>
              <a:defRPr sz="1950" b="1">
                <a:solidFill>
                  <a:srgbClr val="AE5336"/>
                </a:solidFill>
                <a:latin typeface="Nimbus Sans"/>
                <a:ea typeface="Nimbus Sans"/>
                <a:cs typeface="Nimbus Sans"/>
              </a:defRPr>
            </a:lvl5pPr>
            <a:lvl6pPr>
              <a:defRPr sz="1950" b="1">
                <a:solidFill>
                  <a:srgbClr val="AE5336"/>
                </a:solidFill>
                <a:latin typeface="Nimbus Sans"/>
                <a:ea typeface="Nimbus Sans"/>
                <a:cs typeface="Nimbus Sans"/>
              </a:defRPr>
            </a:lvl6pPr>
            <a:lvl7pPr>
              <a:defRPr sz="1950" b="1">
                <a:solidFill>
                  <a:srgbClr val="AE5336"/>
                </a:solidFill>
                <a:latin typeface="Nimbus Sans"/>
                <a:ea typeface="Nimbus Sans"/>
                <a:cs typeface="Nimbus Sans"/>
              </a:defRPr>
            </a:lvl7pPr>
            <a:lvl8pPr>
              <a:defRPr sz="1950" b="1">
                <a:solidFill>
                  <a:srgbClr val="AE5336"/>
                </a:solidFill>
                <a:latin typeface="Nimbus Sans"/>
                <a:ea typeface="Nimbus Sans"/>
                <a:cs typeface="Nimbus Sans"/>
              </a:defRPr>
            </a:lvl8pPr>
            <a:lvl9pPr>
              <a:defRPr sz="1950" b="1">
                <a:solidFill>
                  <a:srgbClr val="AE5336"/>
                </a:solidFill>
                <a:latin typeface="Nimbus Sans"/>
                <a:ea typeface="Nimbus Sans"/>
                <a:cs typeface="Nimbus Sans"/>
              </a:defRPr>
            </a:lvl9pPr>
          </a:lstStyle>
          <a:p xmlns:a="http://schemas.openxmlformats.org/drawingml/2006/main">
            <a:pPr>
              <a:defRPr sz="1950" b="1">
                <a:solidFill>
                  <a:srgbClr val="AE5336"/>
                </a:solidFill>
                <a:latin typeface="Nimbus Sans"/>
                <a:ea typeface="Nimbus Sans"/>
                <a:cs typeface="Nimbus Sans"/>
              </a:defRPr>
            </a:pPr>
            <a:r>
              <a:rPr sz="1950" b="1">
                <a:solidFill>
                  <a:srgbClr val="AE5336"/>
                </a:solidFill>
                <a:latin typeface="Nimbus Sans"/>
                <a:ea typeface="Nimbus Sans"/>
                <a:cs typeface="Nimbus Sans"/>
              </a:rPr>
              <a:t>People</a:t>
            </a:r>
          </a:p>
        </p:txBody>
      </p:sp>
      <p:sp>
        <p:nvSpPr>
          <p:cNvPr id="10" name="">
            <a:extLst xmlns:a="http://schemas.openxmlformats.org/drawingml/2006/main">
              <a:ext uri="{FF2B5EF4-FFF2-40B4-BE49-F238E27FC236}">
                <a16:creationId xmlns:a16="http://schemas.microsoft.com/office/drawing/2014/main" id="{4CB67A27-1C4A-4C4D-A466-80E6BEDF263F}"/>
              </a:ext>
            </a:extLst>
          </p:cNvPr>
          <p:cNvSpPr>
            <a:spLocks xmlns:a="http://schemas.openxmlformats.org/drawingml/2006/main" noGrp="1"/>
          </p:cNvSpPr>
          <p:nvPr/>
        </p:nvSpPr>
        <p:spPr>
          <a:xfrm xmlns:a="http://schemas.openxmlformats.org/drawingml/2006/main">
            <a:off x="714375" y="2505075"/>
            <a:ext cx="2724150" cy="723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725" b="0">
                <a:solidFill>
                  <a:srgbClr val="253037"/>
                </a:solidFill>
                <a:latin typeface="Nimbus Sans"/>
                <a:ea typeface="Nimbus Sans"/>
                <a:cs typeface="Nimbus Sans"/>
              </a:defRPr>
            </a:defPPr>
            <a:lvl1pPr>
              <a:defRPr sz="1725" b="0">
                <a:solidFill>
                  <a:srgbClr val="253037"/>
                </a:solidFill>
                <a:latin typeface="Nimbus Sans"/>
                <a:ea typeface="Nimbus Sans"/>
                <a:cs typeface="Nimbus Sans"/>
              </a:defRPr>
            </a:lvl1pPr>
            <a:lvl2pPr>
              <a:defRPr sz="1725" b="0">
                <a:solidFill>
                  <a:srgbClr val="253037"/>
                </a:solidFill>
                <a:latin typeface="Nimbus Sans"/>
                <a:ea typeface="Nimbus Sans"/>
                <a:cs typeface="Nimbus Sans"/>
              </a:defRPr>
            </a:lvl2pPr>
            <a:lvl3pPr>
              <a:defRPr sz="1725" b="0">
                <a:solidFill>
                  <a:srgbClr val="253037"/>
                </a:solidFill>
                <a:latin typeface="Nimbus Sans"/>
                <a:ea typeface="Nimbus Sans"/>
                <a:cs typeface="Nimbus Sans"/>
              </a:defRPr>
            </a:lvl3pPr>
            <a:lvl4pPr>
              <a:defRPr sz="1725" b="0">
                <a:solidFill>
                  <a:srgbClr val="253037"/>
                </a:solidFill>
                <a:latin typeface="Nimbus Sans"/>
                <a:ea typeface="Nimbus Sans"/>
                <a:cs typeface="Nimbus Sans"/>
              </a:defRPr>
            </a:lvl4pPr>
            <a:lvl5pPr>
              <a:defRPr sz="1725" b="0">
                <a:solidFill>
                  <a:srgbClr val="253037"/>
                </a:solidFill>
                <a:latin typeface="Nimbus Sans"/>
                <a:ea typeface="Nimbus Sans"/>
                <a:cs typeface="Nimbus Sans"/>
              </a:defRPr>
            </a:lvl5pPr>
            <a:lvl6pPr>
              <a:defRPr sz="1725" b="0">
                <a:solidFill>
                  <a:srgbClr val="253037"/>
                </a:solidFill>
                <a:latin typeface="Nimbus Sans"/>
                <a:ea typeface="Nimbus Sans"/>
                <a:cs typeface="Nimbus Sans"/>
              </a:defRPr>
            </a:lvl6pPr>
            <a:lvl7pPr>
              <a:defRPr sz="1725" b="0">
                <a:solidFill>
                  <a:srgbClr val="253037"/>
                </a:solidFill>
                <a:latin typeface="Nimbus Sans"/>
                <a:ea typeface="Nimbus Sans"/>
                <a:cs typeface="Nimbus Sans"/>
              </a:defRPr>
            </a:lvl7pPr>
            <a:lvl8pPr>
              <a:defRPr sz="1725" b="0">
                <a:solidFill>
                  <a:srgbClr val="253037"/>
                </a:solidFill>
                <a:latin typeface="Nimbus Sans"/>
                <a:ea typeface="Nimbus Sans"/>
                <a:cs typeface="Nimbus Sans"/>
              </a:defRPr>
            </a:lvl8pPr>
            <a:lvl9pPr>
              <a:defRPr sz="1725" b="0">
                <a:solidFill>
                  <a:srgbClr val="253037"/>
                </a:solidFill>
                <a:latin typeface="Nimbus Sans"/>
                <a:ea typeface="Nimbus Sans"/>
                <a:cs typeface="Nimbus Sans"/>
              </a:defRPr>
            </a:lvl9pPr>
          </a:lstStyle>
          <a:p xmlns:a="http://schemas.openxmlformats.org/drawingml/2006/main">
            <a:pPr>
              <a:defRPr sz="1725" b="0">
                <a:solidFill>
                  <a:srgbClr val="253037"/>
                </a:solidFill>
                <a:latin typeface="Nimbus Sans"/>
                <a:ea typeface="Nimbus Sans"/>
                <a:cs typeface="Nimbus Sans"/>
              </a:defRPr>
            </a:pPr>
            <a:r>
              <a:rPr sz="1725" b="0">
                <a:solidFill>
                  <a:srgbClr val="253037"/>
                </a:solidFill>
                <a:latin typeface="Nimbus Sans"/>
                <a:ea typeface="Nimbus Sans"/>
                <a:cs typeface="Nimbus Sans"/>
              </a:rPr>
              <a:t>Competence, supervision and fatigue</a:t>
            </a:r>
          </a:p>
        </p:txBody>
      </p:sp>
      <p:sp>
        <p:nvSpPr>
          <p:cNvPr id="11" name="">
            <a:extLst xmlns:a="http://schemas.openxmlformats.org/drawingml/2006/main">
              <a:ext uri="{FF2B5EF4-FFF2-40B4-BE49-F238E27FC236}">
                <a16:creationId xmlns:a16="http://schemas.microsoft.com/office/drawing/2014/main" id="{70C4E4B0-719B-43C2-B6E1-4E9F37270DA0}"/>
              </a:ext>
            </a:extLst>
          </p:cNvPr>
          <p:cNvSpPr>
            <a:spLocks xmlns:a="http://schemas.openxmlformats.org/drawingml/2006/main" noGrp="1"/>
          </p:cNvSpPr>
          <p:nvPr/>
        </p:nvSpPr>
        <p:spPr>
          <a:xfrm xmlns:a="http://schemas.openxmlformats.org/drawingml/2006/main">
            <a:off x="1981200" y="3143250"/>
            <a:ext cx="876300" cy="561975"/>
          </a:xfrm>
          <a:prstGeom xmlns:a="http://schemas.openxmlformats.org/drawingml/2006/main" prst="line">
            <a:avLst/>
          </a:prstGeom>
          <a:noFill xmlns:a="http://schemas.openxmlformats.org/drawingml/2006/main"/>
          <a:ln xmlns:a="http://schemas.openxmlformats.org/drawingml/2006/main" w="19050">
            <a:solidFill>
              <a:srgbClr val="263E4A"/>
            </a:solidFill>
            <a:prstDash val="solid"/>
          </a:ln>
        </p:spPr>
      </p:sp>
      <p:sp>
        <p:nvSpPr>
          <p:cNvPr id="12" name="">
            <a:extLst xmlns:a="http://schemas.openxmlformats.org/drawingml/2006/main">
              <a:ext uri="{FF2B5EF4-FFF2-40B4-BE49-F238E27FC236}">
                <a16:creationId xmlns:a16="http://schemas.microsoft.com/office/drawing/2014/main" id="{F944DD09-5022-4E36-812E-CEEFEE6AE968}"/>
              </a:ext>
            </a:extLst>
          </p:cNvPr>
          <p:cNvSpPr>
            <a:spLocks xmlns:a="http://schemas.openxmlformats.org/drawingml/2006/main" noGrp="1"/>
          </p:cNvSpPr>
          <p:nvPr/>
        </p:nvSpPr>
        <p:spPr>
          <a:xfrm xmlns:a="http://schemas.openxmlformats.org/drawingml/2006/main">
            <a:off x="2000250" y="4333875"/>
            <a:ext cx="2724150" cy="4000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950" b="1">
                <a:solidFill>
                  <a:srgbClr val="AE5336"/>
                </a:solidFill>
                <a:latin typeface="Nimbus Sans"/>
                <a:ea typeface="Nimbus Sans"/>
                <a:cs typeface="Nimbus Sans"/>
              </a:defRPr>
            </a:defPPr>
            <a:lvl1pPr>
              <a:defRPr sz="1950" b="1">
                <a:solidFill>
                  <a:srgbClr val="AE5336"/>
                </a:solidFill>
                <a:latin typeface="Nimbus Sans"/>
                <a:ea typeface="Nimbus Sans"/>
                <a:cs typeface="Nimbus Sans"/>
              </a:defRPr>
            </a:lvl1pPr>
            <a:lvl2pPr>
              <a:defRPr sz="1950" b="1">
                <a:solidFill>
                  <a:srgbClr val="AE5336"/>
                </a:solidFill>
                <a:latin typeface="Nimbus Sans"/>
                <a:ea typeface="Nimbus Sans"/>
                <a:cs typeface="Nimbus Sans"/>
              </a:defRPr>
            </a:lvl2pPr>
            <a:lvl3pPr>
              <a:defRPr sz="1950" b="1">
                <a:solidFill>
                  <a:srgbClr val="AE5336"/>
                </a:solidFill>
                <a:latin typeface="Nimbus Sans"/>
                <a:ea typeface="Nimbus Sans"/>
                <a:cs typeface="Nimbus Sans"/>
              </a:defRPr>
            </a:lvl3pPr>
            <a:lvl4pPr>
              <a:defRPr sz="1950" b="1">
                <a:solidFill>
                  <a:srgbClr val="AE5336"/>
                </a:solidFill>
                <a:latin typeface="Nimbus Sans"/>
                <a:ea typeface="Nimbus Sans"/>
                <a:cs typeface="Nimbus Sans"/>
              </a:defRPr>
            </a:lvl4pPr>
            <a:lvl5pPr>
              <a:defRPr sz="1950" b="1">
                <a:solidFill>
                  <a:srgbClr val="AE5336"/>
                </a:solidFill>
                <a:latin typeface="Nimbus Sans"/>
                <a:ea typeface="Nimbus Sans"/>
                <a:cs typeface="Nimbus Sans"/>
              </a:defRPr>
            </a:lvl5pPr>
            <a:lvl6pPr>
              <a:defRPr sz="1950" b="1">
                <a:solidFill>
                  <a:srgbClr val="AE5336"/>
                </a:solidFill>
                <a:latin typeface="Nimbus Sans"/>
                <a:ea typeface="Nimbus Sans"/>
                <a:cs typeface="Nimbus Sans"/>
              </a:defRPr>
            </a:lvl6pPr>
            <a:lvl7pPr>
              <a:defRPr sz="1950" b="1">
                <a:solidFill>
                  <a:srgbClr val="AE5336"/>
                </a:solidFill>
                <a:latin typeface="Nimbus Sans"/>
                <a:ea typeface="Nimbus Sans"/>
                <a:cs typeface="Nimbus Sans"/>
              </a:defRPr>
            </a:lvl7pPr>
            <a:lvl8pPr>
              <a:defRPr sz="1950" b="1">
                <a:solidFill>
                  <a:srgbClr val="AE5336"/>
                </a:solidFill>
                <a:latin typeface="Nimbus Sans"/>
                <a:ea typeface="Nimbus Sans"/>
                <a:cs typeface="Nimbus Sans"/>
              </a:defRPr>
            </a:lvl8pPr>
            <a:lvl9pPr>
              <a:defRPr sz="1950" b="1">
                <a:solidFill>
                  <a:srgbClr val="AE5336"/>
                </a:solidFill>
                <a:latin typeface="Nimbus Sans"/>
                <a:ea typeface="Nimbus Sans"/>
                <a:cs typeface="Nimbus Sans"/>
              </a:defRPr>
            </a:lvl9pPr>
          </a:lstStyle>
          <a:p xmlns:a="http://schemas.openxmlformats.org/drawingml/2006/main">
            <a:pPr>
              <a:defRPr sz="1950" b="1">
                <a:solidFill>
                  <a:srgbClr val="AE5336"/>
                </a:solidFill>
                <a:latin typeface="Nimbus Sans"/>
                <a:ea typeface="Nimbus Sans"/>
                <a:cs typeface="Nimbus Sans"/>
              </a:defRPr>
            </a:pPr>
            <a:r>
              <a:rPr sz="1950" b="1">
                <a:solidFill>
                  <a:srgbClr val="AE5336"/>
                </a:solidFill>
                <a:latin typeface="Nimbus Sans"/>
                <a:ea typeface="Nimbus Sans"/>
                <a:cs typeface="Nimbus Sans"/>
              </a:rPr>
              <a:t>Tasks</a:t>
            </a:r>
          </a:p>
        </p:txBody>
      </p:sp>
      <p:sp>
        <p:nvSpPr>
          <p:cNvPr id="13" name="">
            <a:extLst xmlns:a="http://schemas.openxmlformats.org/drawingml/2006/main">
              <a:ext uri="{FF2B5EF4-FFF2-40B4-BE49-F238E27FC236}">
                <a16:creationId xmlns:a16="http://schemas.microsoft.com/office/drawing/2014/main" id="{F3FA9A30-6AFE-45F2-B857-1EE43473B4FF}"/>
              </a:ext>
            </a:extLst>
          </p:cNvPr>
          <p:cNvSpPr>
            <a:spLocks xmlns:a="http://schemas.openxmlformats.org/drawingml/2006/main" noGrp="1"/>
          </p:cNvSpPr>
          <p:nvPr/>
        </p:nvSpPr>
        <p:spPr>
          <a:xfrm xmlns:a="http://schemas.openxmlformats.org/drawingml/2006/main">
            <a:off x="2000250" y="4743450"/>
            <a:ext cx="2724150" cy="723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725" b="0">
                <a:solidFill>
                  <a:srgbClr val="253037"/>
                </a:solidFill>
                <a:latin typeface="Nimbus Sans"/>
                <a:ea typeface="Nimbus Sans"/>
                <a:cs typeface="Nimbus Sans"/>
              </a:defRPr>
            </a:defPPr>
            <a:lvl1pPr>
              <a:defRPr sz="1725" b="0">
                <a:solidFill>
                  <a:srgbClr val="253037"/>
                </a:solidFill>
                <a:latin typeface="Nimbus Sans"/>
                <a:ea typeface="Nimbus Sans"/>
                <a:cs typeface="Nimbus Sans"/>
              </a:defRPr>
            </a:lvl1pPr>
            <a:lvl2pPr>
              <a:defRPr sz="1725" b="0">
                <a:solidFill>
                  <a:srgbClr val="253037"/>
                </a:solidFill>
                <a:latin typeface="Nimbus Sans"/>
                <a:ea typeface="Nimbus Sans"/>
                <a:cs typeface="Nimbus Sans"/>
              </a:defRPr>
            </a:lvl2pPr>
            <a:lvl3pPr>
              <a:defRPr sz="1725" b="0">
                <a:solidFill>
                  <a:srgbClr val="253037"/>
                </a:solidFill>
                <a:latin typeface="Nimbus Sans"/>
                <a:ea typeface="Nimbus Sans"/>
                <a:cs typeface="Nimbus Sans"/>
              </a:defRPr>
            </a:lvl3pPr>
            <a:lvl4pPr>
              <a:defRPr sz="1725" b="0">
                <a:solidFill>
                  <a:srgbClr val="253037"/>
                </a:solidFill>
                <a:latin typeface="Nimbus Sans"/>
                <a:ea typeface="Nimbus Sans"/>
                <a:cs typeface="Nimbus Sans"/>
              </a:defRPr>
            </a:lvl4pPr>
            <a:lvl5pPr>
              <a:defRPr sz="1725" b="0">
                <a:solidFill>
                  <a:srgbClr val="253037"/>
                </a:solidFill>
                <a:latin typeface="Nimbus Sans"/>
                <a:ea typeface="Nimbus Sans"/>
                <a:cs typeface="Nimbus Sans"/>
              </a:defRPr>
            </a:lvl5pPr>
            <a:lvl6pPr>
              <a:defRPr sz="1725" b="0">
                <a:solidFill>
                  <a:srgbClr val="253037"/>
                </a:solidFill>
                <a:latin typeface="Nimbus Sans"/>
                <a:ea typeface="Nimbus Sans"/>
                <a:cs typeface="Nimbus Sans"/>
              </a:defRPr>
            </a:lvl6pPr>
            <a:lvl7pPr>
              <a:defRPr sz="1725" b="0">
                <a:solidFill>
                  <a:srgbClr val="253037"/>
                </a:solidFill>
                <a:latin typeface="Nimbus Sans"/>
                <a:ea typeface="Nimbus Sans"/>
                <a:cs typeface="Nimbus Sans"/>
              </a:defRPr>
            </a:lvl7pPr>
            <a:lvl8pPr>
              <a:defRPr sz="1725" b="0">
                <a:solidFill>
                  <a:srgbClr val="253037"/>
                </a:solidFill>
                <a:latin typeface="Nimbus Sans"/>
                <a:ea typeface="Nimbus Sans"/>
                <a:cs typeface="Nimbus Sans"/>
              </a:defRPr>
            </a:lvl8pPr>
            <a:lvl9pPr>
              <a:defRPr sz="1725" b="0">
                <a:solidFill>
                  <a:srgbClr val="253037"/>
                </a:solidFill>
                <a:latin typeface="Nimbus Sans"/>
                <a:ea typeface="Nimbus Sans"/>
                <a:cs typeface="Nimbus Sans"/>
              </a:defRPr>
            </a:lvl9pPr>
          </a:lstStyle>
          <a:p xmlns:a="http://schemas.openxmlformats.org/drawingml/2006/main">
            <a:pPr>
              <a:defRPr sz="1725" b="0">
                <a:solidFill>
                  <a:srgbClr val="253037"/>
                </a:solidFill>
                <a:latin typeface="Nimbus Sans"/>
                <a:ea typeface="Nimbus Sans"/>
                <a:cs typeface="Nimbus Sans"/>
              </a:defRPr>
            </a:pPr>
            <a:r>
              <a:rPr sz="1725" b="0">
                <a:solidFill>
                  <a:srgbClr val="253037"/>
                </a:solidFill>
                <a:latin typeface="Nimbus Sans"/>
                <a:ea typeface="Nimbus Sans"/>
                <a:cs typeface="Nimbus Sans"/>
              </a:rPr>
              <a:t>Escalation criteria and handovers</a:t>
            </a:r>
          </a:p>
        </p:txBody>
      </p:sp>
      <p:sp>
        <p:nvSpPr>
          <p:cNvPr id="14" name="">
            <a:extLst xmlns:a="http://schemas.openxmlformats.org/drawingml/2006/main">
              <a:ext uri="{FF2B5EF4-FFF2-40B4-BE49-F238E27FC236}">
                <a16:creationId xmlns:a16="http://schemas.microsoft.com/office/drawing/2014/main" id="{FAC065F3-DAFA-4AA2-9A20-B763F09A6F96}"/>
              </a:ext>
            </a:extLst>
          </p:cNvPr>
          <p:cNvSpPr>
            <a:spLocks xmlns:a="http://schemas.openxmlformats.org/drawingml/2006/main" noGrp="1"/>
          </p:cNvSpPr>
          <p:nvPr/>
        </p:nvSpPr>
        <p:spPr>
          <a:xfrm xmlns:a="http://schemas.openxmlformats.org/drawingml/2006/main">
            <a:off x="3267075" y="3705225"/>
            <a:ext cx="876300" cy="581025"/>
          </a:xfrm>
          <a:prstGeom xmlns:a="http://schemas.openxmlformats.org/drawingml/2006/main" prst="line">
            <a:avLst/>
          </a:prstGeom>
          <a:noFill xmlns:a="http://schemas.openxmlformats.org/drawingml/2006/main"/>
          <a:ln xmlns:a="http://schemas.openxmlformats.org/drawingml/2006/main" w="19050">
            <a:solidFill>
              <a:srgbClr val="263E4A"/>
            </a:solidFill>
            <a:prstDash val="solid"/>
          </a:ln>
        </p:spPr>
      </p:sp>
      <p:sp>
        <p:nvSpPr>
          <p:cNvPr id="15" name="">
            <a:extLst xmlns:a="http://schemas.openxmlformats.org/drawingml/2006/main">
              <a:ext uri="{FF2B5EF4-FFF2-40B4-BE49-F238E27FC236}">
                <a16:creationId xmlns:a16="http://schemas.microsoft.com/office/drawing/2014/main" id="{ABF7FCD8-6F86-42A7-B8C0-89B6F4C5B29F}"/>
              </a:ext>
            </a:extLst>
          </p:cNvPr>
          <p:cNvSpPr>
            <a:spLocks xmlns:a="http://schemas.openxmlformats.org/drawingml/2006/main" noGrp="1"/>
          </p:cNvSpPr>
          <p:nvPr/>
        </p:nvSpPr>
        <p:spPr>
          <a:xfrm xmlns:a="http://schemas.openxmlformats.org/drawingml/2006/main">
            <a:off x="3952875" y="2095500"/>
            <a:ext cx="2724150" cy="4000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950" b="1">
                <a:solidFill>
                  <a:srgbClr val="AE5336"/>
                </a:solidFill>
                <a:latin typeface="Nimbus Sans"/>
                <a:ea typeface="Nimbus Sans"/>
                <a:cs typeface="Nimbus Sans"/>
              </a:defRPr>
            </a:defPPr>
            <a:lvl1pPr>
              <a:defRPr sz="1950" b="1">
                <a:solidFill>
                  <a:srgbClr val="AE5336"/>
                </a:solidFill>
                <a:latin typeface="Nimbus Sans"/>
                <a:ea typeface="Nimbus Sans"/>
                <a:cs typeface="Nimbus Sans"/>
              </a:defRPr>
            </a:lvl1pPr>
            <a:lvl2pPr>
              <a:defRPr sz="1950" b="1">
                <a:solidFill>
                  <a:srgbClr val="AE5336"/>
                </a:solidFill>
                <a:latin typeface="Nimbus Sans"/>
                <a:ea typeface="Nimbus Sans"/>
                <a:cs typeface="Nimbus Sans"/>
              </a:defRPr>
            </a:lvl2pPr>
            <a:lvl3pPr>
              <a:defRPr sz="1950" b="1">
                <a:solidFill>
                  <a:srgbClr val="AE5336"/>
                </a:solidFill>
                <a:latin typeface="Nimbus Sans"/>
                <a:ea typeface="Nimbus Sans"/>
                <a:cs typeface="Nimbus Sans"/>
              </a:defRPr>
            </a:lvl3pPr>
            <a:lvl4pPr>
              <a:defRPr sz="1950" b="1">
                <a:solidFill>
                  <a:srgbClr val="AE5336"/>
                </a:solidFill>
                <a:latin typeface="Nimbus Sans"/>
                <a:ea typeface="Nimbus Sans"/>
                <a:cs typeface="Nimbus Sans"/>
              </a:defRPr>
            </a:lvl4pPr>
            <a:lvl5pPr>
              <a:defRPr sz="1950" b="1">
                <a:solidFill>
                  <a:srgbClr val="AE5336"/>
                </a:solidFill>
                <a:latin typeface="Nimbus Sans"/>
                <a:ea typeface="Nimbus Sans"/>
                <a:cs typeface="Nimbus Sans"/>
              </a:defRPr>
            </a:lvl5pPr>
            <a:lvl6pPr>
              <a:defRPr sz="1950" b="1">
                <a:solidFill>
                  <a:srgbClr val="AE5336"/>
                </a:solidFill>
                <a:latin typeface="Nimbus Sans"/>
                <a:ea typeface="Nimbus Sans"/>
                <a:cs typeface="Nimbus Sans"/>
              </a:defRPr>
            </a:lvl6pPr>
            <a:lvl7pPr>
              <a:defRPr sz="1950" b="1">
                <a:solidFill>
                  <a:srgbClr val="AE5336"/>
                </a:solidFill>
                <a:latin typeface="Nimbus Sans"/>
                <a:ea typeface="Nimbus Sans"/>
                <a:cs typeface="Nimbus Sans"/>
              </a:defRPr>
            </a:lvl7pPr>
            <a:lvl8pPr>
              <a:defRPr sz="1950" b="1">
                <a:solidFill>
                  <a:srgbClr val="AE5336"/>
                </a:solidFill>
                <a:latin typeface="Nimbus Sans"/>
                <a:ea typeface="Nimbus Sans"/>
                <a:cs typeface="Nimbus Sans"/>
              </a:defRPr>
            </a:lvl8pPr>
            <a:lvl9pPr>
              <a:defRPr sz="1950" b="1">
                <a:solidFill>
                  <a:srgbClr val="AE5336"/>
                </a:solidFill>
                <a:latin typeface="Nimbus Sans"/>
                <a:ea typeface="Nimbus Sans"/>
                <a:cs typeface="Nimbus Sans"/>
              </a:defRPr>
            </a:lvl9pPr>
          </a:lstStyle>
          <a:p xmlns:a="http://schemas.openxmlformats.org/drawingml/2006/main">
            <a:pPr>
              <a:defRPr sz="1950" b="1">
                <a:solidFill>
                  <a:srgbClr val="AE5336"/>
                </a:solidFill>
                <a:latin typeface="Nimbus Sans"/>
                <a:ea typeface="Nimbus Sans"/>
                <a:cs typeface="Nimbus Sans"/>
              </a:defRPr>
            </a:pPr>
            <a:r>
              <a:rPr sz="1950" b="1">
                <a:solidFill>
                  <a:srgbClr val="AE5336"/>
                </a:solidFill>
                <a:latin typeface="Nimbus Sans"/>
                <a:ea typeface="Nimbus Sans"/>
                <a:cs typeface="Nimbus Sans"/>
              </a:rPr>
              <a:t>Tools</a:t>
            </a:r>
          </a:p>
        </p:txBody>
      </p:sp>
      <p:sp>
        <p:nvSpPr>
          <p:cNvPr id="16" name="">
            <a:extLst xmlns:a="http://schemas.openxmlformats.org/drawingml/2006/main">
              <a:ext uri="{FF2B5EF4-FFF2-40B4-BE49-F238E27FC236}">
                <a16:creationId xmlns:a16="http://schemas.microsoft.com/office/drawing/2014/main" id="{561B9F66-0104-4389-85CE-80683CE3A5D9}"/>
              </a:ext>
            </a:extLst>
          </p:cNvPr>
          <p:cNvSpPr>
            <a:spLocks xmlns:a="http://schemas.openxmlformats.org/drawingml/2006/main" noGrp="1"/>
          </p:cNvSpPr>
          <p:nvPr/>
        </p:nvSpPr>
        <p:spPr>
          <a:xfrm xmlns:a="http://schemas.openxmlformats.org/drawingml/2006/main">
            <a:off x="3952875" y="2505075"/>
            <a:ext cx="2724150" cy="723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725" b="0">
                <a:solidFill>
                  <a:srgbClr val="253037"/>
                </a:solidFill>
                <a:latin typeface="Nimbus Sans"/>
                <a:ea typeface="Nimbus Sans"/>
                <a:cs typeface="Nimbus Sans"/>
              </a:defRPr>
            </a:defPPr>
            <a:lvl1pPr>
              <a:defRPr sz="1725" b="0">
                <a:solidFill>
                  <a:srgbClr val="253037"/>
                </a:solidFill>
                <a:latin typeface="Nimbus Sans"/>
                <a:ea typeface="Nimbus Sans"/>
                <a:cs typeface="Nimbus Sans"/>
              </a:defRPr>
            </a:lvl1pPr>
            <a:lvl2pPr>
              <a:defRPr sz="1725" b="0">
                <a:solidFill>
                  <a:srgbClr val="253037"/>
                </a:solidFill>
                <a:latin typeface="Nimbus Sans"/>
                <a:ea typeface="Nimbus Sans"/>
                <a:cs typeface="Nimbus Sans"/>
              </a:defRPr>
            </a:lvl2pPr>
            <a:lvl3pPr>
              <a:defRPr sz="1725" b="0">
                <a:solidFill>
                  <a:srgbClr val="253037"/>
                </a:solidFill>
                <a:latin typeface="Nimbus Sans"/>
                <a:ea typeface="Nimbus Sans"/>
                <a:cs typeface="Nimbus Sans"/>
              </a:defRPr>
            </a:lvl3pPr>
            <a:lvl4pPr>
              <a:defRPr sz="1725" b="0">
                <a:solidFill>
                  <a:srgbClr val="253037"/>
                </a:solidFill>
                <a:latin typeface="Nimbus Sans"/>
                <a:ea typeface="Nimbus Sans"/>
                <a:cs typeface="Nimbus Sans"/>
              </a:defRPr>
            </a:lvl4pPr>
            <a:lvl5pPr>
              <a:defRPr sz="1725" b="0">
                <a:solidFill>
                  <a:srgbClr val="253037"/>
                </a:solidFill>
                <a:latin typeface="Nimbus Sans"/>
                <a:ea typeface="Nimbus Sans"/>
                <a:cs typeface="Nimbus Sans"/>
              </a:defRPr>
            </a:lvl5pPr>
            <a:lvl6pPr>
              <a:defRPr sz="1725" b="0">
                <a:solidFill>
                  <a:srgbClr val="253037"/>
                </a:solidFill>
                <a:latin typeface="Nimbus Sans"/>
                <a:ea typeface="Nimbus Sans"/>
                <a:cs typeface="Nimbus Sans"/>
              </a:defRPr>
            </a:lvl6pPr>
            <a:lvl7pPr>
              <a:defRPr sz="1725" b="0">
                <a:solidFill>
                  <a:srgbClr val="253037"/>
                </a:solidFill>
                <a:latin typeface="Nimbus Sans"/>
                <a:ea typeface="Nimbus Sans"/>
                <a:cs typeface="Nimbus Sans"/>
              </a:defRPr>
            </a:lvl7pPr>
            <a:lvl8pPr>
              <a:defRPr sz="1725" b="0">
                <a:solidFill>
                  <a:srgbClr val="253037"/>
                </a:solidFill>
                <a:latin typeface="Nimbus Sans"/>
                <a:ea typeface="Nimbus Sans"/>
                <a:cs typeface="Nimbus Sans"/>
              </a:defRPr>
            </a:lvl8pPr>
            <a:lvl9pPr>
              <a:defRPr sz="1725" b="0">
                <a:solidFill>
                  <a:srgbClr val="253037"/>
                </a:solidFill>
                <a:latin typeface="Nimbus Sans"/>
                <a:ea typeface="Nimbus Sans"/>
                <a:cs typeface="Nimbus Sans"/>
              </a:defRPr>
            </a:lvl9pPr>
          </a:lstStyle>
          <a:p xmlns:a="http://schemas.openxmlformats.org/drawingml/2006/main">
            <a:pPr>
              <a:defRPr sz="1725" b="0">
                <a:solidFill>
                  <a:srgbClr val="253037"/>
                </a:solidFill>
                <a:latin typeface="Nimbus Sans"/>
                <a:ea typeface="Nimbus Sans"/>
                <a:cs typeface="Nimbus Sans"/>
              </a:defRPr>
            </a:pPr>
            <a:r>
              <a:rPr sz="1725" b="0">
                <a:solidFill>
                  <a:srgbClr val="253037"/>
                </a:solidFill>
                <a:latin typeface="Nimbus Sans"/>
                <a:ea typeface="Nimbus Sans"/>
                <a:cs typeface="Nimbus Sans"/>
              </a:rPr>
              <a:t>Records and monitoring information</a:t>
            </a:r>
          </a:p>
        </p:txBody>
      </p:sp>
      <p:sp>
        <p:nvSpPr>
          <p:cNvPr id="17" name="">
            <a:extLst xmlns:a="http://schemas.openxmlformats.org/drawingml/2006/main">
              <a:ext uri="{FF2B5EF4-FFF2-40B4-BE49-F238E27FC236}">
                <a16:creationId xmlns:a16="http://schemas.microsoft.com/office/drawing/2014/main" id="{57D63DA2-60D4-4F21-B406-FCB1EDE719DB}"/>
              </a:ext>
            </a:extLst>
          </p:cNvPr>
          <p:cNvSpPr>
            <a:spLocks xmlns:a="http://schemas.openxmlformats.org/drawingml/2006/main" noGrp="1"/>
          </p:cNvSpPr>
          <p:nvPr/>
        </p:nvSpPr>
        <p:spPr>
          <a:xfrm xmlns:a="http://schemas.openxmlformats.org/drawingml/2006/main">
            <a:off x="5219700" y="3143250"/>
            <a:ext cx="876300" cy="561975"/>
          </a:xfrm>
          <a:prstGeom xmlns:a="http://schemas.openxmlformats.org/drawingml/2006/main" prst="line">
            <a:avLst/>
          </a:prstGeom>
          <a:noFill xmlns:a="http://schemas.openxmlformats.org/drawingml/2006/main"/>
          <a:ln xmlns:a="http://schemas.openxmlformats.org/drawingml/2006/main" w="19050">
            <a:solidFill>
              <a:srgbClr val="263E4A"/>
            </a:solidFill>
            <a:prstDash val="solid"/>
          </a:ln>
        </p:spPr>
      </p:sp>
      <p:sp>
        <p:nvSpPr>
          <p:cNvPr id="18" name="">
            <a:extLst xmlns:a="http://schemas.openxmlformats.org/drawingml/2006/main">
              <a:ext uri="{FF2B5EF4-FFF2-40B4-BE49-F238E27FC236}">
                <a16:creationId xmlns:a16="http://schemas.microsoft.com/office/drawing/2014/main" id="{664EEBF0-C3B2-4749-AD21-AE6168F6C75D}"/>
              </a:ext>
            </a:extLst>
          </p:cNvPr>
          <p:cNvSpPr>
            <a:spLocks xmlns:a="http://schemas.openxmlformats.org/drawingml/2006/main" noGrp="1"/>
          </p:cNvSpPr>
          <p:nvPr/>
        </p:nvSpPr>
        <p:spPr>
          <a:xfrm xmlns:a="http://schemas.openxmlformats.org/drawingml/2006/main">
            <a:off x="5238750" y="4333875"/>
            <a:ext cx="2724150" cy="4000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950" b="1">
                <a:solidFill>
                  <a:srgbClr val="AE5336"/>
                </a:solidFill>
                <a:latin typeface="Nimbus Sans"/>
                <a:ea typeface="Nimbus Sans"/>
                <a:cs typeface="Nimbus Sans"/>
              </a:defRPr>
            </a:defPPr>
            <a:lvl1pPr>
              <a:defRPr sz="1950" b="1">
                <a:solidFill>
                  <a:srgbClr val="AE5336"/>
                </a:solidFill>
                <a:latin typeface="Nimbus Sans"/>
                <a:ea typeface="Nimbus Sans"/>
                <a:cs typeface="Nimbus Sans"/>
              </a:defRPr>
            </a:lvl1pPr>
            <a:lvl2pPr>
              <a:defRPr sz="1950" b="1">
                <a:solidFill>
                  <a:srgbClr val="AE5336"/>
                </a:solidFill>
                <a:latin typeface="Nimbus Sans"/>
                <a:ea typeface="Nimbus Sans"/>
                <a:cs typeface="Nimbus Sans"/>
              </a:defRPr>
            </a:lvl2pPr>
            <a:lvl3pPr>
              <a:defRPr sz="1950" b="1">
                <a:solidFill>
                  <a:srgbClr val="AE5336"/>
                </a:solidFill>
                <a:latin typeface="Nimbus Sans"/>
                <a:ea typeface="Nimbus Sans"/>
                <a:cs typeface="Nimbus Sans"/>
              </a:defRPr>
            </a:lvl3pPr>
            <a:lvl4pPr>
              <a:defRPr sz="1950" b="1">
                <a:solidFill>
                  <a:srgbClr val="AE5336"/>
                </a:solidFill>
                <a:latin typeface="Nimbus Sans"/>
                <a:ea typeface="Nimbus Sans"/>
                <a:cs typeface="Nimbus Sans"/>
              </a:defRPr>
            </a:lvl4pPr>
            <a:lvl5pPr>
              <a:defRPr sz="1950" b="1">
                <a:solidFill>
                  <a:srgbClr val="AE5336"/>
                </a:solidFill>
                <a:latin typeface="Nimbus Sans"/>
                <a:ea typeface="Nimbus Sans"/>
                <a:cs typeface="Nimbus Sans"/>
              </a:defRPr>
            </a:lvl5pPr>
            <a:lvl6pPr>
              <a:defRPr sz="1950" b="1">
                <a:solidFill>
                  <a:srgbClr val="AE5336"/>
                </a:solidFill>
                <a:latin typeface="Nimbus Sans"/>
                <a:ea typeface="Nimbus Sans"/>
                <a:cs typeface="Nimbus Sans"/>
              </a:defRPr>
            </a:lvl6pPr>
            <a:lvl7pPr>
              <a:defRPr sz="1950" b="1">
                <a:solidFill>
                  <a:srgbClr val="AE5336"/>
                </a:solidFill>
                <a:latin typeface="Nimbus Sans"/>
                <a:ea typeface="Nimbus Sans"/>
                <a:cs typeface="Nimbus Sans"/>
              </a:defRPr>
            </a:lvl7pPr>
            <a:lvl8pPr>
              <a:defRPr sz="1950" b="1">
                <a:solidFill>
                  <a:srgbClr val="AE5336"/>
                </a:solidFill>
                <a:latin typeface="Nimbus Sans"/>
                <a:ea typeface="Nimbus Sans"/>
                <a:cs typeface="Nimbus Sans"/>
              </a:defRPr>
            </a:lvl8pPr>
            <a:lvl9pPr>
              <a:defRPr sz="1950" b="1">
                <a:solidFill>
                  <a:srgbClr val="AE5336"/>
                </a:solidFill>
                <a:latin typeface="Nimbus Sans"/>
                <a:ea typeface="Nimbus Sans"/>
                <a:cs typeface="Nimbus Sans"/>
              </a:defRPr>
            </a:lvl9pPr>
          </a:lstStyle>
          <a:p xmlns:a="http://schemas.openxmlformats.org/drawingml/2006/main">
            <a:pPr>
              <a:defRPr sz="1950" b="1">
                <a:solidFill>
                  <a:srgbClr val="AE5336"/>
                </a:solidFill>
                <a:latin typeface="Nimbus Sans"/>
                <a:ea typeface="Nimbus Sans"/>
                <a:cs typeface="Nimbus Sans"/>
              </a:defRPr>
            </a:pPr>
            <a:r>
              <a:rPr sz="1950" b="1">
                <a:solidFill>
                  <a:srgbClr val="AE5336"/>
                </a:solidFill>
                <a:latin typeface="Nimbus Sans"/>
                <a:ea typeface="Nimbus Sans"/>
                <a:cs typeface="Nimbus Sans"/>
              </a:rPr>
              <a:t>Organisation</a:t>
            </a:r>
          </a:p>
        </p:txBody>
      </p:sp>
      <p:sp>
        <p:nvSpPr>
          <p:cNvPr id="19" name="">
            <a:extLst xmlns:a="http://schemas.openxmlformats.org/drawingml/2006/main">
              <a:ext uri="{FF2B5EF4-FFF2-40B4-BE49-F238E27FC236}">
                <a16:creationId xmlns:a16="http://schemas.microsoft.com/office/drawing/2014/main" id="{76E51A20-F15A-4490-BCB4-0C2BB86ADBAD}"/>
              </a:ext>
            </a:extLst>
          </p:cNvPr>
          <p:cNvSpPr>
            <a:spLocks xmlns:a="http://schemas.openxmlformats.org/drawingml/2006/main" noGrp="1"/>
          </p:cNvSpPr>
          <p:nvPr/>
        </p:nvSpPr>
        <p:spPr>
          <a:xfrm xmlns:a="http://schemas.openxmlformats.org/drawingml/2006/main">
            <a:off x="5238750" y="4743450"/>
            <a:ext cx="2724150" cy="723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725" b="0">
                <a:solidFill>
                  <a:srgbClr val="253037"/>
                </a:solidFill>
                <a:latin typeface="Nimbus Sans"/>
                <a:ea typeface="Nimbus Sans"/>
                <a:cs typeface="Nimbus Sans"/>
              </a:defRPr>
            </a:defPPr>
            <a:lvl1pPr>
              <a:defRPr sz="1725" b="0">
                <a:solidFill>
                  <a:srgbClr val="253037"/>
                </a:solidFill>
                <a:latin typeface="Nimbus Sans"/>
                <a:ea typeface="Nimbus Sans"/>
                <a:cs typeface="Nimbus Sans"/>
              </a:defRPr>
            </a:lvl1pPr>
            <a:lvl2pPr>
              <a:defRPr sz="1725" b="0">
                <a:solidFill>
                  <a:srgbClr val="253037"/>
                </a:solidFill>
                <a:latin typeface="Nimbus Sans"/>
                <a:ea typeface="Nimbus Sans"/>
                <a:cs typeface="Nimbus Sans"/>
              </a:defRPr>
            </a:lvl2pPr>
            <a:lvl3pPr>
              <a:defRPr sz="1725" b="0">
                <a:solidFill>
                  <a:srgbClr val="253037"/>
                </a:solidFill>
                <a:latin typeface="Nimbus Sans"/>
                <a:ea typeface="Nimbus Sans"/>
                <a:cs typeface="Nimbus Sans"/>
              </a:defRPr>
            </a:lvl3pPr>
            <a:lvl4pPr>
              <a:defRPr sz="1725" b="0">
                <a:solidFill>
                  <a:srgbClr val="253037"/>
                </a:solidFill>
                <a:latin typeface="Nimbus Sans"/>
                <a:ea typeface="Nimbus Sans"/>
                <a:cs typeface="Nimbus Sans"/>
              </a:defRPr>
            </a:lvl4pPr>
            <a:lvl5pPr>
              <a:defRPr sz="1725" b="0">
                <a:solidFill>
                  <a:srgbClr val="253037"/>
                </a:solidFill>
                <a:latin typeface="Nimbus Sans"/>
                <a:ea typeface="Nimbus Sans"/>
                <a:cs typeface="Nimbus Sans"/>
              </a:defRPr>
            </a:lvl5pPr>
            <a:lvl6pPr>
              <a:defRPr sz="1725" b="0">
                <a:solidFill>
                  <a:srgbClr val="253037"/>
                </a:solidFill>
                <a:latin typeface="Nimbus Sans"/>
                <a:ea typeface="Nimbus Sans"/>
                <a:cs typeface="Nimbus Sans"/>
              </a:defRPr>
            </a:lvl6pPr>
            <a:lvl7pPr>
              <a:defRPr sz="1725" b="0">
                <a:solidFill>
                  <a:srgbClr val="253037"/>
                </a:solidFill>
                <a:latin typeface="Nimbus Sans"/>
                <a:ea typeface="Nimbus Sans"/>
                <a:cs typeface="Nimbus Sans"/>
              </a:defRPr>
            </a:lvl7pPr>
            <a:lvl8pPr>
              <a:defRPr sz="1725" b="0">
                <a:solidFill>
                  <a:srgbClr val="253037"/>
                </a:solidFill>
                <a:latin typeface="Nimbus Sans"/>
                <a:ea typeface="Nimbus Sans"/>
                <a:cs typeface="Nimbus Sans"/>
              </a:defRPr>
            </a:lvl8pPr>
            <a:lvl9pPr>
              <a:defRPr sz="1725" b="0">
                <a:solidFill>
                  <a:srgbClr val="253037"/>
                </a:solidFill>
                <a:latin typeface="Nimbus Sans"/>
                <a:ea typeface="Nimbus Sans"/>
                <a:cs typeface="Nimbus Sans"/>
              </a:defRPr>
            </a:lvl9pPr>
          </a:lstStyle>
          <a:p xmlns:a="http://schemas.openxmlformats.org/drawingml/2006/main">
            <a:pPr>
              <a:defRPr sz="1725" b="0">
                <a:solidFill>
                  <a:srgbClr val="253037"/>
                </a:solidFill>
                <a:latin typeface="Nimbus Sans"/>
                <a:ea typeface="Nimbus Sans"/>
                <a:cs typeface="Nimbus Sans"/>
              </a:defRPr>
            </a:pPr>
            <a:r>
              <a:rPr sz="1725" b="0">
                <a:solidFill>
                  <a:srgbClr val="253037"/>
                </a:solidFill>
                <a:latin typeface="Nimbus Sans"/>
                <a:ea typeface="Nimbus Sans"/>
                <a:cs typeface="Nimbus Sans"/>
              </a:rPr>
              <a:t>Staffing, hierarchy and incentives</a:t>
            </a:r>
          </a:p>
        </p:txBody>
      </p:sp>
      <p:sp>
        <p:nvSpPr>
          <p:cNvPr id="20" name="">
            <a:extLst xmlns:a="http://schemas.openxmlformats.org/drawingml/2006/main">
              <a:ext uri="{FF2B5EF4-FFF2-40B4-BE49-F238E27FC236}">
                <a16:creationId xmlns:a16="http://schemas.microsoft.com/office/drawing/2014/main" id="{BE8628F2-B556-4572-83FD-43BD11762408}"/>
              </a:ext>
            </a:extLst>
          </p:cNvPr>
          <p:cNvSpPr>
            <a:spLocks xmlns:a="http://schemas.openxmlformats.org/drawingml/2006/main" noGrp="1"/>
          </p:cNvSpPr>
          <p:nvPr/>
        </p:nvSpPr>
        <p:spPr>
          <a:xfrm xmlns:a="http://schemas.openxmlformats.org/drawingml/2006/main">
            <a:off x="6505575" y="3705225"/>
            <a:ext cx="876300" cy="581025"/>
          </a:xfrm>
          <a:prstGeom xmlns:a="http://schemas.openxmlformats.org/drawingml/2006/main" prst="line">
            <a:avLst/>
          </a:prstGeom>
          <a:noFill xmlns:a="http://schemas.openxmlformats.org/drawingml/2006/main"/>
          <a:ln xmlns:a="http://schemas.openxmlformats.org/drawingml/2006/main" w="19050">
            <a:solidFill>
              <a:srgbClr val="263E4A"/>
            </a:solidFill>
            <a:prstDash val="solid"/>
          </a:ln>
        </p:spPr>
      </p:sp>
      <p:sp>
        <p:nvSpPr>
          <p:cNvPr id="21" name="">
            <a:extLst xmlns:a="http://schemas.openxmlformats.org/drawingml/2006/main">
              <a:ext uri="{FF2B5EF4-FFF2-40B4-BE49-F238E27FC236}">
                <a16:creationId xmlns:a16="http://schemas.microsoft.com/office/drawing/2014/main" id="{E9F0CA53-CEDA-462E-B500-8B383C7C4F5F}"/>
              </a:ext>
            </a:extLst>
          </p:cNvPr>
          <p:cNvSpPr>
            <a:spLocks xmlns:a="http://schemas.openxmlformats.org/drawingml/2006/main" noGrp="1"/>
          </p:cNvSpPr>
          <p:nvPr/>
        </p:nvSpPr>
        <p:spPr>
          <a:xfrm xmlns:a="http://schemas.openxmlformats.org/drawingml/2006/main">
            <a:off x="7191375" y="2095500"/>
            <a:ext cx="2724150" cy="4000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950" b="1">
                <a:solidFill>
                  <a:srgbClr val="AE5336"/>
                </a:solidFill>
                <a:latin typeface="Nimbus Sans"/>
                <a:ea typeface="Nimbus Sans"/>
                <a:cs typeface="Nimbus Sans"/>
              </a:defRPr>
            </a:defPPr>
            <a:lvl1pPr>
              <a:defRPr sz="1950" b="1">
                <a:solidFill>
                  <a:srgbClr val="AE5336"/>
                </a:solidFill>
                <a:latin typeface="Nimbus Sans"/>
                <a:ea typeface="Nimbus Sans"/>
                <a:cs typeface="Nimbus Sans"/>
              </a:defRPr>
            </a:lvl1pPr>
            <a:lvl2pPr>
              <a:defRPr sz="1950" b="1">
                <a:solidFill>
                  <a:srgbClr val="AE5336"/>
                </a:solidFill>
                <a:latin typeface="Nimbus Sans"/>
                <a:ea typeface="Nimbus Sans"/>
                <a:cs typeface="Nimbus Sans"/>
              </a:defRPr>
            </a:lvl2pPr>
            <a:lvl3pPr>
              <a:defRPr sz="1950" b="1">
                <a:solidFill>
                  <a:srgbClr val="AE5336"/>
                </a:solidFill>
                <a:latin typeface="Nimbus Sans"/>
                <a:ea typeface="Nimbus Sans"/>
                <a:cs typeface="Nimbus Sans"/>
              </a:defRPr>
            </a:lvl3pPr>
            <a:lvl4pPr>
              <a:defRPr sz="1950" b="1">
                <a:solidFill>
                  <a:srgbClr val="AE5336"/>
                </a:solidFill>
                <a:latin typeface="Nimbus Sans"/>
                <a:ea typeface="Nimbus Sans"/>
                <a:cs typeface="Nimbus Sans"/>
              </a:defRPr>
            </a:lvl4pPr>
            <a:lvl5pPr>
              <a:defRPr sz="1950" b="1">
                <a:solidFill>
                  <a:srgbClr val="AE5336"/>
                </a:solidFill>
                <a:latin typeface="Nimbus Sans"/>
                <a:ea typeface="Nimbus Sans"/>
                <a:cs typeface="Nimbus Sans"/>
              </a:defRPr>
            </a:lvl5pPr>
            <a:lvl6pPr>
              <a:defRPr sz="1950" b="1">
                <a:solidFill>
                  <a:srgbClr val="AE5336"/>
                </a:solidFill>
                <a:latin typeface="Nimbus Sans"/>
                <a:ea typeface="Nimbus Sans"/>
                <a:cs typeface="Nimbus Sans"/>
              </a:defRPr>
            </a:lvl6pPr>
            <a:lvl7pPr>
              <a:defRPr sz="1950" b="1">
                <a:solidFill>
                  <a:srgbClr val="AE5336"/>
                </a:solidFill>
                <a:latin typeface="Nimbus Sans"/>
                <a:ea typeface="Nimbus Sans"/>
                <a:cs typeface="Nimbus Sans"/>
              </a:defRPr>
            </a:lvl7pPr>
            <a:lvl8pPr>
              <a:defRPr sz="1950" b="1">
                <a:solidFill>
                  <a:srgbClr val="AE5336"/>
                </a:solidFill>
                <a:latin typeface="Nimbus Sans"/>
                <a:ea typeface="Nimbus Sans"/>
                <a:cs typeface="Nimbus Sans"/>
              </a:defRPr>
            </a:lvl8pPr>
            <a:lvl9pPr>
              <a:defRPr sz="1950" b="1">
                <a:solidFill>
                  <a:srgbClr val="AE5336"/>
                </a:solidFill>
                <a:latin typeface="Nimbus Sans"/>
                <a:ea typeface="Nimbus Sans"/>
                <a:cs typeface="Nimbus Sans"/>
              </a:defRPr>
            </a:lvl9pPr>
          </a:lstStyle>
          <a:p xmlns:a="http://schemas.openxmlformats.org/drawingml/2006/main">
            <a:pPr>
              <a:defRPr sz="1950" b="1">
                <a:solidFill>
                  <a:srgbClr val="AE5336"/>
                </a:solidFill>
                <a:latin typeface="Nimbus Sans"/>
                <a:ea typeface="Nimbus Sans"/>
                <a:cs typeface="Nimbus Sans"/>
              </a:defRPr>
            </a:pPr>
            <a:r>
              <a:rPr sz="1950" b="1">
                <a:solidFill>
                  <a:srgbClr val="AE5336"/>
                </a:solidFill>
                <a:latin typeface="Nimbus Sans"/>
                <a:ea typeface="Nimbus Sans"/>
                <a:cs typeface="Nimbus Sans"/>
              </a:rPr>
              <a:t>Learning</a:t>
            </a:r>
          </a:p>
        </p:txBody>
      </p:sp>
      <p:sp>
        <p:nvSpPr>
          <p:cNvPr id="22" name="">
            <a:extLst xmlns:a="http://schemas.openxmlformats.org/drawingml/2006/main">
              <a:ext uri="{FF2B5EF4-FFF2-40B4-BE49-F238E27FC236}">
                <a16:creationId xmlns:a16="http://schemas.microsoft.com/office/drawing/2014/main" id="{DC422806-82DE-4EF5-907B-8264B956750F}"/>
              </a:ext>
            </a:extLst>
          </p:cNvPr>
          <p:cNvSpPr>
            <a:spLocks xmlns:a="http://schemas.openxmlformats.org/drawingml/2006/main" noGrp="1"/>
          </p:cNvSpPr>
          <p:nvPr/>
        </p:nvSpPr>
        <p:spPr>
          <a:xfrm xmlns:a="http://schemas.openxmlformats.org/drawingml/2006/main">
            <a:off x="7191375" y="2505075"/>
            <a:ext cx="2724150" cy="723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725" b="0">
                <a:solidFill>
                  <a:srgbClr val="253037"/>
                </a:solidFill>
                <a:latin typeface="Nimbus Sans"/>
                <a:ea typeface="Nimbus Sans"/>
                <a:cs typeface="Nimbus Sans"/>
              </a:defRPr>
            </a:defPPr>
            <a:lvl1pPr>
              <a:defRPr sz="1725" b="0">
                <a:solidFill>
                  <a:srgbClr val="253037"/>
                </a:solidFill>
                <a:latin typeface="Nimbus Sans"/>
                <a:ea typeface="Nimbus Sans"/>
                <a:cs typeface="Nimbus Sans"/>
              </a:defRPr>
            </a:lvl1pPr>
            <a:lvl2pPr>
              <a:defRPr sz="1725" b="0">
                <a:solidFill>
                  <a:srgbClr val="253037"/>
                </a:solidFill>
                <a:latin typeface="Nimbus Sans"/>
                <a:ea typeface="Nimbus Sans"/>
                <a:cs typeface="Nimbus Sans"/>
              </a:defRPr>
            </a:lvl2pPr>
            <a:lvl3pPr>
              <a:defRPr sz="1725" b="0">
                <a:solidFill>
                  <a:srgbClr val="253037"/>
                </a:solidFill>
                <a:latin typeface="Nimbus Sans"/>
                <a:ea typeface="Nimbus Sans"/>
                <a:cs typeface="Nimbus Sans"/>
              </a:defRPr>
            </a:lvl3pPr>
            <a:lvl4pPr>
              <a:defRPr sz="1725" b="0">
                <a:solidFill>
                  <a:srgbClr val="253037"/>
                </a:solidFill>
                <a:latin typeface="Nimbus Sans"/>
                <a:ea typeface="Nimbus Sans"/>
                <a:cs typeface="Nimbus Sans"/>
              </a:defRPr>
            </a:lvl4pPr>
            <a:lvl5pPr>
              <a:defRPr sz="1725" b="0">
                <a:solidFill>
                  <a:srgbClr val="253037"/>
                </a:solidFill>
                <a:latin typeface="Nimbus Sans"/>
                <a:ea typeface="Nimbus Sans"/>
                <a:cs typeface="Nimbus Sans"/>
              </a:defRPr>
            </a:lvl5pPr>
            <a:lvl6pPr>
              <a:defRPr sz="1725" b="0">
                <a:solidFill>
                  <a:srgbClr val="253037"/>
                </a:solidFill>
                <a:latin typeface="Nimbus Sans"/>
                <a:ea typeface="Nimbus Sans"/>
                <a:cs typeface="Nimbus Sans"/>
              </a:defRPr>
            </a:lvl6pPr>
            <a:lvl7pPr>
              <a:defRPr sz="1725" b="0">
                <a:solidFill>
                  <a:srgbClr val="253037"/>
                </a:solidFill>
                <a:latin typeface="Nimbus Sans"/>
                <a:ea typeface="Nimbus Sans"/>
                <a:cs typeface="Nimbus Sans"/>
              </a:defRPr>
            </a:lvl7pPr>
            <a:lvl8pPr>
              <a:defRPr sz="1725" b="0">
                <a:solidFill>
                  <a:srgbClr val="253037"/>
                </a:solidFill>
                <a:latin typeface="Nimbus Sans"/>
                <a:ea typeface="Nimbus Sans"/>
                <a:cs typeface="Nimbus Sans"/>
              </a:defRPr>
            </a:lvl8pPr>
            <a:lvl9pPr>
              <a:defRPr sz="1725" b="0">
                <a:solidFill>
                  <a:srgbClr val="253037"/>
                </a:solidFill>
                <a:latin typeface="Nimbus Sans"/>
                <a:ea typeface="Nimbus Sans"/>
                <a:cs typeface="Nimbus Sans"/>
              </a:defRPr>
            </a:lvl9pPr>
          </a:lstStyle>
          <a:p xmlns:a="http://schemas.openxmlformats.org/drawingml/2006/main">
            <a:pPr>
              <a:defRPr sz="1725" b="0">
                <a:solidFill>
                  <a:srgbClr val="253037"/>
                </a:solidFill>
                <a:latin typeface="Nimbus Sans"/>
                <a:ea typeface="Nimbus Sans"/>
                <a:cs typeface="Nimbus Sans"/>
              </a:defRPr>
            </a:pPr>
            <a:r>
              <a:rPr sz="1725" b="0">
                <a:solidFill>
                  <a:srgbClr val="253037"/>
                </a:solidFill>
                <a:latin typeface="Nimbus Sans"/>
                <a:ea typeface="Nimbus Sans"/>
                <a:cs typeface="Nimbus Sans"/>
              </a:rPr>
              <a:t>Investigation quality and follow-through</a:t>
            </a:r>
          </a:p>
        </p:txBody>
      </p:sp>
      <p:sp>
        <p:nvSpPr>
          <p:cNvPr id="23" name="">
            <a:extLst xmlns:a="http://schemas.openxmlformats.org/drawingml/2006/main">
              <a:ext uri="{FF2B5EF4-FFF2-40B4-BE49-F238E27FC236}">
                <a16:creationId xmlns:a16="http://schemas.microsoft.com/office/drawing/2014/main" id="{7FAC15C2-8028-4F21-B9A7-B336953A9B6E}"/>
              </a:ext>
            </a:extLst>
          </p:cNvPr>
          <p:cNvSpPr>
            <a:spLocks xmlns:a="http://schemas.openxmlformats.org/drawingml/2006/main" noGrp="1"/>
          </p:cNvSpPr>
          <p:nvPr/>
        </p:nvSpPr>
        <p:spPr>
          <a:xfrm xmlns:a="http://schemas.openxmlformats.org/drawingml/2006/main">
            <a:off x="8458200" y="3143250"/>
            <a:ext cx="876300" cy="561975"/>
          </a:xfrm>
          <a:prstGeom xmlns:a="http://schemas.openxmlformats.org/drawingml/2006/main" prst="line">
            <a:avLst/>
          </a:prstGeom>
          <a:noFill xmlns:a="http://schemas.openxmlformats.org/drawingml/2006/main"/>
          <a:ln xmlns:a="http://schemas.openxmlformats.org/drawingml/2006/main" w="19050">
            <a:solidFill>
              <a:srgbClr val="263E4A"/>
            </a:solidFill>
            <a:prstDash val="solid"/>
          </a:ln>
        </p:spPr>
      </p:sp>
      <p:sp>
        <p:nvSpPr>
          <p:cNvPr id="24" name="">
            <a:extLst xmlns:a="http://schemas.openxmlformats.org/drawingml/2006/main">
              <a:ext uri="{FF2B5EF4-FFF2-40B4-BE49-F238E27FC236}">
                <a16:creationId xmlns:a16="http://schemas.microsoft.com/office/drawing/2014/main" id="{C4EAFFEF-20B0-4BA0-BD9A-91CC24B09607}"/>
              </a:ext>
            </a:extLst>
          </p:cNvPr>
          <p:cNvSpPr>
            <a:spLocks xmlns:a="http://schemas.openxmlformats.org/drawingml/2006/main" noGrp="1"/>
          </p:cNvSpPr>
          <p:nvPr/>
        </p:nvSpPr>
        <p:spPr>
          <a:xfrm xmlns:a="http://schemas.openxmlformats.org/drawingml/2006/main">
            <a:off x="552450" y="5591175"/>
            <a:ext cx="11087100" cy="419100"/>
          </a:xfrm>
          <a:prstGeom xmlns:a="http://schemas.openxmlformats.org/drawingml/2006/main" prst="rect">
            <a:avLst/>
          </a:prstGeom>
          <a:solidFill xmlns:a="http://schemas.openxmlformats.org/drawingml/2006/main">
            <a:srgbClr val="ECE8DF"/>
          </a:solidFill>
          <a:ln xmlns:a="http://schemas.openxmlformats.org/drawingml/2006/main" w="0">
            <a:noFill/>
            <a:prstDash val="solid"/>
          </a:ln>
        </p:spPr>
      </p:sp>
      <p:sp>
        <p:nvSpPr>
          <p:cNvPr id="25" name="">
            <a:extLst xmlns:a="http://schemas.openxmlformats.org/drawingml/2006/main">
              <a:ext uri="{FF2B5EF4-FFF2-40B4-BE49-F238E27FC236}">
                <a16:creationId xmlns:a16="http://schemas.microsoft.com/office/drawing/2014/main" id="{C397EADA-A27B-40A0-AF1A-751D81E1B030}"/>
              </a:ext>
            </a:extLst>
          </p:cNvPr>
          <p:cNvSpPr>
            <a:spLocks xmlns:a="http://schemas.openxmlformats.org/drawingml/2006/main" noGrp="1"/>
          </p:cNvSpPr>
          <p:nvPr/>
        </p:nvSpPr>
        <p:spPr>
          <a:xfrm xmlns:a="http://schemas.openxmlformats.org/drawingml/2006/main">
            <a:off x="695325" y="5676900"/>
            <a:ext cx="10801350" cy="342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These categories guide enquiry. A diagram alone cannot verify causes or assign responsibility.</a:t>
            </a:r>
          </a:p>
        </p:txBody>
      </p:sp>
    </p:spTree>
    <p:extLst>
      <p:ext uri="{BB962C8B-B14F-4D97-AF65-F5344CB8AC3E}">
        <p14:creationId xmlns:p14="http://schemas.microsoft.com/office/powerpoint/2010/main" val="126975931"/>
      </p:ext>
    </p:extLst>
  </p:cSld>
</p:sld>
</file>

<file path=ppt/slides/slide5.xml><?xml version="1.0" encoding="utf-8"?>
<p:sld xmlns:p="http://schemas.openxmlformats.org/presentationml/2006/main">
  <p:cSld>
    <p:bg>
      <p:bgPr>
        <a:solidFill xmlns:a="http://schemas.openxmlformats.org/drawingml/2006/main">
          <a:srgbClr val="FAF8F3"/>
        </a:solidFill>
      </p:bgPr>
    </p:bg>
    <p:spTree>
      <p:nvGrpSpPr>
        <p:cNvPr id="1" name=""/>
        <p:cNvGrpSpPr/>
        <p:nvPr/>
      </p:nvGrpSpPr>
      <p:grpSpPr>
        <a:xfrm xmlns:a="http://schemas.openxmlformats.org/drawingml/2006/main"/>
      </p:grpSpPr>
      <p:sp>
        <p:nvSpPr>
          <p:cNvPr id="9" name="">
            <a:extLst xmlns:a="http://schemas.openxmlformats.org/drawingml/2006/main">
              <a:ext uri="{FF2B5EF4-FFF2-40B4-BE49-F238E27FC236}">
                <a16:creationId xmlns:a16="http://schemas.microsoft.com/office/drawing/2014/main" id="{333E200D-1EA7-4C9C-AC35-9D91D0E1B582}"/>
              </a:ext>
            </a:extLst>
          </p:cNvPr>
          <p:cNvSpPr>
            <a:spLocks xmlns:a="http://schemas.openxmlformats.org/drawingml/2006/main" noGrp="1"/>
          </p:cNvSpPr>
          <p:nvPr/>
        </p:nvSpPr>
        <p:spPr>
          <a:xfrm xmlns:a="http://schemas.openxmlformats.org/drawingml/2006/main">
            <a:off x="552450" y="514350"/>
            <a:ext cx="400050" cy="47625"/>
          </a:xfrm>
          <a:prstGeom xmlns:a="http://schemas.openxmlformats.org/drawingml/2006/main" prst="rect">
            <a:avLst/>
          </a:prstGeom>
          <a:solidFill xmlns:a="http://schemas.openxmlformats.org/drawingml/2006/main">
            <a:srgbClr val="AE5336"/>
          </a:solidFill>
          <a:ln xmlns:a="http://schemas.openxmlformats.org/drawingml/2006/main" w="0">
            <a:noFill/>
            <a:prstDash val="solid"/>
          </a:ln>
        </p:spPr>
      </p:sp>
      <p:sp>
        <p:nvSpPr>
          <p:cNvPr id="2" name="">
            <a:extLst xmlns:a="http://schemas.openxmlformats.org/drawingml/2006/main">
              <a:ext uri="{FF2B5EF4-FFF2-40B4-BE49-F238E27FC236}">
                <a16:creationId xmlns:a16="http://schemas.microsoft.com/office/drawing/2014/main" id="{9B24B0CC-6ADF-4C5F-B475-4459B95FFC63}"/>
              </a:ext>
            </a:extLst>
          </p:cNvPr>
          <p:cNvSpPr>
            <a:spLocks xmlns:a="http://schemas.openxmlformats.org/drawingml/2006/main" noGrp="1"/>
          </p:cNvSpPr>
          <p:nvPr/>
        </p:nvSpPr>
        <p:spPr>
          <a:xfrm xmlns:a="http://schemas.openxmlformats.org/drawingml/2006/main">
            <a:off x="552450" y="781050"/>
            <a:ext cx="11087100" cy="10763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225" b="0">
                <a:solidFill>
                  <a:srgbClr val="253037"/>
                </a:solidFill>
                <a:latin typeface="Bitstream Charter"/>
                <a:ea typeface="Bitstream Charter"/>
                <a:cs typeface="Bitstream Charter"/>
              </a:defRPr>
            </a:defPPr>
            <a:lvl1pPr>
              <a:defRPr sz="3225" b="0">
                <a:solidFill>
                  <a:srgbClr val="253037"/>
                </a:solidFill>
                <a:latin typeface="Bitstream Charter"/>
                <a:ea typeface="Bitstream Charter"/>
                <a:cs typeface="Bitstream Charter"/>
              </a:defRPr>
            </a:lvl1pPr>
            <a:lvl2pPr>
              <a:defRPr sz="3225" b="0">
                <a:solidFill>
                  <a:srgbClr val="253037"/>
                </a:solidFill>
                <a:latin typeface="Bitstream Charter"/>
                <a:ea typeface="Bitstream Charter"/>
                <a:cs typeface="Bitstream Charter"/>
              </a:defRPr>
            </a:lvl2pPr>
            <a:lvl3pPr>
              <a:defRPr sz="3225" b="0">
                <a:solidFill>
                  <a:srgbClr val="253037"/>
                </a:solidFill>
                <a:latin typeface="Bitstream Charter"/>
                <a:ea typeface="Bitstream Charter"/>
                <a:cs typeface="Bitstream Charter"/>
              </a:defRPr>
            </a:lvl3pPr>
            <a:lvl4pPr>
              <a:defRPr sz="3225" b="0">
                <a:solidFill>
                  <a:srgbClr val="253037"/>
                </a:solidFill>
                <a:latin typeface="Bitstream Charter"/>
                <a:ea typeface="Bitstream Charter"/>
                <a:cs typeface="Bitstream Charter"/>
              </a:defRPr>
            </a:lvl4pPr>
            <a:lvl5pPr>
              <a:defRPr sz="3225" b="0">
                <a:solidFill>
                  <a:srgbClr val="253037"/>
                </a:solidFill>
                <a:latin typeface="Bitstream Charter"/>
                <a:ea typeface="Bitstream Charter"/>
                <a:cs typeface="Bitstream Charter"/>
              </a:defRPr>
            </a:lvl5pPr>
            <a:lvl6pPr>
              <a:defRPr sz="3225" b="0">
                <a:solidFill>
                  <a:srgbClr val="253037"/>
                </a:solidFill>
                <a:latin typeface="Bitstream Charter"/>
                <a:ea typeface="Bitstream Charter"/>
                <a:cs typeface="Bitstream Charter"/>
              </a:defRPr>
            </a:lvl6pPr>
            <a:lvl7pPr>
              <a:defRPr sz="3225" b="0">
                <a:solidFill>
                  <a:srgbClr val="253037"/>
                </a:solidFill>
                <a:latin typeface="Bitstream Charter"/>
                <a:ea typeface="Bitstream Charter"/>
                <a:cs typeface="Bitstream Charter"/>
              </a:defRPr>
            </a:lvl7pPr>
            <a:lvl8pPr>
              <a:defRPr sz="3225" b="0">
                <a:solidFill>
                  <a:srgbClr val="253037"/>
                </a:solidFill>
                <a:latin typeface="Bitstream Charter"/>
                <a:ea typeface="Bitstream Charter"/>
                <a:cs typeface="Bitstream Charter"/>
              </a:defRPr>
            </a:lvl8pPr>
            <a:lvl9pPr>
              <a:defRPr sz="3225" b="0">
                <a:solidFill>
                  <a:srgbClr val="253037"/>
                </a:solidFill>
                <a:latin typeface="Bitstream Charter"/>
                <a:ea typeface="Bitstream Charter"/>
                <a:cs typeface="Bitstream Charter"/>
              </a:defRPr>
            </a:lvl9pPr>
          </a:lstStyle>
          <a:p xmlns:a="http://schemas.openxmlformats.org/drawingml/2006/main">
            <a:pPr>
              <a:defRPr sz="3225" b="0">
                <a:solidFill>
                  <a:srgbClr val="253037"/>
                </a:solidFill>
                <a:latin typeface="Bitstream Charter"/>
                <a:ea typeface="Bitstream Charter"/>
                <a:cs typeface="Bitstream Charter"/>
              </a:defRPr>
            </a:pPr>
            <a:r>
              <a:rPr sz="3225" b="0">
                <a:solidFill>
                  <a:srgbClr val="253037"/>
                </a:solidFill>
                <a:latin typeface="Bitstream Charter"/>
                <a:ea typeface="Bitstream Charter"/>
                <a:cs typeface="Bitstream Charter"/>
              </a:rPr>
              <a:t>Different models answer different quality questions</a:t>
            </a:r>
          </a:p>
        </p:txBody>
      </p:sp>
      <p:sp>
        <p:nvSpPr>
          <p:cNvPr id="3" name="">
            <a:extLst xmlns:a="http://schemas.openxmlformats.org/drawingml/2006/main">
              <a:ext uri="{FF2B5EF4-FFF2-40B4-BE49-F238E27FC236}">
                <a16:creationId xmlns:a16="http://schemas.microsoft.com/office/drawing/2014/main" id="{634EFC65-5B26-4165-A09C-51DC6D2DC3FF}"/>
              </a:ext>
            </a:extLst>
          </p:cNvPr>
          <p:cNvSpPr>
            <a:spLocks xmlns:a="http://schemas.openxmlformats.org/drawingml/2006/main" noGrp="1"/>
          </p:cNvSpPr>
          <p:nvPr/>
        </p:nvSpPr>
        <p:spPr>
          <a:xfrm xmlns:a="http://schemas.openxmlformats.org/drawingml/2006/main">
            <a:off x="552450" y="6200775"/>
            <a:ext cx="110871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4" name="">
            <a:extLst xmlns:a="http://schemas.openxmlformats.org/drawingml/2006/main">
              <a:ext uri="{FF2B5EF4-FFF2-40B4-BE49-F238E27FC236}">
                <a16:creationId xmlns:a16="http://schemas.microsoft.com/office/drawing/2014/main" id="{76C3EC70-A57A-45C1-9014-6B13ED2DE5EB}"/>
              </a:ext>
            </a:extLst>
          </p:cNvPr>
          <p:cNvSpPr>
            <a:spLocks xmlns:a="http://schemas.openxmlformats.org/drawingml/2006/main" noGrp="1"/>
          </p:cNvSpPr>
          <p:nvPr/>
        </p:nvSpPr>
        <p:spPr>
          <a:xfrm xmlns:a="http://schemas.openxmlformats.org/drawingml/2006/main">
            <a:off x="552450" y="6362700"/>
            <a:ext cx="10382250" cy="333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125" b="0">
                <a:solidFill>
                  <a:srgbClr val="637079"/>
                </a:solidFill>
                <a:latin typeface="Nimbus Sans"/>
                <a:ea typeface="Nimbus Sans"/>
                <a:cs typeface="Nimbus Sans"/>
              </a:defRPr>
            </a:defPPr>
            <a:lvl1pPr>
              <a:defRPr sz="1125" b="0">
                <a:solidFill>
                  <a:srgbClr val="637079"/>
                </a:solidFill>
                <a:latin typeface="Nimbus Sans"/>
                <a:ea typeface="Nimbus Sans"/>
                <a:cs typeface="Nimbus Sans"/>
              </a:defRPr>
            </a:lvl1pPr>
            <a:lvl2pPr>
              <a:defRPr sz="1125" b="0">
                <a:solidFill>
                  <a:srgbClr val="637079"/>
                </a:solidFill>
                <a:latin typeface="Nimbus Sans"/>
                <a:ea typeface="Nimbus Sans"/>
                <a:cs typeface="Nimbus Sans"/>
              </a:defRPr>
            </a:lvl2pPr>
            <a:lvl3pPr>
              <a:defRPr sz="1125" b="0">
                <a:solidFill>
                  <a:srgbClr val="637079"/>
                </a:solidFill>
                <a:latin typeface="Nimbus Sans"/>
                <a:ea typeface="Nimbus Sans"/>
                <a:cs typeface="Nimbus Sans"/>
              </a:defRPr>
            </a:lvl3pPr>
            <a:lvl4pPr>
              <a:defRPr sz="1125" b="0">
                <a:solidFill>
                  <a:srgbClr val="637079"/>
                </a:solidFill>
                <a:latin typeface="Nimbus Sans"/>
                <a:ea typeface="Nimbus Sans"/>
                <a:cs typeface="Nimbus Sans"/>
              </a:defRPr>
            </a:lvl4pPr>
            <a:lvl5pPr>
              <a:defRPr sz="1125" b="0">
                <a:solidFill>
                  <a:srgbClr val="637079"/>
                </a:solidFill>
                <a:latin typeface="Nimbus Sans"/>
                <a:ea typeface="Nimbus Sans"/>
                <a:cs typeface="Nimbus Sans"/>
              </a:defRPr>
            </a:lvl5pPr>
            <a:lvl6pPr>
              <a:defRPr sz="1125" b="0">
                <a:solidFill>
                  <a:srgbClr val="637079"/>
                </a:solidFill>
                <a:latin typeface="Nimbus Sans"/>
                <a:ea typeface="Nimbus Sans"/>
                <a:cs typeface="Nimbus Sans"/>
              </a:defRPr>
            </a:lvl6pPr>
            <a:lvl7pPr>
              <a:defRPr sz="1125" b="0">
                <a:solidFill>
                  <a:srgbClr val="637079"/>
                </a:solidFill>
                <a:latin typeface="Nimbus Sans"/>
                <a:ea typeface="Nimbus Sans"/>
                <a:cs typeface="Nimbus Sans"/>
              </a:defRPr>
            </a:lvl7pPr>
            <a:lvl8pPr>
              <a:defRPr sz="1125" b="0">
                <a:solidFill>
                  <a:srgbClr val="637079"/>
                </a:solidFill>
                <a:latin typeface="Nimbus Sans"/>
                <a:ea typeface="Nimbus Sans"/>
                <a:cs typeface="Nimbus Sans"/>
              </a:defRPr>
            </a:lvl8pPr>
            <a:lvl9pPr>
              <a:defRPr sz="1125" b="0">
                <a:solidFill>
                  <a:srgbClr val="637079"/>
                </a:solidFill>
                <a:latin typeface="Nimbus Sans"/>
                <a:ea typeface="Nimbus Sans"/>
                <a:cs typeface="Nimbus Sans"/>
              </a:defRPr>
            </a:lvl9pPr>
          </a:lstStyle>
          <a:p xmlns:a="http://schemas.openxmlformats.org/drawingml/2006/main">
            <a:pPr>
              <a:defRPr sz="1125" b="0">
                <a:solidFill>
                  <a:srgbClr val="637079"/>
                </a:solidFill>
                <a:latin typeface="Nimbus Sans"/>
                <a:ea typeface="Nimbus Sans"/>
                <a:cs typeface="Nimbus Sans"/>
              </a:defRPr>
            </a:pPr>
            <a:r>
              <a:rPr sz="1125" b="0">
                <a:solidFill>
                  <a:srgbClr val="637079"/>
                </a:solidFill>
                <a:latin typeface="Nimbus Sans"/>
                <a:ea typeface="Nimbus Sans"/>
                <a:cs typeface="Nimbus Sans"/>
              </a:rPr>
              <a:t>Reason (2000); Carayon et al. (2006); NHS England (2022a, 2022b)</a:t>
            </a:r>
          </a:p>
        </p:txBody>
      </p:sp>
      <p:sp>
        <p:nvSpPr>
          <p:cNvPr id="5" name="">
            <a:extLst xmlns:a="http://schemas.openxmlformats.org/drawingml/2006/main">
              <a:ext uri="{FF2B5EF4-FFF2-40B4-BE49-F238E27FC236}">
                <a16:creationId xmlns:a16="http://schemas.microsoft.com/office/drawing/2014/main" id="{9480E256-7B50-4F20-84B9-2CF4AB7656D1}"/>
              </a:ext>
            </a:extLst>
          </p:cNvPr>
          <p:cNvSpPr>
            <a:spLocks xmlns:a="http://schemas.openxmlformats.org/drawingml/2006/main" noGrp="1"/>
          </p:cNvSpPr>
          <p:nvPr/>
        </p:nvSpPr>
        <p:spPr>
          <a:xfrm xmlns:a="http://schemas.openxmlformats.org/drawingml/2006/main">
            <a:off x="11096625" y="6334125"/>
            <a:ext cx="5334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350" b="0">
                <a:solidFill>
                  <a:srgbClr val="637079"/>
                </a:solidFill>
                <a:latin typeface="Nimbus Sans"/>
                <a:ea typeface="Nimbus Sans"/>
                <a:cs typeface="Nimbus Sans"/>
              </a:defRPr>
            </a:defPPr>
            <a:lvl1pPr>
              <a:defRPr sz="1350" b="0">
                <a:solidFill>
                  <a:srgbClr val="637079"/>
                </a:solidFill>
                <a:latin typeface="Nimbus Sans"/>
                <a:ea typeface="Nimbus Sans"/>
                <a:cs typeface="Nimbus Sans"/>
              </a:defRPr>
            </a:lvl1pPr>
            <a:lvl2pPr>
              <a:defRPr sz="1350" b="0">
                <a:solidFill>
                  <a:srgbClr val="637079"/>
                </a:solidFill>
                <a:latin typeface="Nimbus Sans"/>
                <a:ea typeface="Nimbus Sans"/>
                <a:cs typeface="Nimbus Sans"/>
              </a:defRPr>
            </a:lvl2pPr>
            <a:lvl3pPr>
              <a:defRPr sz="1350" b="0">
                <a:solidFill>
                  <a:srgbClr val="637079"/>
                </a:solidFill>
                <a:latin typeface="Nimbus Sans"/>
                <a:ea typeface="Nimbus Sans"/>
                <a:cs typeface="Nimbus Sans"/>
              </a:defRPr>
            </a:lvl3pPr>
            <a:lvl4pPr>
              <a:defRPr sz="1350" b="0">
                <a:solidFill>
                  <a:srgbClr val="637079"/>
                </a:solidFill>
                <a:latin typeface="Nimbus Sans"/>
                <a:ea typeface="Nimbus Sans"/>
                <a:cs typeface="Nimbus Sans"/>
              </a:defRPr>
            </a:lvl4pPr>
            <a:lvl5pPr>
              <a:defRPr sz="1350" b="0">
                <a:solidFill>
                  <a:srgbClr val="637079"/>
                </a:solidFill>
                <a:latin typeface="Nimbus Sans"/>
                <a:ea typeface="Nimbus Sans"/>
                <a:cs typeface="Nimbus Sans"/>
              </a:defRPr>
            </a:lvl5pPr>
            <a:lvl6pPr>
              <a:defRPr sz="1350" b="0">
                <a:solidFill>
                  <a:srgbClr val="637079"/>
                </a:solidFill>
                <a:latin typeface="Nimbus Sans"/>
                <a:ea typeface="Nimbus Sans"/>
                <a:cs typeface="Nimbus Sans"/>
              </a:defRPr>
            </a:lvl6pPr>
            <a:lvl7pPr>
              <a:defRPr sz="1350" b="0">
                <a:solidFill>
                  <a:srgbClr val="637079"/>
                </a:solidFill>
                <a:latin typeface="Nimbus Sans"/>
                <a:ea typeface="Nimbus Sans"/>
                <a:cs typeface="Nimbus Sans"/>
              </a:defRPr>
            </a:lvl7pPr>
            <a:lvl8pPr>
              <a:defRPr sz="1350" b="0">
                <a:solidFill>
                  <a:srgbClr val="637079"/>
                </a:solidFill>
                <a:latin typeface="Nimbus Sans"/>
                <a:ea typeface="Nimbus Sans"/>
                <a:cs typeface="Nimbus Sans"/>
              </a:defRPr>
            </a:lvl8pPr>
            <a:lvl9pPr>
              <a:defRPr sz="1350" b="0">
                <a:solidFill>
                  <a:srgbClr val="637079"/>
                </a:solidFill>
                <a:latin typeface="Nimbus Sans"/>
                <a:ea typeface="Nimbus Sans"/>
                <a:cs typeface="Nimbus Sans"/>
              </a:defRPr>
            </a:lvl9pPr>
          </a:lstStyle>
          <a:p xmlns:a="http://schemas.openxmlformats.org/drawingml/2006/main">
            <a:pPr>
              <a:defRPr sz="1350" b="0">
                <a:solidFill>
                  <a:srgbClr val="637079"/>
                </a:solidFill>
                <a:latin typeface="Nimbus Sans"/>
                <a:ea typeface="Nimbus Sans"/>
                <a:cs typeface="Nimbus Sans"/>
              </a:defRPr>
            </a:pPr>
            <a:r>
              <a:rPr sz="1350" b="0">
                <a:solidFill>
                  <a:srgbClr val="637079"/>
                </a:solidFill>
                <a:latin typeface="Nimbus Sans"/>
                <a:ea typeface="Nimbus Sans"/>
                <a:cs typeface="Nimbus Sans"/>
              </a:rPr>
              <a:t>05</a:t>
            </a:r>
          </a:p>
        </p:txBody>
      </p:sp>
      <p:graphicFrame>
        <p:nvGraphicFramePr>
          <p:cNvPr id="6" name="">
            <a:extLst xmlns:a="http://schemas.openxmlformats.org/drawingml/2006/main">
              <a:ext uri="{FF2B5EF4-FFF2-40B4-BE49-F238E27FC236}">
                <a16:creationId xmlns:a16="http://schemas.microsoft.com/office/drawing/2014/main" id="{7E90A9E5-5D43-49BB-BAB4-F72FCD60B7F2}"/>
              </a:ext>
            </a:extLst>
          </p:cNvPr>
          <p:cNvGraphicFramePr/>
          <p:nvPr/>
        </p:nvGraphicFramePr>
        <p:xfrm>
          <a:off xmlns:a="http://schemas.openxmlformats.org/drawingml/2006/main" x="552450" y="2000250"/>
          <a:ext xmlns:a="http://schemas.openxmlformats.org/drawingml/2006/main" cx="11087100" cy="3333750"/>
        </p:xfrm>
        <a:graphic xmlns:a="http://schemas.openxmlformats.org/drawingml/2006/main">
          <a:graphicData uri="http://schemas.openxmlformats.org/drawingml/2006/table">
            <a:tbl>
              <a:tblPr/>
              <a:tblGrid>
                <a:gridCol w="2381250"/>
                <a:gridCol w="4333875"/>
                <a:gridCol w="4371975"/>
              </a:tblGrid>
              <a:tr h="552450">
                <a:tc>
                  <a:txBody>
                    <a:bodyPr/>
                    <a:lstStyle/>
                    <a:p>
                      <a:r>
                        <a:rPr sz="1650" b="1">
                          <a:solidFill>
                            <a:srgbClr val="FFFFFF"/>
                          </a:solidFill>
                          <a:latin typeface="Nimbus Sans"/>
                          <a:ea typeface="Nimbus Sans"/>
                          <a:cs typeface="Nimbus Sans"/>
                        </a:rPr>
                        <a:t>Approach</a:t>
                      </a:r>
                    </a:p>
                  </a:txBody>
                  <a:tcPr marL="91440" marR="91440" marT="45720" marB="45720">
                    <a:solidFill>
                      <a:srgbClr val="263E4A"/>
                    </a:solidFill>
                  </a:tcPr>
                </a:tc>
                <a:tc>
                  <a:txBody>
                    <a:bodyPr/>
                    <a:lstStyle/>
                    <a:p>
                      <a:r>
                        <a:rPr sz="1650" b="1">
                          <a:solidFill>
                            <a:srgbClr val="FFFFFF"/>
                          </a:solidFill>
                          <a:latin typeface="Nimbus Sans"/>
                          <a:ea typeface="Nimbus Sans"/>
                          <a:cs typeface="Nimbus Sans"/>
                        </a:rPr>
                        <a:t>Contribution to the report</a:t>
                      </a:r>
                    </a:p>
                  </a:txBody>
                  <a:tcPr marL="91440" marR="91440" marT="45720" marB="45720">
                    <a:solidFill>
                      <a:srgbClr val="263E4A"/>
                    </a:solidFill>
                  </a:tcPr>
                </a:tc>
                <a:tc>
                  <a:txBody>
                    <a:bodyPr/>
                    <a:lstStyle/>
                    <a:p>
                      <a:r>
                        <a:rPr sz="1650" b="1">
                          <a:solidFill>
                            <a:srgbClr val="FFFFFF"/>
                          </a:solidFill>
                          <a:latin typeface="Nimbus Sans"/>
                          <a:ea typeface="Nimbus Sans"/>
                          <a:cs typeface="Nimbus Sans"/>
                        </a:rPr>
                        <a:t>Critical limitation</a:t>
                      </a:r>
                    </a:p>
                  </a:txBody>
                  <a:tcPr marL="91440" marR="91440" marT="45720" marB="45720">
                    <a:solidFill>
                      <a:srgbClr val="263E4A"/>
                    </a:solidFill>
                  </a:tcPr>
                </a:tc>
              </a:tr>
              <a:tr h="927100">
                <a:tc>
                  <a:txBody>
                    <a:bodyPr/>
                    <a:lstStyle/>
                    <a:p>
                      <a:r>
                        <a:rPr sz="1650" b="0">
                          <a:solidFill>
                            <a:srgbClr val="253037"/>
                          </a:solidFill>
                          <a:latin typeface="Nimbus Sans"/>
                          <a:ea typeface="Nimbus Sans"/>
                          <a:cs typeface="Nimbus Sans"/>
                        </a:rPr>
                        <a:t>Swiss cheese</a:t>
                      </a:r>
                    </a:p>
                  </a:txBody>
                  <a:tcPr marL="91440" marR="91440" marT="45720" marB="45720">
                    <a:solidFill>
                      <a:srgbClr val="F1F1EC"/>
                    </a:solidFill>
                  </a:tcPr>
                </a:tc>
                <a:tc>
                  <a:txBody>
                    <a:bodyPr/>
                    <a:lstStyle/>
                    <a:p>
                      <a:r>
                        <a:rPr sz="1650" b="0">
                          <a:solidFill>
                            <a:srgbClr val="253037"/>
                          </a:solidFill>
                          <a:latin typeface="Nimbus Sans"/>
                          <a:ea typeface="Nimbus Sans"/>
                          <a:cs typeface="Nimbus Sans"/>
                        </a:rPr>
                        <a:t>Locate vulnerable defences</a:t>
                      </a:r>
                    </a:p>
                  </a:txBody>
                  <a:tcPr marL="91440" marR="91440" marT="45720" marB="45720">
                    <a:solidFill>
                      <a:srgbClr val="F1F1EC"/>
                    </a:solidFill>
                  </a:tcPr>
                </a:tc>
                <a:tc>
                  <a:txBody>
                    <a:bodyPr/>
                    <a:lstStyle/>
                    <a:p>
                      <a:r>
                        <a:rPr sz="1650" b="0">
                          <a:solidFill>
                            <a:srgbClr val="253037"/>
                          </a:solidFill>
                          <a:latin typeface="Nimbus Sans"/>
                          <a:ea typeface="Nimbus Sans"/>
                          <a:cs typeface="Nimbus Sans"/>
                        </a:rPr>
                        <a:t>May suggest a linear chain</a:t>
                      </a:r>
                    </a:p>
                  </a:txBody>
                  <a:tcPr marL="91440" marR="91440" marT="45720" marB="45720">
                    <a:solidFill>
                      <a:srgbClr val="F1F1EC"/>
                    </a:solidFill>
                  </a:tcPr>
                </a:tc>
              </a:tr>
              <a:tr h="927100">
                <a:tc>
                  <a:txBody>
                    <a:bodyPr/>
                    <a:lstStyle/>
                    <a:p>
                      <a:r>
                        <a:rPr sz="1650" b="0">
                          <a:solidFill>
                            <a:srgbClr val="253037"/>
                          </a:solidFill>
                          <a:latin typeface="Nimbus Sans"/>
                          <a:ea typeface="Nimbus Sans"/>
                          <a:cs typeface="Nimbus Sans"/>
                        </a:rPr>
                        <a:t>Root cause analysis</a:t>
                      </a:r>
                    </a:p>
                  </a:txBody>
                  <a:tcPr marL="91440" marR="91440" marT="45720" marB="45720">
                    <a:solidFill>
                      <a:srgbClr val="FAF8F3"/>
                    </a:solidFill>
                  </a:tcPr>
                </a:tc>
                <a:tc>
                  <a:txBody>
                    <a:bodyPr/>
                    <a:lstStyle/>
                    <a:p>
                      <a:r>
                        <a:rPr sz="1650" b="0">
                          <a:solidFill>
                            <a:srgbClr val="253037"/>
                          </a:solidFill>
                          <a:latin typeface="Nimbus Sans"/>
                          <a:ea typeface="Nimbus Sans"/>
                          <a:cs typeface="Nimbus Sans"/>
                        </a:rPr>
                        <a:t>Reconstruct events and contributory factors</a:t>
                      </a:r>
                    </a:p>
                  </a:txBody>
                  <a:tcPr marL="91440" marR="91440" marT="45720" marB="45720">
                    <a:solidFill>
                      <a:srgbClr val="FAF8F3"/>
                    </a:solidFill>
                  </a:tcPr>
                </a:tc>
                <a:tc>
                  <a:txBody>
                    <a:bodyPr/>
                    <a:lstStyle/>
                    <a:p>
                      <a:r>
                        <a:rPr sz="1650" b="0">
                          <a:solidFill>
                            <a:srgbClr val="253037"/>
                          </a:solidFill>
                          <a:latin typeface="Nimbus Sans"/>
                          <a:ea typeface="Nimbus Sans"/>
                          <a:cs typeface="Nimbus Sans"/>
                        </a:rPr>
                        <a:t>A single-cause search can oversimplify</a:t>
                      </a:r>
                    </a:p>
                  </a:txBody>
                  <a:tcPr marL="91440" marR="91440" marT="45720" marB="45720">
                    <a:solidFill>
                      <a:srgbClr val="FAF8F3"/>
                    </a:solidFill>
                  </a:tcPr>
                </a:tc>
              </a:tr>
              <a:tr h="927100">
                <a:tc>
                  <a:txBody>
                    <a:bodyPr/>
                    <a:lstStyle/>
                    <a:p>
                      <a:r>
                        <a:rPr sz="1650" b="0">
                          <a:solidFill>
                            <a:srgbClr val="253037"/>
                          </a:solidFill>
                          <a:latin typeface="Nimbus Sans"/>
                          <a:ea typeface="Nimbus Sans"/>
                          <a:cs typeface="Nimbus Sans"/>
                        </a:rPr>
                        <a:t>SEIPS systems model</a:t>
                      </a:r>
                    </a:p>
                  </a:txBody>
                  <a:tcPr marL="91440" marR="91440" marT="45720" marB="45720">
                    <a:solidFill>
                      <a:srgbClr val="F1F1EC"/>
                    </a:solidFill>
                  </a:tcPr>
                </a:tc>
                <a:tc>
                  <a:txBody>
                    <a:bodyPr/>
                    <a:lstStyle/>
                    <a:p>
                      <a:r>
                        <a:rPr sz="1650" b="0">
                          <a:solidFill>
                            <a:srgbClr val="253037"/>
                          </a:solidFill>
                          <a:latin typeface="Nimbus Sans"/>
                          <a:ea typeface="Nimbus Sans"/>
                          <a:cs typeface="Nimbus Sans"/>
                        </a:rPr>
                        <a:t>Explore interactions in work as done</a:t>
                      </a:r>
                    </a:p>
                  </a:txBody>
                  <a:tcPr marL="91440" marR="91440" marT="45720" marB="45720">
                    <a:solidFill>
                      <a:srgbClr val="F1F1EC"/>
                    </a:solidFill>
                  </a:tcPr>
                </a:tc>
                <a:tc>
                  <a:txBody>
                    <a:bodyPr/>
                    <a:lstStyle/>
                    <a:p>
                      <a:r>
                        <a:rPr sz="1650" b="0">
                          <a:solidFill>
                            <a:srgbClr val="253037"/>
                          </a:solidFill>
                          <a:latin typeface="Nimbus Sans"/>
                          <a:ea typeface="Nimbus Sans"/>
                          <a:cs typeface="Nimbus Sans"/>
                        </a:rPr>
                        <a:t>Requires rich contextual evidence</a:t>
                      </a:r>
                    </a:p>
                  </a:txBody>
                  <a:tcPr marL="91440" marR="91440" marT="45720" marB="45720">
                    <a:solidFill>
                      <a:srgbClr val="F1F1EC"/>
                    </a:solidFill>
                  </a:tcPr>
                </a:tc>
              </a:tr>
            </a:tbl>
          </a:graphicData>
        </a:graphic>
      </p:graphicFrame>
      <p:sp>
        <p:nvSpPr>
          <p:cNvPr id="7" name="">
            <a:extLst xmlns:a="http://schemas.openxmlformats.org/drawingml/2006/main">
              <a:ext uri="{FF2B5EF4-FFF2-40B4-BE49-F238E27FC236}">
                <a16:creationId xmlns:a16="http://schemas.microsoft.com/office/drawing/2014/main" id="{F18270CA-6044-453F-9D0A-0F4111971C4C}"/>
              </a:ext>
            </a:extLst>
          </p:cNvPr>
          <p:cNvSpPr>
            <a:spLocks xmlns:a="http://schemas.openxmlformats.org/drawingml/2006/main" noGrp="1"/>
          </p:cNvSpPr>
          <p:nvPr/>
        </p:nvSpPr>
        <p:spPr>
          <a:xfrm xmlns:a="http://schemas.openxmlformats.org/drawingml/2006/main">
            <a:off x="552450" y="5591175"/>
            <a:ext cx="11087100" cy="419100"/>
          </a:xfrm>
          <a:prstGeom xmlns:a="http://schemas.openxmlformats.org/drawingml/2006/main" prst="rect">
            <a:avLst/>
          </a:prstGeom>
          <a:solidFill xmlns:a="http://schemas.openxmlformats.org/drawingml/2006/main">
            <a:srgbClr val="ECE8DF"/>
          </a:solidFill>
          <a:ln xmlns:a="http://schemas.openxmlformats.org/drawingml/2006/main" w="0">
            <a:noFill/>
            <a:prstDash val="solid"/>
          </a:ln>
        </p:spPr>
      </p:sp>
      <p:sp>
        <p:nvSpPr>
          <p:cNvPr id="8" name="">
            <a:extLst xmlns:a="http://schemas.openxmlformats.org/drawingml/2006/main">
              <a:ext uri="{FF2B5EF4-FFF2-40B4-BE49-F238E27FC236}">
                <a16:creationId xmlns:a16="http://schemas.microsoft.com/office/drawing/2014/main" id="{4F5D0BE8-A57A-419E-A509-56891F9862F0}"/>
              </a:ext>
            </a:extLst>
          </p:cNvPr>
          <p:cNvSpPr>
            <a:spLocks xmlns:a="http://schemas.openxmlformats.org/drawingml/2006/main" noGrp="1"/>
          </p:cNvSpPr>
          <p:nvPr/>
        </p:nvSpPr>
        <p:spPr>
          <a:xfrm xmlns:a="http://schemas.openxmlformats.org/drawingml/2006/main">
            <a:off x="695325" y="5676900"/>
            <a:ext cx="10801350" cy="342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Use the models together, while keeping accountability for decisions and resources explicit.</a:t>
            </a:r>
          </a:p>
        </p:txBody>
      </p:sp>
    </p:spTree>
    <p:extLst>
      <p:ext uri="{BB962C8B-B14F-4D97-AF65-F5344CB8AC3E}">
        <p14:creationId xmlns:p14="http://schemas.microsoft.com/office/powerpoint/2010/main" val="409340964"/>
      </p:ext>
    </p:extLst>
  </p:cSld>
</p:sld>
</file>

<file path=ppt/slides/slide6.xml><?xml version="1.0" encoding="utf-8"?>
<p:sld xmlns:p="http://schemas.openxmlformats.org/presentationml/2006/main">
  <p:cSld>
    <p:bg>
      <p:bgPr>
        <a:solidFill xmlns:a="http://schemas.openxmlformats.org/drawingml/2006/main">
          <a:srgbClr val="FAF8F3"/>
        </a:solidFill>
      </p:bgPr>
    </p:bg>
    <p:spTree>
      <p:nvGrpSpPr>
        <p:cNvPr id="1" name=""/>
        <p:cNvGrpSpPr/>
        <p:nvPr/>
      </p:nvGrpSpPr>
      <p:grpSpPr>
        <a:xfrm xmlns:a="http://schemas.openxmlformats.org/drawingml/2006/main"/>
      </p:grpSpPr>
      <p:sp>
        <p:nvSpPr>
          <p:cNvPr id="19" name="">
            <a:extLst xmlns:a="http://schemas.openxmlformats.org/drawingml/2006/main">
              <a:ext uri="{FF2B5EF4-FFF2-40B4-BE49-F238E27FC236}">
                <a16:creationId xmlns:a16="http://schemas.microsoft.com/office/drawing/2014/main" id="{6568A615-3A3C-481B-9EBC-7486952722E2}"/>
              </a:ext>
            </a:extLst>
          </p:cNvPr>
          <p:cNvSpPr>
            <a:spLocks xmlns:a="http://schemas.openxmlformats.org/drawingml/2006/main" noGrp="1"/>
          </p:cNvSpPr>
          <p:nvPr/>
        </p:nvSpPr>
        <p:spPr>
          <a:xfrm xmlns:a="http://schemas.openxmlformats.org/drawingml/2006/main">
            <a:off x="552450" y="514350"/>
            <a:ext cx="400050" cy="47625"/>
          </a:xfrm>
          <a:prstGeom xmlns:a="http://schemas.openxmlformats.org/drawingml/2006/main" prst="rect">
            <a:avLst/>
          </a:prstGeom>
          <a:solidFill xmlns:a="http://schemas.openxmlformats.org/drawingml/2006/main">
            <a:srgbClr val="AE5336"/>
          </a:solidFill>
          <a:ln xmlns:a="http://schemas.openxmlformats.org/drawingml/2006/main" w="0">
            <a:noFill/>
            <a:prstDash val="solid"/>
          </a:ln>
        </p:spPr>
      </p:sp>
      <p:sp>
        <p:nvSpPr>
          <p:cNvPr id="2" name="">
            <a:extLst xmlns:a="http://schemas.openxmlformats.org/drawingml/2006/main">
              <a:ext uri="{FF2B5EF4-FFF2-40B4-BE49-F238E27FC236}">
                <a16:creationId xmlns:a16="http://schemas.microsoft.com/office/drawing/2014/main" id="{D7FF60A6-D490-4DFC-954A-A40378820EB3}"/>
              </a:ext>
            </a:extLst>
          </p:cNvPr>
          <p:cNvSpPr>
            <a:spLocks xmlns:a="http://schemas.openxmlformats.org/drawingml/2006/main" noGrp="1"/>
          </p:cNvSpPr>
          <p:nvPr/>
        </p:nvSpPr>
        <p:spPr>
          <a:xfrm xmlns:a="http://schemas.openxmlformats.org/drawingml/2006/main">
            <a:off x="552450" y="781050"/>
            <a:ext cx="11087100" cy="10763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225" b="0">
                <a:solidFill>
                  <a:srgbClr val="253037"/>
                </a:solidFill>
                <a:latin typeface="Bitstream Charter"/>
                <a:ea typeface="Bitstream Charter"/>
                <a:cs typeface="Bitstream Charter"/>
              </a:defRPr>
            </a:defPPr>
            <a:lvl1pPr>
              <a:defRPr sz="3225" b="0">
                <a:solidFill>
                  <a:srgbClr val="253037"/>
                </a:solidFill>
                <a:latin typeface="Bitstream Charter"/>
                <a:ea typeface="Bitstream Charter"/>
                <a:cs typeface="Bitstream Charter"/>
              </a:defRPr>
            </a:lvl1pPr>
            <a:lvl2pPr>
              <a:defRPr sz="3225" b="0">
                <a:solidFill>
                  <a:srgbClr val="253037"/>
                </a:solidFill>
                <a:latin typeface="Bitstream Charter"/>
                <a:ea typeface="Bitstream Charter"/>
                <a:cs typeface="Bitstream Charter"/>
              </a:defRPr>
            </a:lvl2pPr>
            <a:lvl3pPr>
              <a:defRPr sz="3225" b="0">
                <a:solidFill>
                  <a:srgbClr val="253037"/>
                </a:solidFill>
                <a:latin typeface="Bitstream Charter"/>
                <a:ea typeface="Bitstream Charter"/>
                <a:cs typeface="Bitstream Charter"/>
              </a:defRPr>
            </a:lvl3pPr>
            <a:lvl4pPr>
              <a:defRPr sz="3225" b="0">
                <a:solidFill>
                  <a:srgbClr val="253037"/>
                </a:solidFill>
                <a:latin typeface="Bitstream Charter"/>
                <a:ea typeface="Bitstream Charter"/>
                <a:cs typeface="Bitstream Charter"/>
              </a:defRPr>
            </a:lvl4pPr>
            <a:lvl5pPr>
              <a:defRPr sz="3225" b="0">
                <a:solidFill>
                  <a:srgbClr val="253037"/>
                </a:solidFill>
                <a:latin typeface="Bitstream Charter"/>
                <a:ea typeface="Bitstream Charter"/>
                <a:cs typeface="Bitstream Charter"/>
              </a:defRPr>
            </a:lvl5pPr>
            <a:lvl6pPr>
              <a:defRPr sz="3225" b="0">
                <a:solidFill>
                  <a:srgbClr val="253037"/>
                </a:solidFill>
                <a:latin typeface="Bitstream Charter"/>
                <a:ea typeface="Bitstream Charter"/>
                <a:cs typeface="Bitstream Charter"/>
              </a:defRPr>
            </a:lvl6pPr>
            <a:lvl7pPr>
              <a:defRPr sz="3225" b="0">
                <a:solidFill>
                  <a:srgbClr val="253037"/>
                </a:solidFill>
                <a:latin typeface="Bitstream Charter"/>
                <a:ea typeface="Bitstream Charter"/>
                <a:cs typeface="Bitstream Charter"/>
              </a:defRPr>
            </a:lvl7pPr>
            <a:lvl8pPr>
              <a:defRPr sz="3225" b="0">
                <a:solidFill>
                  <a:srgbClr val="253037"/>
                </a:solidFill>
                <a:latin typeface="Bitstream Charter"/>
                <a:ea typeface="Bitstream Charter"/>
                <a:cs typeface="Bitstream Charter"/>
              </a:defRPr>
            </a:lvl8pPr>
            <a:lvl9pPr>
              <a:defRPr sz="3225" b="0">
                <a:solidFill>
                  <a:srgbClr val="253037"/>
                </a:solidFill>
                <a:latin typeface="Bitstream Charter"/>
                <a:ea typeface="Bitstream Charter"/>
                <a:cs typeface="Bitstream Charter"/>
              </a:defRPr>
            </a:lvl9pPr>
          </a:lstStyle>
          <a:p xmlns:a="http://schemas.openxmlformats.org/drawingml/2006/main">
            <a:pPr>
              <a:defRPr sz="3225" b="0">
                <a:solidFill>
                  <a:srgbClr val="253037"/>
                </a:solidFill>
                <a:latin typeface="Bitstream Charter"/>
                <a:ea typeface="Bitstream Charter"/>
                <a:cs typeface="Bitstream Charter"/>
              </a:defRPr>
            </a:pPr>
            <a:r>
              <a:rPr sz="3225" b="0">
                <a:solidFill>
                  <a:srgbClr val="253037"/>
                </a:solidFill>
                <a:latin typeface="Bitstream Charter"/>
                <a:ea typeface="Bitstream Charter"/>
                <a:cs typeface="Bitstream Charter"/>
              </a:rPr>
              <a:t>Donabedian connects resources to care and outcomes</a:t>
            </a:r>
          </a:p>
        </p:txBody>
      </p:sp>
      <p:sp>
        <p:nvSpPr>
          <p:cNvPr id="3" name="">
            <a:extLst xmlns:a="http://schemas.openxmlformats.org/drawingml/2006/main">
              <a:ext uri="{FF2B5EF4-FFF2-40B4-BE49-F238E27FC236}">
                <a16:creationId xmlns:a16="http://schemas.microsoft.com/office/drawing/2014/main" id="{C6849BDC-6500-4E6D-AE8D-135FD5ADA081}"/>
              </a:ext>
            </a:extLst>
          </p:cNvPr>
          <p:cNvSpPr>
            <a:spLocks xmlns:a="http://schemas.openxmlformats.org/drawingml/2006/main" noGrp="1"/>
          </p:cNvSpPr>
          <p:nvPr/>
        </p:nvSpPr>
        <p:spPr>
          <a:xfrm xmlns:a="http://schemas.openxmlformats.org/drawingml/2006/main">
            <a:off x="552450" y="6200775"/>
            <a:ext cx="110871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4" name="">
            <a:extLst xmlns:a="http://schemas.openxmlformats.org/drawingml/2006/main">
              <a:ext uri="{FF2B5EF4-FFF2-40B4-BE49-F238E27FC236}">
                <a16:creationId xmlns:a16="http://schemas.microsoft.com/office/drawing/2014/main" id="{23823F60-717B-40A4-843B-CD8174915272}"/>
              </a:ext>
            </a:extLst>
          </p:cNvPr>
          <p:cNvSpPr>
            <a:spLocks xmlns:a="http://schemas.openxmlformats.org/drawingml/2006/main" noGrp="1"/>
          </p:cNvSpPr>
          <p:nvPr/>
        </p:nvSpPr>
        <p:spPr>
          <a:xfrm xmlns:a="http://schemas.openxmlformats.org/drawingml/2006/main">
            <a:off x="552450" y="6362700"/>
            <a:ext cx="10382250" cy="333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125" b="0">
                <a:solidFill>
                  <a:srgbClr val="637079"/>
                </a:solidFill>
                <a:latin typeface="Nimbus Sans"/>
                <a:ea typeface="Nimbus Sans"/>
                <a:cs typeface="Nimbus Sans"/>
              </a:defRPr>
            </a:defPPr>
            <a:lvl1pPr>
              <a:defRPr sz="1125" b="0">
                <a:solidFill>
                  <a:srgbClr val="637079"/>
                </a:solidFill>
                <a:latin typeface="Nimbus Sans"/>
                <a:ea typeface="Nimbus Sans"/>
                <a:cs typeface="Nimbus Sans"/>
              </a:defRPr>
            </a:lvl1pPr>
            <a:lvl2pPr>
              <a:defRPr sz="1125" b="0">
                <a:solidFill>
                  <a:srgbClr val="637079"/>
                </a:solidFill>
                <a:latin typeface="Nimbus Sans"/>
                <a:ea typeface="Nimbus Sans"/>
                <a:cs typeface="Nimbus Sans"/>
              </a:defRPr>
            </a:lvl2pPr>
            <a:lvl3pPr>
              <a:defRPr sz="1125" b="0">
                <a:solidFill>
                  <a:srgbClr val="637079"/>
                </a:solidFill>
                <a:latin typeface="Nimbus Sans"/>
                <a:ea typeface="Nimbus Sans"/>
                <a:cs typeface="Nimbus Sans"/>
              </a:defRPr>
            </a:lvl3pPr>
            <a:lvl4pPr>
              <a:defRPr sz="1125" b="0">
                <a:solidFill>
                  <a:srgbClr val="637079"/>
                </a:solidFill>
                <a:latin typeface="Nimbus Sans"/>
                <a:ea typeface="Nimbus Sans"/>
                <a:cs typeface="Nimbus Sans"/>
              </a:defRPr>
            </a:lvl4pPr>
            <a:lvl5pPr>
              <a:defRPr sz="1125" b="0">
                <a:solidFill>
                  <a:srgbClr val="637079"/>
                </a:solidFill>
                <a:latin typeface="Nimbus Sans"/>
                <a:ea typeface="Nimbus Sans"/>
                <a:cs typeface="Nimbus Sans"/>
              </a:defRPr>
            </a:lvl5pPr>
            <a:lvl6pPr>
              <a:defRPr sz="1125" b="0">
                <a:solidFill>
                  <a:srgbClr val="637079"/>
                </a:solidFill>
                <a:latin typeface="Nimbus Sans"/>
                <a:ea typeface="Nimbus Sans"/>
                <a:cs typeface="Nimbus Sans"/>
              </a:defRPr>
            </a:lvl6pPr>
            <a:lvl7pPr>
              <a:defRPr sz="1125" b="0">
                <a:solidFill>
                  <a:srgbClr val="637079"/>
                </a:solidFill>
                <a:latin typeface="Nimbus Sans"/>
                <a:ea typeface="Nimbus Sans"/>
                <a:cs typeface="Nimbus Sans"/>
              </a:defRPr>
            </a:lvl7pPr>
            <a:lvl8pPr>
              <a:defRPr sz="1125" b="0">
                <a:solidFill>
                  <a:srgbClr val="637079"/>
                </a:solidFill>
                <a:latin typeface="Nimbus Sans"/>
                <a:ea typeface="Nimbus Sans"/>
                <a:cs typeface="Nimbus Sans"/>
              </a:defRPr>
            </a:lvl8pPr>
            <a:lvl9pPr>
              <a:defRPr sz="1125" b="0">
                <a:solidFill>
                  <a:srgbClr val="637079"/>
                </a:solidFill>
                <a:latin typeface="Nimbus Sans"/>
                <a:ea typeface="Nimbus Sans"/>
                <a:cs typeface="Nimbus Sans"/>
              </a:defRPr>
            </a:lvl9pPr>
          </a:lstStyle>
          <a:p xmlns:a="http://schemas.openxmlformats.org/drawingml/2006/main">
            <a:pPr>
              <a:defRPr sz="1125" b="0">
                <a:solidFill>
                  <a:srgbClr val="637079"/>
                </a:solidFill>
                <a:latin typeface="Nimbus Sans"/>
                <a:ea typeface="Nimbus Sans"/>
                <a:cs typeface="Nimbus Sans"/>
              </a:defRPr>
            </a:pPr>
            <a:r>
              <a:rPr sz="1125" b="0">
                <a:solidFill>
                  <a:srgbClr val="637079"/>
                </a:solidFill>
                <a:latin typeface="Nimbus Sans"/>
                <a:ea typeface="Nimbus Sans"/>
                <a:cs typeface="Nimbus Sans"/>
              </a:rPr>
              <a:t>Donabedian (1988)</a:t>
            </a:r>
          </a:p>
        </p:txBody>
      </p:sp>
      <p:sp>
        <p:nvSpPr>
          <p:cNvPr id="5" name="">
            <a:extLst xmlns:a="http://schemas.openxmlformats.org/drawingml/2006/main">
              <a:ext uri="{FF2B5EF4-FFF2-40B4-BE49-F238E27FC236}">
                <a16:creationId xmlns:a16="http://schemas.microsoft.com/office/drawing/2014/main" id="{881B600B-C737-443E-BEE8-F566106904E3}"/>
              </a:ext>
            </a:extLst>
          </p:cNvPr>
          <p:cNvSpPr>
            <a:spLocks xmlns:a="http://schemas.openxmlformats.org/drawingml/2006/main" noGrp="1"/>
          </p:cNvSpPr>
          <p:nvPr/>
        </p:nvSpPr>
        <p:spPr>
          <a:xfrm xmlns:a="http://schemas.openxmlformats.org/drawingml/2006/main">
            <a:off x="11096625" y="6334125"/>
            <a:ext cx="5334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350" b="0">
                <a:solidFill>
                  <a:srgbClr val="637079"/>
                </a:solidFill>
                <a:latin typeface="Nimbus Sans"/>
                <a:ea typeface="Nimbus Sans"/>
                <a:cs typeface="Nimbus Sans"/>
              </a:defRPr>
            </a:defPPr>
            <a:lvl1pPr>
              <a:defRPr sz="1350" b="0">
                <a:solidFill>
                  <a:srgbClr val="637079"/>
                </a:solidFill>
                <a:latin typeface="Nimbus Sans"/>
                <a:ea typeface="Nimbus Sans"/>
                <a:cs typeface="Nimbus Sans"/>
              </a:defRPr>
            </a:lvl1pPr>
            <a:lvl2pPr>
              <a:defRPr sz="1350" b="0">
                <a:solidFill>
                  <a:srgbClr val="637079"/>
                </a:solidFill>
                <a:latin typeface="Nimbus Sans"/>
                <a:ea typeface="Nimbus Sans"/>
                <a:cs typeface="Nimbus Sans"/>
              </a:defRPr>
            </a:lvl2pPr>
            <a:lvl3pPr>
              <a:defRPr sz="1350" b="0">
                <a:solidFill>
                  <a:srgbClr val="637079"/>
                </a:solidFill>
                <a:latin typeface="Nimbus Sans"/>
                <a:ea typeface="Nimbus Sans"/>
                <a:cs typeface="Nimbus Sans"/>
              </a:defRPr>
            </a:lvl3pPr>
            <a:lvl4pPr>
              <a:defRPr sz="1350" b="0">
                <a:solidFill>
                  <a:srgbClr val="637079"/>
                </a:solidFill>
                <a:latin typeface="Nimbus Sans"/>
                <a:ea typeface="Nimbus Sans"/>
                <a:cs typeface="Nimbus Sans"/>
              </a:defRPr>
            </a:lvl4pPr>
            <a:lvl5pPr>
              <a:defRPr sz="1350" b="0">
                <a:solidFill>
                  <a:srgbClr val="637079"/>
                </a:solidFill>
                <a:latin typeface="Nimbus Sans"/>
                <a:ea typeface="Nimbus Sans"/>
                <a:cs typeface="Nimbus Sans"/>
              </a:defRPr>
            </a:lvl5pPr>
            <a:lvl6pPr>
              <a:defRPr sz="1350" b="0">
                <a:solidFill>
                  <a:srgbClr val="637079"/>
                </a:solidFill>
                <a:latin typeface="Nimbus Sans"/>
                <a:ea typeface="Nimbus Sans"/>
                <a:cs typeface="Nimbus Sans"/>
              </a:defRPr>
            </a:lvl6pPr>
            <a:lvl7pPr>
              <a:defRPr sz="1350" b="0">
                <a:solidFill>
                  <a:srgbClr val="637079"/>
                </a:solidFill>
                <a:latin typeface="Nimbus Sans"/>
                <a:ea typeface="Nimbus Sans"/>
                <a:cs typeface="Nimbus Sans"/>
              </a:defRPr>
            </a:lvl7pPr>
            <a:lvl8pPr>
              <a:defRPr sz="1350" b="0">
                <a:solidFill>
                  <a:srgbClr val="637079"/>
                </a:solidFill>
                <a:latin typeface="Nimbus Sans"/>
                <a:ea typeface="Nimbus Sans"/>
                <a:cs typeface="Nimbus Sans"/>
              </a:defRPr>
            </a:lvl8pPr>
            <a:lvl9pPr>
              <a:defRPr sz="1350" b="0">
                <a:solidFill>
                  <a:srgbClr val="637079"/>
                </a:solidFill>
                <a:latin typeface="Nimbus Sans"/>
                <a:ea typeface="Nimbus Sans"/>
                <a:cs typeface="Nimbus Sans"/>
              </a:defRPr>
            </a:lvl9pPr>
          </a:lstStyle>
          <a:p xmlns:a="http://schemas.openxmlformats.org/drawingml/2006/main">
            <a:pPr>
              <a:defRPr sz="1350" b="0">
                <a:solidFill>
                  <a:srgbClr val="637079"/>
                </a:solidFill>
                <a:latin typeface="Nimbus Sans"/>
                <a:ea typeface="Nimbus Sans"/>
                <a:cs typeface="Nimbus Sans"/>
              </a:defRPr>
            </a:pPr>
            <a:r>
              <a:rPr sz="1350" b="0">
                <a:solidFill>
                  <a:srgbClr val="637079"/>
                </a:solidFill>
                <a:latin typeface="Nimbus Sans"/>
                <a:ea typeface="Nimbus Sans"/>
                <a:cs typeface="Nimbus Sans"/>
              </a:rPr>
              <a:t>06</a:t>
            </a:r>
          </a:p>
        </p:txBody>
      </p:sp>
      <p:sp>
        <p:nvSpPr>
          <p:cNvPr id="6" name="">
            <a:extLst xmlns:a="http://schemas.openxmlformats.org/drawingml/2006/main">
              <a:ext uri="{FF2B5EF4-FFF2-40B4-BE49-F238E27FC236}">
                <a16:creationId xmlns:a16="http://schemas.microsoft.com/office/drawing/2014/main" id="{0AD203ED-2579-4349-B285-BD8148519548}"/>
              </a:ext>
            </a:extLst>
          </p:cNvPr>
          <p:cNvSpPr>
            <a:spLocks xmlns:a="http://schemas.openxmlformats.org/drawingml/2006/main" noGrp="1"/>
          </p:cNvSpPr>
          <p:nvPr/>
        </p:nvSpPr>
        <p:spPr>
          <a:xfrm xmlns:a="http://schemas.openxmlformats.org/drawingml/2006/main">
            <a:off x="552450" y="2028825"/>
            <a:ext cx="3333750" cy="7048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675" b="0">
                <a:solidFill>
                  <a:srgbClr val="AE5336"/>
                </a:solidFill>
                <a:latin typeface="Bitstream Charter"/>
                <a:ea typeface="Bitstream Charter"/>
                <a:cs typeface="Bitstream Charter"/>
              </a:defRPr>
            </a:defPPr>
            <a:lvl1pPr>
              <a:defRPr sz="3675" b="0">
                <a:solidFill>
                  <a:srgbClr val="AE5336"/>
                </a:solidFill>
                <a:latin typeface="Bitstream Charter"/>
                <a:ea typeface="Bitstream Charter"/>
                <a:cs typeface="Bitstream Charter"/>
              </a:defRPr>
            </a:lvl1pPr>
            <a:lvl2pPr>
              <a:defRPr sz="3675" b="0">
                <a:solidFill>
                  <a:srgbClr val="AE5336"/>
                </a:solidFill>
                <a:latin typeface="Bitstream Charter"/>
                <a:ea typeface="Bitstream Charter"/>
                <a:cs typeface="Bitstream Charter"/>
              </a:defRPr>
            </a:lvl2pPr>
            <a:lvl3pPr>
              <a:defRPr sz="3675" b="0">
                <a:solidFill>
                  <a:srgbClr val="AE5336"/>
                </a:solidFill>
                <a:latin typeface="Bitstream Charter"/>
                <a:ea typeface="Bitstream Charter"/>
                <a:cs typeface="Bitstream Charter"/>
              </a:defRPr>
            </a:lvl3pPr>
            <a:lvl4pPr>
              <a:defRPr sz="3675" b="0">
                <a:solidFill>
                  <a:srgbClr val="AE5336"/>
                </a:solidFill>
                <a:latin typeface="Bitstream Charter"/>
                <a:ea typeface="Bitstream Charter"/>
                <a:cs typeface="Bitstream Charter"/>
              </a:defRPr>
            </a:lvl4pPr>
            <a:lvl5pPr>
              <a:defRPr sz="3675" b="0">
                <a:solidFill>
                  <a:srgbClr val="AE5336"/>
                </a:solidFill>
                <a:latin typeface="Bitstream Charter"/>
                <a:ea typeface="Bitstream Charter"/>
                <a:cs typeface="Bitstream Charter"/>
              </a:defRPr>
            </a:lvl5pPr>
            <a:lvl6pPr>
              <a:defRPr sz="3675" b="0">
                <a:solidFill>
                  <a:srgbClr val="AE5336"/>
                </a:solidFill>
                <a:latin typeface="Bitstream Charter"/>
                <a:ea typeface="Bitstream Charter"/>
                <a:cs typeface="Bitstream Charter"/>
              </a:defRPr>
            </a:lvl6pPr>
            <a:lvl7pPr>
              <a:defRPr sz="3675" b="0">
                <a:solidFill>
                  <a:srgbClr val="AE5336"/>
                </a:solidFill>
                <a:latin typeface="Bitstream Charter"/>
                <a:ea typeface="Bitstream Charter"/>
                <a:cs typeface="Bitstream Charter"/>
              </a:defRPr>
            </a:lvl7pPr>
            <a:lvl8pPr>
              <a:defRPr sz="3675" b="0">
                <a:solidFill>
                  <a:srgbClr val="AE5336"/>
                </a:solidFill>
                <a:latin typeface="Bitstream Charter"/>
                <a:ea typeface="Bitstream Charter"/>
                <a:cs typeface="Bitstream Charter"/>
              </a:defRPr>
            </a:lvl8pPr>
            <a:lvl9pPr>
              <a:defRPr sz="3675" b="0">
                <a:solidFill>
                  <a:srgbClr val="AE5336"/>
                </a:solidFill>
                <a:latin typeface="Bitstream Charter"/>
                <a:ea typeface="Bitstream Charter"/>
                <a:cs typeface="Bitstream Charter"/>
              </a:defRPr>
            </a:lvl9pPr>
          </a:lstStyle>
          <a:p xmlns:a="http://schemas.openxmlformats.org/drawingml/2006/main">
            <a:pPr>
              <a:defRPr sz="3675" b="0">
                <a:solidFill>
                  <a:srgbClr val="AE5336"/>
                </a:solidFill>
                <a:latin typeface="Bitstream Charter"/>
                <a:ea typeface="Bitstream Charter"/>
                <a:cs typeface="Bitstream Charter"/>
              </a:defRPr>
            </a:pPr>
            <a:r>
              <a:rPr sz="3675" b="0">
                <a:solidFill>
                  <a:srgbClr val="AE5336"/>
                </a:solidFill>
                <a:latin typeface="Bitstream Charter"/>
                <a:ea typeface="Bitstream Charter"/>
                <a:cs typeface="Bitstream Charter"/>
              </a:rPr>
              <a:t>1</a:t>
            </a:r>
          </a:p>
        </p:txBody>
      </p:sp>
      <p:sp>
        <p:nvSpPr>
          <p:cNvPr id="7" name="">
            <a:extLst xmlns:a="http://schemas.openxmlformats.org/drawingml/2006/main">
              <a:ext uri="{FF2B5EF4-FFF2-40B4-BE49-F238E27FC236}">
                <a16:creationId xmlns:a16="http://schemas.microsoft.com/office/drawing/2014/main" id="{0EC78454-38A1-4A51-B60A-BB2A5103CDFA}"/>
              </a:ext>
            </a:extLst>
          </p:cNvPr>
          <p:cNvSpPr>
            <a:spLocks xmlns:a="http://schemas.openxmlformats.org/drawingml/2006/main" noGrp="1"/>
          </p:cNvSpPr>
          <p:nvPr/>
        </p:nvSpPr>
        <p:spPr>
          <a:xfrm xmlns:a="http://schemas.openxmlformats.org/drawingml/2006/main">
            <a:off x="552450" y="2876550"/>
            <a:ext cx="3333750" cy="5429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925" b="1">
                <a:solidFill>
                  <a:srgbClr val="263E4A"/>
                </a:solidFill>
                <a:latin typeface="Nimbus Sans"/>
                <a:ea typeface="Nimbus Sans"/>
                <a:cs typeface="Nimbus Sans"/>
              </a:defRPr>
            </a:defPPr>
            <a:lvl1pPr>
              <a:defRPr sz="2925" b="1">
                <a:solidFill>
                  <a:srgbClr val="263E4A"/>
                </a:solidFill>
                <a:latin typeface="Nimbus Sans"/>
                <a:ea typeface="Nimbus Sans"/>
                <a:cs typeface="Nimbus Sans"/>
              </a:defRPr>
            </a:lvl1pPr>
            <a:lvl2pPr>
              <a:defRPr sz="2925" b="1">
                <a:solidFill>
                  <a:srgbClr val="263E4A"/>
                </a:solidFill>
                <a:latin typeface="Nimbus Sans"/>
                <a:ea typeface="Nimbus Sans"/>
                <a:cs typeface="Nimbus Sans"/>
              </a:defRPr>
            </a:lvl2pPr>
            <a:lvl3pPr>
              <a:defRPr sz="2925" b="1">
                <a:solidFill>
                  <a:srgbClr val="263E4A"/>
                </a:solidFill>
                <a:latin typeface="Nimbus Sans"/>
                <a:ea typeface="Nimbus Sans"/>
                <a:cs typeface="Nimbus Sans"/>
              </a:defRPr>
            </a:lvl3pPr>
            <a:lvl4pPr>
              <a:defRPr sz="2925" b="1">
                <a:solidFill>
                  <a:srgbClr val="263E4A"/>
                </a:solidFill>
                <a:latin typeface="Nimbus Sans"/>
                <a:ea typeface="Nimbus Sans"/>
                <a:cs typeface="Nimbus Sans"/>
              </a:defRPr>
            </a:lvl4pPr>
            <a:lvl5pPr>
              <a:defRPr sz="2925" b="1">
                <a:solidFill>
                  <a:srgbClr val="263E4A"/>
                </a:solidFill>
                <a:latin typeface="Nimbus Sans"/>
                <a:ea typeface="Nimbus Sans"/>
                <a:cs typeface="Nimbus Sans"/>
              </a:defRPr>
            </a:lvl5pPr>
            <a:lvl6pPr>
              <a:defRPr sz="2925" b="1">
                <a:solidFill>
                  <a:srgbClr val="263E4A"/>
                </a:solidFill>
                <a:latin typeface="Nimbus Sans"/>
                <a:ea typeface="Nimbus Sans"/>
                <a:cs typeface="Nimbus Sans"/>
              </a:defRPr>
            </a:lvl6pPr>
            <a:lvl7pPr>
              <a:defRPr sz="2925" b="1">
                <a:solidFill>
                  <a:srgbClr val="263E4A"/>
                </a:solidFill>
                <a:latin typeface="Nimbus Sans"/>
                <a:ea typeface="Nimbus Sans"/>
                <a:cs typeface="Nimbus Sans"/>
              </a:defRPr>
            </a:lvl7pPr>
            <a:lvl8pPr>
              <a:defRPr sz="2925" b="1">
                <a:solidFill>
                  <a:srgbClr val="263E4A"/>
                </a:solidFill>
                <a:latin typeface="Nimbus Sans"/>
                <a:ea typeface="Nimbus Sans"/>
                <a:cs typeface="Nimbus Sans"/>
              </a:defRPr>
            </a:lvl8pPr>
            <a:lvl9pPr>
              <a:defRPr sz="2925" b="1">
                <a:solidFill>
                  <a:srgbClr val="263E4A"/>
                </a:solidFill>
                <a:latin typeface="Nimbus Sans"/>
                <a:ea typeface="Nimbus Sans"/>
                <a:cs typeface="Nimbus Sans"/>
              </a:defRPr>
            </a:lvl9pPr>
          </a:lstStyle>
          <a:p xmlns:a="http://schemas.openxmlformats.org/drawingml/2006/main">
            <a:pPr>
              <a:defRPr sz="2925" b="1">
                <a:solidFill>
                  <a:srgbClr val="263E4A"/>
                </a:solidFill>
                <a:latin typeface="Nimbus Sans"/>
                <a:ea typeface="Nimbus Sans"/>
                <a:cs typeface="Nimbus Sans"/>
              </a:defRPr>
            </a:pPr>
            <a:r>
              <a:rPr sz="2925" b="1">
                <a:solidFill>
                  <a:srgbClr val="263E4A"/>
                </a:solidFill>
                <a:latin typeface="Nimbus Sans"/>
                <a:ea typeface="Nimbus Sans"/>
                <a:cs typeface="Nimbus Sans"/>
              </a:rPr>
              <a:t>Structure</a:t>
            </a:r>
          </a:p>
        </p:txBody>
      </p:sp>
      <p:sp>
        <p:nvSpPr>
          <p:cNvPr id="8" name="">
            <a:extLst xmlns:a="http://schemas.openxmlformats.org/drawingml/2006/main">
              <a:ext uri="{FF2B5EF4-FFF2-40B4-BE49-F238E27FC236}">
                <a16:creationId xmlns:a16="http://schemas.microsoft.com/office/drawing/2014/main" id="{76847A22-EBC7-4694-A7E6-815B6F9C0DAD}"/>
              </a:ext>
            </a:extLst>
          </p:cNvPr>
          <p:cNvSpPr>
            <a:spLocks xmlns:a="http://schemas.openxmlformats.org/drawingml/2006/main" noGrp="1"/>
          </p:cNvSpPr>
          <p:nvPr/>
        </p:nvSpPr>
        <p:spPr>
          <a:xfrm xmlns:a="http://schemas.openxmlformats.org/drawingml/2006/main">
            <a:off x="552450" y="3657600"/>
            <a:ext cx="3238500" cy="10001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75" b="0">
                <a:solidFill>
                  <a:srgbClr val="253037"/>
                </a:solidFill>
                <a:latin typeface="Nimbus Sans"/>
                <a:ea typeface="Nimbus Sans"/>
                <a:cs typeface="Nimbus Sans"/>
              </a:defRPr>
            </a:defPPr>
            <a:lvl1pPr>
              <a:defRPr sz="2175" b="0">
                <a:solidFill>
                  <a:srgbClr val="253037"/>
                </a:solidFill>
                <a:latin typeface="Nimbus Sans"/>
                <a:ea typeface="Nimbus Sans"/>
                <a:cs typeface="Nimbus Sans"/>
              </a:defRPr>
            </a:lvl1pPr>
            <a:lvl2pPr>
              <a:defRPr sz="2175" b="0">
                <a:solidFill>
                  <a:srgbClr val="253037"/>
                </a:solidFill>
                <a:latin typeface="Nimbus Sans"/>
                <a:ea typeface="Nimbus Sans"/>
                <a:cs typeface="Nimbus Sans"/>
              </a:defRPr>
            </a:lvl2pPr>
            <a:lvl3pPr>
              <a:defRPr sz="2175" b="0">
                <a:solidFill>
                  <a:srgbClr val="253037"/>
                </a:solidFill>
                <a:latin typeface="Nimbus Sans"/>
                <a:ea typeface="Nimbus Sans"/>
                <a:cs typeface="Nimbus Sans"/>
              </a:defRPr>
            </a:lvl3pPr>
            <a:lvl4pPr>
              <a:defRPr sz="2175" b="0">
                <a:solidFill>
                  <a:srgbClr val="253037"/>
                </a:solidFill>
                <a:latin typeface="Nimbus Sans"/>
                <a:ea typeface="Nimbus Sans"/>
                <a:cs typeface="Nimbus Sans"/>
              </a:defRPr>
            </a:lvl4pPr>
            <a:lvl5pPr>
              <a:defRPr sz="2175" b="0">
                <a:solidFill>
                  <a:srgbClr val="253037"/>
                </a:solidFill>
                <a:latin typeface="Nimbus Sans"/>
                <a:ea typeface="Nimbus Sans"/>
                <a:cs typeface="Nimbus Sans"/>
              </a:defRPr>
            </a:lvl5pPr>
            <a:lvl6pPr>
              <a:defRPr sz="2175" b="0">
                <a:solidFill>
                  <a:srgbClr val="253037"/>
                </a:solidFill>
                <a:latin typeface="Nimbus Sans"/>
                <a:ea typeface="Nimbus Sans"/>
                <a:cs typeface="Nimbus Sans"/>
              </a:defRPr>
            </a:lvl6pPr>
            <a:lvl7pPr>
              <a:defRPr sz="2175" b="0">
                <a:solidFill>
                  <a:srgbClr val="253037"/>
                </a:solidFill>
                <a:latin typeface="Nimbus Sans"/>
                <a:ea typeface="Nimbus Sans"/>
                <a:cs typeface="Nimbus Sans"/>
              </a:defRPr>
            </a:lvl7pPr>
            <a:lvl8pPr>
              <a:defRPr sz="2175" b="0">
                <a:solidFill>
                  <a:srgbClr val="253037"/>
                </a:solidFill>
                <a:latin typeface="Nimbus Sans"/>
                <a:ea typeface="Nimbus Sans"/>
                <a:cs typeface="Nimbus Sans"/>
              </a:defRPr>
            </a:lvl8pPr>
            <a:lvl9pPr>
              <a:defRPr sz="2175" b="0">
                <a:solidFill>
                  <a:srgbClr val="253037"/>
                </a:solidFill>
                <a:latin typeface="Nimbus Sans"/>
                <a:ea typeface="Nimbus Sans"/>
                <a:cs typeface="Nimbus Sans"/>
              </a:defRPr>
            </a:lvl9pPr>
          </a:lstStyle>
          <a:p xmlns:a="http://schemas.openxmlformats.org/drawingml/2006/main">
            <a:pPr>
              <a:defRPr sz="2175" b="0">
                <a:solidFill>
                  <a:srgbClr val="253037"/>
                </a:solidFill>
                <a:latin typeface="Nimbus Sans"/>
                <a:ea typeface="Nimbus Sans"/>
                <a:cs typeface="Nimbus Sans"/>
              </a:defRPr>
            </a:pPr>
            <a:r>
              <a:rPr sz="2175" b="0">
                <a:solidFill>
                  <a:srgbClr val="253037"/>
                </a:solidFill>
                <a:latin typeface="Nimbus Sans"/>
                <a:ea typeface="Nimbus Sans"/>
                <a:cs typeface="Nimbus Sans"/>
              </a:rPr>
              <a:t>Staffing, competence and senior cover</a:t>
            </a:r>
          </a:p>
        </p:txBody>
      </p:sp>
      <p:sp>
        <p:nvSpPr>
          <p:cNvPr id="9" name="">
            <a:extLst xmlns:a="http://schemas.openxmlformats.org/drawingml/2006/main">
              <a:ext uri="{FF2B5EF4-FFF2-40B4-BE49-F238E27FC236}">
                <a16:creationId xmlns:a16="http://schemas.microsoft.com/office/drawing/2014/main" id="{E27675E6-20CA-4272-A10F-A0A094DB61D7}"/>
              </a:ext>
            </a:extLst>
          </p:cNvPr>
          <p:cNvSpPr>
            <a:spLocks xmlns:a="http://schemas.openxmlformats.org/drawingml/2006/main" noGrp="1"/>
          </p:cNvSpPr>
          <p:nvPr/>
        </p:nvSpPr>
        <p:spPr>
          <a:xfrm xmlns:a="http://schemas.openxmlformats.org/drawingml/2006/main">
            <a:off x="3971925" y="3114675"/>
            <a:ext cx="314325" cy="28575"/>
          </a:xfrm>
          <a:prstGeom xmlns:a="http://schemas.openxmlformats.org/drawingml/2006/main" prst="rect">
            <a:avLst/>
          </a:prstGeom>
          <a:solidFill xmlns:a="http://schemas.openxmlformats.org/drawingml/2006/main">
            <a:srgbClr val="AE5336"/>
          </a:solidFill>
          <a:ln xmlns:a="http://schemas.openxmlformats.org/drawingml/2006/main" w="0">
            <a:noFill/>
            <a:prstDash val="solid"/>
          </a:ln>
        </p:spPr>
      </p:sp>
      <p:sp>
        <p:nvSpPr>
          <p:cNvPr id="10" name="">
            <a:extLst xmlns:a="http://schemas.openxmlformats.org/drawingml/2006/main">
              <a:ext uri="{FF2B5EF4-FFF2-40B4-BE49-F238E27FC236}">
                <a16:creationId xmlns:a16="http://schemas.microsoft.com/office/drawing/2014/main" id="{2F2B5E0A-1F20-4B4D-9C5C-80FD8D06571B}"/>
              </a:ext>
            </a:extLst>
          </p:cNvPr>
          <p:cNvSpPr>
            <a:spLocks xmlns:a="http://schemas.openxmlformats.org/drawingml/2006/main" noGrp="1"/>
          </p:cNvSpPr>
          <p:nvPr/>
        </p:nvSpPr>
        <p:spPr>
          <a:xfrm xmlns:a="http://schemas.openxmlformats.org/drawingml/2006/main">
            <a:off x="4352925" y="2028825"/>
            <a:ext cx="3333750" cy="7048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675" b="0">
                <a:solidFill>
                  <a:srgbClr val="AE5336"/>
                </a:solidFill>
                <a:latin typeface="Bitstream Charter"/>
                <a:ea typeface="Bitstream Charter"/>
                <a:cs typeface="Bitstream Charter"/>
              </a:defRPr>
            </a:defPPr>
            <a:lvl1pPr>
              <a:defRPr sz="3675" b="0">
                <a:solidFill>
                  <a:srgbClr val="AE5336"/>
                </a:solidFill>
                <a:latin typeface="Bitstream Charter"/>
                <a:ea typeface="Bitstream Charter"/>
                <a:cs typeface="Bitstream Charter"/>
              </a:defRPr>
            </a:lvl1pPr>
            <a:lvl2pPr>
              <a:defRPr sz="3675" b="0">
                <a:solidFill>
                  <a:srgbClr val="AE5336"/>
                </a:solidFill>
                <a:latin typeface="Bitstream Charter"/>
                <a:ea typeface="Bitstream Charter"/>
                <a:cs typeface="Bitstream Charter"/>
              </a:defRPr>
            </a:lvl2pPr>
            <a:lvl3pPr>
              <a:defRPr sz="3675" b="0">
                <a:solidFill>
                  <a:srgbClr val="AE5336"/>
                </a:solidFill>
                <a:latin typeface="Bitstream Charter"/>
                <a:ea typeface="Bitstream Charter"/>
                <a:cs typeface="Bitstream Charter"/>
              </a:defRPr>
            </a:lvl3pPr>
            <a:lvl4pPr>
              <a:defRPr sz="3675" b="0">
                <a:solidFill>
                  <a:srgbClr val="AE5336"/>
                </a:solidFill>
                <a:latin typeface="Bitstream Charter"/>
                <a:ea typeface="Bitstream Charter"/>
                <a:cs typeface="Bitstream Charter"/>
              </a:defRPr>
            </a:lvl4pPr>
            <a:lvl5pPr>
              <a:defRPr sz="3675" b="0">
                <a:solidFill>
                  <a:srgbClr val="AE5336"/>
                </a:solidFill>
                <a:latin typeface="Bitstream Charter"/>
                <a:ea typeface="Bitstream Charter"/>
                <a:cs typeface="Bitstream Charter"/>
              </a:defRPr>
            </a:lvl5pPr>
            <a:lvl6pPr>
              <a:defRPr sz="3675" b="0">
                <a:solidFill>
                  <a:srgbClr val="AE5336"/>
                </a:solidFill>
                <a:latin typeface="Bitstream Charter"/>
                <a:ea typeface="Bitstream Charter"/>
                <a:cs typeface="Bitstream Charter"/>
              </a:defRPr>
            </a:lvl6pPr>
            <a:lvl7pPr>
              <a:defRPr sz="3675" b="0">
                <a:solidFill>
                  <a:srgbClr val="AE5336"/>
                </a:solidFill>
                <a:latin typeface="Bitstream Charter"/>
                <a:ea typeface="Bitstream Charter"/>
                <a:cs typeface="Bitstream Charter"/>
              </a:defRPr>
            </a:lvl7pPr>
            <a:lvl8pPr>
              <a:defRPr sz="3675" b="0">
                <a:solidFill>
                  <a:srgbClr val="AE5336"/>
                </a:solidFill>
                <a:latin typeface="Bitstream Charter"/>
                <a:ea typeface="Bitstream Charter"/>
                <a:cs typeface="Bitstream Charter"/>
              </a:defRPr>
            </a:lvl8pPr>
            <a:lvl9pPr>
              <a:defRPr sz="3675" b="0">
                <a:solidFill>
                  <a:srgbClr val="AE5336"/>
                </a:solidFill>
                <a:latin typeface="Bitstream Charter"/>
                <a:ea typeface="Bitstream Charter"/>
                <a:cs typeface="Bitstream Charter"/>
              </a:defRPr>
            </a:lvl9pPr>
          </a:lstStyle>
          <a:p xmlns:a="http://schemas.openxmlformats.org/drawingml/2006/main">
            <a:pPr>
              <a:defRPr sz="3675" b="0">
                <a:solidFill>
                  <a:srgbClr val="AE5336"/>
                </a:solidFill>
                <a:latin typeface="Bitstream Charter"/>
                <a:ea typeface="Bitstream Charter"/>
                <a:cs typeface="Bitstream Charter"/>
              </a:defRPr>
            </a:pPr>
            <a:r>
              <a:rPr sz="3675" b="0">
                <a:solidFill>
                  <a:srgbClr val="AE5336"/>
                </a:solidFill>
                <a:latin typeface="Bitstream Charter"/>
                <a:ea typeface="Bitstream Charter"/>
                <a:cs typeface="Bitstream Charter"/>
              </a:rPr>
              <a:t>2</a:t>
            </a:r>
          </a:p>
        </p:txBody>
      </p:sp>
      <p:sp>
        <p:nvSpPr>
          <p:cNvPr id="11" name="">
            <a:extLst xmlns:a="http://schemas.openxmlformats.org/drawingml/2006/main">
              <a:ext uri="{FF2B5EF4-FFF2-40B4-BE49-F238E27FC236}">
                <a16:creationId xmlns:a16="http://schemas.microsoft.com/office/drawing/2014/main" id="{1666FADC-557B-4F1B-9913-2CC3B235FB83}"/>
              </a:ext>
            </a:extLst>
          </p:cNvPr>
          <p:cNvSpPr>
            <a:spLocks xmlns:a="http://schemas.openxmlformats.org/drawingml/2006/main" noGrp="1"/>
          </p:cNvSpPr>
          <p:nvPr/>
        </p:nvSpPr>
        <p:spPr>
          <a:xfrm xmlns:a="http://schemas.openxmlformats.org/drawingml/2006/main">
            <a:off x="4352925" y="2876550"/>
            <a:ext cx="3333750" cy="5429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925" b="1">
                <a:solidFill>
                  <a:srgbClr val="263E4A"/>
                </a:solidFill>
                <a:latin typeface="Nimbus Sans"/>
                <a:ea typeface="Nimbus Sans"/>
                <a:cs typeface="Nimbus Sans"/>
              </a:defRPr>
            </a:defPPr>
            <a:lvl1pPr>
              <a:defRPr sz="2925" b="1">
                <a:solidFill>
                  <a:srgbClr val="263E4A"/>
                </a:solidFill>
                <a:latin typeface="Nimbus Sans"/>
                <a:ea typeface="Nimbus Sans"/>
                <a:cs typeface="Nimbus Sans"/>
              </a:defRPr>
            </a:lvl1pPr>
            <a:lvl2pPr>
              <a:defRPr sz="2925" b="1">
                <a:solidFill>
                  <a:srgbClr val="263E4A"/>
                </a:solidFill>
                <a:latin typeface="Nimbus Sans"/>
                <a:ea typeface="Nimbus Sans"/>
                <a:cs typeface="Nimbus Sans"/>
              </a:defRPr>
            </a:lvl2pPr>
            <a:lvl3pPr>
              <a:defRPr sz="2925" b="1">
                <a:solidFill>
                  <a:srgbClr val="263E4A"/>
                </a:solidFill>
                <a:latin typeface="Nimbus Sans"/>
                <a:ea typeface="Nimbus Sans"/>
                <a:cs typeface="Nimbus Sans"/>
              </a:defRPr>
            </a:lvl3pPr>
            <a:lvl4pPr>
              <a:defRPr sz="2925" b="1">
                <a:solidFill>
                  <a:srgbClr val="263E4A"/>
                </a:solidFill>
                <a:latin typeface="Nimbus Sans"/>
                <a:ea typeface="Nimbus Sans"/>
                <a:cs typeface="Nimbus Sans"/>
              </a:defRPr>
            </a:lvl4pPr>
            <a:lvl5pPr>
              <a:defRPr sz="2925" b="1">
                <a:solidFill>
                  <a:srgbClr val="263E4A"/>
                </a:solidFill>
                <a:latin typeface="Nimbus Sans"/>
                <a:ea typeface="Nimbus Sans"/>
                <a:cs typeface="Nimbus Sans"/>
              </a:defRPr>
            </a:lvl5pPr>
            <a:lvl6pPr>
              <a:defRPr sz="2925" b="1">
                <a:solidFill>
                  <a:srgbClr val="263E4A"/>
                </a:solidFill>
                <a:latin typeface="Nimbus Sans"/>
                <a:ea typeface="Nimbus Sans"/>
                <a:cs typeface="Nimbus Sans"/>
              </a:defRPr>
            </a:lvl6pPr>
            <a:lvl7pPr>
              <a:defRPr sz="2925" b="1">
                <a:solidFill>
                  <a:srgbClr val="263E4A"/>
                </a:solidFill>
                <a:latin typeface="Nimbus Sans"/>
                <a:ea typeface="Nimbus Sans"/>
                <a:cs typeface="Nimbus Sans"/>
              </a:defRPr>
            </a:lvl7pPr>
            <a:lvl8pPr>
              <a:defRPr sz="2925" b="1">
                <a:solidFill>
                  <a:srgbClr val="263E4A"/>
                </a:solidFill>
                <a:latin typeface="Nimbus Sans"/>
                <a:ea typeface="Nimbus Sans"/>
                <a:cs typeface="Nimbus Sans"/>
              </a:defRPr>
            </a:lvl8pPr>
            <a:lvl9pPr>
              <a:defRPr sz="2925" b="1">
                <a:solidFill>
                  <a:srgbClr val="263E4A"/>
                </a:solidFill>
                <a:latin typeface="Nimbus Sans"/>
                <a:ea typeface="Nimbus Sans"/>
                <a:cs typeface="Nimbus Sans"/>
              </a:defRPr>
            </a:lvl9pPr>
          </a:lstStyle>
          <a:p xmlns:a="http://schemas.openxmlformats.org/drawingml/2006/main">
            <a:pPr>
              <a:defRPr sz="2925" b="1">
                <a:solidFill>
                  <a:srgbClr val="263E4A"/>
                </a:solidFill>
                <a:latin typeface="Nimbus Sans"/>
                <a:ea typeface="Nimbus Sans"/>
                <a:cs typeface="Nimbus Sans"/>
              </a:defRPr>
            </a:pPr>
            <a:r>
              <a:rPr sz="2925" b="1">
                <a:solidFill>
                  <a:srgbClr val="263E4A"/>
                </a:solidFill>
                <a:latin typeface="Nimbus Sans"/>
                <a:ea typeface="Nimbus Sans"/>
                <a:cs typeface="Nimbus Sans"/>
              </a:rPr>
              <a:t>Process</a:t>
            </a:r>
          </a:p>
        </p:txBody>
      </p:sp>
      <p:sp>
        <p:nvSpPr>
          <p:cNvPr id="12" name="">
            <a:extLst xmlns:a="http://schemas.openxmlformats.org/drawingml/2006/main">
              <a:ext uri="{FF2B5EF4-FFF2-40B4-BE49-F238E27FC236}">
                <a16:creationId xmlns:a16="http://schemas.microsoft.com/office/drawing/2014/main" id="{4CB2CC9D-572F-4E83-B1DA-FD5AB520E49F}"/>
              </a:ext>
            </a:extLst>
          </p:cNvPr>
          <p:cNvSpPr>
            <a:spLocks xmlns:a="http://schemas.openxmlformats.org/drawingml/2006/main" noGrp="1"/>
          </p:cNvSpPr>
          <p:nvPr/>
        </p:nvSpPr>
        <p:spPr>
          <a:xfrm xmlns:a="http://schemas.openxmlformats.org/drawingml/2006/main">
            <a:off x="4352925" y="3657600"/>
            <a:ext cx="3238500" cy="10001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75" b="0">
                <a:solidFill>
                  <a:srgbClr val="253037"/>
                </a:solidFill>
                <a:latin typeface="Nimbus Sans"/>
                <a:ea typeface="Nimbus Sans"/>
                <a:cs typeface="Nimbus Sans"/>
              </a:defRPr>
            </a:defPPr>
            <a:lvl1pPr>
              <a:defRPr sz="2175" b="0">
                <a:solidFill>
                  <a:srgbClr val="253037"/>
                </a:solidFill>
                <a:latin typeface="Nimbus Sans"/>
                <a:ea typeface="Nimbus Sans"/>
                <a:cs typeface="Nimbus Sans"/>
              </a:defRPr>
            </a:lvl1pPr>
            <a:lvl2pPr>
              <a:defRPr sz="2175" b="0">
                <a:solidFill>
                  <a:srgbClr val="253037"/>
                </a:solidFill>
                <a:latin typeface="Nimbus Sans"/>
                <a:ea typeface="Nimbus Sans"/>
                <a:cs typeface="Nimbus Sans"/>
              </a:defRPr>
            </a:lvl2pPr>
            <a:lvl3pPr>
              <a:defRPr sz="2175" b="0">
                <a:solidFill>
                  <a:srgbClr val="253037"/>
                </a:solidFill>
                <a:latin typeface="Nimbus Sans"/>
                <a:ea typeface="Nimbus Sans"/>
                <a:cs typeface="Nimbus Sans"/>
              </a:defRPr>
            </a:lvl3pPr>
            <a:lvl4pPr>
              <a:defRPr sz="2175" b="0">
                <a:solidFill>
                  <a:srgbClr val="253037"/>
                </a:solidFill>
                <a:latin typeface="Nimbus Sans"/>
                <a:ea typeface="Nimbus Sans"/>
                <a:cs typeface="Nimbus Sans"/>
              </a:defRPr>
            </a:lvl4pPr>
            <a:lvl5pPr>
              <a:defRPr sz="2175" b="0">
                <a:solidFill>
                  <a:srgbClr val="253037"/>
                </a:solidFill>
                <a:latin typeface="Nimbus Sans"/>
                <a:ea typeface="Nimbus Sans"/>
                <a:cs typeface="Nimbus Sans"/>
              </a:defRPr>
            </a:lvl5pPr>
            <a:lvl6pPr>
              <a:defRPr sz="2175" b="0">
                <a:solidFill>
                  <a:srgbClr val="253037"/>
                </a:solidFill>
                <a:latin typeface="Nimbus Sans"/>
                <a:ea typeface="Nimbus Sans"/>
                <a:cs typeface="Nimbus Sans"/>
              </a:defRPr>
            </a:lvl6pPr>
            <a:lvl7pPr>
              <a:defRPr sz="2175" b="0">
                <a:solidFill>
                  <a:srgbClr val="253037"/>
                </a:solidFill>
                <a:latin typeface="Nimbus Sans"/>
                <a:ea typeface="Nimbus Sans"/>
                <a:cs typeface="Nimbus Sans"/>
              </a:defRPr>
            </a:lvl7pPr>
            <a:lvl8pPr>
              <a:defRPr sz="2175" b="0">
                <a:solidFill>
                  <a:srgbClr val="253037"/>
                </a:solidFill>
                <a:latin typeface="Nimbus Sans"/>
                <a:ea typeface="Nimbus Sans"/>
                <a:cs typeface="Nimbus Sans"/>
              </a:defRPr>
            </a:lvl8pPr>
            <a:lvl9pPr>
              <a:defRPr sz="2175" b="0">
                <a:solidFill>
                  <a:srgbClr val="253037"/>
                </a:solidFill>
                <a:latin typeface="Nimbus Sans"/>
                <a:ea typeface="Nimbus Sans"/>
                <a:cs typeface="Nimbus Sans"/>
              </a:defRPr>
            </a:lvl9pPr>
          </a:lstStyle>
          <a:p xmlns:a="http://schemas.openxmlformats.org/drawingml/2006/main">
            <a:pPr>
              <a:defRPr sz="2175" b="0">
                <a:solidFill>
                  <a:srgbClr val="253037"/>
                </a:solidFill>
                <a:latin typeface="Nimbus Sans"/>
                <a:ea typeface="Nimbus Sans"/>
                <a:cs typeface="Nimbus Sans"/>
              </a:defRPr>
            </a:pPr>
            <a:r>
              <a:rPr sz="2175" b="0">
                <a:solidFill>
                  <a:srgbClr val="253037"/>
                </a:solidFill>
                <a:latin typeface="Nimbus Sans"/>
                <a:ea typeface="Nimbus Sans"/>
                <a:cs typeface="Nimbus Sans"/>
              </a:rPr>
              <a:t>Recognition, escalation and listening</a:t>
            </a:r>
          </a:p>
        </p:txBody>
      </p:sp>
      <p:sp>
        <p:nvSpPr>
          <p:cNvPr id="13" name="">
            <a:extLst xmlns:a="http://schemas.openxmlformats.org/drawingml/2006/main">
              <a:ext uri="{FF2B5EF4-FFF2-40B4-BE49-F238E27FC236}">
                <a16:creationId xmlns:a16="http://schemas.microsoft.com/office/drawing/2014/main" id="{63A9055C-CAFD-4983-8461-0940160D69E1}"/>
              </a:ext>
            </a:extLst>
          </p:cNvPr>
          <p:cNvSpPr>
            <a:spLocks xmlns:a="http://schemas.openxmlformats.org/drawingml/2006/main" noGrp="1"/>
          </p:cNvSpPr>
          <p:nvPr/>
        </p:nvSpPr>
        <p:spPr>
          <a:xfrm xmlns:a="http://schemas.openxmlformats.org/drawingml/2006/main">
            <a:off x="7772400" y="3114675"/>
            <a:ext cx="314325" cy="28575"/>
          </a:xfrm>
          <a:prstGeom xmlns:a="http://schemas.openxmlformats.org/drawingml/2006/main" prst="rect">
            <a:avLst/>
          </a:prstGeom>
          <a:solidFill xmlns:a="http://schemas.openxmlformats.org/drawingml/2006/main">
            <a:srgbClr val="AE5336"/>
          </a:solidFill>
          <a:ln xmlns:a="http://schemas.openxmlformats.org/drawingml/2006/main" w="0">
            <a:noFill/>
            <a:prstDash val="solid"/>
          </a:ln>
        </p:spPr>
      </p:sp>
      <p:sp>
        <p:nvSpPr>
          <p:cNvPr id="14" name="">
            <a:extLst xmlns:a="http://schemas.openxmlformats.org/drawingml/2006/main">
              <a:ext uri="{FF2B5EF4-FFF2-40B4-BE49-F238E27FC236}">
                <a16:creationId xmlns:a16="http://schemas.microsoft.com/office/drawing/2014/main" id="{558FF668-0AF3-4A4C-8929-D4D7851C02A5}"/>
              </a:ext>
            </a:extLst>
          </p:cNvPr>
          <p:cNvSpPr>
            <a:spLocks xmlns:a="http://schemas.openxmlformats.org/drawingml/2006/main" noGrp="1"/>
          </p:cNvSpPr>
          <p:nvPr/>
        </p:nvSpPr>
        <p:spPr>
          <a:xfrm xmlns:a="http://schemas.openxmlformats.org/drawingml/2006/main">
            <a:off x="8153400" y="2028825"/>
            <a:ext cx="3333750" cy="7048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675" b="0">
                <a:solidFill>
                  <a:srgbClr val="AE5336"/>
                </a:solidFill>
                <a:latin typeface="Bitstream Charter"/>
                <a:ea typeface="Bitstream Charter"/>
                <a:cs typeface="Bitstream Charter"/>
              </a:defRPr>
            </a:defPPr>
            <a:lvl1pPr>
              <a:defRPr sz="3675" b="0">
                <a:solidFill>
                  <a:srgbClr val="AE5336"/>
                </a:solidFill>
                <a:latin typeface="Bitstream Charter"/>
                <a:ea typeface="Bitstream Charter"/>
                <a:cs typeface="Bitstream Charter"/>
              </a:defRPr>
            </a:lvl1pPr>
            <a:lvl2pPr>
              <a:defRPr sz="3675" b="0">
                <a:solidFill>
                  <a:srgbClr val="AE5336"/>
                </a:solidFill>
                <a:latin typeface="Bitstream Charter"/>
                <a:ea typeface="Bitstream Charter"/>
                <a:cs typeface="Bitstream Charter"/>
              </a:defRPr>
            </a:lvl2pPr>
            <a:lvl3pPr>
              <a:defRPr sz="3675" b="0">
                <a:solidFill>
                  <a:srgbClr val="AE5336"/>
                </a:solidFill>
                <a:latin typeface="Bitstream Charter"/>
                <a:ea typeface="Bitstream Charter"/>
                <a:cs typeface="Bitstream Charter"/>
              </a:defRPr>
            </a:lvl3pPr>
            <a:lvl4pPr>
              <a:defRPr sz="3675" b="0">
                <a:solidFill>
                  <a:srgbClr val="AE5336"/>
                </a:solidFill>
                <a:latin typeface="Bitstream Charter"/>
                <a:ea typeface="Bitstream Charter"/>
                <a:cs typeface="Bitstream Charter"/>
              </a:defRPr>
            </a:lvl4pPr>
            <a:lvl5pPr>
              <a:defRPr sz="3675" b="0">
                <a:solidFill>
                  <a:srgbClr val="AE5336"/>
                </a:solidFill>
                <a:latin typeface="Bitstream Charter"/>
                <a:ea typeface="Bitstream Charter"/>
                <a:cs typeface="Bitstream Charter"/>
              </a:defRPr>
            </a:lvl5pPr>
            <a:lvl6pPr>
              <a:defRPr sz="3675" b="0">
                <a:solidFill>
                  <a:srgbClr val="AE5336"/>
                </a:solidFill>
                <a:latin typeface="Bitstream Charter"/>
                <a:ea typeface="Bitstream Charter"/>
                <a:cs typeface="Bitstream Charter"/>
              </a:defRPr>
            </a:lvl6pPr>
            <a:lvl7pPr>
              <a:defRPr sz="3675" b="0">
                <a:solidFill>
                  <a:srgbClr val="AE5336"/>
                </a:solidFill>
                <a:latin typeface="Bitstream Charter"/>
                <a:ea typeface="Bitstream Charter"/>
                <a:cs typeface="Bitstream Charter"/>
              </a:defRPr>
            </a:lvl7pPr>
            <a:lvl8pPr>
              <a:defRPr sz="3675" b="0">
                <a:solidFill>
                  <a:srgbClr val="AE5336"/>
                </a:solidFill>
                <a:latin typeface="Bitstream Charter"/>
                <a:ea typeface="Bitstream Charter"/>
                <a:cs typeface="Bitstream Charter"/>
              </a:defRPr>
            </a:lvl8pPr>
            <a:lvl9pPr>
              <a:defRPr sz="3675" b="0">
                <a:solidFill>
                  <a:srgbClr val="AE5336"/>
                </a:solidFill>
                <a:latin typeface="Bitstream Charter"/>
                <a:ea typeface="Bitstream Charter"/>
                <a:cs typeface="Bitstream Charter"/>
              </a:defRPr>
            </a:lvl9pPr>
          </a:lstStyle>
          <a:p xmlns:a="http://schemas.openxmlformats.org/drawingml/2006/main">
            <a:pPr>
              <a:defRPr sz="3675" b="0">
                <a:solidFill>
                  <a:srgbClr val="AE5336"/>
                </a:solidFill>
                <a:latin typeface="Bitstream Charter"/>
                <a:ea typeface="Bitstream Charter"/>
                <a:cs typeface="Bitstream Charter"/>
              </a:defRPr>
            </a:pPr>
            <a:r>
              <a:rPr sz="3675" b="0">
                <a:solidFill>
                  <a:srgbClr val="AE5336"/>
                </a:solidFill>
                <a:latin typeface="Bitstream Charter"/>
                <a:ea typeface="Bitstream Charter"/>
                <a:cs typeface="Bitstream Charter"/>
              </a:rPr>
              <a:t>3</a:t>
            </a:r>
          </a:p>
        </p:txBody>
      </p:sp>
      <p:sp>
        <p:nvSpPr>
          <p:cNvPr id="15" name="">
            <a:extLst xmlns:a="http://schemas.openxmlformats.org/drawingml/2006/main">
              <a:ext uri="{FF2B5EF4-FFF2-40B4-BE49-F238E27FC236}">
                <a16:creationId xmlns:a16="http://schemas.microsoft.com/office/drawing/2014/main" id="{A729DAFD-60C8-48E9-94B7-9B5AC1821CD4}"/>
              </a:ext>
            </a:extLst>
          </p:cNvPr>
          <p:cNvSpPr>
            <a:spLocks xmlns:a="http://schemas.openxmlformats.org/drawingml/2006/main" noGrp="1"/>
          </p:cNvSpPr>
          <p:nvPr/>
        </p:nvSpPr>
        <p:spPr>
          <a:xfrm xmlns:a="http://schemas.openxmlformats.org/drawingml/2006/main">
            <a:off x="8153400" y="2876550"/>
            <a:ext cx="3333750" cy="5429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925" b="1">
                <a:solidFill>
                  <a:srgbClr val="263E4A"/>
                </a:solidFill>
                <a:latin typeface="Nimbus Sans"/>
                <a:ea typeface="Nimbus Sans"/>
                <a:cs typeface="Nimbus Sans"/>
              </a:defRPr>
            </a:defPPr>
            <a:lvl1pPr>
              <a:defRPr sz="2925" b="1">
                <a:solidFill>
                  <a:srgbClr val="263E4A"/>
                </a:solidFill>
                <a:latin typeface="Nimbus Sans"/>
                <a:ea typeface="Nimbus Sans"/>
                <a:cs typeface="Nimbus Sans"/>
              </a:defRPr>
            </a:lvl1pPr>
            <a:lvl2pPr>
              <a:defRPr sz="2925" b="1">
                <a:solidFill>
                  <a:srgbClr val="263E4A"/>
                </a:solidFill>
                <a:latin typeface="Nimbus Sans"/>
                <a:ea typeface="Nimbus Sans"/>
                <a:cs typeface="Nimbus Sans"/>
              </a:defRPr>
            </a:lvl2pPr>
            <a:lvl3pPr>
              <a:defRPr sz="2925" b="1">
                <a:solidFill>
                  <a:srgbClr val="263E4A"/>
                </a:solidFill>
                <a:latin typeface="Nimbus Sans"/>
                <a:ea typeface="Nimbus Sans"/>
                <a:cs typeface="Nimbus Sans"/>
              </a:defRPr>
            </a:lvl3pPr>
            <a:lvl4pPr>
              <a:defRPr sz="2925" b="1">
                <a:solidFill>
                  <a:srgbClr val="263E4A"/>
                </a:solidFill>
                <a:latin typeface="Nimbus Sans"/>
                <a:ea typeface="Nimbus Sans"/>
                <a:cs typeface="Nimbus Sans"/>
              </a:defRPr>
            </a:lvl4pPr>
            <a:lvl5pPr>
              <a:defRPr sz="2925" b="1">
                <a:solidFill>
                  <a:srgbClr val="263E4A"/>
                </a:solidFill>
                <a:latin typeface="Nimbus Sans"/>
                <a:ea typeface="Nimbus Sans"/>
                <a:cs typeface="Nimbus Sans"/>
              </a:defRPr>
            </a:lvl5pPr>
            <a:lvl6pPr>
              <a:defRPr sz="2925" b="1">
                <a:solidFill>
                  <a:srgbClr val="263E4A"/>
                </a:solidFill>
                <a:latin typeface="Nimbus Sans"/>
                <a:ea typeface="Nimbus Sans"/>
                <a:cs typeface="Nimbus Sans"/>
              </a:defRPr>
            </a:lvl6pPr>
            <a:lvl7pPr>
              <a:defRPr sz="2925" b="1">
                <a:solidFill>
                  <a:srgbClr val="263E4A"/>
                </a:solidFill>
                <a:latin typeface="Nimbus Sans"/>
                <a:ea typeface="Nimbus Sans"/>
                <a:cs typeface="Nimbus Sans"/>
              </a:defRPr>
            </a:lvl7pPr>
            <a:lvl8pPr>
              <a:defRPr sz="2925" b="1">
                <a:solidFill>
                  <a:srgbClr val="263E4A"/>
                </a:solidFill>
                <a:latin typeface="Nimbus Sans"/>
                <a:ea typeface="Nimbus Sans"/>
                <a:cs typeface="Nimbus Sans"/>
              </a:defRPr>
            </a:lvl8pPr>
            <a:lvl9pPr>
              <a:defRPr sz="2925" b="1">
                <a:solidFill>
                  <a:srgbClr val="263E4A"/>
                </a:solidFill>
                <a:latin typeface="Nimbus Sans"/>
                <a:ea typeface="Nimbus Sans"/>
                <a:cs typeface="Nimbus Sans"/>
              </a:defRPr>
            </a:lvl9pPr>
          </a:lstStyle>
          <a:p xmlns:a="http://schemas.openxmlformats.org/drawingml/2006/main">
            <a:pPr>
              <a:defRPr sz="2925" b="1">
                <a:solidFill>
                  <a:srgbClr val="263E4A"/>
                </a:solidFill>
                <a:latin typeface="Nimbus Sans"/>
                <a:ea typeface="Nimbus Sans"/>
                <a:cs typeface="Nimbus Sans"/>
              </a:defRPr>
            </a:pPr>
            <a:r>
              <a:rPr sz="2925" b="1">
                <a:solidFill>
                  <a:srgbClr val="263E4A"/>
                </a:solidFill>
                <a:latin typeface="Nimbus Sans"/>
                <a:ea typeface="Nimbus Sans"/>
                <a:cs typeface="Nimbus Sans"/>
              </a:rPr>
              <a:t>Outcome</a:t>
            </a:r>
          </a:p>
        </p:txBody>
      </p:sp>
      <p:sp>
        <p:nvSpPr>
          <p:cNvPr id="16" name="">
            <a:extLst xmlns:a="http://schemas.openxmlformats.org/drawingml/2006/main">
              <a:ext uri="{FF2B5EF4-FFF2-40B4-BE49-F238E27FC236}">
                <a16:creationId xmlns:a16="http://schemas.microsoft.com/office/drawing/2014/main" id="{6339A672-8FEB-476C-B90B-705CD1981592}"/>
              </a:ext>
            </a:extLst>
          </p:cNvPr>
          <p:cNvSpPr>
            <a:spLocks xmlns:a="http://schemas.openxmlformats.org/drawingml/2006/main" noGrp="1"/>
          </p:cNvSpPr>
          <p:nvPr/>
        </p:nvSpPr>
        <p:spPr>
          <a:xfrm xmlns:a="http://schemas.openxmlformats.org/drawingml/2006/main">
            <a:off x="8153400" y="3657600"/>
            <a:ext cx="3238500" cy="10001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75" b="0">
                <a:solidFill>
                  <a:srgbClr val="253037"/>
                </a:solidFill>
                <a:latin typeface="Nimbus Sans"/>
                <a:ea typeface="Nimbus Sans"/>
                <a:cs typeface="Nimbus Sans"/>
              </a:defRPr>
            </a:defPPr>
            <a:lvl1pPr>
              <a:defRPr sz="2175" b="0">
                <a:solidFill>
                  <a:srgbClr val="253037"/>
                </a:solidFill>
                <a:latin typeface="Nimbus Sans"/>
                <a:ea typeface="Nimbus Sans"/>
                <a:cs typeface="Nimbus Sans"/>
              </a:defRPr>
            </a:lvl1pPr>
            <a:lvl2pPr>
              <a:defRPr sz="2175" b="0">
                <a:solidFill>
                  <a:srgbClr val="253037"/>
                </a:solidFill>
                <a:latin typeface="Nimbus Sans"/>
                <a:ea typeface="Nimbus Sans"/>
                <a:cs typeface="Nimbus Sans"/>
              </a:defRPr>
            </a:lvl2pPr>
            <a:lvl3pPr>
              <a:defRPr sz="2175" b="0">
                <a:solidFill>
                  <a:srgbClr val="253037"/>
                </a:solidFill>
                <a:latin typeface="Nimbus Sans"/>
                <a:ea typeface="Nimbus Sans"/>
                <a:cs typeface="Nimbus Sans"/>
              </a:defRPr>
            </a:lvl3pPr>
            <a:lvl4pPr>
              <a:defRPr sz="2175" b="0">
                <a:solidFill>
                  <a:srgbClr val="253037"/>
                </a:solidFill>
                <a:latin typeface="Nimbus Sans"/>
                <a:ea typeface="Nimbus Sans"/>
                <a:cs typeface="Nimbus Sans"/>
              </a:defRPr>
            </a:lvl4pPr>
            <a:lvl5pPr>
              <a:defRPr sz="2175" b="0">
                <a:solidFill>
                  <a:srgbClr val="253037"/>
                </a:solidFill>
                <a:latin typeface="Nimbus Sans"/>
                <a:ea typeface="Nimbus Sans"/>
                <a:cs typeface="Nimbus Sans"/>
              </a:defRPr>
            </a:lvl5pPr>
            <a:lvl6pPr>
              <a:defRPr sz="2175" b="0">
                <a:solidFill>
                  <a:srgbClr val="253037"/>
                </a:solidFill>
                <a:latin typeface="Nimbus Sans"/>
                <a:ea typeface="Nimbus Sans"/>
                <a:cs typeface="Nimbus Sans"/>
              </a:defRPr>
            </a:lvl6pPr>
            <a:lvl7pPr>
              <a:defRPr sz="2175" b="0">
                <a:solidFill>
                  <a:srgbClr val="253037"/>
                </a:solidFill>
                <a:latin typeface="Nimbus Sans"/>
                <a:ea typeface="Nimbus Sans"/>
                <a:cs typeface="Nimbus Sans"/>
              </a:defRPr>
            </a:lvl7pPr>
            <a:lvl8pPr>
              <a:defRPr sz="2175" b="0">
                <a:solidFill>
                  <a:srgbClr val="253037"/>
                </a:solidFill>
                <a:latin typeface="Nimbus Sans"/>
                <a:ea typeface="Nimbus Sans"/>
                <a:cs typeface="Nimbus Sans"/>
              </a:defRPr>
            </a:lvl8pPr>
            <a:lvl9pPr>
              <a:defRPr sz="2175" b="0">
                <a:solidFill>
                  <a:srgbClr val="253037"/>
                </a:solidFill>
                <a:latin typeface="Nimbus Sans"/>
                <a:ea typeface="Nimbus Sans"/>
                <a:cs typeface="Nimbus Sans"/>
              </a:defRPr>
            </a:lvl9pPr>
          </a:lstStyle>
          <a:p xmlns:a="http://schemas.openxmlformats.org/drawingml/2006/main">
            <a:pPr>
              <a:defRPr sz="2175" b="0">
                <a:solidFill>
                  <a:srgbClr val="253037"/>
                </a:solidFill>
                <a:latin typeface="Nimbus Sans"/>
                <a:ea typeface="Nimbus Sans"/>
                <a:cs typeface="Nimbus Sans"/>
              </a:defRPr>
            </a:pPr>
            <a:r>
              <a:rPr sz="2175" b="0">
                <a:solidFill>
                  <a:srgbClr val="253037"/>
                </a:solidFill>
                <a:latin typeface="Nimbus Sans"/>
                <a:ea typeface="Nimbus Sans"/>
                <a:cs typeface="Nimbus Sans"/>
              </a:rPr>
              <a:t>Safety, experience and equity</a:t>
            </a:r>
          </a:p>
        </p:txBody>
      </p:sp>
      <p:sp>
        <p:nvSpPr>
          <p:cNvPr id="17" name="">
            <a:extLst xmlns:a="http://schemas.openxmlformats.org/drawingml/2006/main">
              <a:ext uri="{FF2B5EF4-FFF2-40B4-BE49-F238E27FC236}">
                <a16:creationId xmlns:a16="http://schemas.microsoft.com/office/drawing/2014/main" id="{ECB79C64-D974-44D7-AA35-BB59AE1FD5AB}"/>
              </a:ext>
            </a:extLst>
          </p:cNvPr>
          <p:cNvSpPr>
            <a:spLocks xmlns:a="http://schemas.openxmlformats.org/drawingml/2006/main" noGrp="1"/>
          </p:cNvSpPr>
          <p:nvPr/>
        </p:nvSpPr>
        <p:spPr>
          <a:xfrm xmlns:a="http://schemas.openxmlformats.org/drawingml/2006/main">
            <a:off x="552450" y="5591175"/>
            <a:ext cx="11087100" cy="419100"/>
          </a:xfrm>
          <a:prstGeom xmlns:a="http://schemas.openxmlformats.org/drawingml/2006/main" prst="rect">
            <a:avLst/>
          </a:prstGeom>
          <a:solidFill xmlns:a="http://schemas.openxmlformats.org/drawingml/2006/main">
            <a:srgbClr val="ECE8DF"/>
          </a:solidFill>
          <a:ln xmlns:a="http://schemas.openxmlformats.org/drawingml/2006/main" w="0">
            <a:noFill/>
            <a:prstDash val="solid"/>
          </a:ln>
        </p:spPr>
      </p:sp>
      <p:sp>
        <p:nvSpPr>
          <p:cNvPr id="18" name="">
            <a:extLst xmlns:a="http://schemas.openxmlformats.org/drawingml/2006/main">
              <a:ext uri="{FF2B5EF4-FFF2-40B4-BE49-F238E27FC236}">
                <a16:creationId xmlns:a16="http://schemas.microsoft.com/office/drawing/2014/main" id="{62E74CE2-333C-44EB-AA42-1A334C9EB267}"/>
              </a:ext>
            </a:extLst>
          </p:cNvPr>
          <p:cNvSpPr>
            <a:spLocks xmlns:a="http://schemas.openxmlformats.org/drawingml/2006/main" noGrp="1"/>
          </p:cNvSpPr>
          <p:nvPr/>
        </p:nvSpPr>
        <p:spPr>
          <a:xfrm xmlns:a="http://schemas.openxmlformats.org/drawingml/2006/main">
            <a:off x="695325" y="5676900"/>
            <a:ext cx="10801350" cy="342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Measure the links. More resources or better documentation do not automatically demonstrate better outcomes.</a:t>
            </a:r>
          </a:p>
        </p:txBody>
      </p:sp>
    </p:spTree>
    <p:extLst>
      <p:ext uri="{BB962C8B-B14F-4D97-AF65-F5344CB8AC3E}">
        <p14:creationId xmlns:p14="http://schemas.microsoft.com/office/powerpoint/2010/main" val="1891737565"/>
      </p:ext>
    </p:extLst>
  </p:cSld>
</p:sld>
</file>

<file path=ppt/slides/slide7.xml><?xml version="1.0" encoding="utf-8"?>
<p:sld xmlns:p="http://schemas.openxmlformats.org/presentationml/2006/main">
  <p:cSld>
    <p:bg>
      <p:bgPr>
        <a:solidFill xmlns:a="http://schemas.openxmlformats.org/drawingml/2006/main">
          <a:srgbClr val="FAF8F3"/>
        </a:solidFill>
      </p:bgPr>
    </p:bg>
    <p:spTree>
      <p:nvGrpSpPr>
        <p:cNvPr id="1" name=""/>
        <p:cNvGrpSpPr/>
        <p:nvPr/>
      </p:nvGrpSpPr>
      <p:grpSpPr>
        <a:xfrm xmlns:a="http://schemas.openxmlformats.org/drawingml/2006/main"/>
      </p:grpSpPr>
      <p:sp>
        <p:nvSpPr>
          <p:cNvPr id="9" name="">
            <a:extLst xmlns:a="http://schemas.openxmlformats.org/drawingml/2006/main">
              <a:ext uri="{FF2B5EF4-FFF2-40B4-BE49-F238E27FC236}">
                <a16:creationId xmlns:a16="http://schemas.microsoft.com/office/drawing/2014/main" id="{05D0D11D-BEBC-45D1-997C-F42B1A3FA641}"/>
              </a:ext>
            </a:extLst>
          </p:cNvPr>
          <p:cNvSpPr>
            <a:spLocks xmlns:a="http://schemas.openxmlformats.org/drawingml/2006/main" noGrp="1"/>
          </p:cNvSpPr>
          <p:nvPr/>
        </p:nvSpPr>
        <p:spPr>
          <a:xfrm xmlns:a="http://schemas.openxmlformats.org/drawingml/2006/main">
            <a:off x="552450" y="514350"/>
            <a:ext cx="400050" cy="47625"/>
          </a:xfrm>
          <a:prstGeom xmlns:a="http://schemas.openxmlformats.org/drawingml/2006/main" prst="rect">
            <a:avLst/>
          </a:prstGeom>
          <a:solidFill xmlns:a="http://schemas.openxmlformats.org/drawingml/2006/main">
            <a:srgbClr val="AE5336"/>
          </a:solidFill>
          <a:ln xmlns:a="http://schemas.openxmlformats.org/drawingml/2006/main" w="0">
            <a:noFill/>
            <a:prstDash val="solid"/>
          </a:ln>
        </p:spPr>
      </p:sp>
      <p:sp>
        <p:nvSpPr>
          <p:cNvPr id="2" name="">
            <a:extLst xmlns:a="http://schemas.openxmlformats.org/drawingml/2006/main">
              <a:ext uri="{FF2B5EF4-FFF2-40B4-BE49-F238E27FC236}">
                <a16:creationId xmlns:a16="http://schemas.microsoft.com/office/drawing/2014/main" id="{85B97708-1D92-46D5-9524-9020302DCC68}"/>
              </a:ext>
            </a:extLst>
          </p:cNvPr>
          <p:cNvSpPr>
            <a:spLocks xmlns:a="http://schemas.openxmlformats.org/drawingml/2006/main" noGrp="1"/>
          </p:cNvSpPr>
          <p:nvPr/>
        </p:nvSpPr>
        <p:spPr>
          <a:xfrm xmlns:a="http://schemas.openxmlformats.org/drawingml/2006/main">
            <a:off x="552450" y="781050"/>
            <a:ext cx="11087100" cy="10763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225" b="0">
                <a:solidFill>
                  <a:srgbClr val="253037"/>
                </a:solidFill>
                <a:latin typeface="Bitstream Charter"/>
                <a:ea typeface="Bitstream Charter"/>
                <a:cs typeface="Bitstream Charter"/>
              </a:defRPr>
            </a:defPPr>
            <a:lvl1pPr>
              <a:defRPr sz="3225" b="0">
                <a:solidFill>
                  <a:srgbClr val="253037"/>
                </a:solidFill>
                <a:latin typeface="Bitstream Charter"/>
                <a:ea typeface="Bitstream Charter"/>
                <a:cs typeface="Bitstream Charter"/>
              </a:defRPr>
            </a:lvl1pPr>
            <a:lvl2pPr>
              <a:defRPr sz="3225" b="0">
                <a:solidFill>
                  <a:srgbClr val="253037"/>
                </a:solidFill>
                <a:latin typeface="Bitstream Charter"/>
                <a:ea typeface="Bitstream Charter"/>
                <a:cs typeface="Bitstream Charter"/>
              </a:defRPr>
            </a:lvl2pPr>
            <a:lvl3pPr>
              <a:defRPr sz="3225" b="0">
                <a:solidFill>
                  <a:srgbClr val="253037"/>
                </a:solidFill>
                <a:latin typeface="Bitstream Charter"/>
                <a:ea typeface="Bitstream Charter"/>
                <a:cs typeface="Bitstream Charter"/>
              </a:defRPr>
            </a:lvl3pPr>
            <a:lvl4pPr>
              <a:defRPr sz="3225" b="0">
                <a:solidFill>
                  <a:srgbClr val="253037"/>
                </a:solidFill>
                <a:latin typeface="Bitstream Charter"/>
                <a:ea typeface="Bitstream Charter"/>
                <a:cs typeface="Bitstream Charter"/>
              </a:defRPr>
            </a:lvl4pPr>
            <a:lvl5pPr>
              <a:defRPr sz="3225" b="0">
                <a:solidFill>
                  <a:srgbClr val="253037"/>
                </a:solidFill>
                <a:latin typeface="Bitstream Charter"/>
                <a:ea typeface="Bitstream Charter"/>
                <a:cs typeface="Bitstream Charter"/>
              </a:defRPr>
            </a:lvl5pPr>
            <a:lvl6pPr>
              <a:defRPr sz="3225" b="0">
                <a:solidFill>
                  <a:srgbClr val="253037"/>
                </a:solidFill>
                <a:latin typeface="Bitstream Charter"/>
                <a:ea typeface="Bitstream Charter"/>
                <a:cs typeface="Bitstream Charter"/>
              </a:defRPr>
            </a:lvl6pPr>
            <a:lvl7pPr>
              <a:defRPr sz="3225" b="0">
                <a:solidFill>
                  <a:srgbClr val="253037"/>
                </a:solidFill>
                <a:latin typeface="Bitstream Charter"/>
                <a:ea typeface="Bitstream Charter"/>
                <a:cs typeface="Bitstream Charter"/>
              </a:defRPr>
            </a:lvl7pPr>
            <a:lvl8pPr>
              <a:defRPr sz="3225" b="0">
                <a:solidFill>
                  <a:srgbClr val="253037"/>
                </a:solidFill>
                <a:latin typeface="Bitstream Charter"/>
                <a:ea typeface="Bitstream Charter"/>
                <a:cs typeface="Bitstream Charter"/>
              </a:defRPr>
            </a:lvl8pPr>
            <a:lvl9pPr>
              <a:defRPr sz="3225" b="0">
                <a:solidFill>
                  <a:srgbClr val="253037"/>
                </a:solidFill>
                <a:latin typeface="Bitstream Charter"/>
                <a:ea typeface="Bitstream Charter"/>
                <a:cs typeface="Bitstream Charter"/>
              </a:defRPr>
            </a:lvl9pPr>
          </a:lstStyle>
          <a:p xmlns:a="http://schemas.openxmlformats.org/drawingml/2006/main">
            <a:pPr>
              <a:defRPr sz="3225" b="0">
                <a:solidFill>
                  <a:srgbClr val="253037"/>
                </a:solidFill>
                <a:latin typeface="Bitstream Charter"/>
                <a:ea typeface="Bitstream Charter"/>
                <a:cs typeface="Bitstream Charter"/>
              </a:defRPr>
            </a:pPr>
            <a:r>
              <a:rPr sz="3225" b="0">
                <a:solidFill>
                  <a:srgbClr val="253037"/>
                </a:solidFill>
                <a:latin typeface="Bitstream Charter"/>
                <a:ea typeface="Bitstream Charter"/>
                <a:cs typeface="Bitstream Charter"/>
              </a:rPr>
              <a:t>Policy duties require effective systems and openness</a:t>
            </a:r>
          </a:p>
        </p:txBody>
      </p:sp>
      <p:sp>
        <p:nvSpPr>
          <p:cNvPr id="3" name="">
            <a:extLst xmlns:a="http://schemas.openxmlformats.org/drawingml/2006/main">
              <a:ext uri="{FF2B5EF4-FFF2-40B4-BE49-F238E27FC236}">
                <a16:creationId xmlns:a16="http://schemas.microsoft.com/office/drawing/2014/main" id="{DB919B74-8B5A-4D8F-98A1-23F8982D1283}"/>
              </a:ext>
            </a:extLst>
          </p:cNvPr>
          <p:cNvSpPr>
            <a:spLocks xmlns:a="http://schemas.openxmlformats.org/drawingml/2006/main" noGrp="1"/>
          </p:cNvSpPr>
          <p:nvPr/>
        </p:nvSpPr>
        <p:spPr>
          <a:xfrm xmlns:a="http://schemas.openxmlformats.org/drawingml/2006/main">
            <a:off x="552450" y="6200775"/>
            <a:ext cx="110871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4" name="">
            <a:extLst xmlns:a="http://schemas.openxmlformats.org/drawingml/2006/main">
              <a:ext uri="{FF2B5EF4-FFF2-40B4-BE49-F238E27FC236}">
                <a16:creationId xmlns:a16="http://schemas.microsoft.com/office/drawing/2014/main" id="{CBA1AA1E-7682-43CE-B972-4CBCE6B3C909}"/>
              </a:ext>
            </a:extLst>
          </p:cNvPr>
          <p:cNvSpPr>
            <a:spLocks xmlns:a="http://schemas.openxmlformats.org/drawingml/2006/main" noGrp="1"/>
          </p:cNvSpPr>
          <p:nvPr/>
        </p:nvSpPr>
        <p:spPr>
          <a:xfrm xmlns:a="http://schemas.openxmlformats.org/drawingml/2006/main">
            <a:off x="552450" y="6362700"/>
            <a:ext cx="10382250" cy="333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125" b="0">
                <a:solidFill>
                  <a:srgbClr val="637079"/>
                </a:solidFill>
                <a:latin typeface="Nimbus Sans"/>
                <a:ea typeface="Nimbus Sans"/>
                <a:cs typeface="Nimbus Sans"/>
              </a:defRPr>
            </a:defPPr>
            <a:lvl1pPr>
              <a:defRPr sz="1125" b="0">
                <a:solidFill>
                  <a:srgbClr val="637079"/>
                </a:solidFill>
                <a:latin typeface="Nimbus Sans"/>
                <a:ea typeface="Nimbus Sans"/>
                <a:cs typeface="Nimbus Sans"/>
              </a:defRPr>
            </a:lvl1pPr>
            <a:lvl2pPr>
              <a:defRPr sz="1125" b="0">
                <a:solidFill>
                  <a:srgbClr val="637079"/>
                </a:solidFill>
                <a:latin typeface="Nimbus Sans"/>
                <a:ea typeface="Nimbus Sans"/>
                <a:cs typeface="Nimbus Sans"/>
              </a:defRPr>
            </a:lvl2pPr>
            <a:lvl3pPr>
              <a:defRPr sz="1125" b="0">
                <a:solidFill>
                  <a:srgbClr val="637079"/>
                </a:solidFill>
                <a:latin typeface="Nimbus Sans"/>
                <a:ea typeface="Nimbus Sans"/>
                <a:cs typeface="Nimbus Sans"/>
              </a:defRPr>
            </a:lvl3pPr>
            <a:lvl4pPr>
              <a:defRPr sz="1125" b="0">
                <a:solidFill>
                  <a:srgbClr val="637079"/>
                </a:solidFill>
                <a:latin typeface="Nimbus Sans"/>
                <a:ea typeface="Nimbus Sans"/>
                <a:cs typeface="Nimbus Sans"/>
              </a:defRPr>
            </a:lvl4pPr>
            <a:lvl5pPr>
              <a:defRPr sz="1125" b="0">
                <a:solidFill>
                  <a:srgbClr val="637079"/>
                </a:solidFill>
                <a:latin typeface="Nimbus Sans"/>
                <a:ea typeface="Nimbus Sans"/>
                <a:cs typeface="Nimbus Sans"/>
              </a:defRPr>
            </a:lvl5pPr>
            <a:lvl6pPr>
              <a:defRPr sz="1125" b="0">
                <a:solidFill>
                  <a:srgbClr val="637079"/>
                </a:solidFill>
                <a:latin typeface="Nimbus Sans"/>
                <a:ea typeface="Nimbus Sans"/>
                <a:cs typeface="Nimbus Sans"/>
              </a:defRPr>
            </a:lvl6pPr>
            <a:lvl7pPr>
              <a:defRPr sz="1125" b="0">
                <a:solidFill>
                  <a:srgbClr val="637079"/>
                </a:solidFill>
                <a:latin typeface="Nimbus Sans"/>
                <a:ea typeface="Nimbus Sans"/>
                <a:cs typeface="Nimbus Sans"/>
              </a:defRPr>
            </a:lvl7pPr>
            <a:lvl8pPr>
              <a:defRPr sz="1125" b="0">
                <a:solidFill>
                  <a:srgbClr val="637079"/>
                </a:solidFill>
                <a:latin typeface="Nimbus Sans"/>
                <a:ea typeface="Nimbus Sans"/>
                <a:cs typeface="Nimbus Sans"/>
              </a:defRPr>
            </a:lvl8pPr>
            <a:lvl9pPr>
              <a:defRPr sz="1125" b="0">
                <a:solidFill>
                  <a:srgbClr val="637079"/>
                </a:solidFill>
                <a:latin typeface="Nimbus Sans"/>
                <a:ea typeface="Nimbus Sans"/>
                <a:cs typeface="Nimbus Sans"/>
              </a:defRPr>
            </a:lvl9pPr>
          </a:lstStyle>
          <a:p xmlns:a="http://schemas.openxmlformats.org/drawingml/2006/main">
            <a:pPr>
              <a:defRPr sz="1125" b="0">
                <a:solidFill>
                  <a:srgbClr val="637079"/>
                </a:solidFill>
                <a:latin typeface="Nimbus Sans"/>
                <a:ea typeface="Nimbus Sans"/>
                <a:cs typeface="Nimbus Sans"/>
              </a:defRPr>
            </a:pPr>
            <a:r>
              <a:rPr sz="1125" b="0">
                <a:solidFill>
                  <a:srgbClr val="637079"/>
                </a:solidFill>
                <a:latin typeface="Nimbus Sans"/>
                <a:ea typeface="Nimbus Sans"/>
                <a:cs typeface="Nimbus Sans"/>
              </a:rPr>
              <a:t>UK Government (2014); NHS England (2022a)</a:t>
            </a:r>
          </a:p>
        </p:txBody>
      </p:sp>
      <p:sp>
        <p:nvSpPr>
          <p:cNvPr id="5" name="">
            <a:extLst xmlns:a="http://schemas.openxmlformats.org/drawingml/2006/main">
              <a:ext uri="{FF2B5EF4-FFF2-40B4-BE49-F238E27FC236}">
                <a16:creationId xmlns:a16="http://schemas.microsoft.com/office/drawing/2014/main" id="{27CBFEA3-B0F0-4B9F-B012-B889CBE75135}"/>
              </a:ext>
            </a:extLst>
          </p:cNvPr>
          <p:cNvSpPr>
            <a:spLocks xmlns:a="http://schemas.openxmlformats.org/drawingml/2006/main" noGrp="1"/>
          </p:cNvSpPr>
          <p:nvPr/>
        </p:nvSpPr>
        <p:spPr>
          <a:xfrm xmlns:a="http://schemas.openxmlformats.org/drawingml/2006/main">
            <a:off x="11096625" y="6334125"/>
            <a:ext cx="5334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350" b="0">
                <a:solidFill>
                  <a:srgbClr val="637079"/>
                </a:solidFill>
                <a:latin typeface="Nimbus Sans"/>
                <a:ea typeface="Nimbus Sans"/>
                <a:cs typeface="Nimbus Sans"/>
              </a:defRPr>
            </a:defPPr>
            <a:lvl1pPr>
              <a:defRPr sz="1350" b="0">
                <a:solidFill>
                  <a:srgbClr val="637079"/>
                </a:solidFill>
                <a:latin typeface="Nimbus Sans"/>
                <a:ea typeface="Nimbus Sans"/>
                <a:cs typeface="Nimbus Sans"/>
              </a:defRPr>
            </a:lvl1pPr>
            <a:lvl2pPr>
              <a:defRPr sz="1350" b="0">
                <a:solidFill>
                  <a:srgbClr val="637079"/>
                </a:solidFill>
                <a:latin typeface="Nimbus Sans"/>
                <a:ea typeface="Nimbus Sans"/>
                <a:cs typeface="Nimbus Sans"/>
              </a:defRPr>
            </a:lvl2pPr>
            <a:lvl3pPr>
              <a:defRPr sz="1350" b="0">
                <a:solidFill>
                  <a:srgbClr val="637079"/>
                </a:solidFill>
                <a:latin typeface="Nimbus Sans"/>
                <a:ea typeface="Nimbus Sans"/>
                <a:cs typeface="Nimbus Sans"/>
              </a:defRPr>
            </a:lvl3pPr>
            <a:lvl4pPr>
              <a:defRPr sz="1350" b="0">
                <a:solidFill>
                  <a:srgbClr val="637079"/>
                </a:solidFill>
                <a:latin typeface="Nimbus Sans"/>
                <a:ea typeface="Nimbus Sans"/>
                <a:cs typeface="Nimbus Sans"/>
              </a:defRPr>
            </a:lvl4pPr>
            <a:lvl5pPr>
              <a:defRPr sz="1350" b="0">
                <a:solidFill>
                  <a:srgbClr val="637079"/>
                </a:solidFill>
                <a:latin typeface="Nimbus Sans"/>
                <a:ea typeface="Nimbus Sans"/>
                <a:cs typeface="Nimbus Sans"/>
              </a:defRPr>
            </a:lvl5pPr>
            <a:lvl6pPr>
              <a:defRPr sz="1350" b="0">
                <a:solidFill>
                  <a:srgbClr val="637079"/>
                </a:solidFill>
                <a:latin typeface="Nimbus Sans"/>
                <a:ea typeface="Nimbus Sans"/>
                <a:cs typeface="Nimbus Sans"/>
              </a:defRPr>
            </a:lvl6pPr>
            <a:lvl7pPr>
              <a:defRPr sz="1350" b="0">
                <a:solidFill>
                  <a:srgbClr val="637079"/>
                </a:solidFill>
                <a:latin typeface="Nimbus Sans"/>
                <a:ea typeface="Nimbus Sans"/>
                <a:cs typeface="Nimbus Sans"/>
              </a:defRPr>
            </a:lvl7pPr>
            <a:lvl8pPr>
              <a:defRPr sz="1350" b="0">
                <a:solidFill>
                  <a:srgbClr val="637079"/>
                </a:solidFill>
                <a:latin typeface="Nimbus Sans"/>
                <a:ea typeface="Nimbus Sans"/>
                <a:cs typeface="Nimbus Sans"/>
              </a:defRPr>
            </a:lvl8pPr>
            <a:lvl9pPr>
              <a:defRPr sz="1350" b="0">
                <a:solidFill>
                  <a:srgbClr val="637079"/>
                </a:solidFill>
                <a:latin typeface="Nimbus Sans"/>
                <a:ea typeface="Nimbus Sans"/>
                <a:cs typeface="Nimbus Sans"/>
              </a:defRPr>
            </a:lvl9pPr>
          </a:lstStyle>
          <a:p xmlns:a="http://schemas.openxmlformats.org/drawingml/2006/main">
            <a:pPr>
              <a:defRPr sz="1350" b="0">
                <a:solidFill>
                  <a:srgbClr val="637079"/>
                </a:solidFill>
                <a:latin typeface="Nimbus Sans"/>
                <a:ea typeface="Nimbus Sans"/>
                <a:cs typeface="Nimbus Sans"/>
              </a:defRPr>
            </a:pPr>
            <a:r>
              <a:rPr sz="1350" b="0">
                <a:solidFill>
                  <a:srgbClr val="637079"/>
                </a:solidFill>
                <a:latin typeface="Nimbus Sans"/>
                <a:ea typeface="Nimbus Sans"/>
                <a:cs typeface="Nimbus Sans"/>
              </a:rPr>
              <a:t>07</a:t>
            </a:r>
          </a:p>
        </p:txBody>
      </p:sp>
      <p:graphicFrame>
        <p:nvGraphicFramePr>
          <p:cNvPr id="6" name="">
            <a:extLst xmlns:a="http://schemas.openxmlformats.org/drawingml/2006/main">
              <a:ext uri="{FF2B5EF4-FFF2-40B4-BE49-F238E27FC236}">
                <a16:creationId xmlns:a16="http://schemas.microsoft.com/office/drawing/2014/main" id="{9762FCA2-6D6C-4168-BC85-2F7CD0CC20CA}"/>
              </a:ext>
            </a:extLst>
          </p:cNvPr>
          <p:cNvGraphicFramePr/>
          <p:nvPr/>
        </p:nvGraphicFramePr>
        <p:xfrm>
          <a:off xmlns:a="http://schemas.openxmlformats.org/drawingml/2006/main" x="552450" y="2000250"/>
          <a:ext xmlns:a="http://schemas.openxmlformats.org/drawingml/2006/main" cx="11087100" cy="3333750"/>
        </p:xfrm>
        <a:graphic xmlns:a="http://schemas.openxmlformats.org/drawingml/2006/main">
          <a:graphicData uri="http://schemas.openxmlformats.org/drawingml/2006/table">
            <a:tbl>
              <a:tblPr/>
              <a:tblGrid>
                <a:gridCol w="2381250"/>
                <a:gridCol w="4333875"/>
                <a:gridCol w="4371975"/>
              </a:tblGrid>
              <a:tr h="552450">
                <a:tc>
                  <a:txBody>
                    <a:bodyPr/>
                    <a:lstStyle/>
                    <a:p>
                      <a:r>
                        <a:rPr sz="1650" b="1">
                          <a:solidFill>
                            <a:srgbClr val="FFFFFF"/>
                          </a:solidFill>
                          <a:latin typeface="Nimbus Sans"/>
                          <a:ea typeface="Nimbus Sans"/>
                          <a:cs typeface="Nimbus Sans"/>
                        </a:rPr>
                        <a:t>Policy or duty</a:t>
                      </a:r>
                    </a:p>
                  </a:txBody>
                  <a:tcPr marL="91440" marR="91440" marT="45720" marB="45720">
                    <a:solidFill>
                      <a:srgbClr val="263E4A"/>
                    </a:solidFill>
                  </a:tcPr>
                </a:tc>
                <a:tc>
                  <a:txBody>
                    <a:bodyPr/>
                    <a:lstStyle/>
                    <a:p>
                      <a:r>
                        <a:rPr sz="1650" b="1">
                          <a:solidFill>
                            <a:srgbClr val="FFFFFF"/>
                          </a:solidFill>
                          <a:latin typeface="Nimbus Sans"/>
                          <a:ea typeface="Nimbus Sans"/>
                          <a:cs typeface="Nimbus Sans"/>
                        </a:rPr>
                        <a:t>Expected mechanism</a:t>
                      </a:r>
                    </a:p>
                  </a:txBody>
                  <a:tcPr marL="91440" marR="91440" marT="45720" marB="45720">
                    <a:solidFill>
                      <a:srgbClr val="263E4A"/>
                    </a:solidFill>
                  </a:tcPr>
                </a:tc>
                <a:tc>
                  <a:txBody>
                    <a:bodyPr/>
                    <a:lstStyle/>
                    <a:p>
                      <a:r>
                        <a:rPr sz="1650" b="1">
                          <a:solidFill>
                            <a:srgbClr val="FFFFFF"/>
                          </a:solidFill>
                          <a:latin typeface="Nimbus Sans"/>
                          <a:ea typeface="Nimbus Sans"/>
                          <a:cs typeface="Nimbus Sans"/>
                        </a:rPr>
                        <a:t>Assurance question</a:t>
                      </a:r>
                    </a:p>
                  </a:txBody>
                  <a:tcPr marL="91440" marR="91440" marT="45720" marB="45720">
                    <a:solidFill>
                      <a:srgbClr val="263E4A"/>
                    </a:solidFill>
                  </a:tcPr>
                </a:tc>
              </a:tr>
              <a:tr h="927100">
                <a:tc>
                  <a:txBody>
                    <a:bodyPr/>
                    <a:lstStyle/>
                    <a:p>
                      <a:r>
                        <a:rPr sz="1650" b="0">
                          <a:solidFill>
                            <a:srgbClr val="253037"/>
                          </a:solidFill>
                          <a:latin typeface="Nimbus Sans"/>
                          <a:ea typeface="Nimbus Sans"/>
                          <a:cs typeface="Nimbus Sans"/>
                        </a:rPr>
                        <a:t>2014 Regulations 12 and 17</a:t>
                      </a:r>
                    </a:p>
                  </a:txBody>
                  <a:tcPr marL="91440" marR="91440" marT="45720" marB="45720">
                    <a:solidFill>
                      <a:srgbClr val="F1F1EC"/>
                    </a:solidFill>
                  </a:tcPr>
                </a:tc>
                <a:tc>
                  <a:txBody>
                    <a:bodyPr/>
                    <a:lstStyle/>
                    <a:p>
                      <a:r>
                        <a:rPr sz="1650" b="0">
                          <a:solidFill>
                            <a:srgbClr val="253037"/>
                          </a:solidFill>
                          <a:latin typeface="Nimbus Sans"/>
                          <a:ea typeface="Nimbus Sans"/>
                          <a:cs typeface="Nimbus Sans"/>
                        </a:rPr>
                        <a:t>Safe care and effective governance</a:t>
                      </a:r>
                    </a:p>
                  </a:txBody>
                  <a:tcPr marL="91440" marR="91440" marT="45720" marB="45720">
                    <a:solidFill>
                      <a:srgbClr val="F1F1EC"/>
                    </a:solidFill>
                  </a:tcPr>
                </a:tc>
                <a:tc>
                  <a:txBody>
                    <a:bodyPr/>
                    <a:lstStyle/>
                    <a:p>
                      <a:r>
                        <a:rPr sz="1650" b="0">
                          <a:solidFill>
                            <a:srgbClr val="253037"/>
                          </a:solidFill>
                          <a:latin typeface="Nimbus Sans"/>
                          <a:ea typeface="Nimbus Sans"/>
                          <a:cs typeface="Nimbus Sans"/>
                        </a:rPr>
                        <a:t>Do sampled cases show reliable practice?</a:t>
                      </a:r>
                    </a:p>
                  </a:txBody>
                  <a:tcPr marL="91440" marR="91440" marT="45720" marB="45720">
                    <a:solidFill>
                      <a:srgbClr val="F1F1EC"/>
                    </a:solidFill>
                  </a:tcPr>
                </a:tc>
              </a:tr>
              <a:tr h="927100">
                <a:tc>
                  <a:txBody>
                    <a:bodyPr/>
                    <a:lstStyle/>
                    <a:p>
                      <a:r>
                        <a:rPr sz="1650" b="0">
                          <a:solidFill>
                            <a:srgbClr val="253037"/>
                          </a:solidFill>
                          <a:latin typeface="Nimbus Sans"/>
                          <a:ea typeface="Nimbus Sans"/>
                          <a:cs typeface="Nimbus Sans"/>
                        </a:rPr>
                        <a:t>2014 Regulation 20</a:t>
                      </a:r>
                    </a:p>
                  </a:txBody>
                  <a:tcPr marL="91440" marR="91440" marT="45720" marB="45720">
                    <a:solidFill>
                      <a:srgbClr val="FAF8F3"/>
                    </a:solidFill>
                  </a:tcPr>
                </a:tc>
                <a:tc>
                  <a:txBody>
                    <a:bodyPr/>
                    <a:lstStyle/>
                    <a:p>
                      <a:r>
                        <a:rPr sz="1650" b="0">
                          <a:solidFill>
                            <a:srgbClr val="253037"/>
                          </a:solidFill>
                          <a:latin typeface="Nimbus Sans"/>
                          <a:ea typeface="Nimbus Sans"/>
                          <a:cs typeface="Nimbus Sans"/>
                        </a:rPr>
                        <a:t>Openness after notifiable safety incidents</a:t>
                      </a:r>
                    </a:p>
                  </a:txBody>
                  <a:tcPr marL="91440" marR="91440" marT="45720" marB="45720">
                    <a:solidFill>
                      <a:srgbClr val="FAF8F3"/>
                    </a:solidFill>
                  </a:tcPr>
                </a:tc>
                <a:tc>
                  <a:txBody>
                    <a:bodyPr/>
                    <a:lstStyle/>
                    <a:p>
                      <a:r>
                        <a:rPr sz="1650" b="0">
                          <a:solidFill>
                            <a:srgbClr val="253037"/>
                          </a:solidFill>
                          <a:latin typeface="Nimbus Sans"/>
                          <a:ea typeface="Nimbus Sans"/>
                          <a:cs typeface="Nimbus Sans"/>
                        </a:rPr>
                        <a:t>Do families receive timely explanations?</a:t>
                      </a:r>
                    </a:p>
                  </a:txBody>
                  <a:tcPr marL="91440" marR="91440" marT="45720" marB="45720">
                    <a:solidFill>
                      <a:srgbClr val="FAF8F3"/>
                    </a:solidFill>
                  </a:tcPr>
                </a:tc>
              </a:tr>
              <a:tr h="927100">
                <a:tc>
                  <a:txBody>
                    <a:bodyPr/>
                    <a:lstStyle/>
                    <a:p>
                      <a:r>
                        <a:rPr sz="1650" b="0">
                          <a:solidFill>
                            <a:srgbClr val="253037"/>
                          </a:solidFill>
                          <a:latin typeface="Nimbus Sans"/>
                          <a:ea typeface="Nimbus Sans"/>
                          <a:cs typeface="Nimbus Sans"/>
                        </a:rPr>
                        <a:t>PSIRF published in 2022</a:t>
                      </a:r>
                    </a:p>
                  </a:txBody>
                  <a:tcPr marL="91440" marR="91440" marT="45720" marB="45720">
                    <a:solidFill>
                      <a:srgbClr val="F1F1EC"/>
                    </a:solidFill>
                  </a:tcPr>
                </a:tc>
                <a:tc>
                  <a:txBody>
                    <a:bodyPr/>
                    <a:lstStyle/>
                    <a:p>
                      <a:r>
                        <a:rPr sz="1650" b="0">
                          <a:solidFill>
                            <a:srgbClr val="253037"/>
                          </a:solidFill>
                          <a:latin typeface="Nimbus Sans"/>
                          <a:ea typeface="Nimbus Sans"/>
                          <a:cs typeface="Nimbus Sans"/>
                        </a:rPr>
                        <a:t>Systems learning and compassionate involvement</a:t>
                      </a:r>
                    </a:p>
                  </a:txBody>
                  <a:tcPr marL="91440" marR="91440" marT="45720" marB="45720">
                    <a:solidFill>
                      <a:srgbClr val="F1F1EC"/>
                    </a:solidFill>
                  </a:tcPr>
                </a:tc>
                <a:tc>
                  <a:txBody>
                    <a:bodyPr/>
                    <a:lstStyle/>
                    <a:p>
                      <a:r>
                        <a:rPr sz="1650" b="0">
                          <a:solidFill>
                            <a:srgbClr val="253037"/>
                          </a:solidFill>
                          <a:latin typeface="Nimbus Sans"/>
                          <a:ea typeface="Nimbus Sans"/>
                          <a:cs typeface="Nimbus Sans"/>
                        </a:rPr>
                        <a:t>Do learning responses change work?</a:t>
                      </a:r>
                    </a:p>
                  </a:txBody>
                  <a:tcPr marL="91440" marR="91440" marT="45720" marB="45720">
                    <a:solidFill>
                      <a:srgbClr val="F1F1EC"/>
                    </a:solidFill>
                  </a:tcPr>
                </a:tc>
              </a:tr>
            </a:tbl>
          </a:graphicData>
        </a:graphic>
      </p:graphicFrame>
      <p:sp>
        <p:nvSpPr>
          <p:cNvPr id="7" name="">
            <a:extLst xmlns:a="http://schemas.openxmlformats.org/drawingml/2006/main">
              <a:ext uri="{FF2B5EF4-FFF2-40B4-BE49-F238E27FC236}">
                <a16:creationId xmlns:a16="http://schemas.microsoft.com/office/drawing/2014/main" id="{21D98AD7-3A0D-4613-94B0-0CF263CC4B6F}"/>
              </a:ext>
            </a:extLst>
          </p:cNvPr>
          <p:cNvSpPr>
            <a:spLocks xmlns:a="http://schemas.openxmlformats.org/drawingml/2006/main" noGrp="1"/>
          </p:cNvSpPr>
          <p:nvPr/>
        </p:nvSpPr>
        <p:spPr>
          <a:xfrm xmlns:a="http://schemas.openxmlformats.org/drawingml/2006/main">
            <a:off x="552450" y="5591175"/>
            <a:ext cx="11087100" cy="419100"/>
          </a:xfrm>
          <a:prstGeom xmlns:a="http://schemas.openxmlformats.org/drawingml/2006/main" prst="rect">
            <a:avLst/>
          </a:prstGeom>
          <a:solidFill xmlns:a="http://schemas.openxmlformats.org/drawingml/2006/main">
            <a:srgbClr val="ECE8DF"/>
          </a:solidFill>
          <a:ln xmlns:a="http://schemas.openxmlformats.org/drawingml/2006/main" w="0">
            <a:noFill/>
            <a:prstDash val="solid"/>
          </a:ln>
        </p:spPr>
      </p:sp>
      <p:sp>
        <p:nvSpPr>
          <p:cNvPr id="8" name="">
            <a:extLst xmlns:a="http://schemas.openxmlformats.org/drawingml/2006/main">
              <a:ext uri="{FF2B5EF4-FFF2-40B4-BE49-F238E27FC236}">
                <a16:creationId xmlns:a16="http://schemas.microsoft.com/office/drawing/2014/main" id="{EB796F8A-AF65-4EC4-98CF-F268F163BA84}"/>
              </a:ext>
            </a:extLst>
          </p:cNvPr>
          <p:cNvSpPr>
            <a:spLocks xmlns:a="http://schemas.openxmlformats.org/drawingml/2006/main" noGrp="1"/>
          </p:cNvSpPr>
          <p:nvPr/>
        </p:nvSpPr>
        <p:spPr>
          <a:xfrm xmlns:a="http://schemas.openxmlformats.org/drawingml/2006/main">
            <a:off x="695325" y="5676900"/>
            <a:ext cx="10801350" cy="342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Distinguish duties applicable at the time from reforms introduced after the reviewed events.</a:t>
            </a:r>
          </a:p>
        </p:txBody>
      </p:sp>
    </p:spTree>
    <p:extLst>
      <p:ext uri="{BB962C8B-B14F-4D97-AF65-F5344CB8AC3E}">
        <p14:creationId xmlns:p14="http://schemas.microsoft.com/office/powerpoint/2010/main" val="486736107"/>
      </p:ext>
    </p:extLst>
  </p:cSld>
</p:sld>
</file>

<file path=ppt/slides/slide8.xml><?xml version="1.0" encoding="utf-8"?>
<p:sld xmlns:p="http://schemas.openxmlformats.org/presentationml/2006/main">
  <p:cSld>
    <p:bg>
      <p:bgPr>
        <a:solidFill xmlns:a="http://schemas.openxmlformats.org/drawingml/2006/main">
          <a:srgbClr val="FAF8F3"/>
        </a:solidFill>
      </p:bgPr>
    </p:bg>
    <p:spTree>
      <p:nvGrpSpPr>
        <p:cNvPr id="1" name=""/>
        <p:cNvGrpSpPr/>
        <p:nvPr/>
      </p:nvGrpSpPr>
      <p:grpSpPr>
        <a:xfrm xmlns:a="http://schemas.openxmlformats.org/drawingml/2006/main"/>
      </p:grpSpPr>
      <p:sp>
        <p:nvSpPr>
          <p:cNvPr id="16" name="">
            <a:extLst xmlns:a="http://schemas.openxmlformats.org/drawingml/2006/main">
              <a:ext uri="{FF2B5EF4-FFF2-40B4-BE49-F238E27FC236}">
                <a16:creationId xmlns:a16="http://schemas.microsoft.com/office/drawing/2014/main" id="{690F647F-55D8-4ADA-AF6D-398C669E4F02}"/>
              </a:ext>
            </a:extLst>
          </p:cNvPr>
          <p:cNvSpPr>
            <a:spLocks xmlns:a="http://schemas.openxmlformats.org/drawingml/2006/main" noGrp="1"/>
          </p:cNvSpPr>
          <p:nvPr/>
        </p:nvSpPr>
        <p:spPr>
          <a:xfrm xmlns:a="http://schemas.openxmlformats.org/drawingml/2006/main">
            <a:off x="552450" y="514350"/>
            <a:ext cx="400050" cy="47625"/>
          </a:xfrm>
          <a:prstGeom xmlns:a="http://schemas.openxmlformats.org/drawingml/2006/main" prst="rect">
            <a:avLst/>
          </a:prstGeom>
          <a:solidFill xmlns:a="http://schemas.openxmlformats.org/drawingml/2006/main">
            <a:srgbClr val="AE5336"/>
          </a:solidFill>
          <a:ln xmlns:a="http://schemas.openxmlformats.org/drawingml/2006/main" w="0">
            <a:noFill/>
            <a:prstDash val="solid"/>
          </a:ln>
        </p:spPr>
      </p:sp>
      <p:sp>
        <p:nvSpPr>
          <p:cNvPr id="2" name="">
            <a:extLst xmlns:a="http://schemas.openxmlformats.org/drawingml/2006/main">
              <a:ext uri="{FF2B5EF4-FFF2-40B4-BE49-F238E27FC236}">
                <a16:creationId xmlns:a16="http://schemas.microsoft.com/office/drawing/2014/main" id="{06D9A126-362B-4E6D-A50A-8A09B661F2DF}"/>
              </a:ext>
            </a:extLst>
          </p:cNvPr>
          <p:cNvSpPr>
            <a:spLocks xmlns:a="http://schemas.openxmlformats.org/drawingml/2006/main" noGrp="1"/>
          </p:cNvSpPr>
          <p:nvPr/>
        </p:nvSpPr>
        <p:spPr>
          <a:xfrm xmlns:a="http://schemas.openxmlformats.org/drawingml/2006/main">
            <a:off x="552450" y="781050"/>
            <a:ext cx="11087100" cy="10763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225" b="0">
                <a:solidFill>
                  <a:srgbClr val="253037"/>
                </a:solidFill>
                <a:latin typeface="Bitstream Charter"/>
                <a:ea typeface="Bitstream Charter"/>
                <a:cs typeface="Bitstream Charter"/>
              </a:defRPr>
            </a:defPPr>
            <a:lvl1pPr>
              <a:defRPr sz="3225" b="0">
                <a:solidFill>
                  <a:srgbClr val="253037"/>
                </a:solidFill>
                <a:latin typeface="Bitstream Charter"/>
                <a:ea typeface="Bitstream Charter"/>
                <a:cs typeface="Bitstream Charter"/>
              </a:defRPr>
            </a:lvl1pPr>
            <a:lvl2pPr>
              <a:defRPr sz="3225" b="0">
                <a:solidFill>
                  <a:srgbClr val="253037"/>
                </a:solidFill>
                <a:latin typeface="Bitstream Charter"/>
                <a:ea typeface="Bitstream Charter"/>
                <a:cs typeface="Bitstream Charter"/>
              </a:defRPr>
            </a:lvl2pPr>
            <a:lvl3pPr>
              <a:defRPr sz="3225" b="0">
                <a:solidFill>
                  <a:srgbClr val="253037"/>
                </a:solidFill>
                <a:latin typeface="Bitstream Charter"/>
                <a:ea typeface="Bitstream Charter"/>
                <a:cs typeface="Bitstream Charter"/>
              </a:defRPr>
            </a:lvl3pPr>
            <a:lvl4pPr>
              <a:defRPr sz="3225" b="0">
                <a:solidFill>
                  <a:srgbClr val="253037"/>
                </a:solidFill>
                <a:latin typeface="Bitstream Charter"/>
                <a:ea typeface="Bitstream Charter"/>
                <a:cs typeface="Bitstream Charter"/>
              </a:defRPr>
            </a:lvl4pPr>
            <a:lvl5pPr>
              <a:defRPr sz="3225" b="0">
                <a:solidFill>
                  <a:srgbClr val="253037"/>
                </a:solidFill>
                <a:latin typeface="Bitstream Charter"/>
                <a:ea typeface="Bitstream Charter"/>
                <a:cs typeface="Bitstream Charter"/>
              </a:defRPr>
            </a:lvl5pPr>
            <a:lvl6pPr>
              <a:defRPr sz="3225" b="0">
                <a:solidFill>
                  <a:srgbClr val="253037"/>
                </a:solidFill>
                <a:latin typeface="Bitstream Charter"/>
                <a:ea typeface="Bitstream Charter"/>
                <a:cs typeface="Bitstream Charter"/>
              </a:defRPr>
            </a:lvl6pPr>
            <a:lvl7pPr>
              <a:defRPr sz="3225" b="0">
                <a:solidFill>
                  <a:srgbClr val="253037"/>
                </a:solidFill>
                <a:latin typeface="Bitstream Charter"/>
                <a:ea typeface="Bitstream Charter"/>
                <a:cs typeface="Bitstream Charter"/>
              </a:defRPr>
            </a:lvl7pPr>
            <a:lvl8pPr>
              <a:defRPr sz="3225" b="0">
                <a:solidFill>
                  <a:srgbClr val="253037"/>
                </a:solidFill>
                <a:latin typeface="Bitstream Charter"/>
                <a:ea typeface="Bitstream Charter"/>
                <a:cs typeface="Bitstream Charter"/>
              </a:defRPr>
            </a:lvl8pPr>
            <a:lvl9pPr>
              <a:defRPr sz="3225" b="0">
                <a:solidFill>
                  <a:srgbClr val="253037"/>
                </a:solidFill>
                <a:latin typeface="Bitstream Charter"/>
                <a:ea typeface="Bitstream Charter"/>
                <a:cs typeface="Bitstream Charter"/>
              </a:defRPr>
            </a:lvl9pPr>
          </a:lstStyle>
          <a:p xmlns:a="http://schemas.openxmlformats.org/drawingml/2006/main">
            <a:pPr>
              <a:defRPr sz="3225" b="0">
                <a:solidFill>
                  <a:srgbClr val="253037"/>
                </a:solidFill>
                <a:latin typeface="Bitstream Charter"/>
                <a:ea typeface="Bitstream Charter"/>
                <a:cs typeface="Bitstream Charter"/>
              </a:defRPr>
            </a:pPr>
            <a:r>
              <a:rPr sz="3225" b="0">
                <a:solidFill>
                  <a:srgbClr val="253037"/>
                </a:solidFill>
                <a:latin typeface="Bitstream Charter"/>
                <a:ea typeface="Bitstream Charter"/>
                <a:cs typeface="Bitstream Charter"/>
              </a:rPr>
              <a:t>Targets and funding can reshape clinical priorities</a:t>
            </a:r>
          </a:p>
        </p:txBody>
      </p:sp>
      <p:sp>
        <p:nvSpPr>
          <p:cNvPr id="3" name="">
            <a:extLst xmlns:a="http://schemas.openxmlformats.org/drawingml/2006/main">
              <a:ext uri="{FF2B5EF4-FFF2-40B4-BE49-F238E27FC236}">
                <a16:creationId xmlns:a16="http://schemas.microsoft.com/office/drawing/2014/main" id="{9478A380-B663-4FB5-BBAF-59375964559D}"/>
              </a:ext>
            </a:extLst>
          </p:cNvPr>
          <p:cNvSpPr>
            <a:spLocks xmlns:a="http://schemas.openxmlformats.org/drawingml/2006/main" noGrp="1"/>
          </p:cNvSpPr>
          <p:nvPr/>
        </p:nvSpPr>
        <p:spPr>
          <a:xfrm xmlns:a="http://schemas.openxmlformats.org/drawingml/2006/main">
            <a:off x="552450" y="6200775"/>
            <a:ext cx="110871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4" name="">
            <a:extLst xmlns:a="http://schemas.openxmlformats.org/drawingml/2006/main">
              <a:ext uri="{FF2B5EF4-FFF2-40B4-BE49-F238E27FC236}">
                <a16:creationId xmlns:a16="http://schemas.microsoft.com/office/drawing/2014/main" id="{F1AE54F9-DF92-4CE3-BDDA-B18B4DC9BDB0}"/>
              </a:ext>
            </a:extLst>
          </p:cNvPr>
          <p:cNvSpPr>
            <a:spLocks xmlns:a="http://schemas.openxmlformats.org/drawingml/2006/main" noGrp="1"/>
          </p:cNvSpPr>
          <p:nvPr/>
        </p:nvSpPr>
        <p:spPr>
          <a:xfrm xmlns:a="http://schemas.openxmlformats.org/drawingml/2006/main">
            <a:off x="552450" y="6362700"/>
            <a:ext cx="10382250" cy="333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125" b="0">
                <a:solidFill>
                  <a:srgbClr val="637079"/>
                </a:solidFill>
                <a:latin typeface="Nimbus Sans"/>
                <a:ea typeface="Nimbus Sans"/>
                <a:cs typeface="Nimbus Sans"/>
              </a:defRPr>
            </a:defPPr>
            <a:lvl1pPr>
              <a:defRPr sz="1125" b="0">
                <a:solidFill>
                  <a:srgbClr val="637079"/>
                </a:solidFill>
                <a:latin typeface="Nimbus Sans"/>
                <a:ea typeface="Nimbus Sans"/>
                <a:cs typeface="Nimbus Sans"/>
              </a:defRPr>
            </a:lvl1pPr>
            <a:lvl2pPr>
              <a:defRPr sz="1125" b="0">
                <a:solidFill>
                  <a:srgbClr val="637079"/>
                </a:solidFill>
                <a:latin typeface="Nimbus Sans"/>
                <a:ea typeface="Nimbus Sans"/>
                <a:cs typeface="Nimbus Sans"/>
              </a:defRPr>
            </a:lvl2pPr>
            <a:lvl3pPr>
              <a:defRPr sz="1125" b="0">
                <a:solidFill>
                  <a:srgbClr val="637079"/>
                </a:solidFill>
                <a:latin typeface="Nimbus Sans"/>
                <a:ea typeface="Nimbus Sans"/>
                <a:cs typeface="Nimbus Sans"/>
              </a:defRPr>
            </a:lvl3pPr>
            <a:lvl4pPr>
              <a:defRPr sz="1125" b="0">
                <a:solidFill>
                  <a:srgbClr val="637079"/>
                </a:solidFill>
                <a:latin typeface="Nimbus Sans"/>
                <a:ea typeface="Nimbus Sans"/>
                <a:cs typeface="Nimbus Sans"/>
              </a:defRPr>
            </a:lvl4pPr>
            <a:lvl5pPr>
              <a:defRPr sz="1125" b="0">
                <a:solidFill>
                  <a:srgbClr val="637079"/>
                </a:solidFill>
                <a:latin typeface="Nimbus Sans"/>
                <a:ea typeface="Nimbus Sans"/>
                <a:cs typeface="Nimbus Sans"/>
              </a:defRPr>
            </a:lvl5pPr>
            <a:lvl6pPr>
              <a:defRPr sz="1125" b="0">
                <a:solidFill>
                  <a:srgbClr val="637079"/>
                </a:solidFill>
                <a:latin typeface="Nimbus Sans"/>
                <a:ea typeface="Nimbus Sans"/>
                <a:cs typeface="Nimbus Sans"/>
              </a:defRPr>
            </a:lvl6pPr>
            <a:lvl7pPr>
              <a:defRPr sz="1125" b="0">
                <a:solidFill>
                  <a:srgbClr val="637079"/>
                </a:solidFill>
                <a:latin typeface="Nimbus Sans"/>
                <a:ea typeface="Nimbus Sans"/>
                <a:cs typeface="Nimbus Sans"/>
              </a:defRPr>
            </a:lvl7pPr>
            <a:lvl8pPr>
              <a:defRPr sz="1125" b="0">
                <a:solidFill>
                  <a:srgbClr val="637079"/>
                </a:solidFill>
                <a:latin typeface="Nimbus Sans"/>
                <a:ea typeface="Nimbus Sans"/>
                <a:cs typeface="Nimbus Sans"/>
              </a:defRPr>
            </a:lvl8pPr>
            <a:lvl9pPr>
              <a:defRPr sz="1125" b="0">
                <a:solidFill>
                  <a:srgbClr val="637079"/>
                </a:solidFill>
                <a:latin typeface="Nimbus Sans"/>
                <a:ea typeface="Nimbus Sans"/>
                <a:cs typeface="Nimbus Sans"/>
              </a:defRPr>
            </a:lvl9pPr>
          </a:lstStyle>
          <a:p xmlns:a="http://schemas.openxmlformats.org/drawingml/2006/main">
            <a:pPr>
              <a:defRPr sz="1125" b="0">
                <a:solidFill>
                  <a:srgbClr val="637079"/>
                </a:solidFill>
                <a:latin typeface="Nimbus Sans"/>
                <a:ea typeface="Nimbus Sans"/>
                <a:cs typeface="Nimbus Sans"/>
              </a:defRPr>
            </a:pPr>
            <a:r>
              <a:rPr sz="1125" b="0">
                <a:solidFill>
                  <a:srgbClr val="637079"/>
                </a:solidFill>
                <a:latin typeface="Nimbus Sans"/>
                <a:ea typeface="Nimbus Sans"/>
                <a:cs typeface="Nimbus Sans"/>
              </a:rPr>
              <a:t>DHSC (2022); NHS England (2023); SaTH (2025)</a:t>
            </a:r>
          </a:p>
        </p:txBody>
      </p:sp>
      <p:sp>
        <p:nvSpPr>
          <p:cNvPr id="5" name="">
            <a:extLst xmlns:a="http://schemas.openxmlformats.org/drawingml/2006/main">
              <a:ext uri="{FF2B5EF4-FFF2-40B4-BE49-F238E27FC236}">
                <a16:creationId xmlns:a16="http://schemas.microsoft.com/office/drawing/2014/main" id="{DDC2DD42-DE15-4264-BE82-0587F4DF3077}"/>
              </a:ext>
            </a:extLst>
          </p:cNvPr>
          <p:cNvSpPr>
            <a:spLocks xmlns:a="http://schemas.openxmlformats.org/drawingml/2006/main" noGrp="1"/>
          </p:cNvSpPr>
          <p:nvPr/>
        </p:nvSpPr>
        <p:spPr>
          <a:xfrm xmlns:a="http://schemas.openxmlformats.org/drawingml/2006/main">
            <a:off x="11096625" y="6334125"/>
            <a:ext cx="5334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350" b="0">
                <a:solidFill>
                  <a:srgbClr val="637079"/>
                </a:solidFill>
                <a:latin typeface="Nimbus Sans"/>
                <a:ea typeface="Nimbus Sans"/>
                <a:cs typeface="Nimbus Sans"/>
              </a:defRPr>
            </a:defPPr>
            <a:lvl1pPr>
              <a:defRPr sz="1350" b="0">
                <a:solidFill>
                  <a:srgbClr val="637079"/>
                </a:solidFill>
                <a:latin typeface="Nimbus Sans"/>
                <a:ea typeface="Nimbus Sans"/>
                <a:cs typeface="Nimbus Sans"/>
              </a:defRPr>
            </a:lvl1pPr>
            <a:lvl2pPr>
              <a:defRPr sz="1350" b="0">
                <a:solidFill>
                  <a:srgbClr val="637079"/>
                </a:solidFill>
                <a:latin typeface="Nimbus Sans"/>
                <a:ea typeface="Nimbus Sans"/>
                <a:cs typeface="Nimbus Sans"/>
              </a:defRPr>
            </a:lvl2pPr>
            <a:lvl3pPr>
              <a:defRPr sz="1350" b="0">
                <a:solidFill>
                  <a:srgbClr val="637079"/>
                </a:solidFill>
                <a:latin typeface="Nimbus Sans"/>
                <a:ea typeface="Nimbus Sans"/>
                <a:cs typeface="Nimbus Sans"/>
              </a:defRPr>
            </a:lvl3pPr>
            <a:lvl4pPr>
              <a:defRPr sz="1350" b="0">
                <a:solidFill>
                  <a:srgbClr val="637079"/>
                </a:solidFill>
                <a:latin typeface="Nimbus Sans"/>
                <a:ea typeface="Nimbus Sans"/>
                <a:cs typeface="Nimbus Sans"/>
              </a:defRPr>
            </a:lvl4pPr>
            <a:lvl5pPr>
              <a:defRPr sz="1350" b="0">
                <a:solidFill>
                  <a:srgbClr val="637079"/>
                </a:solidFill>
                <a:latin typeface="Nimbus Sans"/>
                <a:ea typeface="Nimbus Sans"/>
                <a:cs typeface="Nimbus Sans"/>
              </a:defRPr>
            </a:lvl5pPr>
            <a:lvl6pPr>
              <a:defRPr sz="1350" b="0">
                <a:solidFill>
                  <a:srgbClr val="637079"/>
                </a:solidFill>
                <a:latin typeface="Nimbus Sans"/>
                <a:ea typeface="Nimbus Sans"/>
                <a:cs typeface="Nimbus Sans"/>
              </a:defRPr>
            </a:lvl6pPr>
            <a:lvl7pPr>
              <a:defRPr sz="1350" b="0">
                <a:solidFill>
                  <a:srgbClr val="637079"/>
                </a:solidFill>
                <a:latin typeface="Nimbus Sans"/>
                <a:ea typeface="Nimbus Sans"/>
                <a:cs typeface="Nimbus Sans"/>
              </a:defRPr>
            </a:lvl7pPr>
            <a:lvl8pPr>
              <a:defRPr sz="1350" b="0">
                <a:solidFill>
                  <a:srgbClr val="637079"/>
                </a:solidFill>
                <a:latin typeface="Nimbus Sans"/>
                <a:ea typeface="Nimbus Sans"/>
                <a:cs typeface="Nimbus Sans"/>
              </a:defRPr>
            </a:lvl8pPr>
            <a:lvl9pPr>
              <a:defRPr sz="1350" b="0">
                <a:solidFill>
                  <a:srgbClr val="637079"/>
                </a:solidFill>
                <a:latin typeface="Nimbus Sans"/>
                <a:ea typeface="Nimbus Sans"/>
                <a:cs typeface="Nimbus Sans"/>
              </a:defRPr>
            </a:lvl9pPr>
          </a:lstStyle>
          <a:p xmlns:a="http://schemas.openxmlformats.org/drawingml/2006/main">
            <a:pPr>
              <a:defRPr sz="1350" b="0">
                <a:solidFill>
                  <a:srgbClr val="637079"/>
                </a:solidFill>
                <a:latin typeface="Nimbus Sans"/>
                <a:ea typeface="Nimbus Sans"/>
                <a:cs typeface="Nimbus Sans"/>
              </a:defRPr>
            </a:pPr>
            <a:r>
              <a:rPr sz="1350" b="0">
                <a:solidFill>
                  <a:srgbClr val="637079"/>
                </a:solidFill>
                <a:latin typeface="Nimbus Sans"/>
                <a:ea typeface="Nimbus Sans"/>
                <a:cs typeface="Nimbus Sans"/>
              </a:rPr>
              <a:t>08</a:t>
            </a:r>
          </a:p>
        </p:txBody>
      </p:sp>
      <p:sp>
        <p:nvSpPr>
          <p:cNvPr id="6" name="">
            <a:extLst xmlns:a="http://schemas.openxmlformats.org/drawingml/2006/main">
              <a:ext uri="{FF2B5EF4-FFF2-40B4-BE49-F238E27FC236}">
                <a16:creationId xmlns:a16="http://schemas.microsoft.com/office/drawing/2014/main" id="{72475E1A-8D64-4299-8BA8-33C7BCB2D510}"/>
              </a:ext>
            </a:extLst>
          </p:cNvPr>
          <p:cNvSpPr>
            <a:spLocks xmlns:a="http://schemas.openxmlformats.org/drawingml/2006/main" noGrp="1"/>
          </p:cNvSpPr>
          <p:nvPr/>
        </p:nvSpPr>
        <p:spPr>
          <a:xfrm xmlns:a="http://schemas.openxmlformats.org/drawingml/2006/main">
            <a:off x="552450" y="2076450"/>
            <a:ext cx="3000375" cy="5524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1">
                <a:solidFill>
                  <a:srgbClr val="AE5336"/>
                </a:solidFill>
                <a:latin typeface="Nimbus Sans"/>
                <a:ea typeface="Nimbus Sans"/>
                <a:cs typeface="Nimbus Sans"/>
              </a:defRPr>
            </a:defPPr>
            <a:lvl1pPr>
              <a:defRPr sz="2250" b="1">
                <a:solidFill>
                  <a:srgbClr val="AE5336"/>
                </a:solidFill>
                <a:latin typeface="Nimbus Sans"/>
                <a:ea typeface="Nimbus Sans"/>
                <a:cs typeface="Nimbus Sans"/>
              </a:defRPr>
            </a:lvl1pPr>
            <a:lvl2pPr>
              <a:defRPr sz="2250" b="1">
                <a:solidFill>
                  <a:srgbClr val="AE5336"/>
                </a:solidFill>
                <a:latin typeface="Nimbus Sans"/>
                <a:ea typeface="Nimbus Sans"/>
                <a:cs typeface="Nimbus Sans"/>
              </a:defRPr>
            </a:lvl2pPr>
            <a:lvl3pPr>
              <a:defRPr sz="2250" b="1">
                <a:solidFill>
                  <a:srgbClr val="AE5336"/>
                </a:solidFill>
                <a:latin typeface="Nimbus Sans"/>
                <a:ea typeface="Nimbus Sans"/>
                <a:cs typeface="Nimbus Sans"/>
              </a:defRPr>
            </a:lvl3pPr>
            <a:lvl4pPr>
              <a:defRPr sz="2250" b="1">
                <a:solidFill>
                  <a:srgbClr val="AE5336"/>
                </a:solidFill>
                <a:latin typeface="Nimbus Sans"/>
                <a:ea typeface="Nimbus Sans"/>
                <a:cs typeface="Nimbus Sans"/>
              </a:defRPr>
            </a:lvl4pPr>
            <a:lvl5pPr>
              <a:defRPr sz="2250" b="1">
                <a:solidFill>
                  <a:srgbClr val="AE5336"/>
                </a:solidFill>
                <a:latin typeface="Nimbus Sans"/>
                <a:ea typeface="Nimbus Sans"/>
                <a:cs typeface="Nimbus Sans"/>
              </a:defRPr>
            </a:lvl5pPr>
            <a:lvl6pPr>
              <a:defRPr sz="2250" b="1">
                <a:solidFill>
                  <a:srgbClr val="AE5336"/>
                </a:solidFill>
                <a:latin typeface="Nimbus Sans"/>
                <a:ea typeface="Nimbus Sans"/>
                <a:cs typeface="Nimbus Sans"/>
              </a:defRPr>
            </a:lvl6pPr>
            <a:lvl7pPr>
              <a:defRPr sz="2250" b="1">
                <a:solidFill>
                  <a:srgbClr val="AE5336"/>
                </a:solidFill>
                <a:latin typeface="Nimbus Sans"/>
                <a:ea typeface="Nimbus Sans"/>
                <a:cs typeface="Nimbus Sans"/>
              </a:defRPr>
            </a:lvl7pPr>
            <a:lvl8pPr>
              <a:defRPr sz="2250" b="1">
                <a:solidFill>
                  <a:srgbClr val="AE5336"/>
                </a:solidFill>
                <a:latin typeface="Nimbus Sans"/>
                <a:ea typeface="Nimbus Sans"/>
                <a:cs typeface="Nimbus Sans"/>
              </a:defRPr>
            </a:lvl8pPr>
            <a:lvl9pPr>
              <a:defRPr sz="2250" b="1">
                <a:solidFill>
                  <a:srgbClr val="AE5336"/>
                </a:solidFill>
                <a:latin typeface="Nimbus Sans"/>
                <a:ea typeface="Nimbus Sans"/>
                <a:cs typeface="Nimbus Sans"/>
              </a:defRPr>
            </a:lvl9pPr>
          </a:lstStyle>
          <a:p xmlns:a="http://schemas.openxmlformats.org/drawingml/2006/main">
            <a:pPr>
              <a:defRPr sz="2250" b="1">
                <a:solidFill>
                  <a:srgbClr val="AE5336"/>
                </a:solidFill>
                <a:latin typeface="Nimbus Sans"/>
                <a:ea typeface="Nimbus Sans"/>
                <a:cs typeface="Nimbus Sans"/>
              </a:defRPr>
            </a:pPr>
            <a:r>
              <a:rPr sz="2250" b="1">
                <a:solidFill>
                  <a:srgbClr val="AE5336"/>
                </a:solidFill>
                <a:latin typeface="Nimbus Sans"/>
                <a:ea typeface="Nimbus Sans"/>
                <a:cs typeface="Nimbus Sans"/>
              </a:rPr>
              <a:t>Measure distortion</a:t>
            </a:r>
          </a:p>
        </p:txBody>
      </p:sp>
      <p:sp>
        <p:nvSpPr>
          <p:cNvPr id="7" name="">
            <a:extLst xmlns:a="http://schemas.openxmlformats.org/drawingml/2006/main">
              <a:ext uri="{FF2B5EF4-FFF2-40B4-BE49-F238E27FC236}">
                <a16:creationId xmlns:a16="http://schemas.microsoft.com/office/drawing/2014/main" id="{B3E45E14-963C-4C2A-A7E1-50DE43E6F9B6}"/>
              </a:ext>
            </a:extLst>
          </p:cNvPr>
          <p:cNvSpPr>
            <a:spLocks xmlns:a="http://schemas.openxmlformats.org/drawingml/2006/main" noGrp="1"/>
          </p:cNvSpPr>
          <p:nvPr/>
        </p:nvSpPr>
        <p:spPr>
          <a:xfrm xmlns:a="http://schemas.openxmlformats.org/drawingml/2006/main">
            <a:off x="3752850" y="2076450"/>
            <a:ext cx="7620000" cy="8382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75" b="0">
                <a:solidFill>
                  <a:srgbClr val="253037"/>
                </a:solidFill>
                <a:latin typeface="Nimbus Sans"/>
                <a:ea typeface="Nimbus Sans"/>
                <a:cs typeface="Nimbus Sans"/>
              </a:defRPr>
            </a:defPPr>
            <a:lvl1pPr>
              <a:defRPr sz="2175" b="0">
                <a:solidFill>
                  <a:srgbClr val="253037"/>
                </a:solidFill>
                <a:latin typeface="Nimbus Sans"/>
                <a:ea typeface="Nimbus Sans"/>
                <a:cs typeface="Nimbus Sans"/>
              </a:defRPr>
            </a:lvl1pPr>
            <a:lvl2pPr>
              <a:defRPr sz="2175" b="0">
                <a:solidFill>
                  <a:srgbClr val="253037"/>
                </a:solidFill>
                <a:latin typeface="Nimbus Sans"/>
                <a:ea typeface="Nimbus Sans"/>
                <a:cs typeface="Nimbus Sans"/>
              </a:defRPr>
            </a:lvl2pPr>
            <a:lvl3pPr>
              <a:defRPr sz="2175" b="0">
                <a:solidFill>
                  <a:srgbClr val="253037"/>
                </a:solidFill>
                <a:latin typeface="Nimbus Sans"/>
                <a:ea typeface="Nimbus Sans"/>
                <a:cs typeface="Nimbus Sans"/>
              </a:defRPr>
            </a:lvl3pPr>
            <a:lvl4pPr>
              <a:defRPr sz="2175" b="0">
                <a:solidFill>
                  <a:srgbClr val="253037"/>
                </a:solidFill>
                <a:latin typeface="Nimbus Sans"/>
                <a:ea typeface="Nimbus Sans"/>
                <a:cs typeface="Nimbus Sans"/>
              </a:defRPr>
            </a:lvl4pPr>
            <a:lvl5pPr>
              <a:defRPr sz="2175" b="0">
                <a:solidFill>
                  <a:srgbClr val="253037"/>
                </a:solidFill>
                <a:latin typeface="Nimbus Sans"/>
                <a:ea typeface="Nimbus Sans"/>
                <a:cs typeface="Nimbus Sans"/>
              </a:defRPr>
            </a:lvl5pPr>
            <a:lvl6pPr>
              <a:defRPr sz="2175" b="0">
                <a:solidFill>
                  <a:srgbClr val="253037"/>
                </a:solidFill>
                <a:latin typeface="Nimbus Sans"/>
                <a:ea typeface="Nimbus Sans"/>
                <a:cs typeface="Nimbus Sans"/>
              </a:defRPr>
            </a:lvl6pPr>
            <a:lvl7pPr>
              <a:defRPr sz="2175" b="0">
                <a:solidFill>
                  <a:srgbClr val="253037"/>
                </a:solidFill>
                <a:latin typeface="Nimbus Sans"/>
                <a:ea typeface="Nimbus Sans"/>
                <a:cs typeface="Nimbus Sans"/>
              </a:defRPr>
            </a:lvl7pPr>
            <a:lvl8pPr>
              <a:defRPr sz="2175" b="0">
                <a:solidFill>
                  <a:srgbClr val="253037"/>
                </a:solidFill>
                <a:latin typeface="Nimbus Sans"/>
                <a:ea typeface="Nimbus Sans"/>
                <a:cs typeface="Nimbus Sans"/>
              </a:defRPr>
            </a:lvl8pPr>
            <a:lvl9pPr>
              <a:defRPr sz="2175" b="0">
                <a:solidFill>
                  <a:srgbClr val="253037"/>
                </a:solidFill>
                <a:latin typeface="Nimbus Sans"/>
                <a:ea typeface="Nimbus Sans"/>
                <a:cs typeface="Nimbus Sans"/>
              </a:defRPr>
            </a:lvl9pPr>
          </a:lstStyle>
          <a:p xmlns:a="http://schemas.openxmlformats.org/drawingml/2006/main">
            <a:pPr>
              <a:defRPr sz="2175" b="0">
                <a:solidFill>
                  <a:srgbClr val="253037"/>
                </a:solidFill>
                <a:latin typeface="Nimbus Sans"/>
                <a:ea typeface="Nimbus Sans"/>
                <a:cs typeface="Nimbus Sans"/>
              </a:defRPr>
            </a:pPr>
            <a:r>
              <a:rPr sz="2175" b="0">
                <a:solidFill>
                  <a:srgbClr val="253037"/>
                </a:solidFill>
                <a:latin typeface="Nimbus Sans"/>
                <a:ea typeface="Nimbus Sans"/>
                <a:cs typeface="Nimbus Sans"/>
              </a:rPr>
              <a:t>A low intervention rate can become a proxy for quality.</a:t>
            </a:r>
          </a:p>
        </p:txBody>
      </p:sp>
      <p:sp>
        <p:nvSpPr>
          <p:cNvPr id="8" name="">
            <a:extLst xmlns:a="http://schemas.openxmlformats.org/drawingml/2006/main">
              <a:ext uri="{FF2B5EF4-FFF2-40B4-BE49-F238E27FC236}">
                <a16:creationId xmlns:a16="http://schemas.microsoft.com/office/drawing/2014/main" id="{EDA6E14D-73BB-4550-AF1D-AEC197F1A749}"/>
              </a:ext>
            </a:extLst>
          </p:cNvPr>
          <p:cNvSpPr>
            <a:spLocks xmlns:a="http://schemas.openxmlformats.org/drawingml/2006/main" noGrp="1"/>
          </p:cNvSpPr>
          <p:nvPr/>
        </p:nvSpPr>
        <p:spPr>
          <a:xfrm xmlns:a="http://schemas.openxmlformats.org/drawingml/2006/main">
            <a:off x="3752850" y="3000375"/>
            <a:ext cx="76200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9" name="">
            <a:extLst xmlns:a="http://schemas.openxmlformats.org/drawingml/2006/main">
              <a:ext uri="{FF2B5EF4-FFF2-40B4-BE49-F238E27FC236}">
                <a16:creationId xmlns:a16="http://schemas.microsoft.com/office/drawing/2014/main" id="{7244563D-CEB8-42C9-B912-36E8A513F3FF}"/>
              </a:ext>
            </a:extLst>
          </p:cNvPr>
          <p:cNvSpPr>
            <a:spLocks xmlns:a="http://schemas.openxmlformats.org/drawingml/2006/main" noGrp="1"/>
          </p:cNvSpPr>
          <p:nvPr/>
        </p:nvSpPr>
        <p:spPr>
          <a:xfrm xmlns:a="http://schemas.openxmlformats.org/drawingml/2006/main">
            <a:off x="552450" y="3181350"/>
            <a:ext cx="3000375" cy="5524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1">
                <a:solidFill>
                  <a:srgbClr val="AE5336"/>
                </a:solidFill>
                <a:latin typeface="Nimbus Sans"/>
                <a:ea typeface="Nimbus Sans"/>
                <a:cs typeface="Nimbus Sans"/>
              </a:defRPr>
            </a:defPPr>
            <a:lvl1pPr>
              <a:defRPr sz="2250" b="1">
                <a:solidFill>
                  <a:srgbClr val="AE5336"/>
                </a:solidFill>
                <a:latin typeface="Nimbus Sans"/>
                <a:ea typeface="Nimbus Sans"/>
                <a:cs typeface="Nimbus Sans"/>
              </a:defRPr>
            </a:lvl1pPr>
            <a:lvl2pPr>
              <a:defRPr sz="2250" b="1">
                <a:solidFill>
                  <a:srgbClr val="AE5336"/>
                </a:solidFill>
                <a:latin typeface="Nimbus Sans"/>
                <a:ea typeface="Nimbus Sans"/>
                <a:cs typeface="Nimbus Sans"/>
              </a:defRPr>
            </a:lvl2pPr>
            <a:lvl3pPr>
              <a:defRPr sz="2250" b="1">
                <a:solidFill>
                  <a:srgbClr val="AE5336"/>
                </a:solidFill>
                <a:latin typeface="Nimbus Sans"/>
                <a:ea typeface="Nimbus Sans"/>
                <a:cs typeface="Nimbus Sans"/>
              </a:defRPr>
            </a:lvl3pPr>
            <a:lvl4pPr>
              <a:defRPr sz="2250" b="1">
                <a:solidFill>
                  <a:srgbClr val="AE5336"/>
                </a:solidFill>
                <a:latin typeface="Nimbus Sans"/>
                <a:ea typeface="Nimbus Sans"/>
                <a:cs typeface="Nimbus Sans"/>
              </a:defRPr>
            </a:lvl4pPr>
            <a:lvl5pPr>
              <a:defRPr sz="2250" b="1">
                <a:solidFill>
                  <a:srgbClr val="AE5336"/>
                </a:solidFill>
                <a:latin typeface="Nimbus Sans"/>
                <a:ea typeface="Nimbus Sans"/>
                <a:cs typeface="Nimbus Sans"/>
              </a:defRPr>
            </a:lvl5pPr>
            <a:lvl6pPr>
              <a:defRPr sz="2250" b="1">
                <a:solidFill>
                  <a:srgbClr val="AE5336"/>
                </a:solidFill>
                <a:latin typeface="Nimbus Sans"/>
                <a:ea typeface="Nimbus Sans"/>
                <a:cs typeface="Nimbus Sans"/>
              </a:defRPr>
            </a:lvl6pPr>
            <a:lvl7pPr>
              <a:defRPr sz="2250" b="1">
                <a:solidFill>
                  <a:srgbClr val="AE5336"/>
                </a:solidFill>
                <a:latin typeface="Nimbus Sans"/>
                <a:ea typeface="Nimbus Sans"/>
                <a:cs typeface="Nimbus Sans"/>
              </a:defRPr>
            </a:lvl7pPr>
            <a:lvl8pPr>
              <a:defRPr sz="2250" b="1">
                <a:solidFill>
                  <a:srgbClr val="AE5336"/>
                </a:solidFill>
                <a:latin typeface="Nimbus Sans"/>
                <a:ea typeface="Nimbus Sans"/>
                <a:cs typeface="Nimbus Sans"/>
              </a:defRPr>
            </a:lvl8pPr>
            <a:lvl9pPr>
              <a:defRPr sz="2250" b="1">
                <a:solidFill>
                  <a:srgbClr val="AE5336"/>
                </a:solidFill>
                <a:latin typeface="Nimbus Sans"/>
                <a:ea typeface="Nimbus Sans"/>
                <a:cs typeface="Nimbus Sans"/>
              </a:defRPr>
            </a:lvl9pPr>
          </a:lstStyle>
          <a:p xmlns:a="http://schemas.openxmlformats.org/drawingml/2006/main">
            <a:pPr>
              <a:defRPr sz="2250" b="1">
                <a:solidFill>
                  <a:srgbClr val="AE5336"/>
                </a:solidFill>
                <a:latin typeface="Nimbus Sans"/>
                <a:ea typeface="Nimbus Sans"/>
                <a:cs typeface="Nimbus Sans"/>
              </a:defRPr>
            </a:pPr>
            <a:r>
              <a:rPr sz="2250" b="1">
                <a:solidFill>
                  <a:srgbClr val="AE5336"/>
                </a:solidFill>
                <a:latin typeface="Nimbus Sans"/>
                <a:ea typeface="Nimbus Sans"/>
                <a:cs typeface="Nimbus Sans"/>
              </a:rPr>
              <a:t>Implementation gap</a:t>
            </a:r>
          </a:p>
        </p:txBody>
      </p:sp>
      <p:sp>
        <p:nvSpPr>
          <p:cNvPr id="10" name="">
            <a:extLst xmlns:a="http://schemas.openxmlformats.org/drawingml/2006/main">
              <a:ext uri="{FF2B5EF4-FFF2-40B4-BE49-F238E27FC236}">
                <a16:creationId xmlns:a16="http://schemas.microsoft.com/office/drawing/2014/main" id="{07585FF4-FB10-4759-8D7F-2295EB0B4723}"/>
              </a:ext>
            </a:extLst>
          </p:cNvPr>
          <p:cNvSpPr>
            <a:spLocks xmlns:a="http://schemas.openxmlformats.org/drawingml/2006/main" noGrp="1"/>
          </p:cNvSpPr>
          <p:nvPr/>
        </p:nvSpPr>
        <p:spPr>
          <a:xfrm xmlns:a="http://schemas.openxmlformats.org/drawingml/2006/main">
            <a:off x="3752850" y="3181350"/>
            <a:ext cx="7620000" cy="8382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75" b="0">
                <a:solidFill>
                  <a:srgbClr val="253037"/>
                </a:solidFill>
                <a:latin typeface="Nimbus Sans"/>
                <a:ea typeface="Nimbus Sans"/>
                <a:cs typeface="Nimbus Sans"/>
              </a:defRPr>
            </a:defPPr>
            <a:lvl1pPr>
              <a:defRPr sz="2175" b="0">
                <a:solidFill>
                  <a:srgbClr val="253037"/>
                </a:solidFill>
                <a:latin typeface="Nimbus Sans"/>
                <a:ea typeface="Nimbus Sans"/>
                <a:cs typeface="Nimbus Sans"/>
              </a:defRPr>
            </a:lvl1pPr>
            <a:lvl2pPr>
              <a:defRPr sz="2175" b="0">
                <a:solidFill>
                  <a:srgbClr val="253037"/>
                </a:solidFill>
                <a:latin typeface="Nimbus Sans"/>
                <a:ea typeface="Nimbus Sans"/>
                <a:cs typeface="Nimbus Sans"/>
              </a:defRPr>
            </a:lvl2pPr>
            <a:lvl3pPr>
              <a:defRPr sz="2175" b="0">
                <a:solidFill>
                  <a:srgbClr val="253037"/>
                </a:solidFill>
                <a:latin typeface="Nimbus Sans"/>
                <a:ea typeface="Nimbus Sans"/>
                <a:cs typeface="Nimbus Sans"/>
              </a:defRPr>
            </a:lvl3pPr>
            <a:lvl4pPr>
              <a:defRPr sz="2175" b="0">
                <a:solidFill>
                  <a:srgbClr val="253037"/>
                </a:solidFill>
                <a:latin typeface="Nimbus Sans"/>
                <a:ea typeface="Nimbus Sans"/>
                <a:cs typeface="Nimbus Sans"/>
              </a:defRPr>
            </a:lvl4pPr>
            <a:lvl5pPr>
              <a:defRPr sz="2175" b="0">
                <a:solidFill>
                  <a:srgbClr val="253037"/>
                </a:solidFill>
                <a:latin typeface="Nimbus Sans"/>
                <a:ea typeface="Nimbus Sans"/>
                <a:cs typeface="Nimbus Sans"/>
              </a:defRPr>
            </a:lvl5pPr>
            <a:lvl6pPr>
              <a:defRPr sz="2175" b="0">
                <a:solidFill>
                  <a:srgbClr val="253037"/>
                </a:solidFill>
                <a:latin typeface="Nimbus Sans"/>
                <a:ea typeface="Nimbus Sans"/>
                <a:cs typeface="Nimbus Sans"/>
              </a:defRPr>
            </a:lvl6pPr>
            <a:lvl7pPr>
              <a:defRPr sz="2175" b="0">
                <a:solidFill>
                  <a:srgbClr val="253037"/>
                </a:solidFill>
                <a:latin typeface="Nimbus Sans"/>
                <a:ea typeface="Nimbus Sans"/>
                <a:cs typeface="Nimbus Sans"/>
              </a:defRPr>
            </a:lvl7pPr>
            <a:lvl8pPr>
              <a:defRPr sz="2175" b="0">
                <a:solidFill>
                  <a:srgbClr val="253037"/>
                </a:solidFill>
                <a:latin typeface="Nimbus Sans"/>
                <a:ea typeface="Nimbus Sans"/>
                <a:cs typeface="Nimbus Sans"/>
              </a:defRPr>
            </a:lvl8pPr>
            <a:lvl9pPr>
              <a:defRPr sz="2175" b="0">
                <a:solidFill>
                  <a:srgbClr val="253037"/>
                </a:solidFill>
                <a:latin typeface="Nimbus Sans"/>
                <a:ea typeface="Nimbus Sans"/>
                <a:cs typeface="Nimbus Sans"/>
              </a:defRPr>
            </a:lvl9pPr>
          </a:lstStyle>
          <a:p xmlns:a="http://schemas.openxmlformats.org/drawingml/2006/main">
            <a:pPr>
              <a:defRPr sz="2175" b="0">
                <a:solidFill>
                  <a:srgbClr val="253037"/>
                </a:solidFill>
                <a:latin typeface="Nimbus Sans"/>
                <a:ea typeface="Nimbus Sans"/>
                <a:cs typeface="Nimbus Sans"/>
              </a:defRPr>
            </a:pPr>
            <a:r>
              <a:rPr sz="2175" b="0">
                <a:solidFill>
                  <a:srgbClr val="253037"/>
                </a:solidFill>
                <a:latin typeface="Nimbus Sans"/>
                <a:ea typeface="Nimbus Sans"/>
                <a:cs typeface="Nimbus Sans"/>
              </a:rPr>
              <a:t>Workforce ambitions require funded capacity and protected learning time.</a:t>
            </a:r>
          </a:p>
        </p:txBody>
      </p:sp>
      <p:sp>
        <p:nvSpPr>
          <p:cNvPr id="11" name="">
            <a:extLst xmlns:a="http://schemas.openxmlformats.org/drawingml/2006/main">
              <a:ext uri="{FF2B5EF4-FFF2-40B4-BE49-F238E27FC236}">
                <a16:creationId xmlns:a16="http://schemas.microsoft.com/office/drawing/2014/main" id="{A365F18A-AB51-475F-860B-B2E8CA768E13}"/>
              </a:ext>
            </a:extLst>
          </p:cNvPr>
          <p:cNvSpPr>
            <a:spLocks xmlns:a="http://schemas.openxmlformats.org/drawingml/2006/main" noGrp="1"/>
          </p:cNvSpPr>
          <p:nvPr/>
        </p:nvSpPr>
        <p:spPr>
          <a:xfrm xmlns:a="http://schemas.openxmlformats.org/drawingml/2006/main">
            <a:off x="3752850" y="4105275"/>
            <a:ext cx="76200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12" name="">
            <a:extLst xmlns:a="http://schemas.openxmlformats.org/drawingml/2006/main">
              <a:ext uri="{FF2B5EF4-FFF2-40B4-BE49-F238E27FC236}">
                <a16:creationId xmlns:a16="http://schemas.microsoft.com/office/drawing/2014/main" id="{8E6060C5-6E95-47E2-9F3E-2AF9EDC18E2A}"/>
              </a:ext>
            </a:extLst>
          </p:cNvPr>
          <p:cNvSpPr>
            <a:spLocks xmlns:a="http://schemas.openxmlformats.org/drawingml/2006/main" noGrp="1"/>
          </p:cNvSpPr>
          <p:nvPr/>
        </p:nvSpPr>
        <p:spPr>
          <a:xfrm xmlns:a="http://schemas.openxmlformats.org/drawingml/2006/main">
            <a:off x="552450" y="4286250"/>
            <a:ext cx="3000375" cy="5524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1">
                <a:solidFill>
                  <a:srgbClr val="AE5336"/>
                </a:solidFill>
                <a:latin typeface="Nimbus Sans"/>
                <a:ea typeface="Nimbus Sans"/>
                <a:cs typeface="Nimbus Sans"/>
              </a:defRPr>
            </a:defPPr>
            <a:lvl1pPr>
              <a:defRPr sz="2250" b="1">
                <a:solidFill>
                  <a:srgbClr val="AE5336"/>
                </a:solidFill>
                <a:latin typeface="Nimbus Sans"/>
                <a:ea typeface="Nimbus Sans"/>
                <a:cs typeface="Nimbus Sans"/>
              </a:defRPr>
            </a:lvl1pPr>
            <a:lvl2pPr>
              <a:defRPr sz="2250" b="1">
                <a:solidFill>
                  <a:srgbClr val="AE5336"/>
                </a:solidFill>
                <a:latin typeface="Nimbus Sans"/>
                <a:ea typeface="Nimbus Sans"/>
                <a:cs typeface="Nimbus Sans"/>
              </a:defRPr>
            </a:lvl2pPr>
            <a:lvl3pPr>
              <a:defRPr sz="2250" b="1">
                <a:solidFill>
                  <a:srgbClr val="AE5336"/>
                </a:solidFill>
                <a:latin typeface="Nimbus Sans"/>
                <a:ea typeface="Nimbus Sans"/>
                <a:cs typeface="Nimbus Sans"/>
              </a:defRPr>
            </a:lvl3pPr>
            <a:lvl4pPr>
              <a:defRPr sz="2250" b="1">
                <a:solidFill>
                  <a:srgbClr val="AE5336"/>
                </a:solidFill>
                <a:latin typeface="Nimbus Sans"/>
                <a:ea typeface="Nimbus Sans"/>
                <a:cs typeface="Nimbus Sans"/>
              </a:defRPr>
            </a:lvl4pPr>
            <a:lvl5pPr>
              <a:defRPr sz="2250" b="1">
                <a:solidFill>
                  <a:srgbClr val="AE5336"/>
                </a:solidFill>
                <a:latin typeface="Nimbus Sans"/>
                <a:ea typeface="Nimbus Sans"/>
                <a:cs typeface="Nimbus Sans"/>
              </a:defRPr>
            </a:lvl5pPr>
            <a:lvl6pPr>
              <a:defRPr sz="2250" b="1">
                <a:solidFill>
                  <a:srgbClr val="AE5336"/>
                </a:solidFill>
                <a:latin typeface="Nimbus Sans"/>
                <a:ea typeface="Nimbus Sans"/>
                <a:cs typeface="Nimbus Sans"/>
              </a:defRPr>
            </a:lvl6pPr>
            <a:lvl7pPr>
              <a:defRPr sz="2250" b="1">
                <a:solidFill>
                  <a:srgbClr val="AE5336"/>
                </a:solidFill>
                <a:latin typeface="Nimbus Sans"/>
                <a:ea typeface="Nimbus Sans"/>
                <a:cs typeface="Nimbus Sans"/>
              </a:defRPr>
            </a:lvl7pPr>
            <a:lvl8pPr>
              <a:defRPr sz="2250" b="1">
                <a:solidFill>
                  <a:srgbClr val="AE5336"/>
                </a:solidFill>
                <a:latin typeface="Nimbus Sans"/>
                <a:ea typeface="Nimbus Sans"/>
                <a:cs typeface="Nimbus Sans"/>
              </a:defRPr>
            </a:lvl8pPr>
            <a:lvl9pPr>
              <a:defRPr sz="2250" b="1">
                <a:solidFill>
                  <a:srgbClr val="AE5336"/>
                </a:solidFill>
                <a:latin typeface="Nimbus Sans"/>
                <a:ea typeface="Nimbus Sans"/>
                <a:cs typeface="Nimbus Sans"/>
              </a:defRPr>
            </a:lvl9pPr>
          </a:lstStyle>
          <a:p xmlns:a="http://schemas.openxmlformats.org/drawingml/2006/main">
            <a:pPr>
              <a:defRPr sz="2250" b="1">
                <a:solidFill>
                  <a:srgbClr val="AE5336"/>
                </a:solidFill>
                <a:latin typeface="Nimbus Sans"/>
                <a:ea typeface="Nimbus Sans"/>
                <a:cs typeface="Nimbus Sans"/>
              </a:defRPr>
            </a:pPr>
            <a:r>
              <a:rPr sz="2250" b="1">
                <a:solidFill>
                  <a:srgbClr val="AE5336"/>
                </a:solidFill>
                <a:latin typeface="Nimbus Sans"/>
                <a:ea typeface="Nimbus Sans"/>
                <a:cs typeface="Nimbus Sans"/>
              </a:rPr>
              <a:t>Local accountability</a:t>
            </a:r>
          </a:p>
        </p:txBody>
      </p:sp>
      <p:sp>
        <p:nvSpPr>
          <p:cNvPr id="13" name="">
            <a:extLst xmlns:a="http://schemas.openxmlformats.org/drawingml/2006/main">
              <a:ext uri="{FF2B5EF4-FFF2-40B4-BE49-F238E27FC236}">
                <a16:creationId xmlns:a16="http://schemas.microsoft.com/office/drawing/2014/main" id="{A5ECC217-B50F-49F7-85AF-FEF3A3CE9471}"/>
              </a:ext>
            </a:extLst>
          </p:cNvPr>
          <p:cNvSpPr>
            <a:spLocks xmlns:a="http://schemas.openxmlformats.org/drawingml/2006/main" noGrp="1"/>
          </p:cNvSpPr>
          <p:nvPr/>
        </p:nvSpPr>
        <p:spPr>
          <a:xfrm xmlns:a="http://schemas.openxmlformats.org/drawingml/2006/main">
            <a:off x="3752850" y="4286250"/>
            <a:ext cx="7620000" cy="8382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75" b="0">
                <a:solidFill>
                  <a:srgbClr val="253037"/>
                </a:solidFill>
                <a:latin typeface="Nimbus Sans"/>
                <a:ea typeface="Nimbus Sans"/>
                <a:cs typeface="Nimbus Sans"/>
              </a:defRPr>
            </a:defPPr>
            <a:lvl1pPr>
              <a:defRPr sz="2175" b="0">
                <a:solidFill>
                  <a:srgbClr val="253037"/>
                </a:solidFill>
                <a:latin typeface="Nimbus Sans"/>
                <a:ea typeface="Nimbus Sans"/>
                <a:cs typeface="Nimbus Sans"/>
              </a:defRPr>
            </a:lvl1pPr>
            <a:lvl2pPr>
              <a:defRPr sz="2175" b="0">
                <a:solidFill>
                  <a:srgbClr val="253037"/>
                </a:solidFill>
                <a:latin typeface="Nimbus Sans"/>
                <a:ea typeface="Nimbus Sans"/>
                <a:cs typeface="Nimbus Sans"/>
              </a:defRPr>
            </a:lvl2pPr>
            <a:lvl3pPr>
              <a:defRPr sz="2175" b="0">
                <a:solidFill>
                  <a:srgbClr val="253037"/>
                </a:solidFill>
                <a:latin typeface="Nimbus Sans"/>
                <a:ea typeface="Nimbus Sans"/>
                <a:cs typeface="Nimbus Sans"/>
              </a:defRPr>
            </a:lvl3pPr>
            <a:lvl4pPr>
              <a:defRPr sz="2175" b="0">
                <a:solidFill>
                  <a:srgbClr val="253037"/>
                </a:solidFill>
                <a:latin typeface="Nimbus Sans"/>
                <a:ea typeface="Nimbus Sans"/>
                <a:cs typeface="Nimbus Sans"/>
              </a:defRPr>
            </a:lvl4pPr>
            <a:lvl5pPr>
              <a:defRPr sz="2175" b="0">
                <a:solidFill>
                  <a:srgbClr val="253037"/>
                </a:solidFill>
                <a:latin typeface="Nimbus Sans"/>
                <a:ea typeface="Nimbus Sans"/>
                <a:cs typeface="Nimbus Sans"/>
              </a:defRPr>
            </a:lvl5pPr>
            <a:lvl6pPr>
              <a:defRPr sz="2175" b="0">
                <a:solidFill>
                  <a:srgbClr val="253037"/>
                </a:solidFill>
                <a:latin typeface="Nimbus Sans"/>
                <a:ea typeface="Nimbus Sans"/>
                <a:cs typeface="Nimbus Sans"/>
              </a:defRPr>
            </a:lvl6pPr>
            <a:lvl7pPr>
              <a:defRPr sz="2175" b="0">
                <a:solidFill>
                  <a:srgbClr val="253037"/>
                </a:solidFill>
                <a:latin typeface="Nimbus Sans"/>
                <a:ea typeface="Nimbus Sans"/>
                <a:cs typeface="Nimbus Sans"/>
              </a:defRPr>
            </a:lvl7pPr>
            <a:lvl8pPr>
              <a:defRPr sz="2175" b="0">
                <a:solidFill>
                  <a:srgbClr val="253037"/>
                </a:solidFill>
                <a:latin typeface="Nimbus Sans"/>
                <a:ea typeface="Nimbus Sans"/>
                <a:cs typeface="Nimbus Sans"/>
              </a:defRPr>
            </a:lvl8pPr>
            <a:lvl9pPr>
              <a:defRPr sz="2175" b="0">
                <a:solidFill>
                  <a:srgbClr val="253037"/>
                </a:solidFill>
                <a:latin typeface="Nimbus Sans"/>
                <a:ea typeface="Nimbus Sans"/>
                <a:cs typeface="Nimbus Sans"/>
              </a:defRPr>
            </a:lvl9pPr>
          </a:lstStyle>
          <a:p xmlns:a="http://schemas.openxmlformats.org/drawingml/2006/main">
            <a:pPr>
              <a:defRPr sz="2175" b="0">
                <a:solidFill>
                  <a:srgbClr val="253037"/>
                </a:solidFill>
                <a:latin typeface="Nimbus Sans"/>
                <a:ea typeface="Nimbus Sans"/>
                <a:cs typeface="Nimbus Sans"/>
              </a:defRPr>
            </a:pPr>
            <a:r>
              <a:rPr sz="2175" b="0">
                <a:solidFill>
                  <a:srgbClr val="253037"/>
                </a:solidFill>
                <a:latin typeface="Nimbus Sans"/>
                <a:ea typeface="Nimbus Sans"/>
                <a:cs typeface="Nimbus Sans"/>
              </a:rPr>
              <a:t>Trust reports must connect completed actions to patient experience and outcomes.</a:t>
            </a:r>
          </a:p>
        </p:txBody>
      </p:sp>
      <p:sp>
        <p:nvSpPr>
          <p:cNvPr id="14" name="">
            <a:extLst xmlns:a="http://schemas.openxmlformats.org/drawingml/2006/main">
              <a:ext uri="{FF2B5EF4-FFF2-40B4-BE49-F238E27FC236}">
                <a16:creationId xmlns:a16="http://schemas.microsoft.com/office/drawing/2014/main" id="{F64273D9-F909-4259-B8FC-7398EF93ACF6}"/>
              </a:ext>
            </a:extLst>
          </p:cNvPr>
          <p:cNvSpPr>
            <a:spLocks xmlns:a="http://schemas.openxmlformats.org/drawingml/2006/main" noGrp="1"/>
          </p:cNvSpPr>
          <p:nvPr/>
        </p:nvSpPr>
        <p:spPr>
          <a:xfrm xmlns:a="http://schemas.openxmlformats.org/drawingml/2006/main">
            <a:off x="552450" y="5591175"/>
            <a:ext cx="11087100" cy="419100"/>
          </a:xfrm>
          <a:prstGeom xmlns:a="http://schemas.openxmlformats.org/drawingml/2006/main" prst="rect">
            <a:avLst/>
          </a:prstGeom>
          <a:solidFill xmlns:a="http://schemas.openxmlformats.org/drawingml/2006/main">
            <a:srgbClr val="ECE8DF"/>
          </a:solidFill>
          <a:ln xmlns:a="http://schemas.openxmlformats.org/drawingml/2006/main" w="0">
            <a:noFill/>
            <a:prstDash val="solid"/>
          </a:ln>
        </p:spPr>
      </p:sp>
      <p:sp>
        <p:nvSpPr>
          <p:cNvPr id="15" name="">
            <a:extLst xmlns:a="http://schemas.openxmlformats.org/drawingml/2006/main">
              <a:ext uri="{FF2B5EF4-FFF2-40B4-BE49-F238E27FC236}">
                <a16:creationId xmlns:a16="http://schemas.microsoft.com/office/drawing/2014/main" id="{D0B70CF1-40BE-4685-83B3-197E12DA4219}"/>
              </a:ext>
            </a:extLst>
          </p:cNvPr>
          <p:cNvSpPr>
            <a:spLocks xmlns:a="http://schemas.openxmlformats.org/drawingml/2006/main" noGrp="1"/>
          </p:cNvSpPr>
          <p:nvPr/>
        </p:nvSpPr>
        <p:spPr>
          <a:xfrm xmlns:a="http://schemas.openxmlformats.org/drawingml/2006/main">
            <a:off x="695325" y="5676900"/>
            <a:ext cx="10801350" cy="342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The case concerns local culture and implementation. It does not establish that one national target caused the harms.</a:t>
            </a:r>
          </a:p>
        </p:txBody>
      </p:sp>
    </p:spTree>
    <p:extLst>
      <p:ext uri="{BB962C8B-B14F-4D97-AF65-F5344CB8AC3E}">
        <p14:creationId xmlns:p14="http://schemas.microsoft.com/office/powerpoint/2010/main" val="511703527"/>
      </p:ext>
    </p:extLst>
  </p:cSld>
</p:sld>
</file>

<file path=ppt/slides/slide9.xml><?xml version="1.0" encoding="utf-8"?>
<p:sld xmlns:p="http://schemas.openxmlformats.org/presentationml/2006/main">
  <p:cSld>
    <p:bg>
      <p:bgPr>
        <a:solidFill xmlns:a="http://schemas.openxmlformats.org/drawingml/2006/main">
          <a:srgbClr val="FAF8F3"/>
        </a:solidFill>
      </p:bgPr>
    </p:bg>
    <p:spTree>
      <p:nvGrpSpPr>
        <p:cNvPr id="1" name=""/>
        <p:cNvGrpSpPr/>
        <p:nvPr/>
      </p:nvGrpSpPr>
      <p:grpSpPr>
        <a:xfrm xmlns:a="http://schemas.openxmlformats.org/drawingml/2006/main"/>
      </p:grpSpPr>
      <p:sp>
        <p:nvSpPr>
          <p:cNvPr id="16" name="">
            <a:extLst xmlns:a="http://schemas.openxmlformats.org/drawingml/2006/main">
              <a:ext uri="{FF2B5EF4-FFF2-40B4-BE49-F238E27FC236}">
                <a16:creationId xmlns:a16="http://schemas.microsoft.com/office/drawing/2014/main" id="{C6EC75AC-4702-43E1-97FD-1A3C881E57DF}"/>
              </a:ext>
            </a:extLst>
          </p:cNvPr>
          <p:cNvSpPr>
            <a:spLocks xmlns:a="http://schemas.openxmlformats.org/drawingml/2006/main" noGrp="1"/>
          </p:cNvSpPr>
          <p:nvPr/>
        </p:nvSpPr>
        <p:spPr>
          <a:xfrm xmlns:a="http://schemas.openxmlformats.org/drawingml/2006/main">
            <a:off x="552450" y="514350"/>
            <a:ext cx="400050" cy="47625"/>
          </a:xfrm>
          <a:prstGeom xmlns:a="http://schemas.openxmlformats.org/drawingml/2006/main" prst="rect">
            <a:avLst/>
          </a:prstGeom>
          <a:solidFill xmlns:a="http://schemas.openxmlformats.org/drawingml/2006/main">
            <a:srgbClr val="AE5336"/>
          </a:solidFill>
          <a:ln xmlns:a="http://schemas.openxmlformats.org/drawingml/2006/main" w="0">
            <a:noFill/>
            <a:prstDash val="solid"/>
          </a:ln>
        </p:spPr>
      </p:sp>
      <p:sp>
        <p:nvSpPr>
          <p:cNvPr id="2" name="">
            <a:extLst xmlns:a="http://schemas.openxmlformats.org/drawingml/2006/main">
              <a:ext uri="{FF2B5EF4-FFF2-40B4-BE49-F238E27FC236}">
                <a16:creationId xmlns:a16="http://schemas.microsoft.com/office/drawing/2014/main" id="{EF923916-C5B9-4930-B0DA-65F21D86E51E}"/>
              </a:ext>
            </a:extLst>
          </p:cNvPr>
          <p:cNvSpPr>
            <a:spLocks xmlns:a="http://schemas.openxmlformats.org/drawingml/2006/main" noGrp="1"/>
          </p:cNvSpPr>
          <p:nvPr/>
        </p:nvSpPr>
        <p:spPr>
          <a:xfrm xmlns:a="http://schemas.openxmlformats.org/drawingml/2006/main">
            <a:off x="552450" y="781050"/>
            <a:ext cx="11087100" cy="10763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225" b="0">
                <a:solidFill>
                  <a:srgbClr val="253037"/>
                </a:solidFill>
                <a:latin typeface="Bitstream Charter"/>
                <a:ea typeface="Bitstream Charter"/>
                <a:cs typeface="Bitstream Charter"/>
              </a:defRPr>
            </a:defPPr>
            <a:lvl1pPr>
              <a:defRPr sz="3225" b="0">
                <a:solidFill>
                  <a:srgbClr val="253037"/>
                </a:solidFill>
                <a:latin typeface="Bitstream Charter"/>
                <a:ea typeface="Bitstream Charter"/>
                <a:cs typeface="Bitstream Charter"/>
              </a:defRPr>
            </a:lvl1pPr>
            <a:lvl2pPr>
              <a:defRPr sz="3225" b="0">
                <a:solidFill>
                  <a:srgbClr val="253037"/>
                </a:solidFill>
                <a:latin typeface="Bitstream Charter"/>
                <a:ea typeface="Bitstream Charter"/>
                <a:cs typeface="Bitstream Charter"/>
              </a:defRPr>
            </a:lvl2pPr>
            <a:lvl3pPr>
              <a:defRPr sz="3225" b="0">
                <a:solidFill>
                  <a:srgbClr val="253037"/>
                </a:solidFill>
                <a:latin typeface="Bitstream Charter"/>
                <a:ea typeface="Bitstream Charter"/>
                <a:cs typeface="Bitstream Charter"/>
              </a:defRPr>
            </a:lvl3pPr>
            <a:lvl4pPr>
              <a:defRPr sz="3225" b="0">
                <a:solidFill>
                  <a:srgbClr val="253037"/>
                </a:solidFill>
                <a:latin typeface="Bitstream Charter"/>
                <a:ea typeface="Bitstream Charter"/>
                <a:cs typeface="Bitstream Charter"/>
              </a:defRPr>
            </a:lvl4pPr>
            <a:lvl5pPr>
              <a:defRPr sz="3225" b="0">
                <a:solidFill>
                  <a:srgbClr val="253037"/>
                </a:solidFill>
                <a:latin typeface="Bitstream Charter"/>
                <a:ea typeface="Bitstream Charter"/>
                <a:cs typeface="Bitstream Charter"/>
              </a:defRPr>
            </a:lvl5pPr>
            <a:lvl6pPr>
              <a:defRPr sz="3225" b="0">
                <a:solidFill>
                  <a:srgbClr val="253037"/>
                </a:solidFill>
                <a:latin typeface="Bitstream Charter"/>
                <a:ea typeface="Bitstream Charter"/>
                <a:cs typeface="Bitstream Charter"/>
              </a:defRPr>
            </a:lvl6pPr>
            <a:lvl7pPr>
              <a:defRPr sz="3225" b="0">
                <a:solidFill>
                  <a:srgbClr val="253037"/>
                </a:solidFill>
                <a:latin typeface="Bitstream Charter"/>
                <a:ea typeface="Bitstream Charter"/>
                <a:cs typeface="Bitstream Charter"/>
              </a:defRPr>
            </a:lvl7pPr>
            <a:lvl8pPr>
              <a:defRPr sz="3225" b="0">
                <a:solidFill>
                  <a:srgbClr val="253037"/>
                </a:solidFill>
                <a:latin typeface="Bitstream Charter"/>
                <a:ea typeface="Bitstream Charter"/>
                <a:cs typeface="Bitstream Charter"/>
              </a:defRPr>
            </a:lvl8pPr>
            <a:lvl9pPr>
              <a:defRPr sz="3225" b="0">
                <a:solidFill>
                  <a:srgbClr val="253037"/>
                </a:solidFill>
                <a:latin typeface="Bitstream Charter"/>
                <a:ea typeface="Bitstream Charter"/>
                <a:cs typeface="Bitstream Charter"/>
              </a:defRPr>
            </a:lvl9pPr>
          </a:lstStyle>
          <a:p xmlns:a="http://schemas.openxmlformats.org/drawingml/2006/main">
            <a:pPr>
              <a:defRPr sz="3225" b="0">
                <a:solidFill>
                  <a:srgbClr val="253037"/>
                </a:solidFill>
                <a:latin typeface="Bitstream Charter"/>
                <a:ea typeface="Bitstream Charter"/>
                <a:cs typeface="Bitstream Charter"/>
              </a:defRPr>
            </a:pPr>
            <a:r>
              <a:rPr sz="3225" b="0">
                <a:solidFill>
                  <a:srgbClr val="253037"/>
                </a:solidFill>
                <a:latin typeface="Bitstream Charter"/>
                <a:ea typeface="Bitstream Charter"/>
                <a:cs typeface="Bitstream Charter"/>
              </a:rPr>
              <a:t>Poor quality generates harm and avoidable demand</a:t>
            </a:r>
          </a:p>
        </p:txBody>
      </p:sp>
      <p:sp>
        <p:nvSpPr>
          <p:cNvPr id="3" name="">
            <a:extLst xmlns:a="http://schemas.openxmlformats.org/drawingml/2006/main">
              <a:ext uri="{FF2B5EF4-FFF2-40B4-BE49-F238E27FC236}">
                <a16:creationId xmlns:a16="http://schemas.microsoft.com/office/drawing/2014/main" id="{0D6516E9-413E-4548-A37C-C64106687A77}"/>
              </a:ext>
            </a:extLst>
          </p:cNvPr>
          <p:cNvSpPr>
            <a:spLocks xmlns:a="http://schemas.openxmlformats.org/drawingml/2006/main" noGrp="1"/>
          </p:cNvSpPr>
          <p:nvPr/>
        </p:nvSpPr>
        <p:spPr>
          <a:xfrm xmlns:a="http://schemas.openxmlformats.org/drawingml/2006/main">
            <a:off x="552450" y="6200775"/>
            <a:ext cx="110871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4" name="">
            <a:extLst xmlns:a="http://schemas.openxmlformats.org/drawingml/2006/main">
              <a:ext uri="{FF2B5EF4-FFF2-40B4-BE49-F238E27FC236}">
                <a16:creationId xmlns:a16="http://schemas.microsoft.com/office/drawing/2014/main" id="{F67108D6-AB1F-40E3-A69C-650504E75790}"/>
              </a:ext>
            </a:extLst>
          </p:cNvPr>
          <p:cNvSpPr>
            <a:spLocks xmlns:a="http://schemas.openxmlformats.org/drawingml/2006/main" noGrp="1"/>
          </p:cNvSpPr>
          <p:nvPr/>
        </p:nvSpPr>
        <p:spPr>
          <a:xfrm xmlns:a="http://schemas.openxmlformats.org/drawingml/2006/main">
            <a:off x="552450" y="6362700"/>
            <a:ext cx="10382250" cy="333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125" b="0">
                <a:solidFill>
                  <a:srgbClr val="637079"/>
                </a:solidFill>
                <a:latin typeface="Nimbus Sans"/>
                <a:ea typeface="Nimbus Sans"/>
                <a:cs typeface="Nimbus Sans"/>
              </a:defRPr>
            </a:defPPr>
            <a:lvl1pPr>
              <a:defRPr sz="1125" b="0">
                <a:solidFill>
                  <a:srgbClr val="637079"/>
                </a:solidFill>
                <a:latin typeface="Nimbus Sans"/>
                <a:ea typeface="Nimbus Sans"/>
                <a:cs typeface="Nimbus Sans"/>
              </a:defRPr>
            </a:lvl1pPr>
            <a:lvl2pPr>
              <a:defRPr sz="1125" b="0">
                <a:solidFill>
                  <a:srgbClr val="637079"/>
                </a:solidFill>
                <a:latin typeface="Nimbus Sans"/>
                <a:ea typeface="Nimbus Sans"/>
                <a:cs typeface="Nimbus Sans"/>
              </a:defRPr>
            </a:lvl2pPr>
            <a:lvl3pPr>
              <a:defRPr sz="1125" b="0">
                <a:solidFill>
                  <a:srgbClr val="637079"/>
                </a:solidFill>
                <a:latin typeface="Nimbus Sans"/>
                <a:ea typeface="Nimbus Sans"/>
                <a:cs typeface="Nimbus Sans"/>
              </a:defRPr>
            </a:lvl3pPr>
            <a:lvl4pPr>
              <a:defRPr sz="1125" b="0">
                <a:solidFill>
                  <a:srgbClr val="637079"/>
                </a:solidFill>
                <a:latin typeface="Nimbus Sans"/>
                <a:ea typeface="Nimbus Sans"/>
                <a:cs typeface="Nimbus Sans"/>
              </a:defRPr>
            </a:lvl4pPr>
            <a:lvl5pPr>
              <a:defRPr sz="1125" b="0">
                <a:solidFill>
                  <a:srgbClr val="637079"/>
                </a:solidFill>
                <a:latin typeface="Nimbus Sans"/>
                <a:ea typeface="Nimbus Sans"/>
                <a:cs typeface="Nimbus Sans"/>
              </a:defRPr>
            </a:lvl5pPr>
            <a:lvl6pPr>
              <a:defRPr sz="1125" b="0">
                <a:solidFill>
                  <a:srgbClr val="637079"/>
                </a:solidFill>
                <a:latin typeface="Nimbus Sans"/>
                <a:ea typeface="Nimbus Sans"/>
                <a:cs typeface="Nimbus Sans"/>
              </a:defRPr>
            </a:lvl6pPr>
            <a:lvl7pPr>
              <a:defRPr sz="1125" b="0">
                <a:solidFill>
                  <a:srgbClr val="637079"/>
                </a:solidFill>
                <a:latin typeface="Nimbus Sans"/>
                <a:ea typeface="Nimbus Sans"/>
                <a:cs typeface="Nimbus Sans"/>
              </a:defRPr>
            </a:lvl7pPr>
            <a:lvl8pPr>
              <a:defRPr sz="1125" b="0">
                <a:solidFill>
                  <a:srgbClr val="637079"/>
                </a:solidFill>
                <a:latin typeface="Nimbus Sans"/>
                <a:ea typeface="Nimbus Sans"/>
                <a:cs typeface="Nimbus Sans"/>
              </a:defRPr>
            </a:lvl8pPr>
            <a:lvl9pPr>
              <a:defRPr sz="1125" b="0">
                <a:solidFill>
                  <a:srgbClr val="637079"/>
                </a:solidFill>
                <a:latin typeface="Nimbus Sans"/>
                <a:ea typeface="Nimbus Sans"/>
                <a:cs typeface="Nimbus Sans"/>
              </a:defRPr>
            </a:lvl9pPr>
          </a:lstStyle>
          <a:p xmlns:a="http://schemas.openxmlformats.org/drawingml/2006/main">
            <a:pPr>
              <a:defRPr sz="1125" b="0">
                <a:solidFill>
                  <a:srgbClr val="637079"/>
                </a:solidFill>
                <a:latin typeface="Nimbus Sans"/>
                <a:ea typeface="Nimbus Sans"/>
                <a:cs typeface="Nimbus Sans"/>
              </a:defRPr>
            </a:pPr>
            <a:r>
              <a:rPr sz="1125" b="0">
                <a:solidFill>
                  <a:srgbClr val="637079"/>
                </a:solidFill>
                <a:latin typeface="Nimbus Sans"/>
                <a:ea typeface="Nimbus Sans"/>
                <a:cs typeface="Nimbus Sans"/>
              </a:rPr>
              <a:t>Ockenden (2022); Donabedian (1988)</a:t>
            </a:r>
          </a:p>
        </p:txBody>
      </p:sp>
      <p:sp>
        <p:nvSpPr>
          <p:cNvPr id="5" name="">
            <a:extLst xmlns:a="http://schemas.openxmlformats.org/drawingml/2006/main">
              <a:ext uri="{FF2B5EF4-FFF2-40B4-BE49-F238E27FC236}">
                <a16:creationId xmlns:a16="http://schemas.microsoft.com/office/drawing/2014/main" id="{5D481C01-A8B1-451A-A996-66BF969F7C36}"/>
              </a:ext>
            </a:extLst>
          </p:cNvPr>
          <p:cNvSpPr>
            <a:spLocks xmlns:a="http://schemas.openxmlformats.org/drawingml/2006/main" noGrp="1"/>
          </p:cNvSpPr>
          <p:nvPr/>
        </p:nvSpPr>
        <p:spPr>
          <a:xfrm xmlns:a="http://schemas.openxmlformats.org/drawingml/2006/main">
            <a:off x="11096625" y="6334125"/>
            <a:ext cx="5334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350" b="0">
                <a:solidFill>
                  <a:srgbClr val="637079"/>
                </a:solidFill>
                <a:latin typeface="Nimbus Sans"/>
                <a:ea typeface="Nimbus Sans"/>
                <a:cs typeface="Nimbus Sans"/>
              </a:defRPr>
            </a:defPPr>
            <a:lvl1pPr>
              <a:defRPr sz="1350" b="0">
                <a:solidFill>
                  <a:srgbClr val="637079"/>
                </a:solidFill>
                <a:latin typeface="Nimbus Sans"/>
                <a:ea typeface="Nimbus Sans"/>
                <a:cs typeface="Nimbus Sans"/>
              </a:defRPr>
            </a:lvl1pPr>
            <a:lvl2pPr>
              <a:defRPr sz="1350" b="0">
                <a:solidFill>
                  <a:srgbClr val="637079"/>
                </a:solidFill>
                <a:latin typeface="Nimbus Sans"/>
                <a:ea typeface="Nimbus Sans"/>
                <a:cs typeface="Nimbus Sans"/>
              </a:defRPr>
            </a:lvl2pPr>
            <a:lvl3pPr>
              <a:defRPr sz="1350" b="0">
                <a:solidFill>
                  <a:srgbClr val="637079"/>
                </a:solidFill>
                <a:latin typeface="Nimbus Sans"/>
                <a:ea typeface="Nimbus Sans"/>
                <a:cs typeface="Nimbus Sans"/>
              </a:defRPr>
            </a:lvl3pPr>
            <a:lvl4pPr>
              <a:defRPr sz="1350" b="0">
                <a:solidFill>
                  <a:srgbClr val="637079"/>
                </a:solidFill>
                <a:latin typeface="Nimbus Sans"/>
                <a:ea typeface="Nimbus Sans"/>
                <a:cs typeface="Nimbus Sans"/>
              </a:defRPr>
            </a:lvl4pPr>
            <a:lvl5pPr>
              <a:defRPr sz="1350" b="0">
                <a:solidFill>
                  <a:srgbClr val="637079"/>
                </a:solidFill>
                <a:latin typeface="Nimbus Sans"/>
                <a:ea typeface="Nimbus Sans"/>
                <a:cs typeface="Nimbus Sans"/>
              </a:defRPr>
            </a:lvl5pPr>
            <a:lvl6pPr>
              <a:defRPr sz="1350" b="0">
                <a:solidFill>
                  <a:srgbClr val="637079"/>
                </a:solidFill>
                <a:latin typeface="Nimbus Sans"/>
                <a:ea typeface="Nimbus Sans"/>
                <a:cs typeface="Nimbus Sans"/>
              </a:defRPr>
            </a:lvl6pPr>
            <a:lvl7pPr>
              <a:defRPr sz="1350" b="0">
                <a:solidFill>
                  <a:srgbClr val="637079"/>
                </a:solidFill>
                <a:latin typeface="Nimbus Sans"/>
                <a:ea typeface="Nimbus Sans"/>
                <a:cs typeface="Nimbus Sans"/>
              </a:defRPr>
            </a:lvl7pPr>
            <a:lvl8pPr>
              <a:defRPr sz="1350" b="0">
                <a:solidFill>
                  <a:srgbClr val="637079"/>
                </a:solidFill>
                <a:latin typeface="Nimbus Sans"/>
                <a:ea typeface="Nimbus Sans"/>
                <a:cs typeface="Nimbus Sans"/>
              </a:defRPr>
            </a:lvl8pPr>
            <a:lvl9pPr>
              <a:defRPr sz="1350" b="0">
                <a:solidFill>
                  <a:srgbClr val="637079"/>
                </a:solidFill>
                <a:latin typeface="Nimbus Sans"/>
                <a:ea typeface="Nimbus Sans"/>
                <a:cs typeface="Nimbus Sans"/>
              </a:defRPr>
            </a:lvl9pPr>
          </a:lstStyle>
          <a:p xmlns:a="http://schemas.openxmlformats.org/drawingml/2006/main">
            <a:pPr>
              <a:defRPr sz="1350" b="0">
                <a:solidFill>
                  <a:srgbClr val="637079"/>
                </a:solidFill>
                <a:latin typeface="Nimbus Sans"/>
                <a:ea typeface="Nimbus Sans"/>
                <a:cs typeface="Nimbus Sans"/>
              </a:defRPr>
            </a:pPr>
            <a:r>
              <a:rPr sz="1350" b="0">
                <a:solidFill>
                  <a:srgbClr val="637079"/>
                </a:solidFill>
                <a:latin typeface="Nimbus Sans"/>
                <a:ea typeface="Nimbus Sans"/>
                <a:cs typeface="Nimbus Sans"/>
              </a:rPr>
              <a:t>09</a:t>
            </a:r>
          </a:p>
        </p:txBody>
      </p:sp>
      <p:sp>
        <p:nvSpPr>
          <p:cNvPr id="6" name="">
            <a:extLst xmlns:a="http://schemas.openxmlformats.org/drawingml/2006/main">
              <a:ext uri="{FF2B5EF4-FFF2-40B4-BE49-F238E27FC236}">
                <a16:creationId xmlns:a16="http://schemas.microsoft.com/office/drawing/2014/main" id="{90D7A5CA-D2AF-4904-869C-DDED2E7CD706}"/>
              </a:ext>
            </a:extLst>
          </p:cNvPr>
          <p:cNvSpPr>
            <a:spLocks xmlns:a="http://schemas.openxmlformats.org/drawingml/2006/main" noGrp="1"/>
          </p:cNvSpPr>
          <p:nvPr/>
        </p:nvSpPr>
        <p:spPr>
          <a:xfrm xmlns:a="http://schemas.openxmlformats.org/drawingml/2006/main">
            <a:off x="552450" y="2076450"/>
            <a:ext cx="3000375" cy="5524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1">
                <a:solidFill>
                  <a:srgbClr val="AE5336"/>
                </a:solidFill>
                <a:latin typeface="Nimbus Sans"/>
                <a:ea typeface="Nimbus Sans"/>
                <a:cs typeface="Nimbus Sans"/>
              </a:defRPr>
            </a:defPPr>
            <a:lvl1pPr>
              <a:defRPr sz="2250" b="1">
                <a:solidFill>
                  <a:srgbClr val="AE5336"/>
                </a:solidFill>
                <a:latin typeface="Nimbus Sans"/>
                <a:ea typeface="Nimbus Sans"/>
                <a:cs typeface="Nimbus Sans"/>
              </a:defRPr>
            </a:lvl1pPr>
            <a:lvl2pPr>
              <a:defRPr sz="2250" b="1">
                <a:solidFill>
                  <a:srgbClr val="AE5336"/>
                </a:solidFill>
                <a:latin typeface="Nimbus Sans"/>
                <a:ea typeface="Nimbus Sans"/>
                <a:cs typeface="Nimbus Sans"/>
              </a:defRPr>
            </a:lvl2pPr>
            <a:lvl3pPr>
              <a:defRPr sz="2250" b="1">
                <a:solidFill>
                  <a:srgbClr val="AE5336"/>
                </a:solidFill>
                <a:latin typeface="Nimbus Sans"/>
                <a:ea typeface="Nimbus Sans"/>
                <a:cs typeface="Nimbus Sans"/>
              </a:defRPr>
            </a:lvl3pPr>
            <a:lvl4pPr>
              <a:defRPr sz="2250" b="1">
                <a:solidFill>
                  <a:srgbClr val="AE5336"/>
                </a:solidFill>
                <a:latin typeface="Nimbus Sans"/>
                <a:ea typeface="Nimbus Sans"/>
                <a:cs typeface="Nimbus Sans"/>
              </a:defRPr>
            </a:lvl4pPr>
            <a:lvl5pPr>
              <a:defRPr sz="2250" b="1">
                <a:solidFill>
                  <a:srgbClr val="AE5336"/>
                </a:solidFill>
                <a:latin typeface="Nimbus Sans"/>
                <a:ea typeface="Nimbus Sans"/>
                <a:cs typeface="Nimbus Sans"/>
              </a:defRPr>
            </a:lvl5pPr>
            <a:lvl6pPr>
              <a:defRPr sz="2250" b="1">
                <a:solidFill>
                  <a:srgbClr val="AE5336"/>
                </a:solidFill>
                <a:latin typeface="Nimbus Sans"/>
                <a:ea typeface="Nimbus Sans"/>
                <a:cs typeface="Nimbus Sans"/>
              </a:defRPr>
            </a:lvl6pPr>
            <a:lvl7pPr>
              <a:defRPr sz="2250" b="1">
                <a:solidFill>
                  <a:srgbClr val="AE5336"/>
                </a:solidFill>
                <a:latin typeface="Nimbus Sans"/>
                <a:ea typeface="Nimbus Sans"/>
                <a:cs typeface="Nimbus Sans"/>
              </a:defRPr>
            </a:lvl7pPr>
            <a:lvl8pPr>
              <a:defRPr sz="2250" b="1">
                <a:solidFill>
                  <a:srgbClr val="AE5336"/>
                </a:solidFill>
                <a:latin typeface="Nimbus Sans"/>
                <a:ea typeface="Nimbus Sans"/>
                <a:cs typeface="Nimbus Sans"/>
              </a:defRPr>
            </a:lvl8pPr>
            <a:lvl9pPr>
              <a:defRPr sz="2250" b="1">
                <a:solidFill>
                  <a:srgbClr val="AE5336"/>
                </a:solidFill>
                <a:latin typeface="Nimbus Sans"/>
                <a:ea typeface="Nimbus Sans"/>
                <a:cs typeface="Nimbus Sans"/>
              </a:defRPr>
            </a:lvl9pPr>
          </a:lstStyle>
          <a:p xmlns:a="http://schemas.openxmlformats.org/drawingml/2006/main">
            <a:pPr>
              <a:defRPr sz="2250" b="1">
                <a:solidFill>
                  <a:srgbClr val="AE5336"/>
                </a:solidFill>
                <a:latin typeface="Nimbus Sans"/>
                <a:ea typeface="Nimbus Sans"/>
                <a:cs typeface="Nimbus Sans"/>
              </a:defRPr>
            </a:pPr>
            <a:r>
              <a:rPr sz="2250" b="1">
                <a:solidFill>
                  <a:srgbClr val="AE5336"/>
                </a:solidFill>
                <a:latin typeface="Nimbus Sans"/>
                <a:ea typeface="Nimbus Sans"/>
                <a:cs typeface="Nimbus Sans"/>
              </a:rPr>
              <a:t>Quality</a:t>
            </a:r>
          </a:p>
        </p:txBody>
      </p:sp>
      <p:sp>
        <p:nvSpPr>
          <p:cNvPr id="7" name="">
            <a:extLst xmlns:a="http://schemas.openxmlformats.org/drawingml/2006/main">
              <a:ext uri="{FF2B5EF4-FFF2-40B4-BE49-F238E27FC236}">
                <a16:creationId xmlns:a16="http://schemas.microsoft.com/office/drawing/2014/main" id="{2613B1B1-7B8E-41CB-9185-AB8FC6C0AE77}"/>
              </a:ext>
            </a:extLst>
          </p:cNvPr>
          <p:cNvSpPr>
            <a:spLocks xmlns:a="http://schemas.openxmlformats.org/drawingml/2006/main" noGrp="1"/>
          </p:cNvSpPr>
          <p:nvPr/>
        </p:nvSpPr>
        <p:spPr>
          <a:xfrm xmlns:a="http://schemas.openxmlformats.org/drawingml/2006/main">
            <a:off x="3752850" y="2076450"/>
            <a:ext cx="7620000" cy="8382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75" b="0">
                <a:solidFill>
                  <a:srgbClr val="253037"/>
                </a:solidFill>
                <a:latin typeface="Nimbus Sans"/>
                <a:ea typeface="Nimbus Sans"/>
                <a:cs typeface="Nimbus Sans"/>
              </a:defRPr>
            </a:defPPr>
            <a:lvl1pPr>
              <a:defRPr sz="2175" b="0">
                <a:solidFill>
                  <a:srgbClr val="253037"/>
                </a:solidFill>
                <a:latin typeface="Nimbus Sans"/>
                <a:ea typeface="Nimbus Sans"/>
                <a:cs typeface="Nimbus Sans"/>
              </a:defRPr>
            </a:lvl1pPr>
            <a:lvl2pPr>
              <a:defRPr sz="2175" b="0">
                <a:solidFill>
                  <a:srgbClr val="253037"/>
                </a:solidFill>
                <a:latin typeface="Nimbus Sans"/>
                <a:ea typeface="Nimbus Sans"/>
                <a:cs typeface="Nimbus Sans"/>
              </a:defRPr>
            </a:lvl2pPr>
            <a:lvl3pPr>
              <a:defRPr sz="2175" b="0">
                <a:solidFill>
                  <a:srgbClr val="253037"/>
                </a:solidFill>
                <a:latin typeface="Nimbus Sans"/>
                <a:ea typeface="Nimbus Sans"/>
                <a:cs typeface="Nimbus Sans"/>
              </a:defRPr>
            </a:lvl3pPr>
            <a:lvl4pPr>
              <a:defRPr sz="2175" b="0">
                <a:solidFill>
                  <a:srgbClr val="253037"/>
                </a:solidFill>
                <a:latin typeface="Nimbus Sans"/>
                <a:ea typeface="Nimbus Sans"/>
                <a:cs typeface="Nimbus Sans"/>
              </a:defRPr>
            </a:lvl4pPr>
            <a:lvl5pPr>
              <a:defRPr sz="2175" b="0">
                <a:solidFill>
                  <a:srgbClr val="253037"/>
                </a:solidFill>
                <a:latin typeface="Nimbus Sans"/>
                <a:ea typeface="Nimbus Sans"/>
                <a:cs typeface="Nimbus Sans"/>
              </a:defRPr>
            </a:lvl5pPr>
            <a:lvl6pPr>
              <a:defRPr sz="2175" b="0">
                <a:solidFill>
                  <a:srgbClr val="253037"/>
                </a:solidFill>
                <a:latin typeface="Nimbus Sans"/>
                <a:ea typeface="Nimbus Sans"/>
                <a:cs typeface="Nimbus Sans"/>
              </a:defRPr>
            </a:lvl6pPr>
            <a:lvl7pPr>
              <a:defRPr sz="2175" b="0">
                <a:solidFill>
                  <a:srgbClr val="253037"/>
                </a:solidFill>
                <a:latin typeface="Nimbus Sans"/>
                <a:ea typeface="Nimbus Sans"/>
                <a:cs typeface="Nimbus Sans"/>
              </a:defRPr>
            </a:lvl7pPr>
            <a:lvl8pPr>
              <a:defRPr sz="2175" b="0">
                <a:solidFill>
                  <a:srgbClr val="253037"/>
                </a:solidFill>
                <a:latin typeface="Nimbus Sans"/>
                <a:ea typeface="Nimbus Sans"/>
                <a:cs typeface="Nimbus Sans"/>
              </a:defRPr>
            </a:lvl8pPr>
            <a:lvl9pPr>
              <a:defRPr sz="2175" b="0">
                <a:solidFill>
                  <a:srgbClr val="253037"/>
                </a:solidFill>
                <a:latin typeface="Nimbus Sans"/>
                <a:ea typeface="Nimbus Sans"/>
                <a:cs typeface="Nimbus Sans"/>
              </a:defRPr>
            </a:lvl9pPr>
          </a:lstStyle>
          <a:p xmlns:a="http://schemas.openxmlformats.org/drawingml/2006/main">
            <a:pPr>
              <a:defRPr sz="2175" b="0">
                <a:solidFill>
                  <a:srgbClr val="253037"/>
                </a:solidFill>
                <a:latin typeface="Nimbus Sans"/>
                <a:ea typeface="Nimbus Sans"/>
                <a:cs typeface="Nimbus Sans"/>
              </a:defRPr>
            </a:pPr>
            <a:r>
              <a:rPr sz="2175" b="0">
                <a:solidFill>
                  <a:srgbClr val="253037"/>
                </a:solidFill>
                <a:latin typeface="Nimbus Sans"/>
                <a:ea typeface="Nimbus Sans"/>
                <a:cs typeface="Nimbus Sans"/>
              </a:rPr>
              <a:t>Delayed decisions and weak learning can undermine safety and trust.</a:t>
            </a:r>
          </a:p>
        </p:txBody>
      </p:sp>
      <p:sp>
        <p:nvSpPr>
          <p:cNvPr id="8" name="">
            <a:extLst xmlns:a="http://schemas.openxmlformats.org/drawingml/2006/main">
              <a:ext uri="{FF2B5EF4-FFF2-40B4-BE49-F238E27FC236}">
                <a16:creationId xmlns:a16="http://schemas.microsoft.com/office/drawing/2014/main" id="{495602E9-1175-49E8-840B-8179B615C38D}"/>
              </a:ext>
            </a:extLst>
          </p:cNvPr>
          <p:cNvSpPr>
            <a:spLocks xmlns:a="http://schemas.openxmlformats.org/drawingml/2006/main" noGrp="1"/>
          </p:cNvSpPr>
          <p:nvPr/>
        </p:nvSpPr>
        <p:spPr>
          <a:xfrm xmlns:a="http://schemas.openxmlformats.org/drawingml/2006/main">
            <a:off x="3752850" y="3000375"/>
            <a:ext cx="76200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9" name="">
            <a:extLst xmlns:a="http://schemas.openxmlformats.org/drawingml/2006/main">
              <a:ext uri="{FF2B5EF4-FFF2-40B4-BE49-F238E27FC236}">
                <a16:creationId xmlns:a16="http://schemas.microsoft.com/office/drawing/2014/main" id="{8DDBD083-6E53-452F-8B89-3BEFD1616106}"/>
              </a:ext>
            </a:extLst>
          </p:cNvPr>
          <p:cNvSpPr>
            <a:spLocks xmlns:a="http://schemas.openxmlformats.org/drawingml/2006/main" noGrp="1"/>
          </p:cNvSpPr>
          <p:nvPr/>
        </p:nvSpPr>
        <p:spPr>
          <a:xfrm xmlns:a="http://schemas.openxmlformats.org/drawingml/2006/main">
            <a:off x="552450" y="3181350"/>
            <a:ext cx="3000375" cy="5524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1">
                <a:solidFill>
                  <a:srgbClr val="AE5336"/>
                </a:solidFill>
                <a:latin typeface="Nimbus Sans"/>
                <a:ea typeface="Nimbus Sans"/>
                <a:cs typeface="Nimbus Sans"/>
              </a:defRPr>
            </a:defPPr>
            <a:lvl1pPr>
              <a:defRPr sz="2250" b="1">
                <a:solidFill>
                  <a:srgbClr val="AE5336"/>
                </a:solidFill>
                <a:latin typeface="Nimbus Sans"/>
                <a:ea typeface="Nimbus Sans"/>
                <a:cs typeface="Nimbus Sans"/>
              </a:defRPr>
            </a:lvl1pPr>
            <a:lvl2pPr>
              <a:defRPr sz="2250" b="1">
                <a:solidFill>
                  <a:srgbClr val="AE5336"/>
                </a:solidFill>
                <a:latin typeface="Nimbus Sans"/>
                <a:ea typeface="Nimbus Sans"/>
                <a:cs typeface="Nimbus Sans"/>
              </a:defRPr>
            </a:lvl2pPr>
            <a:lvl3pPr>
              <a:defRPr sz="2250" b="1">
                <a:solidFill>
                  <a:srgbClr val="AE5336"/>
                </a:solidFill>
                <a:latin typeface="Nimbus Sans"/>
                <a:ea typeface="Nimbus Sans"/>
                <a:cs typeface="Nimbus Sans"/>
              </a:defRPr>
            </a:lvl3pPr>
            <a:lvl4pPr>
              <a:defRPr sz="2250" b="1">
                <a:solidFill>
                  <a:srgbClr val="AE5336"/>
                </a:solidFill>
                <a:latin typeface="Nimbus Sans"/>
                <a:ea typeface="Nimbus Sans"/>
                <a:cs typeface="Nimbus Sans"/>
              </a:defRPr>
            </a:lvl4pPr>
            <a:lvl5pPr>
              <a:defRPr sz="2250" b="1">
                <a:solidFill>
                  <a:srgbClr val="AE5336"/>
                </a:solidFill>
                <a:latin typeface="Nimbus Sans"/>
                <a:ea typeface="Nimbus Sans"/>
                <a:cs typeface="Nimbus Sans"/>
              </a:defRPr>
            </a:lvl5pPr>
            <a:lvl6pPr>
              <a:defRPr sz="2250" b="1">
                <a:solidFill>
                  <a:srgbClr val="AE5336"/>
                </a:solidFill>
                <a:latin typeface="Nimbus Sans"/>
                <a:ea typeface="Nimbus Sans"/>
                <a:cs typeface="Nimbus Sans"/>
              </a:defRPr>
            </a:lvl6pPr>
            <a:lvl7pPr>
              <a:defRPr sz="2250" b="1">
                <a:solidFill>
                  <a:srgbClr val="AE5336"/>
                </a:solidFill>
                <a:latin typeface="Nimbus Sans"/>
                <a:ea typeface="Nimbus Sans"/>
                <a:cs typeface="Nimbus Sans"/>
              </a:defRPr>
            </a:lvl7pPr>
            <a:lvl8pPr>
              <a:defRPr sz="2250" b="1">
                <a:solidFill>
                  <a:srgbClr val="AE5336"/>
                </a:solidFill>
                <a:latin typeface="Nimbus Sans"/>
                <a:ea typeface="Nimbus Sans"/>
                <a:cs typeface="Nimbus Sans"/>
              </a:defRPr>
            </a:lvl8pPr>
            <a:lvl9pPr>
              <a:defRPr sz="2250" b="1">
                <a:solidFill>
                  <a:srgbClr val="AE5336"/>
                </a:solidFill>
                <a:latin typeface="Nimbus Sans"/>
                <a:ea typeface="Nimbus Sans"/>
                <a:cs typeface="Nimbus Sans"/>
              </a:defRPr>
            </a:lvl9pPr>
          </a:lstStyle>
          <a:p xmlns:a="http://schemas.openxmlformats.org/drawingml/2006/main">
            <a:pPr>
              <a:defRPr sz="2250" b="1">
                <a:solidFill>
                  <a:srgbClr val="AE5336"/>
                </a:solidFill>
                <a:latin typeface="Nimbus Sans"/>
                <a:ea typeface="Nimbus Sans"/>
                <a:cs typeface="Nimbus Sans"/>
              </a:defRPr>
            </a:pPr>
            <a:r>
              <a:rPr sz="2250" b="1">
                <a:solidFill>
                  <a:srgbClr val="AE5336"/>
                </a:solidFill>
                <a:latin typeface="Nimbus Sans"/>
                <a:ea typeface="Nimbus Sans"/>
                <a:cs typeface="Nimbus Sans"/>
              </a:rPr>
              <a:t>Efficiency</a:t>
            </a:r>
          </a:p>
        </p:txBody>
      </p:sp>
      <p:sp>
        <p:nvSpPr>
          <p:cNvPr id="10" name="">
            <a:extLst xmlns:a="http://schemas.openxmlformats.org/drawingml/2006/main">
              <a:ext uri="{FF2B5EF4-FFF2-40B4-BE49-F238E27FC236}">
                <a16:creationId xmlns:a16="http://schemas.microsoft.com/office/drawing/2014/main" id="{61802C69-4AE9-4F4B-B36D-0B53CE017601}"/>
              </a:ext>
            </a:extLst>
          </p:cNvPr>
          <p:cNvSpPr>
            <a:spLocks xmlns:a="http://schemas.openxmlformats.org/drawingml/2006/main" noGrp="1"/>
          </p:cNvSpPr>
          <p:nvPr/>
        </p:nvSpPr>
        <p:spPr>
          <a:xfrm xmlns:a="http://schemas.openxmlformats.org/drawingml/2006/main">
            <a:off x="3752850" y="3181350"/>
            <a:ext cx="7620000" cy="8382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75" b="0">
                <a:solidFill>
                  <a:srgbClr val="253037"/>
                </a:solidFill>
                <a:latin typeface="Nimbus Sans"/>
                <a:ea typeface="Nimbus Sans"/>
                <a:cs typeface="Nimbus Sans"/>
              </a:defRPr>
            </a:defPPr>
            <a:lvl1pPr>
              <a:defRPr sz="2175" b="0">
                <a:solidFill>
                  <a:srgbClr val="253037"/>
                </a:solidFill>
                <a:latin typeface="Nimbus Sans"/>
                <a:ea typeface="Nimbus Sans"/>
                <a:cs typeface="Nimbus Sans"/>
              </a:defRPr>
            </a:lvl1pPr>
            <a:lvl2pPr>
              <a:defRPr sz="2175" b="0">
                <a:solidFill>
                  <a:srgbClr val="253037"/>
                </a:solidFill>
                <a:latin typeface="Nimbus Sans"/>
                <a:ea typeface="Nimbus Sans"/>
                <a:cs typeface="Nimbus Sans"/>
              </a:defRPr>
            </a:lvl2pPr>
            <a:lvl3pPr>
              <a:defRPr sz="2175" b="0">
                <a:solidFill>
                  <a:srgbClr val="253037"/>
                </a:solidFill>
                <a:latin typeface="Nimbus Sans"/>
                <a:ea typeface="Nimbus Sans"/>
                <a:cs typeface="Nimbus Sans"/>
              </a:defRPr>
            </a:lvl3pPr>
            <a:lvl4pPr>
              <a:defRPr sz="2175" b="0">
                <a:solidFill>
                  <a:srgbClr val="253037"/>
                </a:solidFill>
                <a:latin typeface="Nimbus Sans"/>
                <a:ea typeface="Nimbus Sans"/>
                <a:cs typeface="Nimbus Sans"/>
              </a:defRPr>
            </a:lvl4pPr>
            <a:lvl5pPr>
              <a:defRPr sz="2175" b="0">
                <a:solidFill>
                  <a:srgbClr val="253037"/>
                </a:solidFill>
                <a:latin typeface="Nimbus Sans"/>
                <a:ea typeface="Nimbus Sans"/>
                <a:cs typeface="Nimbus Sans"/>
              </a:defRPr>
            </a:lvl5pPr>
            <a:lvl6pPr>
              <a:defRPr sz="2175" b="0">
                <a:solidFill>
                  <a:srgbClr val="253037"/>
                </a:solidFill>
                <a:latin typeface="Nimbus Sans"/>
                <a:ea typeface="Nimbus Sans"/>
                <a:cs typeface="Nimbus Sans"/>
              </a:defRPr>
            </a:lvl6pPr>
            <a:lvl7pPr>
              <a:defRPr sz="2175" b="0">
                <a:solidFill>
                  <a:srgbClr val="253037"/>
                </a:solidFill>
                <a:latin typeface="Nimbus Sans"/>
                <a:ea typeface="Nimbus Sans"/>
                <a:cs typeface="Nimbus Sans"/>
              </a:defRPr>
            </a:lvl7pPr>
            <a:lvl8pPr>
              <a:defRPr sz="2175" b="0">
                <a:solidFill>
                  <a:srgbClr val="253037"/>
                </a:solidFill>
                <a:latin typeface="Nimbus Sans"/>
                <a:ea typeface="Nimbus Sans"/>
                <a:cs typeface="Nimbus Sans"/>
              </a:defRPr>
            </a:lvl8pPr>
            <a:lvl9pPr>
              <a:defRPr sz="2175" b="0">
                <a:solidFill>
                  <a:srgbClr val="253037"/>
                </a:solidFill>
                <a:latin typeface="Nimbus Sans"/>
                <a:ea typeface="Nimbus Sans"/>
                <a:cs typeface="Nimbus Sans"/>
              </a:defRPr>
            </a:lvl9pPr>
          </a:lstStyle>
          <a:p xmlns:a="http://schemas.openxmlformats.org/drawingml/2006/main">
            <a:pPr>
              <a:defRPr sz="2175" b="0">
                <a:solidFill>
                  <a:srgbClr val="253037"/>
                </a:solidFill>
                <a:latin typeface="Nimbus Sans"/>
                <a:ea typeface="Nimbus Sans"/>
                <a:cs typeface="Nimbus Sans"/>
              </a:defRPr>
            </a:pPr>
            <a:r>
              <a:rPr sz="2175" b="0">
                <a:solidFill>
                  <a:srgbClr val="253037"/>
                </a:solidFill>
                <a:latin typeface="Nimbus Sans"/>
                <a:ea typeface="Nimbus Sans"/>
                <a:cs typeface="Nimbus Sans"/>
              </a:rPr>
              <a:t>Repeat investigations, unplanned treatment and staff turnover consume capacity.</a:t>
            </a:r>
          </a:p>
        </p:txBody>
      </p:sp>
      <p:sp>
        <p:nvSpPr>
          <p:cNvPr id="11" name="">
            <a:extLst xmlns:a="http://schemas.openxmlformats.org/drawingml/2006/main">
              <a:ext uri="{FF2B5EF4-FFF2-40B4-BE49-F238E27FC236}">
                <a16:creationId xmlns:a16="http://schemas.microsoft.com/office/drawing/2014/main" id="{663E4FFB-415D-4BAC-8585-91C569DB6BA6}"/>
              </a:ext>
            </a:extLst>
          </p:cNvPr>
          <p:cNvSpPr>
            <a:spLocks xmlns:a="http://schemas.openxmlformats.org/drawingml/2006/main" noGrp="1"/>
          </p:cNvSpPr>
          <p:nvPr/>
        </p:nvSpPr>
        <p:spPr>
          <a:xfrm xmlns:a="http://schemas.openxmlformats.org/drawingml/2006/main">
            <a:off x="3752850" y="4105275"/>
            <a:ext cx="76200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12" name="">
            <a:extLst xmlns:a="http://schemas.openxmlformats.org/drawingml/2006/main">
              <a:ext uri="{FF2B5EF4-FFF2-40B4-BE49-F238E27FC236}">
                <a16:creationId xmlns:a16="http://schemas.microsoft.com/office/drawing/2014/main" id="{B2C9DCC1-AD62-42D6-8CBA-61B4F265B1F8}"/>
              </a:ext>
            </a:extLst>
          </p:cNvPr>
          <p:cNvSpPr>
            <a:spLocks xmlns:a="http://schemas.openxmlformats.org/drawingml/2006/main" noGrp="1"/>
          </p:cNvSpPr>
          <p:nvPr/>
        </p:nvSpPr>
        <p:spPr>
          <a:xfrm xmlns:a="http://schemas.openxmlformats.org/drawingml/2006/main">
            <a:off x="552450" y="4286250"/>
            <a:ext cx="3000375" cy="5524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1">
                <a:solidFill>
                  <a:srgbClr val="AE5336"/>
                </a:solidFill>
                <a:latin typeface="Nimbus Sans"/>
                <a:ea typeface="Nimbus Sans"/>
                <a:cs typeface="Nimbus Sans"/>
              </a:defRPr>
            </a:defPPr>
            <a:lvl1pPr>
              <a:defRPr sz="2250" b="1">
                <a:solidFill>
                  <a:srgbClr val="AE5336"/>
                </a:solidFill>
                <a:latin typeface="Nimbus Sans"/>
                <a:ea typeface="Nimbus Sans"/>
                <a:cs typeface="Nimbus Sans"/>
              </a:defRPr>
            </a:lvl1pPr>
            <a:lvl2pPr>
              <a:defRPr sz="2250" b="1">
                <a:solidFill>
                  <a:srgbClr val="AE5336"/>
                </a:solidFill>
                <a:latin typeface="Nimbus Sans"/>
                <a:ea typeface="Nimbus Sans"/>
                <a:cs typeface="Nimbus Sans"/>
              </a:defRPr>
            </a:lvl2pPr>
            <a:lvl3pPr>
              <a:defRPr sz="2250" b="1">
                <a:solidFill>
                  <a:srgbClr val="AE5336"/>
                </a:solidFill>
                <a:latin typeface="Nimbus Sans"/>
                <a:ea typeface="Nimbus Sans"/>
                <a:cs typeface="Nimbus Sans"/>
              </a:defRPr>
            </a:lvl3pPr>
            <a:lvl4pPr>
              <a:defRPr sz="2250" b="1">
                <a:solidFill>
                  <a:srgbClr val="AE5336"/>
                </a:solidFill>
                <a:latin typeface="Nimbus Sans"/>
                <a:ea typeface="Nimbus Sans"/>
                <a:cs typeface="Nimbus Sans"/>
              </a:defRPr>
            </a:lvl4pPr>
            <a:lvl5pPr>
              <a:defRPr sz="2250" b="1">
                <a:solidFill>
                  <a:srgbClr val="AE5336"/>
                </a:solidFill>
                <a:latin typeface="Nimbus Sans"/>
                <a:ea typeface="Nimbus Sans"/>
                <a:cs typeface="Nimbus Sans"/>
              </a:defRPr>
            </a:lvl5pPr>
            <a:lvl6pPr>
              <a:defRPr sz="2250" b="1">
                <a:solidFill>
                  <a:srgbClr val="AE5336"/>
                </a:solidFill>
                <a:latin typeface="Nimbus Sans"/>
                <a:ea typeface="Nimbus Sans"/>
                <a:cs typeface="Nimbus Sans"/>
              </a:defRPr>
            </a:lvl6pPr>
            <a:lvl7pPr>
              <a:defRPr sz="2250" b="1">
                <a:solidFill>
                  <a:srgbClr val="AE5336"/>
                </a:solidFill>
                <a:latin typeface="Nimbus Sans"/>
                <a:ea typeface="Nimbus Sans"/>
                <a:cs typeface="Nimbus Sans"/>
              </a:defRPr>
            </a:lvl7pPr>
            <a:lvl8pPr>
              <a:defRPr sz="2250" b="1">
                <a:solidFill>
                  <a:srgbClr val="AE5336"/>
                </a:solidFill>
                <a:latin typeface="Nimbus Sans"/>
                <a:ea typeface="Nimbus Sans"/>
                <a:cs typeface="Nimbus Sans"/>
              </a:defRPr>
            </a:lvl8pPr>
            <a:lvl9pPr>
              <a:defRPr sz="2250" b="1">
                <a:solidFill>
                  <a:srgbClr val="AE5336"/>
                </a:solidFill>
                <a:latin typeface="Nimbus Sans"/>
                <a:ea typeface="Nimbus Sans"/>
                <a:cs typeface="Nimbus Sans"/>
              </a:defRPr>
            </a:lvl9pPr>
          </a:lstStyle>
          <a:p xmlns:a="http://schemas.openxmlformats.org/drawingml/2006/main">
            <a:pPr>
              <a:defRPr sz="2250" b="1">
                <a:solidFill>
                  <a:srgbClr val="AE5336"/>
                </a:solidFill>
                <a:latin typeface="Nimbus Sans"/>
                <a:ea typeface="Nimbus Sans"/>
                <a:cs typeface="Nimbus Sans"/>
              </a:defRPr>
            </a:pPr>
            <a:r>
              <a:rPr sz="2250" b="1">
                <a:solidFill>
                  <a:srgbClr val="AE5336"/>
                </a:solidFill>
                <a:latin typeface="Nimbus Sans"/>
                <a:ea typeface="Nimbus Sans"/>
                <a:cs typeface="Nimbus Sans"/>
              </a:rPr>
              <a:t>Trade-off</a:t>
            </a:r>
          </a:p>
        </p:txBody>
      </p:sp>
      <p:sp>
        <p:nvSpPr>
          <p:cNvPr id="13" name="">
            <a:extLst xmlns:a="http://schemas.openxmlformats.org/drawingml/2006/main">
              <a:ext uri="{FF2B5EF4-FFF2-40B4-BE49-F238E27FC236}">
                <a16:creationId xmlns:a16="http://schemas.microsoft.com/office/drawing/2014/main" id="{EAFDB120-7FF3-4AB1-AE0C-31448DECD660}"/>
              </a:ext>
            </a:extLst>
          </p:cNvPr>
          <p:cNvSpPr>
            <a:spLocks xmlns:a="http://schemas.openxmlformats.org/drawingml/2006/main" noGrp="1"/>
          </p:cNvSpPr>
          <p:nvPr/>
        </p:nvSpPr>
        <p:spPr>
          <a:xfrm xmlns:a="http://schemas.openxmlformats.org/drawingml/2006/main">
            <a:off x="3752850" y="4286250"/>
            <a:ext cx="7620000" cy="8382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75" b="0">
                <a:solidFill>
                  <a:srgbClr val="253037"/>
                </a:solidFill>
                <a:latin typeface="Nimbus Sans"/>
                <a:ea typeface="Nimbus Sans"/>
                <a:cs typeface="Nimbus Sans"/>
              </a:defRPr>
            </a:defPPr>
            <a:lvl1pPr>
              <a:defRPr sz="2175" b="0">
                <a:solidFill>
                  <a:srgbClr val="253037"/>
                </a:solidFill>
                <a:latin typeface="Nimbus Sans"/>
                <a:ea typeface="Nimbus Sans"/>
                <a:cs typeface="Nimbus Sans"/>
              </a:defRPr>
            </a:lvl1pPr>
            <a:lvl2pPr>
              <a:defRPr sz="2175" b="0">
                <a:solidFill>
                  <a:srgbClr val="253037"/>
                </a:solidFill>
                <a:latin typeface="Nimbus Sans"/>
                <a:ea typeface="Nimbus Sans"/>
                <a:cs typeface="Nimbus Sans"/>
              </a:defRPr>
            </a:lvl2pPr>
            <a:lvl3pPr>
              <a:defRPr sz="2175" b="0">
                <a:solidFill>
                  <a:srgbClr val="253037"/>
                </a:solidFill>
                <a:latin typeface="Nimbus Sans"/>
                <a:ea typeface="Nimbus Sans"/>
                <a:cs typeface="Nimbus Sans"/>
              </a:defRPr>
            </a:lvl3pPr>
            <a:lvl4pPr>
              <a:defRPr sz="2175" b="0">
                <a:solidFill>
                  <a:srgbClr val="253037"/>
                </a:solidFill>
                <a:latin typeface="Nimbus Sans"/>
                <a:ea typeface="Nimbus Sans"/>
                <a:cs typeface="Nimbus Sans"/>
              </a:defRPr>
            </a:lvl4pPr>
            <a:lvl5pPr>
              <a:defRPr sz="2175" b="0">
                <a:solidFill>
                  <a:srgbClr val="253037"/>
                </a:solidFill>
                <a:latin typeface="Nimbus Sans"/>
                <a:ea typeface="Nimbus Sans"/>
                <a:cs typeface="Nimbus Sans"/>
              </a:defRPr>
            </a:lvl5pPr>
            <a:lvl6pPr>
              <a:defRPr sz="2175" b="0">
                <a:solidFill>
                  <a:srgbClr val="253037"/>
                </a:solidFill>
                <a:latin typeface="Nimbus Sans"/>
                <a:ea typeface="Nimbus Sans"/>
                <a:cs typeface="Nimbus Sans"/>
              </a:defRPr>
            </a:lvl6pPr>
            <a:lvl7pPr>
              <a:defRPr sz="2175" b="0">
                <a:solidFill>
                  <a:srgbClr val="253037"/>
                </a:solidFill>
                <a:latin typeface="Nimbus Sans"/>
                <a:ea typeface="Nimbus Sans"/>
                <a:cs typeface="Nimbus Sans"/>
              </a:defRPr>
            </a:lvl7pPr>
            <a:lvl8pPr>
              <a:defRPr sz="2175" b="0">
                <a:solidFill>
                  <a:srgbClr val="253037"/>
                </a:solidFill>
                <a:latin typeface="Nimbus Sans"/>
                <a:ea typeface="Nimbus Sans"/>
                <a:cs typeface="Nimbus Sans"/>
              </a:defRPr>
            </a:lvl8pPr>
            <a:lvl9pPr>
              <a:defRPr sz="2175" b="0">
                <a:solidFill>
                  <a:srgbClr val="253037"/>
                </a:solidFill>
                <a:latin typeface="Nimbus Sans"/>
                <a:ea typeface="Nimbus Sans"/>
                <a:cs typeface="Nimbus Sans"/>
              </a:defRPr>
            </a:lvl9pPr>
          </a:lstStyle>
          <a:p xmlns:a="http://schemas.openxmlformats.org/drawingml/2006/main">
            <a:pPr>
              <a:defRPr sz="2175" b="0">
                <a:solidFill>
                  <a:srgbClr val="253037"/>
                </a:solidFill>
                <a:latin typeface="Nimbus Sans"/>
                <a:ea typeface="Nimbus Sans"/>
                <a:cs typeface="Nimbus Sans"/>
              </a:defRPr>
            </a:pPr>
            <a:r>
              <a:rPr sz="2175" b="0">
                <a:solidFill>
                  <a:srgbClr val="253037"/>
                </a:solidFill>
                <a:latin typeface="Nimbus Sans"/>
                <a:ea typeface="Nimbus Sans"/>
                <a:cs typeface="Nimbus Sans"/>
              </a:rPr>
              <a:t>Safer staffing costs money, but understaffing can shift greater costs elsewhere.</a:t>
            </a:r>
          </a:p>
        </p:txBody>
      </p:sp>
      <p:sp>
        <p:nvSpPr>
          <p:cNvPr id="14" name="">
            <a:extLst xmlns:a="http://schemas.openxmlformats.org/drawingml/2006/main">
              <a:ext uri="{FF2B5EF4-FFF2-40B4-BE49-F238E27FC236}">
                <a16:creationId xmlns:a16="http://schemas.microsoft.com/office/drawing/2014/main" id="{A7A5F01B-9143-460C-87F7-754796C5DD14}"/>
              </a:ext>
            </a:extLst>
          </p:cNvPr>
          <p:cNvSpPr>
            <a:spLocks xmlns:a="http://schemas.openxmlformats.org/drawingml/2006/main" noGrp="1"/>
          </p:cNvSpPr>
          <p:nvPr/>
        </p:nvSpPr>
        <p:spPr>
          <a:xfrm xmlns:a="http://schemas.openxmlformats.org/drawingml/2006/main">
            <a:off x="552450" y="5591175"/>
            <a:ext cx="11087100" cy="419100"/>
          </a:xfrm>
          <a:prstGeom xmlns:a="http://schemas.openxmlformats.org/drawingml/2006/main" prst="rect">
            <a:avLst/>
          </a:prstGeom>
          <a:solidFill xmlns:a="http://schemas.openxmlformats.org/drawingml/2006/main">
            <a:srgbClr val="ECE8DF"/>
          </a:solidFill>
          <a:ln xmlns:a="http://schemas.openxmlformats.org/drawingml/2006/main" w="0">
            <a:noFill/>
            <a:prstDash val="solid"/>
          </a:ln>
        </p:spPr>
      </p:sp>
      <p:sp>
        <p:nvSpPr>
          <p:cNvPr id="15" name="">
            <a:extLst xmlns:a="http://schemas.openxmlformats.org/drawingml/2006/main">
              <a:ext uri="{FF2B5EF4-FFF2-40B4-BE49-F238E27FC236}">
                <a16:creationId xmlns:a16="http://schemas.microsoft.com/office/drawing/2014/main" id="{961BD021-5F34-4E12-A787-19168E13F3C3}"/>
              </a:ext>
            </a:extLst>
          </p:cNvPr>
          <p:cNvSpPr>
            <a:spLocks xmlns:a="http://schemas.openxmlformats.org/drawingml/2006/main" noGrp="1"/>
          </p:cNvSpPr>
          <p:nvPr/>
        </p:nvSpPr>
        <p:spPr>
          <a:xfrm xmlns:a="http://schemas.openxmlformats.org/drawingml/2006/main">
            <a:off x="695325" y="5676900"/>
            <a:ext cx="10801350" cy="342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Do not assign a financial saving without local costing, baseline demand and implementation costs.</a:t>
            </a:r>
          </a:p>
        </p:txBody>
      </p:sp>
    </p:spTree>
    <p:extLst>
      <p:ext uri="{BB962C8B-B14F-4D97-AF65-F5344CB8AC3E}">
        <p14:creationId xmlns:p14="http://schemas.microsoft.com/office/powerpoint/2010/main" val="1220795798"/>
      </p:ext>
    </p:extLst>
  </p:cSld>
</p:sld>
</file>

<file path=ppt/slides/slide10.xml><?xml version="1.0" encoding="utf-8"?>
<p:sld xmlns:p="http://schemas.openxmlformats.org/presentationml/2006/main">
  <p:cSld>
    <p:bg>
      <p:bgPr>
        <a:solidFill xmlns:a="http://schemas.openxmlformats.org/drawingml/2006/main">
          <a:srgbClr val="FAF8F3"/>
        </a:solidFill>
      </p:bgPr>
    </p:bg>
    <p:spTree>
      <p:nvGrpSpPr>
        <p:cNvPr id="1" name=""/>
        <p:cNvGrpSpPr/>
        <p:nvPr/>
      </p:nvGrpSpPr>
      <p:grpSpPr>
        <a:xfrm xmlns:a="http://schemas.openxmlformats.org/drawingml/2006/main"/>
      </p:grpSpPr>
      <p:sp>
        <p:nvSpPr>
          <p:cNvPr id="12" name="">
            <a:extLst xmlns:a="http://schemas.openxmlformats.org/drawingml/2006/main">
              <a:ext uri="{FF2B5EF4-FFF2-40B4-BE49-F238E27FC236}">
                <a16:creationId xmlns:a16="http://schemas.microsoft.com/office/drawing/2014/main" id="{8640143D-A6EC-40CC-AAA4-40EBF01AB753}"/>
              </a:ext>
            </a:extLst>
          </p:cNvPr>
          <p:cNvSpPr>
            <a:spLocks xmlns:a="http://schemas.openxmlformats.org/drawingml/2006/main" noGrp="1"/>
          </p:cNvSpPr>
          <p:nvPr/>
        </p:nvSpPr>
        <p:spPr>
          <a:xfrm xmlns:a="http://schemas.openxmlformats.org/drawingml/2006/main">
            <a:off x="552450" y="514350"/>
            <a:ext cx="400050" cy="47625"/>
          </a:xfrm>
          <a:prstGeom xmlns:a="http://schemas.openxmlformats.org/drawingml/2006/main" prst="rect">
            <a:avLst/>
          </a:prstGeom>
          <a:solidFill xmlns:a="http://schemas.openxmlformats.org/drawingml/2006/main">
            <a:srgbClr val="AE5336"/>
          </a:solidFill>
          <a:ln xmlns:a="http://schemas.openxmlformats.org/drawingml/2006/main" w="0">
            <a:noFill/>
            <a:prstDash val="solid"/>
          </a:ln>
        </p:spPr>
      </p:sp>
      <p:sp>
        <p:nvSpPr>
          <p:cNvPr id="2" name="">
            <a:extLst xmlns:a="http://schemas.openxmlformats.org/drawingml/2006/main">
              <a:ext uri="{FF2B5EF4-FFF2-40B4-BE49-F238E27FC236}">
                <a16:creationId xmlns:a16="http://schemas.microsoft.com/office/drawing/2014/main" id="{4B9BDD28-9372-49D4-8258-CEA0E913C64B}"/>
              </a:ext>
            </a:extLst>
          </p:cNvPr>
          <p:cNvSpPr>
            <a:spLocks xmlns:a="http://schemas.openxmlformats.org/drawingml/2006/main" noGrp="1"/>
          </p:cNvSpPr>
          <p:nvPr/>
        </p:nvSpPr>
        <p:spPr>
          <a:xfrm xmlns:a="http://schemas.openxmlformats.org/drawingml/2006/main">
            <a:off x="552450" y="781050"/>
            <a:ext cx="11087100" cy="10763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225" b="0">
                <a:solidFill>
                  <a:srgbClr val="253037"/>
                </a:solidFill>
                <a:latin typeface="Bitstream Charter"/>
                <a:ea typeface="Bitstream Charter"/>
                <a:cs typeface="Bitstream Charter"/>
              </a:defRPr>
            </a:defPPr>
            <a:lvl1pPr>
              <a:defRPr sz="3225" b="0">
                <a:solidFill>
                  <a:srgbClr val="253037"/>
                </a:solidFill>
                <a:latin typeface="Bitstream Charter"/>
                <a:ea typeface="Bitstream Charter"/>
                <a:cs typeface="Bitstream Charter"/>
              </a:defRPr>
            </a:lvl1pPr>
            <a:lvl2pPr>
              <a:defRPr sz="3225" b="0">
                <a:solidFill>
                  <a:srgbClr val="253037"/>
                </a:solidFill>
                <a:latin typeface="Bitstream Charter"/>
                <a:ea typeface="Bitstream Charter"/>
                <a:cs typeface="Bitstream Charter"/>
              </a:defRPr>
            </a:lvl2pPr>
            <a:lvl3pPr>
              <a:defRPr sz="3225" b="0">
                <a:solidFill>
                  <a:srgbClr val="253037"/>
                </a:solidFill>
                <a:latin typeface="Bitstream Charter"/>
                <a:ea typeface="Bitstream Charter"/>
                <a:cs typeface="Bitstream Charter"/>
              </a:defRPr>
            </a:lvl3pPr>
            <a:lvl4pPr>
              <a:defRPr sz="3225" b="0">
                <a:solidFill>
                  <a:srgbClr val="253037"/>
                </a:solidFill>
                <a:latin typeface="Bitstream Charter"/>
                <a:ea typeface="Bitstream Charter"/>
                <a:cs typeface="Bitstream Charter"/>
              </a:defRPr>
            </a:lvl4pPr>
            <a:lvl5pPr>
              <a:defRPr sz="3225" b="0">
                <a:solidFill>
                  <a:srgbClr val="253037"/>
                </a:solidFill>
                <a:latin typeface="Bitstream Charter"/>
                <a:ea typeface="Bitstream Charter"/>
                <a:cs typeface="Bitstream Charter"/>
              </a:defRPr>
            </a:lvl5pPr>
            <a:lvl6pPr>
              <a:defRPr sz="3225" b="0">
                <a:solidFill>
                  <a:srgbClr val="253037"/>
                </a:solidFill>
                <a:latin typeface="Bitstream Charter"/>
                <a:ea typeface="Bitstream Charter"/>
                <a:cs typeface="Bitstream Charter"/>
              </a:defRPr>
            </a:lvl6pPr>
            <a:lvl7pPr>
              <a:defRPr sz="3225" b="0">
                <a:solidFill>
                  <a:srgbClr val="253037"/>
                </a:solidFill>
                <a:latin typeface="Bitstream Charter"/>
                <a:ea typeface="Bitstream Charter"/>
                <a:cs typeface="Bitstream Charter"/>
              </a:defRPr>
            </a:lvl7pPr>
            <a:lvl8pPr>
              <a:defRPr sz="3225" b="0">
                <a:solidFill>
                  <a:srgbClr val="253037"/>
                </a:solidFill>
                <a:latin typeface="Bitstream Charter"/>
                <a:ea typeface="Bitstream Charter"/>
                <a:cs typeface="Bitstream Charter"/>
              </a:defRPr>
            </a:lvl8pPr>
            <a:lvl9pPr>
              <a:defRPr sz="3225" b="0">
                <a:solidFill>
                  <a:srgbClr val="253037"/>
                </a:solidFill>
                <a:latin typeface="Bitstream Charter"/>
                <a:ea typeface="Bitstream Charter"/>
                <a:cs typeface="Bitstream Charter"/>
              </a:defRPr>
            </a:lvl9pPr>
          </a:lstStyle>
          <a:p xmlns:a="http://schemas.openxmlformats.org/drawingml/2006/main">
            <a:pPr>
              <a:defRPr sz="3225" b="0">
                <a:solidFill>
                  <a:srgbClr val="253037"/>
                </a:solidFill>
                <a:latin typeface="Bitstream Charter"/>
                <a:ea typeface="Bitstream Charter"/>
                <a:cs typeface="Bitstream Charter"/>
              </a:defRPr>
            </a:pPr>
            <a:r>
              <a:rPr sz="3225" b="0">
                <a:solidFill>
                  <a:srgbClr val="253037"/>
                </a:solidFill>
                <a:latin typeface="Bitstream Charter"/>
                <a:ea typeface="Bitstream Charter"/>
                <a:cs typeface="Bitstream Charter"/>
              </a:rPr>
              <a:t>Average improvement can conceal unequal care</a:t>
            </a:r>
          </a:p>
        </p:txBody>
      </p:sp>
      <p:sp>
        <p:nvSpPr>
          <p:cNvPr id="3" name="">
            <a:extLst xmlns:a="http://schemas.openxmlformats.org/drawingml/2006/main">
              <a:ext uri="{FF2B5EF4-FFF2-40B4-BE49-F238E27FC236}">
                <a16:creationId xmlns:a16="http://schemas.microsoft.com/office/drawing/2014/main" id="{F2B4D8BA-1066-453F-8926-42D84D6DA768}"/>
              </a:ext>
            </a:extLst>
          </p:cNvPr>
          <p:cNvSpPr>
            <a:spLocks xmlns:a="http://schemas.openxmlformats.org/drawingml/2006/main" noGrp="1"/>
          </p:cNvSpPr>
          <p:nvPr/>
        </p:nvSpPr>
        <p:spPr>
          <a:xfrm xmlns:a="http://schemas.openxmlformats.org/drawingml/2006/main">
            <a:off x="552450" y="6200775"/>
            <a:ext cx="110871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4" name="">
            <a:extLst xmlns:a="http://schemas.openxmlformats.org/drawingml/2006/main">
              <a:ext uri="{FF2B5EF4-FFF2-40B4-BE49-F238E27FC236}">
                <a16:creationId xmlns:a16="http://schemas.microsoft.com/office/drawing/2014/main" id="{350CBE11-CCE4-4A59-9E9B-51231A0670AB}"/>
              </a:ext>
            </a:extLst>
          </p:cNvPr>
          <p:cNvSpPr>
            <a:spLocks xmlns:a="http://schemas.openxmlformats.org/drawingml/2006/main" noGrp="1"/>
          </p:cNvSpPr>
          <p:nvPr/>
        </p:nvSpPr>
        <p:spPr>
          <a:xfrm xmlns:a="http://schemas.openxmlformats.org/drawingml/2006/main">
            <a:off x="552450" y="6362700"/>
            <a:ext cx="10382250" cy="333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125" b="0">
                <a:solidFill>
                  <a:srgbClr val="637079"/>
                </a:solidFill>
                <a:latin typeface="Nimbus Sans"/>
                <a:ea typeface="Nimbus Sans"/>
                <a:cs typeface="Nimbus Sans"/>
              </a:defRPr>
            </a:defPPr>
            <a:lvl1pPr>
              <a:defRPr sz="1125" b="0">
                <a:solidFill>
                  <a:srgbClr val="637079"/>
                </a:solidFill>
                <a:latin typeface="Nimbus Sans"/>
                <a:ea typeface="Nimbus Sans"/>
                <a:cs typeface="Nimbus Sans"/>
              </a:defRPr>
            </a:lvl1pPr>
            <a:lvl2pPr>
              <a:defRPr sz="1125" b="0">
                <a:solidFill>
                  <a:srgbClr val="637079"/>
                </a:solidFill>
                <a:latin typeface="Nimbus Sans"/>
                <a:ea typeface="Nimbus Sans"/>
                <a:cs typeface="Nimbus Sans"/>
              </a:defRPr>
            </a:lvl2pPr>
            <a:lvl3pPr>
              <a:defRPr sz="1125" b="0">
                <a:solidFill>
                  <a:srgbClr val="637079"/>
                </a:solidFill>
                <a:latin typeface="Nimbus Sans"/>
                <a:ea typeface="Nimbus Sans"/>
                <a:cs typeface="Nimbus Sans"/>
              </a:defRPr>
            </a:lvl3pPr>
            <a:lvl4pPr>
              <a:defRPr sz="1125" b="0">
                <a:solidFill>
                  <a:srgbClr val="637079"/>
                </a:solidFill>
                <a:latin typeface="Nimbus Sans"/>
                <a:ea typeface="Nimbus Sans"/>
                <a:cs typeface="Nimbus Sans"/>
              </a:defRPr>
            </a:lvl4pPr>
            <a:lvl5pPr>
              <a:defRPr sz="1125" b="0">
                <a:solidFill>
                  <a:srgbClr val="637079"/>
                </a:solidFill>
                <a:latin typeface="Nimbus Sans"/>
                <a:ea typeface="Nimbus Sans"/>
                <a:cs typeface="Nimbus Sans"/>
              </a:defRPr>
            </a:lvl5pPr>
            <a:lvl6pPr>
              <a:defRPr sz="1125" b="0">
                <a:solidFill>
                  <a:srgbClr val="637079"/>
                </a:solidFill>
                <a:latin typeface="Nimbus Sans"/>
                <a:ea typeface="Nimbus Sans"/>
                <a:cs typeface="Nimbus Sans"/>
              </a:defRPr>
            </a:lvl6pPr>
            <a:lvl7pPr>
              <a:defRPr sz="1125" b="0">
                <a:solidFill>
                  <a:srgbClr val="637079"/>
                </a:solidFill>
                <a:latin typeface="Nimbus Sans"/>
                <a:ea typeface="Nimbus Sans"/>
                <a:cs typeface="Nimbus Sans"/>
              </a:defRPr>
            </a:lvl7pPr>
            <a:lvl8pPr>
              <a:defRPr sz="1125" b="0">
                <a:solidFill>
                  <a:srgbClr val="637079"/>
                </a:solidFill>
                <a:latin typeface="Nimbus Sans"/>
                <a:ea typeface="Nimbus Sans"/>
                <a:cs typeface="Nimbus Sans"/>
              </a:defRPr>
            </a:lvl8pPr>
            <a:lvl9pPr>
              <a:defRPr sz="1125" b="0">
                <a:solidFill>
                  <a:srgbClr val="637079"/>
                </a:solidFill>
                <a:latin typeface="Nimbus Sans"/>
                <a:ea typeface="Nimbus Sans"/>
                <a:cs typeface="Nimbus Sans"/>
              </a:defRPr>
            </a:lvl9pPr>
          </a:lstStyle>
          <a:p xmlns:a="http://schemas.openxmlformats.org/drawingml/2006/main">
            <a:pPr>
              <a:defRPr sz="1125" b="0">
                <a:solidFill>
                  <a:srgbClr val="637079"/>
                </a:solidFill>
                <a:latin typeface="Nimbus Sans"/>
                <a:ea typeface="Nimbus Sans"/>
                <a:cs typeface="Nimbus Sans"/>
              </a:defRPr>
            </a:pPr>
            <a:r>
              <a:rPr sz="1125" b="0">
                <a:solidFill>
                  <a:srgbClr val="637079"/>
                </a:solidFill>
                <a:latin typeface="Nimbus Sans"/>
                <a:ea typeface="Nimbus Sans"/>
                <a:cs typeface="Nimbus Sans"/>
              </a:rPr>
              <a:t>Hinton, Felker and the MBRRACE-UK lay summary writing group (2025)</a:t>
            </a:r>
          </a:p>
        </p:txBody>
      </p:sp>
      <p:sp>
        <p:nvSpPr>
          <p:cNvPr id="5" name="">
            <a:extLst xmlns:a="http://schemas.openxmlformats.org/drawingml/2006/main">
              <a:ext uri="{FF2B5EF4-FFF2-40B4-BE49-F238E27FC236}">
                <a16:creationId xmlns:a16="http://schemas.microsoft.com/office/drawing/2014/main" id="{CB07F8EA-15E0-46B4-B962-2F5A746E252E}"/>
              </a:ext>
            </a:extLst>
          </p:cNvPr>
          <p:cNvSpPr>
            <a:spLocks xmlns:a="http://schemas.openxmlformats.org/drawingml/2006/main" noGrp="1"/>
          </p:cNvSpPr>
          <p:nvPr/>
        </p:nvSpPr>
        <p:spPr>
          <a:xfrm xmlns:a="http://schemas.openxmlformats.org/drawingml/2006/main">
            <a:off x="11096625" y="6334125"/>
            <a:ext cx="5334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350" b="0">
                <a:solidFill>
                  <a:srgbClr val="637079"/>
                </a:solidFill>
                <a:latin typeface="Nimbus Sans"/>
                <a:ea typeface="Nimbus Sans"/>
                <a:cs typeface="Nimbus Sans"/>
              </a:defRPr>
            </a:defPPr>
            <a:lvl1pPr>
              <a:defRPr sz="1350" b="0">
                <a:solidFill>
                  <a:srgbClr val="637079"/>
                </a:solidFill>
                <a:latin typeface="Nimbus Sans"/>
                <a:ea typeface="Nimbus Sans"/>
                <a:cs typeface="Nimbus Sans"/>
              </a:defRPr>
            </a:lvl1pPr>
            <a:lvl2pPr>
              <a:defRPr sz="1350" b="0">
                <a:solidFill>
                  <a:srgbClr val="637079"/>
                </a:solidFill>
                <a:latin typeface="Nimbus Sans"/>
                <a:ea typeface="Nimbus Sans"/>
                <a:cs typeface="Nimbus Sans"/>
              </a:defRPr>
            </a:lvl2pPr>
            <a:lvl3pPr>
              <a:defRPr sz="1350" b="0">
                <a:solidFill>
                  <a:srgbClr val="637079"/>
                </a:solidFill>
                <a:latin typeface="Nimbus Sans"/>
                <a:ea typeface="Nimbus Sans"/>
                <a:cs typeface="Nimbus Sans"/>
              </a:defRPr>
            </a:lvl3pPr>
            <a:lvl4pPr>
              <a:defRPr sz="1350" b="0">
                <a:solidFill>
                  <a:srgbClr val="637079"/>
                </a:solidFill>
                <a:latin typeface="Nimbus Sans"/>
                <a:ea typeface="Nimbus Sans"/>
                <a:cs typeface="Nimbus Sans"/>
              </a:defRPr>
            </a:lvl4pPr>
            <a:lvl5pPr>
              <a:defRPr sz="1350" b="0">
                <a:solidFill>
                  <a:srgbClr val="637079"/>
                </a:solidFill>
                <a:latin typeface="Nimbus Sans"/>
                <a:ea typeface="Nimbus Sans"/>
                <a:cs typeface="Nimbus Sans"/>
              </a:defRPr>
            </a:lvl5pPr>
            <a:lvl6pPr>
              <a:defRPr sz="1350" b="0">
                <a:solidFill>
                  <a:srgbClr val="637079"/>
                </a:solidFill>
                <a:latin typeface="Nimbus Sans"/>
                <a:ea typeface="Nimbus Sans"/>
                <a:cs typeface="Nimbus Sans"/>
              </a:defRPr>
            </a:lvl6pPr>
            <a:lvl7pPr>
              <a:defRPr sz="1350" b="0">
                <a:solidFill>
                  <a:srgbClr val="637079"/>
                </a:solidFill>
                <a:latin typeface="Nimbus Sans"/>
                <a:ea typeface="Nimbus Sans"/>
                <a:cs typeface="Nimbus Sans"/>
              </a:defRPr>
            </a:lvl7pPr>
            <a:lvl8pPr>
              <a:defRPr sz="1350" b="0">
                <a:solidFill>
                  <a:srgbClr val="637079"/>
                </a:solidFill>
                <a:latin typeface="Nimbus Sans"/>
                <a:ea typeface="Nimbus Sans"/>
                <a:cs typeface="Nimbus Sans"/>
              </a:defRPr>
            </a:lvl8pPr>
            <a:lvl9pPr>
              <a:defRPr sz="1350" b="0">
                <a:solidFill>
                  <a:srgbClr val="637079"/>
                </a:solidFill>
                <a:latin typeface="Nimbus Sans"/>
                <a:ea typeface="Nimbus Sans"/>
                <a:cs typeface="Nimbus Sans"/>
              </a:defRPr>
            </a:lvl9pPr>
          </a:lstStyle>
          <a:p xmlns:a="http://schemas.openxmlformats.org/drawingml/2006/main">
            <a:pPr>
              <a:defRPr sz="1350" b="0">
                <a:solidFill>
                  <a:srgbClr val="637079"/>
                </a:solidFill>
                <a:latin typeface="Nimbus Sans"/>
                <a:ea typeface="Nimbus Sans"/>
                <a:cs typeface="Nimbus Sans"/>
              </a:defRPr>
            </a:pPr>
            <a:r>
              <a:rPr sz="1350" b="0">
                <a:solidFill>
                  <a:srgbClr val="637079"/>
                </a:solidFill>
                <a:latin typeface="Nimbus Sans"/>
                <a:ea typeface="Nimbus Sans"/>
                <a:cs typeface="Nimbus Sans"/>
              </a:rPr>
              <a:t>10</a:t>
            </a:r>
          </a:p>
        </p:txBody>
      </p:sp>
      <p:sp>
        <p:nvSpPr>
          <p:cNvPr id="6" name="">
            <a:extLst xmlns:a="http://schemas.openxmlformats.org/drawingml/2006/main">
              <a:ext uri="{FF2B5EF4-FFF2-40B4-BE49-F238E27FC236}">
                <a16:creationId xmlns:a16="http://schemas.microsoft.com/office/drawing/2014/main" id="{9A901332-5F61-4723-B0FF-DD1764D14D2F}"/>
              </a:ext>
            </a:extLst>
          </p:cNvPr>
          <p:cNvSpPr>
            <a:spLocks xmlns:a="http://schemas.openxmlformats.org/drawingml/2006/main" noGrp="1"/>
          </p:cNvSpPr>
          <p:nvPr/>
        </p:nvSpPr>
        <p:spPr>
          <a:xfrm xmlns:a="http://schemas.openxmlformats.org/drawingml/2006/main">
            <a:off x="552450" y="1885950"/>
            <a:ext cx="11087100" cy="4000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725" b="0">
                <a:solidFill>
                  <a:srgbClr val="637079"/>
                </a:solidFill>
                <a:latin typeface="Nimbus Sans"/>
                <a:ea typeface="Nimbus Sans"/>
                <a:cs typeface="Nimbus Sans"/>
              </a:defRPr>
            </a:defPPr>
            <a:lvl1pPr>
              <a:defRPr sz="1725" b="0">
                <a:solidFill>
                  <a:srgbClr val="637079"/>
                </a:solidFill>
                <a:latin typeface="Nimbus Sans"/>
                <a:ea typeface="Nimbus Sans"/>
                <a:cs typeface="Nimbus Sans"/>
              </a:defRPr>
            </a:lvl1pPr>
            <a:lvl2pPr>
              <a:defRPr sz="1725" b="0">
                <a:solidFill>
                  <a:srgbClr val="637079"/>
                </a:solidFill>
                <a:latin typeface="Nimbus Sans"/>
                <a:ea typeface="Nimbus Sans"/>
                <a:cs typeface="Nimbus Sans"/>
              </a:defRPr>
            </a:lvl2pPr>
            <a:lvl3pPr>
              <a:defRPr sz="1725" b="0">
                <a:solidFill>
                  <a:srgbClr val="637079"/>
                </a:solidFill>
                <a:latin typeface="Nimbus Sans"/>
                <a:ea typeface="Nimbus Sans"/>
                <a:cs typeface="Nimbus Sans"/>
              </a:defRPr>
            </a:lvl3pPr>
            <a:lvl4pPr>
              <a:defRPr sz="1725" b="0">
                <a:solidFill>
                  <a:srgbClr val="637079"/>
                </a:solidFill>
                <a:latin typeface="Nimbus Sans"/>
                <a:ea typeface="Nimbus Sans"/>
                <a:cs typeface="Nimbus Sans"/>
              </a:defRPr>
            </a:lvl4pPr>
            <a:lvl5pPr>
              <a:defRPr sz="1725" b="0">
                <a:solidFill>
                  <a:srgbClr val="637079"/>
                </a:solidFill>
                <a:latin typeface="Nimbus Sans"/>
                <a:ea typeface="Nimbus Sans"/>
                <a:cs typeface="Nimbus Sans"/>
              </a:defRPr>
            </a:lvl5pPr>
            <a:lvl6pPr>
              <a:defRPr sz="1725" b="0">
                <a:solidFill>
                  <a:srgbClr val="637079"/>
                </a:solidFill>
                <a:latin typeface="Nimbus Sans"/>
                <a:ea typeface="Nimbus Sans"/>
                <a:cs typeface="Nimbus Sans"/>
              </a:defRPr>
            </a:lvl6pPr>
            <a:lvl7pPr>
              <a:defRPr sz="1725" b="0">
                <a:solidFill>
                  <a:srgbClr val="637079"/>
                </a:solidFill>
                <a:latin typeface="Nimbus Sans"/>
                <a:ea typeface="Nimbus Sans"/>
                <a:cs typeface="Nimbus Sans"/>
              </a:defRPr>
            </a:lvl7pPr>
            <a:lvl8pPr>
              <a:defRPr sz="1725" b="0">
                <a:solidFill>
                  <a:srgbClr val="637079"/>
                </a:solidFill>
                <a:latin typeface="Nimbus Sans"/>
                <a:ea typeface="Nimbus Sans"/>
                <a:cs typeface="Nimbus Sans"/>
              </a:defRPr>
            </a:lvl8pPr>
            <a:lvl9pPr>
              <a:defRPr sz="1725" b="0">
                <a:solidFill>
                  <a:srgbClr val="637079"/>
                </a:solidFill>
                <a:latin typeface="Nimbus Sans"/>
                <a:ea typeface="Nimbus Sans"/>
                <a:cs typeface="Nimbus Sans"/>
              </a:defRPr>
            </a:lvl9pPr>
          </a:lstStyle>
          <a:p xmlns:a="http://schemas.openxmlformats.org/drawingml/2006/main">
            <a:pPr>
              <a:defRPr sz="1725" b="0">
                <a:solidFill>
                  <a:srgbClr val="637079"/>
                </a:solidFill>
                <a:latin typeface="Nimbus Sans"/>
                <a:ea typeface="Nimbus Sans"/>
                <a:cs typeface="Nimbus Sans"/>
              </a:defRPr>
            </a:pPr>
            <a:r>
              <a:rPr sz="1725" b="0">
                <a:solidFill>
                  <a:srgbClr val="637079"/>
                </a:solidFill>
                <a:latin typeface="Nimbus Sans"/>
                <a:ea typeface="Nimbus Sans"/>
                <a:cs typeface="Nimbus Sans"/>
              </a:rPr>
              <a:t>UK maternal mortality rates per 100,000 women giving birth, 2021–2023</a:t>
            </a:r>
          </a:p>
        </p:txBody>
      </p:sp>
      <p:graphicFrame>
        <p:nvGraphicFramePr>
          <p:cNvPr id="7" name="Chart">
            <a:extLst xmlns:a="http://schemas.openxmlformats.org/drawingml/2006/main">
              <a:ext uri="{FF2B5EF4-FFF2-40B4-BE49-F238E27FC236}">
                <a16:creationId xmlns:a16="http://schemas.microsoft.com/office/drawing/2014/main" id="{5090B649-FAB1-4996-8E67-09516CCAC337}"/>
              </a:ext>
            </a:extLst>
          </p:cNvPr>
          <p:cNvGraphicFramePr/>
          <p:nvPr/>
        </p:nvGraphicFramePr>
        <p:xfrm>
          <a:off xmlns:a="http://schemas.openxmlformats.org/drawingml/2006/main" x="552450" y="2428875"/>
          <a:ext xmlns:a="http://schemas.openxmlformats.org/drawingml/2006/main" cx="6477000" cy="2857500"/>
        </p:xfrm>
        <a:graphic xmlns:a="http://schemas.openxmlformats.org/drawingml/2006/main">
          <a:graphicData uri="http://schemas.openxmlformats.org/drawingml/2006/chart">
            <c:chart xmlns:r="http://schemas.openxmlformats.org/officeDocument/2006/relationships" xmlns:c="http://schemas.openxmlformats.org/drawingml/2006/chart" r:id="R74917dd8ae0a44bc"/>
          </a:graphicData>
        </a:graphic>
      </p:graphicFrame>
      <p:sp>
        <p:nvSpPr>
          <p:cNvPr id="8" name="">
            <a:extLst xmlns:a="http://schemas.openxmlformats.org/drawingml/2006/main">
              <a:ext uri="{FF2B5EF4-FFF2-40B4-BE49-F238E27FC236}">
                <a16:creationId xmlns:a16="http://schemas.microsoft.com/office/drawing/2014/main" id="{DA95F199-0059-4604-8A7C-94B21435EFE6}"/>
              </a:ext>
            </a:extLst>
          </p:cNvPr>
          <p:cNvSpPr>
            <a:spLocks xmlns:a="http://schemas.openxmlformats.org/drawingml/2006/main" noGrp="1"/>
          </p:cNvSpPr>
          <p:nvPr/>
        </p:nvSpPr>
        <p:spPr>
          <a:xfrm xmlns:a="http://schemas.openxmlformats.org/drawingml/2006/main">
            <a:off x="7715250" y="2428875"/>
            <a:ext cx="3714750" cy="5238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75" b="1">
                <a:solidFill>
                  <a:srgbClr val="263E4A"/>
                </a:solidFill>
                <a:latin typeface="Nimbus Sans"/>
                <a:ea typeface="Nimbus Sans"/>
                <a:cs typeface="Nimbus Sans"/>
              </a:defRPr>
            </a:defPPr>
            <a:lvl1pPr>
              <a:defRPr sz="2175" b="1">
                <a:solidFill>
                  <a:srgbClr val="263E4A"/>
                </a:solidFill>
                <a:latin typeface="Nimbus Sans"/>
                <a:ea typeface="Nimbus Sans"/>
                <a:cs typeface="Nimbus Sans"/>
              </a:defRPr>
            </a:lvl1pPr>
            <a:lvl2pPr>
              <a:defRPr sz="2175" b="1">
                <a:solidFill>
                  <a:srgbClr val="263E4A"/>
                </a:solidFill>
                <a:latin typeface="Nimbus Sans"/>
                <a:ea typeface="Nimbus Sans"/>
                <a:cs typeface="Nimbus Sans"/>
              </a:defRPr>
            </a:lvl2pPr>
            <a:lvl3pPr>
              <a:defRPr sz="2175" b="1">
                <a:solidFill>
                  <a:srgbClr val="263E4A"/>
                </a:solidFill>
                <a:latin typeface="Nimbus Sans"/>
                <a:ea typeface="Nimbus Sans"/>
                <a:cs typeface="Nimbus Sans"/>
              </a:defRPr>
            </a:lvl3pPr>
            <a:lvl4pPr>
              <a:defRPr sz="2175" b="1">
                <a:solidFill>
                  <a:srgbClr val="263E4A"/>
                </a:solidFill>
                <a:latin typeface="Nimbus Sans"/>
                <a:ea typeface="Nimbus Sans"/>
                <a:cs typeface="Nimbus Sans"/>
              </a:defRPr>
            </a:lvl4pPr>
            <a:lvl5pPr>
              <a:defRPr sz="2175" b="1">
                <a:solidFill>
                  <a:srgbClr val="263E4A"/>
                </a:solidFill>
                <a:latin typeface="Nimbus Sans"/>
                <a:ea typeface="Nimbus Sans"/>
                <a:cs typeface="Nimbus Sans"/>
              </a:defRPr>
            </a:lvl5pPr>
            <a:lvl6pPr>
              <a:defRPr sz="2175" b="1">
                <a:solidFill>
                  <a:srgbClr val="263E4A"/>
                </a:solidFill>
                <a:latin typeface="Nimbus Sans"/>
                <a:ea typeface="Nimbus Sans"/>
                <a:cs typeface="Nimbus Sans"/>
              </a:defRPr>
            </a:lvl6pPr>
            <a:lvl7pPr>
              <a:defRPr sz="2175" b="1">
                <a:solidFill>
                  <a:srgbClr val="263E4A"/>
                </a:solidFill>
                <a:latin typeface="Nimbus Sans"/>
                <a:ea typeface="Nimbus Sans"/>
                <a:cs typeface="Nimbus Sans"/>
              </a:defRPr>
            </a:lvl7pPr>
            <a:lvl8pPr>
              <a:defRPr sz="2175" b="1">
                <a:solidFill>
                  <a:srgbClr val="263E4A"/>
                </a:solidFill>
                <a:latin typeface="Nimbus Sans"/>
                <a:ea typeface="Nimbus Sans"/>
                <a:cs typeface="Nimbus Sans"/>
              </a:defRPr>
            </a:lvl8pPr>
            <a:lvl9pPr>
              <a:defRPr sz="2175" b="1">
                <a:solidFill>
                  <a:srgbClr val="263E4A"/>
                </a:solidFill>
                <a:latin typeface="Nimbus Sans"/>
                <a:ea typeface="Nimbus Sans"/>
                <a:cs typeface="Nimbus Sans"/>
              </a:defRPr>
            </a:lvl9pPr>
          </a:lstStyle>
          <a:p xmlns:a="http://schemas.openxmlformats.org/drawingml/2006/main">
            <a:pPr>
              <a:defRPr sz="2175" b="1">
                <a:solidFill>
                  <a:srgbClr val="263E4A"/>
                </a:solidFill>
                <a:latin typeface="Nimbus Sans"/>
                <a:ea typeface="Nimbus Sans"/>
                <a:cs typeface="Nimbus Sans"/>
              </a:defRPr>
            </a:pPr>
            <a:r>
              <a:rPr sz="2175" b="1">
                <a:solidFill>
                  <a:srgbClr val="263E4A"/>
                </a:solidFill>
                <a:latin typeface="Nimbus Sans"/>
                <a:ea typeface="Nimbus Sans"/>
                <a:cs typeface="Nimbus Sans"/>
              </a:rPr>
              <a:t>Assurance should examine</a:t>
            </a:r>
          </a:p>
        </p:txBody>
      </p:sp>
      <p:sp>
        <p:nvSpPr>
          <p:cNvPr id="9" name="">
            <a:extLst xmlns:a="http://schemas.openxmlformats.org/drawingml/2006/main">
              <a:ext uri="{FF2B5EF4-FFF2-40B4-BE49-F238E27FC236}">
                <a16:creationId xmlns:a16="http://schemas.microsoft.com/office/drawing/2014/main" id="{7233391E-97A1-4EEF-8635-BE849CE1E182}"/>
              </a:ext>
            </a:extLst>
          </p:cNvPr>
          <p:cNvSpPr>
            <a:spLocks xmlns:a="http://schemas.openxmlformats.org/drawingml/2006/main" noGrp="1"/>
          </p:cNvSpPr>
          <p:nvPr/>
        </p:nvSpPr>
        <p:spPr>
          <a:xfrm xmlns:a="http://schemas.openxmlformats.org/drawingml/2006/main">
            <a:off x="7715250" y="3057525"/>
            <a:ext cx="3714750" cy="2286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950" b="0">
                <a:solidFill>
                  <a:srgbClr val="253037"/>
                </a:solidFill>
                <a:latin typeface="Nimbus Sans"/>
                <a:ea typeface="Nimbus Sans"/>
                <a:cs typeface="Nimbus Sans"/>
              </a:defRPr>
            </a:defPPr>
            <a:lvl1pPr>
              <a:defRPr sz="1950" b="0">
                <a:solidFill>
                  <a:srgbClr val="253037"/>
                </a:solidFill>
                <a:latin typeface="Nimbus Sans"/>
                <a:ea typeface="Nimbus Sans"/>
                <a:cs typeface="Nimbus Sans"/>
              </a:defRPr>
            </a:lvl1pPr>
            <a:lvl2pPr>
              <a:defRPr sz="1950" b="0">
                <a:solidFill>
                  <a:srgbClr val="253037"/>
                </a:solidFill>
                <a:latin typeface="Nimbus Sans"/>
                <a:ea typeface="Nimbus Sans"/>
                <a:cs typeface="Nimbus Sans"/>
              </a:defRPr>
            </a:lvl2pPr>
            <a:lvl3pPr>
              <a:defRPr sz="1950" b="0">
                <a:solidFill>
                  <a:srgbClr val="253037"/>
                </a:solidFill>
                <a:latin typeface="Nimbus Sans"/>
                <a:ea typeface="Nimbus Sans"/>
                <a:cs typeface="Nimbus Sans"/>
              </a:defRPr>
            </a:lvl3pPr>
            <a:lvl4pPr>
              <a:defRPr sz="1950" b="0">
                <a:solidFill>
                  <a:srgbClr val="253037"/>
                </a:solidFill>
                <a:latin typeface="Nimbus Sans"/>
                <a:ea typeface="Nimbus Sans"/>
                <a:cs typeface="Nimbus Sans"/>
              </a:defRPr>
            </a:lvl4pPr>
            <a:lvl5pPr>
              <a:defRPr sz="1950" b="0">
                <a:solidFill>
                  <a:srgbClr val="253037"/>
                </a:solidFill>
                <a:latin typeface="Nimbus Sans"/>
                <a:ea typeface="Nimbus Sans"/>
                <a:cs typeface="Nimbus Sans"/>
              </a:defRPr>
            </a:lvl5pPr>
            <a:lvl6pPr>
              <a:defRPr sz="1950" b="0">
                <a:solidFill>
                  <a:srgbClr val="253037"/>
                </a:solidFill>
                <a:latin typeface="Nimbus Sans"/>
                <a:ea typeface="Nimbus Sans"/>
                <a:cs typeface="Nimbus Sans"/>
              </a:defRPr>
            </a:lvl6pPr>
            <a:lvl7pPr>
              <a:defRPr sz="1950" b="0">
                <a:solidFill>
                  <a:srgbClr val="253037"/>
                </a:solidFill>
                <a:latin typeface="Nimbus Sans"/>
                <a:ea typeface="Nimbus Sans"/>
                <a:cs typeface="Nimbus Sans"/>
              </a:defRPr>
            </a:lvl7pPr>
            <a:lvl8pPr>
              <a:defRPr sz="1950" b="0">
                <a:solidFill>
                  <a:srgbClr val="253037"/>
                </a:solidFill>
                <a:latin typeface="Nimbus Sans"/>
                <a:ea typeface="Nimbus Sans"/>
                <a:cs typeface="Nimbus Sans"/>
              </a:defRPr>
            </a:lvl8pPr>
            <a:lvl9pPr>
              <a:defRPr sz="1950" b="0">
                <a:solidFill>
                  <a:srgbClr val="253037"/>
                </a:solidFill>
                <a:latin typeface="Nimbus Sans"/>
                <a:ea typeface="Nimbus Sans"/>
                <a:cs typeface="Nimbus Sans"/>
              </a:defRPr>
            </a:lvl9pPr>
          </a:lstStyle>
          <a:p xmlns:a="http://schemas.openxmlformats.org/drawingml/2006/main">
            <a:pPr>
              <a:defRPr sz="1950" b="0">
                <a:solidFill>
                  <a:srgbClr val="253037"/>
                </a:solidFill>
                <a:latin typeface="Nimbus Sans"/>
                <a:ea typeface="Nimbus Sans"/>
                <a:cs typeface="Nimbus Sans"/>
              </a:defRPr>
            </a:pPr>
            <a:r>
              <a:rPr sz="1950" b="0">
                <a:solidFill>
                  <a:srgbClr val="253037"/>
                </a:solidFill>
                <a:latin typeface="Nimbus Sans"/>
                <a:ea typeface="Nimbus Sans"/>
                <a:cs typeface="Nimbus Sans"/>
              </a:rPr>
              <a:t>Access to interpretation</a:t>
            </a:r>
          </a:p>
          <a:p xmlns:a="http://schemas.openxmlformats.org/drawingml/2006/main">
            <a:r>
              <a:t/>
            </a:r>
          </a:p>
          <a:p xmlns:a="http://schemas.openxmlformats.org/drawingml/2006/main">
            <a:pPr>
              <a:defRPr sz="1950" b="0">
                <a:solidFill>
                  <a:srgbClr val="253037"/>
                </a:solidFill>
                <a:latin typeface="Nimbus Sans"/>
                <a:ea typeface="Nimbus Sans"/>
                <a:cs typeface="Nimbus Sans"/>
              </a:defRPr>
            </a:pPr>
            <a:r>
              <a:rPr sz="1950" b="0">
                <a:solidFill>
                  <a:srgbClr val="253037"/>
                </a:solidFill>
                <a:latin typeface="Nimbus Sans"/>
                <a:ea typeface="Nimbus Sans"/>
                <a:cs typeface="Nimbus Sans"/>
              </a:rPr>
              <a:t>Response to concerns</a:t>
            </a:r>
          </a:p>
          <a:p xmlns:a="http://schemas.openxmlformats.org/drawingml/2006/main">
            <a:r>
              <a:t/>
            </a:r>
          </a:p>
          <a:p xmlns:a="http://schemas.openxmlformats.org/drawingml/2006/main">
            <a:pPr>
              <a:defRPr sz="1950" b="0">
                <a:solidFill>
                  <a:srgbClr val="253037"/>
                </a:solidFill>
                <a:latin typeface="Nimbus Sans"/>
                <a:ea typeface="Nimbus Sans"/>
                <a:cs typeface="Nimbus Sans"/>
              </a:defRPr>
            </a:pPr>
            <a:r>
              <a:rPr sz="1950" b="0">
                <a:solidFill>
                  <a:srgbClr val="253037"/>
                </a:solidFill>
                <a:latin typeface="Nimbus Sans"/>
                <a:ea typeface="Nimbus Sans"/>
                <a:cs typeface="Nimbus Sans"/>
              </a:rPr>
              <a:t>Experience by ethnicity and deprivation</a:t>
            </a:r>
          </a:p>
        </p:txBody>
      </p:sp>
      <p:sp>
        <p:nvSpPr>
          <p:cNvPr id="10" name="">
            <a:extLst xmlns:a="http://schemas.openxmlformats.org/drawingml/2006/main">
              <a:ext uri="{FF2B5EF4-FFF2-40B4-BE49-F238E27FC236}">
                <a16:creationId xmlns:a16="http://schemas.microsoft.com/office/drawing/2014/main" id="{F540BCE5-E29B-442B-92FF-AD1B7A707AD8}"/>
              </a:ext>
            </a:extLst>
          </p:cNvPr>
          <p:cNvSpPr>
            <a:spLocks xmlns:a="http://schemas.openxmlformats.org/drawingml/2006/main" noGrp="1"/>
          </p:cNvSpPr>
          <p:nvPr/>
        </p:nvSpPr>
        <p:spPr>
          <a:xfrm xmlns:a="http://schemas.openxmlformats.org/drawingml/2006/main">
            <a:off x="552450" y="5591175"/>
            <a:ext cx="11087100" cy="419100"/>
          </a:xfrm>
          <a:prstGeom xmlns:a="http://schemas.openxmlformats.org/drawingml/2006/main" prst="rect">
            <a:avLst/>
          </a:prstGeom>
          <a:solidFill xmlns:a="http://schemas.openxmlformats.org/drawingml/2006/main">
            <a:srgbClr val="ECE8DF"/>
          </a:solidFill>
          <a:ln xmlns:a="http://schemas.openxmlformats.org/drawingml/2006/main" w="0">
            <a:noFill/>
            <a:prstDash val="solid"/>
          </a:ln>
        </p:spPr>
      </p:sp>
      <p:sp>
        <p:nvSpPr>
          <p:cNvPr id="11" name="">
            <a:extLst xmlns:a="http://schemas.openxmlformats.org/drawingml/2006/main">
              <a:ext uri="{FF2B5EF4-FFF2-40B4-BE49-F238E27FC236}">
                <a16:creationId xmlns:a16="http://schemas.microsoft.com/office/drawing/2014/main" id="{F8526C85-B785-4663-B3A9-9A57EE806733}"/>
              </a:ext>
            </a:extLst>
          </p:cNvPr>
          <p:cNvSpPr>
            <a:spLocks xmlns:a="http://schemas.openxmlformats.org/drawingml/2006/main" noGrp="1"/>
          </p:cNvSpPr>
          <p:nvPr/>
        </p:nvSpPr>
        <p:spPr>
          <a:xfrm xmlns:a="http://schemas.openxmlformats.org/drawingml/2006/main">
            <a:off x="695325" y="5676900"/>
            <a:ext cx="10801350" cy="342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National context, not SaTH-specific rates. Ethnicity is not a biological explanation for unequal outcomes.</a:t>
            </a:r>
          </a:p>
        </p:txBody>
      </p:sp>
    </p:spTree>
    <p:extLst>
      <p:ext uri="{BB962C8B-B14F-4D97-AF65-F5344CB8AC3E}">
        <p14:creationId xmlns:p14="http://schemas.microsoft.com/office/powerpoint/2010/main" val="483413652"/>
      </p:ext>
    </p:extLst>
  </p:cSld>
</p:sld>
</file>

<file path=ppt/slides/slide11.xml><?xml version="1.0" encoding="utf-8"?>
<p:sld xmlns:p="http://schemas.openxmlformats.org/presentationml/2006/main">
  <p:cSld>
    <p:bg>
      <p:bgPr>
        <a:solidFill xmlns:a="http://schemas.openxmlformats.org/drawingml/2006/main">
          <a:srgbClr val="FAF8F3"/>
        </a:solidFill>
      </p:bgPr>
    </p:bg>
    <p:spTree>
      <p:nvGrpSpPr>
        <p:cNvPr id="1" name=""/>
        <p:cNvGrpSpPr/>
        <p:nvPr/>
      </p:nvGrpSpPr>
      <p:grpSpPr>
        <a:xfrm xmlns:a="http://schemas.openxmlformats.org/drawingml/2006/main"/>
      </p:grpSpPr>
      <p:sp>
        <p:nvSpPr>
          <p:cNvPr id="16" name="">
            <a:extLst xmlns:a="http://schemas.openxmlformats.org/drawingml/2006/main">
              <a:ext uri="{FF2B5EF4-FFF2-40B4-BE49-F238E27FC236}">
                <a16:creationId xmlns:a16="http://schemas.microsoft.com/office/drawing/2014/main" id="{2E86920E-86BA-4060-A711-777FD2B25A9A}"/>
              </a:ext>
            </a:extLst>
          </p:cNvPr>
          <p:cNvSpPr>
            <a:spLocks xmlns:a="http://schemas.openxmlformats.org/drawingml/2006/main" noGrp="1"/>
          </p:cNvSpPr>
          <p:nvPr/>
        </p:nvSpPr>
        <p:spPr>
          <a:xfrm xmlns:a="http://schemas.openxmlformats.org/drawingml/2006/main">
            <a:off x="552450" y="514350"/>
            <a:ext cx="400050" cy="47625"/>
          </a:xfrm>
          <a:prstGeom xmlns:a="http://schemas.openxmlformats.org/drawingml/2006/main" prst="rect">
            <a:avLst/>
          </a:prstGeom>
          <a:solidFill xmlns:a="http://schemas.openxmlformats.org/drawingml/2006/main">
            <a:srgbClr val="AE5336"/>
          </a:solidFill>
          <a:ln xmlns:a="http://schemas.openxmlformats.org/drawingml/2006/main" w="0">
            <a:noFill/>
            <a:prstDash val="solid"/>
          </a:ln>
        </p:spPr>
      </p:sp>
      <p:sp>
        <p:nvSpPr>
          <p:cNvPr id="2" name="">
            <a:extLst xmlns:a="http://schemas.openxmlformats.org/drawingml/2006/main">
              <a:ext uri="{FF2B5EF4-FFF2-40B4-BE49-F238E27FC236}">
                <a16:creationId xmlns:a16="http://schemas.microsoft.com/office/drawing/2014/main" id="{5378FF6F-3C1B-4447-A446-46951882C45B}"/>
              </a:ext>
            </a:extLst>
          </p:cNvPr>
          <p:cNvSpPr>
            <a:spLocks xmlns:a="http://schemas.openxmlformats.org/drawingml/2006/main" noGrp="1"/>
          </p:cNvSpPr>
          <p:nvPr/>
        </p:nvSpPr>
        <p:spPr>
          <a:xfrm xmlns:a="http://schemas.openxmlformats.org/drawingml/2006/main">
            <a:off x="552450" y="781050"/>
            <a:ext cx="11087100" cy="10763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225" b="0">
                <a:solidFill>
                  <a:srgbClr val="253037"/>
                </a:solidFill>
                <a:latin typeface="Bitstream Charter"/>
                <a:ea typeface="Bitstream Charter"/>
                <a:cs typeface="Bitstream Charter"/>
              </a:defRPr>
            </a:defPPr>
            <a:lvl1pPr>
              <a:defRPr sz="3225" b="0">
                <a:solidFill>
                  <a:srgbClr val="253037"/>
                </a:solidFill>
                <a:latin typeface="Bitstream Charter"/>
                <a:ea typeface="Bitstream Charter"/>
                <a:cs typeface="Bitstream Charter"/>
              </a:defRPr>
            </a:lvl1pPr>
            <a:lvl2pPr>
              <a:defRPr sz="3225" b="0">
                <a:solidFill>
                  <a:srgbClr val="253037"/>
                </a:solidFill>
                <a:latin typeface="Bitstream Charter"/>
                <a:ea typeface="Bitstream Charter"/>
                <a:cs typeface="Bitstream Charter"/>
              </a:defRPr>
            </a:lvl2pPr>
            <a:lvl3pPr>
              <a:defRPr sz="3225" b="0">
                <a:solidFill>
                  <a:srgbClr val="253037"/>
                </a:solidFill>
                <a:latin typeface="Bitstream Charter"/>
                <a:ea typeface="Bitstream Charter"/>
                <a:cs typeface="Bitstream Charter"/>
              </a:defRPr>
            </a:lvl3pPr>
            <a:lvl4pPr>
              <a:defRPr sz="3225" b="0">
                <a:solidFill>
                  <a:srgbClr val="253037"/>
                </a:solidFill>
                <a:latin typeface="Bitstream Charter"/>
                <a:ea typeface="Bitstream Charter"/>
                <a:cs typeface="Bitstream Charter"/>
              </a:defRPr>
            </a:lvl4pPr>
            <a:lvl5pPr>
              <a:defRPr sz="3225" b="0">
                <a:solidFill>
                  <a:srgbClr val="253037"/>
                </a:solidFill>
                <a:latin typeface="Bitstream Charter"/>
                <a:ea typeface="Bitstream Charter"/>
                <a:cs typeface="Bitstream Charter"/>
              </a:defRPr>
            </a:lvl5pPr>
            <a:lvl6pPr>
              <a:defRPr sz="3225" b="0">
                <a:solidFill>
                  <a:srgbClr val="253037"/>
                </a:solidFill>
                <a:latin typeface="Bitstream Charter"/>
                <a:ea typeface="Bitstream Charter"/>
                <a:cs typeface="Bitstream Charter"/>
              </a:defRPr>
            </a:lvl6pPr>
            <a:lvl7pPr>
              <a:defRPr sz="3225" b="0">
                <a:solidFill>
                  <a:srgbClr val="253037"/>
                </a:solidFill>
                <a:latin typeface="Bitstream Charter"/>
                <a:ea typeface="Bitstream Charter"/>
                <a:cs typeface="Bitstream Charter"/>
              </a:defRPr>
            </a:lvl7pPr>
            <a:lvl8pPr>
              <a:defRPr sz="3225" b="0">
                <a:solidFill>
                  <a:srgbClr val="253037"/>
                </a:solidFill>
                <a:latin typeface="Bitstream Charter"/>
                <a:ea typeface="Bitstream Charter"/>
                <a:cs typeface="Bitstream Charter"/>
              </a:defRPr>
            </a:lvl8pPr>
            <a:lvl9pPr>
              <a:defRPr sz="3225" b="0">
                <a:solidFill>
                  <a:srgbClr val="253037"/>
                </a:solidFill>
                <a:latin typeface="Bitstream Charter"/>
                <a:ea typeface="Bitstream Charter"/>
                <a:cs typeface="Bitstream Charter"/>
              </a:defRPr>
            </a:lvl9pPr>
          </a:lstStyle>
          <a:p xmlns:a="http://schemas.openxmlformats.org/drawingml/2006/main">
            <a:pPr>
              <a:defRPr sz="3225" b="0">
                <a:solidFill>
                  <a:srgbClr val="253037"/>
                </a:solidFill>
                <a:latin typeface="Bitstream Charter"/>
                <a:ea typeface="Bitstream Charter"/>
                <a:cs typeface="Bitstream Charter"/>
              </a:defRPr>
            </a:pPr>
            <a:r>
              <a:rPr sz="3225" b="0">
                <a:solidFill>
                  <a:srgbClr val="253037"/>
                </a:solidFill>
                <a:latin typeface="Bitstream Charter"/>
                <a:ea typeface="Bitstream Charter"/>
                <a:cs typeface="Bitstream Charter"/>
              </a:rPr>
              <a:t>Redesign escalation and verify learning at the bedside</a:t>
            </a:r>
          </a:p>
        </p:txBody>
      </p:sp>
      <p:sp>
        <p:nvSpPr>
          <p:cNvPr id="3" name="">
            <a:extLst xmlns:a="http://schemas.openxmlformats.org/drawingml/2006/main">
              <a:ext uri="{FF2B5EF4-FFF2-40B4-BE49-F238E27FC236}">
                <a16:creationId xmlns:a16="http://schemas.microsoft.com/office/drawing/2014/main" id="{57E62DFA-1C1B-4F97-9257-825066DA080F}"/>
              </a:ext>
            </a:extLst>
          </p:cNvPr>
          <p:cNvSpPr>
            <a:spLocks xmlns:a="http://schemas.openxmlformats.org/drawingml/2006/main" noGrp="1"/>
          </p:cNvSpPr>
          <p:nvPr/>
        </p:nvSpPr>
        <p:spPr>
          <a:xfrm xmlns:a="http://schemas.openxmlformats.org/drawingml/2006/main">
            <a:off x="552450" y="6200775"/>
            <a:ext cx="110871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4" name="">
            <a:extLst xmlns:a="http://schemas.openxmlformats.org/drawingml/2006/main">
              <a:ext uri="{FF2B5EF4-FFF2-40B4-BE49-F238E27FC236}">
                <a16:creationId xmlns:a16="http://schemas.microsoft.com/office/drawing/2014/main" id="{40365A6F-B8F8-4DBB-AC3C-B629B5A12204}"/>
              </a:ext>
            </a:extLst>
          </p:cNvPr>
          <p:cNvSpPr>
            <a:spLocks xmlns:a="http://schemas.openxmlformats.org/drawingml/2006/main" noGrp="1"/>
          </p:cNvSpPr>
          <p:nvPr/>
        </p:nvSpPr>
        <p:spPr>
          <a:xfrm xmlns:a="http://schemas.openxmlformats.org/drawingml/2006/main">
            <a:off x="552450" y="6362700"/>
            <a:ext cx="10382250" cy="333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125" b="0">
                <a:solidFill>
                  <a:srgbClr val="637079"/>
                </a:solidFill>
                <a:latin typeface="Nimbus Sans"/>
                <a:ea typeface="Nimbus Sans"/>
                <a:cs typeface="Nimbus Sans"/>
              </a:defRPr>
            </a:defPPr>
            <a:lvl1pPr>
              <a:defRPr sz="1125" b="0">
                <a:solidFill>
                  <a:srgbClr val="637079"/>
                </a:solidFill>
                <a:latin typeface="Nimbus Sans"/>
                <a:ea typeface="Nimbus Sans"/>
                <a:cs typeface="Nimbus Sans"/>
              </a:defRPr>
            </a:lvl1pPr>
            <a:lvl2pPr>
              <a:defRPr sz="1125" b="0">
                <a:solidFill>
                  <a:srgbClr val="637079"/>
                </a:solidFill>
                <a:latin typeface="Nimbus Sans"/>
                <a:ea typeface="Nimbus Sans"/>
                <a:cs typeface="Nimbus Sans"/>
              </a:defRPr>
            </a:lvl2pPr>
            <a:lvl3pPr>
              <a:defRPr sz="1125" b="0">
                <a:solidFill>
                  <a:srgbClr val="637079"/>
                </a:solidFill>
                <a:latin typeface="Nimbus Sans"/>
                <a:ea typeface="Nimbus Sans"/>
                <a:cs typeface="Nimbus Sans"/>
              </a:defRPr>
            </a:lvl3pPr>
            <a:lvl4pPr>
              <a:defRPr sz="1125" b="0">
                <a:solidFill>
                  <a:srgbClr val="637079"/>
                </a:solidFill>
                <a:latin typeface="Nimbus Sans"/>
                <a:ea typeface="Nimbus Sans"/>
                <a:cs typeface="Nimbus Sans"/>
              </a:defRPr>
            </a:lvl4pPr>
            <a:lvl5pPr>
              <a:defRPr sz="1125" b="0">
                <a:solidFill>
                  <a:srgbClr val="637079"/>
                </a:solidFill>
                <a:latin typeface="Nimbus Sans"/>
                <a:ea typeface="Nimbus Sans"/>
                <a:cs typeface="Nimbus Sans"/>
              </a:defRPr>
            </a:lvl5pPr>
            <a:lvl6pPr>
              <a:defRPr sz="1125" b="0">
                <a:solidFill>
                  <a:srgbClr val="637079"/>
                </a:solidFill>
                <a:latin typeface="Nimbus Sans"/>
                <a:ea typeface="Nimbus Sans"/>
                <a:cs typeface="Nimbus Sans"/>
              </a:defRPr>
            </a:lvl6pPr>
            <a:lvl7pPr>
              <a:defRPr sz="1125" b="0">
                <a:solidFill>
                  <a:srgbClr val="637079"/>
                </a:solidFill>
                <a:latin typeface="Nimbus Sans"/>
                <a:ea typeface="Nimbus Sans"/>
                <a:cs typeface="Nimbus Sans"/>
              </a:defRPr>
            </a:lvl7pPr>
            <a:lvl8pPr>
              <a:defRPr sz="1125" b="0">
                <a:solidFill>
                  <a:srgbClr val="637079"/>
                </a:solidFill>
                <a:latin typeface="Nimbus Sans"/>
                <a:ea typeface="Nimbus Sans"/>
                <a:cs typeface="Nimbus Sans"/>
              </a:defRPr>
            </a:lvl8pPr>
            <a:lvl9pPr>
              <a:defRPr sz="1125" b="0">
                <a:solidFill>
                  <a:srgbClr val="637079"/>
                </a:solidFill>
                <a:latin typeface="Nimbus Sans"/>
                <a:ea typeface="Nimbus Sans"/>
                <a:cs typeface="Nimbus Sans"/>
              </a:defRPr>
            </a:lvl9pPr>
          </a:lstStyle>
          <a:p xmlns:a="http://schemas.openxmlformats.org/drawingml/2006/main">
            <a:pPr>
              <a:defRPr sz="1125" b="0">
                <a:solidFill>
                  <a:srgbClr val="637079"/>
                </a:solidFill>
                <a:latin typeface="Nimbus Sans"/>
                <a:ea typeface="Nimbus Sans"/>
                <a:cs typeface="Nimbus Sans"/>
              </a:defRPr>
            </a:pPr>
            <a:r>
              <a:rPr sz="1125" b="0">
                <a:solidFill>
                  <a:srgbClr val="637079"/>
                </a:solidFill>
                <a:latin typeface="Nimbus Sans"/>
                <a:ea typeface="Nimbus Sans"/>
                <a:cs typeface="Nimbus Sans"/>
              </a:rPr>
              <a:t>NHS England (2022a, 2022b, 2023)</a:t>
            </a:r>
          </a:p>
        </p:txBody>
      </p:sp>
      <p:sp>
        <p:nvSpPr>
          <p:cNvPr id="5" name="">
            <a:extLst xmlns:a="http://schemas.openxmlformats.org/drawingml/2006/main">
              <a:ext uri="{FF2B5EF4-FFF2-40B4-BE49-F238E27FC236}">
                <a16:creationId xmlns:a16="http://schemas.microsoft.com/office/drawing/2014/main" id="{87A02974-9CBE-46E0-B489-DFBA94BE5023}"/>
              </a:ext>
            </a:extLst>
          </p:cNvPr>
          <p:cNvSpPr>
            <a:spLocks xmlns:a="http://schemas.openxmlformats.org/drawingml/2006/main" noGrp="1"/>
          </p:cNvSpPr>
          <p:nvPr/>
        </p:nvSpPr>
        <p:spPr>
          <a:xfrm xmlns:a="http://schemas.openxmlformats.org/drawingml/2006/main">
            <a:off x="11096625" y="6334125"/>
            <a:ext cx="5334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350" b="0">
                <a:solidFill>
                  <a:srgbClr val="637079"/>
                </a:solidFill>
                <a:latin typeface="Nimbus Sans"/>
                <a:ea typeface="Nimbus Sans"/>
                <a:cs typeface="Nimbus Sans"/>
              </a:defRPr>
            </a:defPPr>
            <a:lvl1pPr>
              <a:defRPr sz="1350" b="0">
                <a:solidFill>
                  <a:srgbClr val="637079"/>
                </a:solidFill>
                <a:latin typeface="Nimbus Sans"/>
                <a:ea typeface="Nimbus Sans"/>
                <a:cs typeface="Nimbus Sans"/>
              </a:defRPr>
            </a:lvl1pPr>
            <a:lvl2pPr>
              <a:defRPr sz="1350" b="0">
                <a:solidFill>
                  <a:srgbClr val="637079"/>
                </a:solidFill>
                <a:latin typeface="Nimbus Sans"/>
                <a:ea typeface="Nimbus Sans"/>
                <a:cs typeface="Nimbus Sans"/>
              </a:defRPr>
            </a:lvl2pPr>
            <a:lvl3pPr>
              <a:defRPr sz="1350" b="0">
                <a:solidFill>
                  <a:srgbClr val="637079"/>
                </a:solidFill>
                <a:latin typeface="Nimbus Sans"/>
                <a:ea typeface="Nimbus Sans"/>
                <a:cs typeface="Nimbus Sans"/>
              </a:defRPr>
            </a:lvl3pPr>
            <a:lvl4pPr>
              <a:defRPr sz="1350" b="0">
                <a:solidFill>
                  <a:srgbClr val="637079"/>
                </a:solidFill>
                <a:latin typeface="Nimbus Sans"/>
                <a:ea typeface="Nimbus Sans"/>
                <a:cs typeface="Nimbus Sans"/>
              </a:defRPr>
            </a:lvl4pPr>
            <a:lvl5pPr>
              <a:defRPr sz="1350" b="0">
                <a:solidFill>
                  <a:srgbClr val="637079"/>
                </a:solidFill>
                <a:latin typeface="Nimbus Sans"/>
                <a:ea typeface="Nimbus Sans"/>
                <a:cs typeface="Nimbus Sans"/>
              </a:defRPr>
            </a:lvl5pPr>
            <a:lvl6pPr>
              <a:defRPr sz="1350" b="0">
                <a:solidFill>
                  <a:srgbClr val="637079"/>
                </a:solidFill>
                <a:latin typeface="Nimbus Sans"/>
                <a:ea typeface="Nimbus Sans"/>
                <a:cs typeface="Nimbus Sans"/>
              </a:defRPr>
            </a:lvl6pPr>
            <a:lvl7pPr>
              <a:defRPr sz="1350" b="0">
                <a:solidFill>
                  <a:srgbClr val="637079"/>
                </a:solidFill>
                <a:latin typeface="Nimbus Sans"/>
                <a:ea typeface="Nimbus Sans"/>
                <a:cs typeface="Nimbus Sans"/>
              </a:defRPr>
            </a:lvl7pPr>
            <a:lvl8pPr>
              <a:defRPr sz="1350" b="0">
                <a:solidFill>
                  <a:srgbClr val="637079"/>
                </a:solidFill>
                <a:latin typeface="Nimbus Sans"/>
                <a:ea typeface="Nimbus Sans"/>
                <a:cs typeface="Nimbus Sans"/>
              </a:defRPr>
            </a:lvl8pPr>
            <a:lvl9pPr>
              <a:defRPr sz="1350" b="0">
                <a:solidFill>
                  <a:srgbClr val="637079"/>
                </a:solidFill>
                <a:latin typeface="Nimbus Sans"/>
                <a:ea typeface="Nimbus Sans"/>
                <a:cs typeface="Nimbus Sans"/>
              </a:defRPr>
            </a:lvl9pPr>
          </a:lstStyle>
          <a:p xmlns:a="http://schemas.openxmlformats.org/drawingml/2006/main">
            <a:pPr>
              <a:defRPr sz="1350" b="0">
                <a:solidFill>
                  <a:srgbClr val="637079"/>
                </a:solidFill>
                <a:latin typeface="Nimbus Sans"/>
                <a:ea typeface="Nimbus Sans"/>
                <a:cs typeface="Nimbus Sans"/>
              </a:defRPr>
            </a:pPr>
            <a:r>
              <a:rPr sz="1350" b="0">
                <a:solidFill>
                  <a:srgbClr val="637079"/>
                </a:solidFill>
                <a:latin typeface="Nimbus Sans"/>
                <a:ea typeface="Nimbus Sans"/>
                <a:cs typeface="Nimbus Sans"/>
              </a:rPr>
              <a:t>11</a:t>
            </a:r>
          </a:p>
        </p:txBody>
      </p:sp>
      <p:sp>
        <p:nvSpPr>
          <p:cNvPr id="6" name="">
            <a:extLst xmlns:a="http://schemas.openxmlformats.org/drawingml/2006/main">
              <a:ext uri="{FF2B5EF4-FFF2-40B4-BE49-F238E27FC236}">
                <a16:creationId xmlns:a16="http://schemas.microsoft.com/office/drawing/2014/main" id="{2AA06B70-2132-47B8-8CDD-2E6E6BB3CED6}"/>
              </a:ext>
            </a:extLst>
          </p:cNvPr>
          <p:cNvSpPr>
            <a:spLocks xmlns:a="http://schemas.openxmlformats.org/drawingml/2006/main" noGrp="1"/>
          </p:cNvSpPr>
          <p:nvPr/>
        </p:nvSpPr>
        <p:spPr>
          <a:xfrm xmlns:a="http://schemas.openxmlformats.org/drawingml/2006/main">
            <a:off x="552450" y="2076450"/>
            <a:ext cx="3000375" cy="5524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1">
                <a:solidFill>
                  <a:srgbClr val="AE5336"/>
                </a:solidFill>
                <a:latin typeface="Nimbus Sans"/>
                <a:ea typeface="Nimbus Sans"/>
                <a:cs typeface="Nimbus Sans"/>
              </a:defRPr>
            </a:defPPr>
            <a:lvl1pPr>
              <a:defRPr sz="2250" b="1">
                <a:solidFill>
                  <a:srgbClr val="AE5336"/>
                </a:solidFill>
                <a:latin typeface="Nimbus Sans"/>
                <a:ea typeface="Nimbus Sans"/>
                <a:cs typeface="Nimbus Sans"/>
              </a:defRPr>
            </a:lvl1pPr>
            <a:lvl2pPr>
              <a:defRPr sz="2250" b="1">
                <a:solidFill>
                  <a:srgbClr val="AE5336"/>
                </a:solidFill>
                <a:latin typeface="Nimbus Sans"/>
                <a:ea typeface="Nimbus Sans"/>
                <a:cs typeface="Nimbus Sans"/>
              </a:defRPr>
            </a:lvl2pPr>
            <a:lvl3pPr>
              <a:defRPr sz="2250" b="1">
                <a:solidFill>
                  <a:srgbClr val="AE5336"/>
                </a:solidFill>
                <a:latin typeface="Nimbus Sans"/>
                <a:ea typeface="Nimbus Sans"/>
                <a:cs typeface="Nimbus Sans"/>
              </a:defRPr>
            </a:lvl3pPr>
            <a:lvl4pPr>
              <a:defRPr sz="2250" b="1">
                <a:solidFill>
                  <a:srgbClr val="AE5336"/>
                </a:solidFill>
                <a:latin typeface="Nimbus Sans"/>
                <a:ea typeface="Nimbus Sans"/>
                <a:cs typeface="Nimbus Sans"/>
              </a:defRPr>
            </a:lvl4pPr>
            <a:lvl5pPr>
              <a:defRPr sz="2250" b="1">
                <a:solidFill>
                  <a:srgbClr val="AE5336"/>
                </a:solidFill>
                <a:latin typeface="Nimbus Sans"/>
                <a:ea typeface="Nimbus Sans"/>
                <a:cs typeface="Nimbus Sans"/>
              </a:defRPr>
            </a:lvl5pPr>
            <a:lvl6pPr>
              <a:defRPr sz="2250" b="1">
                <a:solidFill>
                  <a:srgbClr val="AE5336"/>
                </a:solidFill>
                <a:latin typeface="Nimbus Sans"/>
                <a:ea typeface="Nimbus Sans"/>
                <a:cs typeface="Nimbus Sans"/>
              </a:defRPr>
            </a:lvl6pPr>
            <a:lvl7pPr>
              <a:defRPr sz="2250" b="1">
                <a:solidFill>
                  <a:srgbClr val="AE5336"/>
                </a:solidFill>
                <a:latin typeface="Nimbus Sans"/>
                <a:ea typeface="Nimbus Sans"/>
                <a:cs typeface="Nimbus Sans"/>
              </a:defRPr>
            </a:lvl7pPr>
            <a:lvl8pPr>
              <a:defRPr sz="2250" b="1">
                <a:solidFill>
                  <a:srgbClr val="AE5336"/>
                </a:solidFill>
                <a:latin typeface="Nimbus Sans"/>
                <a:ea typeface="Nimbus Sans"/>
                <a:cs typeface="Nimbus Sans"/>
              </a:defRPr>
            </a:lvl8pPr>
            <a:lvl9pPr>
              <a:defRPr sz="2250" b="1">
                <a:solidFill>
                  <a:srgbClr val="AE5336"/>
                </a:solidFill>
                <a:latin typeface="Nimbus Sans"/>
                <a:ea typeface="Nimbus Sans"/>
                <a:cs typeface="Nimbus Sans"/>
              </a:defRPr>
            </a:lvl9pPr>
          </a:lstStyle>
          <a:p xmlns:a="http://schemas.openxmlformats.org/drawingml/2006/main">
            <a:pPr>
              <a:defRPr sz="2250" b="1">
                <a:solidFill>
                  <a:srgbClr val="AE5336"/>
                </a:solidFill>
                <a:latin typeface="Nimbus Sans"/>
                <a:ea typeface="Nimbus Sans"/>
                <a:cs typeface="Nimbus Sans"/>
              </a:defRPr>
            </a:pPr>
            <a:r>
              <a:rPr sz="2250" b="1">
                <a:solidFill>
                  <a:srgbClr val="AE5336"/>
                </a:solidFill>
                <a:latin typeface="Nimbus Sans"/>
                <a:ea typeface="Nimbus Sans"/>
                <a:cs typeface="Nimbus Sans"/>
              </a:rPr>
              <a:t>Reliable escalation</a:t>
            </a:r>
          </a:p>
        </p:txBody>
      </p:sp>
      <p:sp>
        <p:nvSpPr>
          <p:cNvPr id="7" name="">
            <a:extLst xmlns:a="http://schemas.openxmlformats.org/drawingml/2006/main">
              <a:ext uri="{FF2B5EF4-FFF2-40B4-BE49-F238E27FC236}">
                <a16:creationId xmlns:a16="http://schemas.microsoft.com/office/drawing/2014/main" id="{E0308885-4485-4B65-8848-74C317372C30}"/>
              </a:ext>
            </a:extLst>
          </p:cNvPr>
          <p:cNvSpPr>
            <a:spLocks xmlns:a="http://schemas.openxmlformats.org/drawingml/2006/main" noGrp="1"/>
          </p:cNvSpPr>
          <p:nvPr/>
        </p:nvSpPr>
        <p:spPr>
          <a:xfrm xmlns:a="http://schemas.openxmlformats.org/drawingml/2006/main">
            <a:off x="3752850" y="2076450"/>
            <a:ext cx="7620000" cy="8382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75" b="0">
                <a:solidFill>
                  <a:srgbClr val="253037"/>
                </a:solidFill>
                <a:latin typeface="Nimbus Sans"/>
                <a:ea typeface="Nimbus Sans"/>
                <a:cs typeface="Nimbus Sans"/>
              </a:defRPr>
            </a:defPPr>
            <a:lvl1pPr>
              <a:defRPr sz="2175" b="0">
                <a:solidFill>
                  <a:srgbClr val="253037"/>
                </a:solidFill>
                <a:latin typeface="Nimbus Sans"/>
                <a:ea typeface="Nimbus Sans"/>
                <a:cs typeface="Nimbus Sans"/>
              </a:defRPr>
            </a:lvl1pPr>
            <a:lvl2pPr>
              <a:defRPr sz="2175" b="0">
                <a:solidFill>
                  <a:srgbClr val="253037"/>
                </a:solidFill>
                <a:latin typeface="Nimbus Sans"/>
                <a:ea typeface="Nimbus Sans"/>
                <a:cs typeface="Nimbus Sans"/>
              </a:defRPr>
            </a:lvl2pPr>
            <a:lvl3pPr>
              <a:defRPr sz="2175" b="0">
                <a:solidFill>
                  <a:srgbClr val="253037"/>
                </a:solidFill>
                <a:latin typeface="Nimbus Sans"/>
                <a:ea typeface="Nimbus Sans"/>
                <a:cs typeface="Nimbus Sans"/>
              </a:defRPr>
            </a:lvl3pPr>
            <a:lvl4pPr>
              <a:defRPr sz="2175" b="0">
                <a:solidFill>
                  <a:srgbClr val="253037"/>
                </a:solidFill>
                <a:latin typeface="Nimbus Sans"/>
                <a:ea typeface="Nimbus Sans"/>
                <a:cs typeface="Nimbus Sans"/>
              </a:defRPr>
            </a:lvl4pPr>
            <a:lvl5pPr>
              <a:defRPr sz="2175" b="0">
                <a:solidFill>
                  <a:srgbClr val="253037"/>
                </a:solidFill>
                <a:latin typeface="Nimbus Sans"/>
                <a:ea typeface="Nimbus Sans"/>
                <a:cs typeface="Nimbus Sans"/>
              </a:defRPr>
            </a:lvl5pPr>
            <a:lvl6pPr>
              <a:defRPr sz="2175" b="0">
                <a:solidFill>
                  <a:srgbClr val="253037"/>
                </a:solidFill>
                <a:latin typeface="Nimbus Sans"/>
                <a:ea typeface="Nimbus Sans"/>
                <a:cs typeface="Nimbus Sans"/>
              </a:defRPr>
            </a:lvl6pPr>
            <a:lvl7pPr>
              <a:defRPr sz="2175" b="0">
                <a:solidFill>
                  <a:srgbClr val="253037"/>
                </a:solidFill>
                <a:latin typeface="Nimbus Sans"/>
                <a:ea typeface="Nimbus Sans"/>
                <a:cs typeface="Nimbus Sans"/>
              </a:defRPr>
            </a:lvl7pPr>
            <a:lvl8pPr>
              <a:defRPr sz="2175" b="0">
                <a:solidFill>
                  <a:srgbClr val="253037"/>
                </a:solidFill>
                <a:latin typeface="Nimbus Sans"/>
                <a:ea typeface="Nimbus Sans"/>
                <a:cs typeface="Nimbus Sans"/>
              </a:defRPr>
            </a:lvl8pPr>
            <a:lvl9pPr>
              <a:defRPr sz="2175" b="0">
                <a:solidFill>
                  <a:srgbClr val="253037"/>
                </a:solidFill>
                <a:latin typeface="Nimbus Sans"/>
                <a:ea typeface="Nimbus Sans"/>
                <a:cs typeface="Nimbus Sans"/>
              </a:defRPr>
            </a:lvl9pPr>
          </a:lstStyle>
          <a:p xmlns:a="http://schemas.openxmlformats.org/drawingml/2006/main">
            <a:pPr>
              <a:defRPr sz="2175" b="0">
                <a:solidFill>
                  <a:srgbClr val="253037"/>
                </a:solidFill>
                <a:latin typeface="Nimbus Sans"/>
                <a:ea typeface="Nimbus Sans"/>
                <a:cs typeface="Nimbus Sans"/>
              </a:defRPr>
            </a:pPr>
            <a:r>
              <a:rPr sz="2175" b="0">
                <a:solidFill>
                  <a:srgbClr val="253037"/>
                </a:solidFill>
                <a:latin typeface="Nimbus Sans"/>
                <a:ea typeface="Nimbus Sans"/>
                <a:cs typeface="Nimbus Sans"/>
              </a:rPr>
              <a:t>Agree triggers, named senior responsibility and a fallback route.</a:t>
            </a:r>
          </a:p>
        </p:txBody>
      </p:sp>
      <p:sp>
        <p:nvSpPr>
          <p:cNvPr id="8" name="">
            <a:extLst xmlns:a="http://schemas.openxmlformats.org/drawingml/2006/main">
              <a:ext uri="{FF2B5EF4-FFF2-40B4-BE49-F238E27FC236}">
                <a16:creationId xmlns:a16="http://schemas.microsoft.com/office/drawing/2014/main" id="{3FD2664C-042E-4167-B965-1C02B6BA5E82}"/>
              </a:ext>
            </a:extLst>
          </p:cNvPr>
          <p:cNvSpPr>
            <a:spLocks xmlns:a="http://schemas.openxmlformats.org/drawingml/2006/main" noGrp="1"/>
          </p:cNvSpPr>
          <p:nvPr/>
        </p:nvSpPr>
        <p:spPr>
          <a:xfrm xmlns:a="http://schemas.openxmlformats.org/drawingml/2006/main">
            <a:off x="3752850" y="3000375"/>
            <a:ext cx="76200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9" name="">
            <a:extLst xmlns:a="http://schemas.openxmlformats.org/drawingml/2006/main">
              <a:ext uri="{FF2B5EF4-FFF2-40B4-BE49-F238E27FC236}">
                <a16:creationId xmlns:a16="http://schemas.microsoft.com/office/drawing/2014/main" id="{DBBDFDA8-88C2-4983-8668-CA5A81F7618C}"/>
              </a:ext>
            </a:extLst>
          </p:cNvPr>
          <p:cNvSpPr>
            <a:spLocks xmlns:a="http://schemas.openxmlformats.org/drawingml/2006/main" noGrp="1"/>
          </p:cNvSpPr>
          <p:nvPr/>
        </p:nvSpPr>
        <p:spPr>
          <a:xfrm xmlns:a="http://schemas.openxmlformats.org/drawingml/2006/main">
            <a:off x="552450" y="3181350"/>
            <a:ext cx="3000375" cy="5524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1">
                <a:solidFill>
                  <a:srgbClr val="AE5336"/>
                </a:solidFill>
                <a:latin typeface="Nimbus Sans"/>
                <a:ea typeface="Nimbus Sans"/>
                <a:cs typeface="Nimbus Sans"/>
              </a:defRPr>
            </a:defPPr>
            <a:lvl1pPr>
              <a:defRPr sz="2250" b="1">
                <a:solidFill>
                  <a:srgbClr val="AE5336"/>
                </a:solidFill>
                <a:latin typeface="Nimbus Sans"/>
                <a:ea typeface="Nimbus Sans"/>
                <a:cs typeface="Nimbus Sans"/>
              </a:defRPr>
            </a:lvl1pPr>
            <a:lvl2pPr>
              <a:defRPr sz="2250" b="1">
                <a:solidFill>
                  <a:srgbClr val="AE5336"/>
                </a:solidFill>
                <a:latin typeface="Nimbus Sans"/>
                <a:ea typeface="Nimbus Sans"/>
                <a:cs typeface="Nimbus Sans"/>
              </a:defRPr>
            </a:lvl2pPr>
            <a:lvl3pPr>
              <a:defRPr sz="2250" b="1">
                <a:solidFill>
                  <a:srgbClr val="AE5336"/>
                </a:solidFill>
                <a:latin typeface="Nimbus Sans"/>
                <a:ea typeface="Nimbus Sans"/>
                <a:cs typeface="Nimbus Sans"/>
              </a:defRPr>
            </a:lvl3pPr>
            <a:lvl4pPr>
              <a:defRPr sz="2250" b="1">
                <a:solidFill>
                  <a:srgbClr val="AE5336"/>
                </a:solidFill>
                <a:latin typeface="Nimbus Sans"/>
                <a:ea typeface="Nimbus Sans"/>
                <a:cs typeface="Nimbus Sans"/>
              </a:defRPr>
            </a:lvl4pPr>
            <a:lvl5pPr>
              <a:defRPr sz="2250" b="1">
                <a:solidFill>
                  <a:srgbClr val="AE5336"/>
                </a:solidFill>
                <a:latin typeface="Nimbus Sans"/>
                <a:ea typeface="Nimbus Sans"/>
                <a:cs typeface="Nimbus Sans"/>
              </a:defRPr>
            </a:lvl5pPr>
            <a:lvl6pPr>
              <a:defRPr sz="2250" b="1">
                <a:solidFill>
                  <a:srgbClr val="AE5336"/>
                </a:solidFill>
                <a:latin typeface="Nimbus Sans"/>
                <a:ea typeface="Nimbus Sans"/>
                <a:cs typeface="Nimbus Sans"/>
              </a:defRPr>
            </a:lvl6pPr>
            <a:lvl7pPr>
              <a:defRPr sz="2250" b="1">
                <a:solidFill>
                  <a:srgbClr val="AE5336"/>
                </a:solidFill>
                <a:latin typeface="Nimbus Sans"/>
                <a:ea typeface="Nimbus Sans"/>
                <a:cs typeface="Nimbus Sans"/>
              </a:defRPr>
            </a:lvl7pPr>
            <a:lvl8pPr>
              <a:defRPr sz="2250" b="1">
                <a:solidFill>
                  <a:srgbClr val="AE5336"/>
                </a:solidFill>
                <a:latin typeface="Nimbus Sans"/>
                <a:ea typeface="Nimbus Sans"/>
                <a:cs typeface="Nimbus Sans"/>
              </a:defRPr>
            </a:lvl8pPr>
            <a:lvl9pPr>
              <a:defRPr sz="2250" b="1">
                <a:solidFill>
                  <a:srgbClr val="AE5336"/>
                </a:solidFill>
                <a:latin typeface="Nimbus Sans"/>
                <a:ea typeface="Nimbus Sans"/>
                <a:cs typeface="Nimbus Sans"/>
              </a:defRPr>
            </a:lvl9pPr>
          </a:lstStyle>
          <a:p xmlns:a="http://schemas.openxmlformats.org/drawingml/2006/main">
            <a:pPr>
              <a:defRPr sz="2250" b="1">
                <a:solidFill>
                  <a:srgbClr val="AE5336"/>
                </a:solidFill>
                <a:latin typeface="Nimbus Sans"/>
                <a:ea typeface="Nimbus Sans"/>
                <a:cs typeface="Nimbus Sans"/>
              </a:defRPr>
            </a:pPr>
            <a:r>
              <a:rPr sz="2250" b="1">
                <a:solidFill>
                  <a:srgbClr val="AE5336"/>
                </a:solidFill>
                <a:latin typeface="Nimbus Sans"/>
                <a:ea typeface="Nimbus Sans"/>
                <a:cs typeface="Nimbus Sans"/>
              </a:rPr>
              <a:t>Learning with families</a:t>
            </a:r>
          </a:p>
        </p:txBody>
      </p:sp>
      <p:sp>
        <p:nvSpPr>
          <p:cNvPr id="10" name="">
            <a:extLst xmlns:a="http://schemas.openxmlformats.org/drawingml/2006/main">
              <a:ext uri="{FF2B5EF4-FFF2-40B4-BE49-F238E27FC236}">
                <a16:creationId xmlns:a16="http://schemas.microsoft.com/office/drawing/2014/main" id="{4665357F-CDF6-40D4-85AE-7EA6FB1F5A63}"/>
              </a:ext>
            </a:extLst>
          </p:cNvPr>
          <p:cNvSpPr>
            <a:spLocks xmlns:a="http://schemas.openxmlformats.org/drawingml/2006/main" noGrp="1"/>
          </p:cNvSpPr>
          <p:nvPr/>
        </p:nvSpPr>
        <p:spPr>
          <a:xfrm xmlns:a="http://schemas.openxmlformats.org/drawingml/2006/main">
            <a:off x="3752850" y="3181350"/>
            <a:ext cx="7620000" cy="8382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75" b="0">
                <a:solidFill>
                  <a:srgbClr val="253037"/>
                </a:solidFill>
                <a:latin typeface="Nimbus Sans"/>
                <a:ea typeface="Nimbus Sans"/>
                <a:cs typeface="Nimbus Sans"/>
              </a:defRPr>
            </a:defPPr>
            <a:lvl1pPr>
              <a:defRPr sz="2175" b="0">
                <a:solidFill>
                  <a:srgbClr val="253037"/>
                </a:solidFill>
                <a:latin typeface="Nimbus Sans"/>
                <a:ea typeface="Nimbus Sans"/>
                <a:cs typeface="Nimbus Sans"/>
              </a:defRPr>
            </a:lvl1pPr>
            <a:lvl2pPr>
              <a:defRPr sz="2175" b="0">
                <a:solidFill>
                  <a:srgbClr val="253037"/>
                </a:solidFill>
                <a:latin typeface="Nimbus Sans"/>
                <a:ea typeface="Nimbus Sans"/>
                <a:cs typeface="Nimbus Sans"/>
              </a:defRPr>
            </a:lvl2pPr>
            <a:lvl3pPr>
              <a:defRPr sz="2175" b="0">
                <a:solidFill>
                  <a:srgbClr val="253037"/>
                </a:solidFill>
                <a:latin typeface="Nimbus Sans"/>
                <a:ea typeface="Nimbus Sans"/>
                <a:cs typeface="Nimbus Sans"/>
              </a:defRPr>
            </a:lvl3pPr>
            <a:lvl4pPr>
              <a:defRPr sz="2175" b="0">
                <a:solidFill>
                  <a:srgbClr val="253037"/>
                </a:solidFill>
                <a:latin typeface="Nimbus Sans"/>
                <a:ea typeface="Nimbus Sans"/>
                <a:cs typeface="Nimbus Sans"/>
              </a:defRPr>
            </a:lvl4pPr>
            <a:lvl5pPr>
              <a:defRPr sz="2175" b="0">
                <a:solidFill>
                  <a:srgbClr val="253037"/>
                </a:solidFill>
                <a:latin typeface="Nimbus Sans"/>
                <a:ea typeface="Nimbus Sans"/>
                <a:cs typeface="Nimbus Sans"/>
              </a:defRPr>
            </a:lvl5pPr>
            <a:lvl6pPr>
              <a:defRPr sz="2175" b="0">
                <a:solidFill>
                  <a:srgbClr val="253037"/>
                </a:solidFill>
                <a:latin typeface="Nimbus Sans"/>
                <a:ea typeface="Nimbus Sans"/>
                <a:cs typeface="Nimbus Sans"/>
              </a:defRPr>
            </a:lvl6pPr>
            <a:lvl7pPr>
              <a:defRPr sz="2175" b="0">
                <a:solidFill>
                  <a:srgbClr val="253037"/>
                </a:solidFill>
                <a:latin typeface="Nimbus Sans"/>
                <a:ea typeface="Nimbus Sans"/>
                <a:cs typeface="Nimbus Sans"/>
              </a:defRPr>
            </a:lvl7pPr>
            <a:lvl8pPr>
              <a:defRPr sz="2175" b="0">
                <a:solidFill>
                  <a:srgbClr val="253037"/>
                </a:solidFill>
                <a:latin typeface="Nimbus Sans"/>
                <a:ea typeface="Nimbus Sans"/>
                <a:cs typeface="Nimbus Sans"/>
              </a:defRPr>
            </a:lvl8pPr>
            <a:lvl9pPr>
              <a:defRPr sz="2175" b="0">
                <a:solidFill>
                  <a:srgbClr val="253037"/>
                </a:solidFill>
                <a:latin typeface="Nimbus Sans"/>
                <a:ea typeface="Nimbus Sans"/>
                <a:cs typeface="Nimbus Sans"/>
              </a:defRPr>
            </a:lvl9pPr>
          </a:lstStyle>
          <a:p xmlns:a="http://schemas.openxmlformats.org/drawingml/2006/main">
            <a:pPr>
              <a:defRPr sz="2175" b="0">
                <a:solidFill>
                  <a:srgbClr val="253037"/>
                </a:solidFill>
                <a:latin typeface="Nimbus Sans"/>
                <a:ea typeface="Nimbus Sans"/>
                <a:cs typeface="Nimbus Sans"/>
              </a:defRPr>
            </a:pPr>
            <a:r>
              <a:rPr sz="2175" b="0">
                <a:solidFill>
                  <a:srgbClr val="253037"/>
                </a:solidFill>
                <a:latin typeface="Nimbus Sans"/>
                <a:ea typeface="Nimbus Sans"/>
                <a:cs typeface="Nimbus Sans"/>
              </a:rPr>
              <a:t>Review work as done, include family accounts and test practical changes.</a:t>
            </a:r>
          </a:p>
        </p:txBody>
      </p:sp>
      <p:sp>
        <p:nvSpPr>
          <p:cNvPr id="11" name="">
            <a:extLst xmlns:a="http://schemas.openxmlformats.org/drawingml/2006/main">
              <a:ext uri="{FF2B5EF4-FFF2-40B4-BE49-F238E27FC236}">
                <a16:creationId xmlns:a16="http://schemas.microsoft.com/office/drawing/2014/main" id="{63A836E5-E48F-48F8-805F-37C110F4D239}"/>
              </a:ext>
            </a:extLst>
          </p:cNvPr>
          <p:cNvSpPr>
            <a:spLocks xmlns:a="http://schemas.openxmlformats.org/drawingml/2006/main" noGrp="1"/>
          </p:cNvSpPr>
          <p:nvPr/>
        </p:nvSpPr>
        <p:spPr>
          <a:xfrm xmlns:a="http://schemas.openxmlformats.org/drawingml/2006/main">
            <a:off x="3752850" y="4105275"/>
            <a:ext cx="76200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12" name="">
            <a:extLst xmlns:a="http://schemas.openxmlformats.org/drawingml/2006/main">
              <a:ext uri="{FF2B5EF4-FFF2-40B4-BE49-F238E27FC236}">
                <a16:creationId xmlns:a16="http://schemas.microsoft.com/office/drawing/2014/main" id="{A221FFE0-E614-4BEB-B8EC-04EF6231035A}"/>
              </a:ext>
            </a:extLst>
          </p:cNvPr>
          <p:cNvSpPr>
            <a:spLocks xmlns:a="http://schemas.openxmlformats.org/drawingml/2006/main" noGrp="1"/>
          </p:cNvSpPr>
          <p:nvPr/>
        </p:nvSpPr>
        <p:spPr>
          <a:xfrm xmlns:a="http://schemas.openxmlformats.org/drawingml/2006/main">
            <a:off x="552450" y="4286250"/>
            <a:ext cx="3000375" cy="5524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1">
                <a:solidFill>
                  <a:srgbClr val="AE5336"/>
                </a:solidFill>
                <a:latin typeface="Nimbus Sans"/>
                <a:ea typeface="Nimbus Sans"/>
                <a:cs typeface="Nimbus Sans"/>
              </a:defRPr>
            </a:defPPr>
            <a:lvl1pPr>
              <a:defRPr sz="2250" b="1">
                <a:solidFill>
                  <a:srgbClr val="AE5336"/>
                </a:solidFill>
                <a:latin typeface="Nimbus Sans"/>
                <a:ea typeface="Nimbus Sans"/>
                <a:cs typeface="Nimbus Sans"/>
              </a:defRPr>
            </a:lvl1pPr>
            <a:lvl2pPr>
              <a:defRPr sz="2250" b="1">
                <a:solidFill>
                  <a:srgbClr val="AE5336"/>
                </a:solidFill>
                <a:latin typeface="Nimbus Sans"/>
                <a:ea typeface="Nimbus Sans"/>
                <a:cs typeface="Nimbus Sans"/>
              </a:defRPr>
            </a:lvl2pPr>
            <a:lvl3pPr>
              <a:defRPr sz="2250" b="1">
                <a:solidFill>
                  <a:srgbClr val="AE5336"/>
                </a:solidFill>
                <a:latin typeface="Nimbus Sans"/>
                <a:ea typeface="Nimbus Sans"/>
                <a:cs typeface="Nimbus Sans"/>
              </a:defRPr>
            </a:lvl3pPr>
            <a:lvl4pPr>
              <a:defRPr sz="2250" b="1">
                <a:solidFill>
                  <a:srgbClr val="AE5336"/>
                </a:solidFill>
                <a:latin typeface="Nimbus Sans"/>
                <a:ea typeface="Nimbus Sans"/>
                <a:cs typeface="Nimbus Sans"/>
              </a:defRPr>
            </a:lvl4pPr>
            <a:lvl5pPr>
              <a:defRPr sz="2250" b="1">
                <a:solidFill>
                  <a:srgbClr val="AE5336"/>
                </a:solidFill>
                <a:latin typeface="Nimbus Sans"/>
                <a:ea typeface="Nimbus Sans"/>
                <a:cs typeface="Nimbus Sans"/>
              </a:defRPr>
            </a:lvl5pPr>
            <a:lvl6pPr>
              <a:defRPr sz="2250" b="1">
                <a:solidFill>
                  <a:srgbClr val="AE5336"/>
                </a:solidFill>
                <a:latin typeface="Nimbus Sans"/>
                <a:ea typeface="Nimbus Sans"/>
                <a:cs typeface="Nimbus Sans"/>
              </a:defRPr>
            </a:lvl6pPr>
            <a:lvl7pPr>
              <a:defRPr sz="2250" b="1">
                <a:solidFill>
                  <a:srgbClr val="AE5336"/>
                </a:solidFill>
                <a:latin typeface="Nimbus Sans"/>
                <a:ea typeface="Nimbus Sans"/>
                <a:cs typeface="Nimbus Sans"/>
              </a:defRPr>
            </a:lvl7pPr>
            <a:lvl8pPr>
              <a:defRPr sz="2250" b="1">
                <a:solidFill>
                  <a:srgbClr val="AE5336"/>
                </a:solidFill>
                <a:latin typeface="Nimbus Sans"/>
                <a:ea typeface="Nimbus Sans"/>
                <a:cs typeface="Nimbus Sans"/>
              </a:defRPr>
            </a:lvl8pPr>
            <a:lvl9pPr>
              <a:defRPr sz="2250" b="1">
                <a:solidFill>
                  <a:srgbClr val="AE5336"/>
                </a:solidFill>
                <a:latin typeface="Nimbus Sans"/>
                <a:ea typeface="Nimbus Sans"/>
                <a:cs typeface="Nimbus Sans"/>
              </a:defRPr>
            </a:lvl9pPr>
          </a:lstStyle>
          <a:p xmlns:a="http://schemas.openxmlformats.org/drawingml/2006/main">
            <a:pPr>
              <a:defRPr sz="2250" b="1">
                <a:solidFill>
                  <a:srgbClr val="AE5336"/>
                </a:solidFill>
                <a:latin typeface="Nimbus Sans"/>
                <a:ea typeface="Nimbus Sans"/>
                <a:cs typeface="Nimbus Sans"/>
              </a:defRPr>
            </a:pPr>
            <a:r>
              <a:rPr sz="2250" b="1">
                <a:solidFill>
                  <a:srgbClr val="AE5336"/>
                </a:solidFill>
                <a:latin typeface="Nimbus Sans"/>
                <a:ea typeface="Nimbus Sans"/>
                <a:cs typeface="Nimbus Sans"/>
              </a:rPr>
              <a:t>Accountable oversight</a:t>
            </a:r>
          </a:p>
        </p:txBody>
      </p:sp>
      <p:sp>
        <p:nvSpPr>
          <p:cNvPr id="13" name="">
            <a:extLst xmlns:a="http://schemas.openxmlformats.org/drawingml/2006/main">
              <a:ext uri="{FF2B5EF4-FFF2-40B4-BE49-F238E27FC236}">
                <a16:creationId xmlns:a16="http://schemas.microsoft.com/office/drawing/2014/main" id="{05D80122-2A54-4475-AE72-5F7D58A33FE1}"/>
              </a:ext>
            </a:extLst>
          </p:cNvPr>
          <p:cNvSpPr>
            <a:spLocks xmlns:a="http://schemas.openxmlformats.org/drawingml/2006/main" noGrp="1"/>
          </p:cNvSpPr>
          <p:nvPr/>
        </p:nvSpPr>
        <p:spPr>
          <a:xfrm xmlns:a="http://schemas.openxmlformats.org/drawingml/2006/main">
            <a:off x="3752850" y="4286250"/>
            <a:ext cx="7620000" cy="8382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75" b="0">
                <a:solidFill>
                  <a:srgbClr val="253037"/>
                </a:solidFill>
                <a:latin typeface="Nimbus Sans"/>
                <a:ea typeface="Nimbus Sans"/>
                <a:cs typeface="Nimbus Sans"/>
              </a:defRPr>
            </a:defPPr>
            <a:lvl1pPr>
              <a:defRPr sz="2175" b="0">
                <a:solidFill>
                  <a:srgbClr val="253037"/>
                </a:solidFill>
                <a:latin typeface="Nimbus Sans"/>
                <a:ea typeface="Nimbus Sans"/>
                <a:cs typeface="Nimbus Sans"/>
              </a:defRPr>
            </a:lvl1pPr>
            <a:lvl2pPr>
              <a:defRPr sz="2175" b="0">
                <a:solidFill>
                  <a:srgbClr val="253037"/>
                </a:solidFill>
                <a:latin typeface="Nimbus Sans"/>
                <a:ea typeface="Nimbus Sans"/>
                <a:cs typeface="Nimbus Sans"/>
              </a:defRPr>
            </a:lvl2pPr>
            <a:lvl3pPr>
              <a:defRPr sz="2175" b="0">
                <a:solidFill>
                  <a:srgbClr val="253037"/>
                </a:solidFill>
                <a:latin typeface="Nimbus Sans"/>
                <a:ea typeface="Nimbus Sans"/>
                <a:cs typeface="Nimbus Sans"/>
              </a:defRPr>
            </a:lvl3pPr>
            <a:lvl4pPr>
              <a:defRPr sz="2175" b="0">
                <a:solidFill>
                  <a:srgbClr val="253037"/>
                </a:solidFill>
                <a:latin typeface="Nimbus Sans"/>
                <a:ea typeface="Nimbus Sans"/>
                <a:cs typeface="Nimbus Sans"/>
              </a:defRPr>
            </a:lvl4pPr>
            <a:lvl5pPr>
              <a:defRPr sz="2175" b="0">
                <a:solidFill>
                  <a:srgbClr val="253037"/>
                </a:solidFill>
                <a:latin typeface="Nimbus Sans"/>
                <a:ea typeface="Nimbus Sans"/>
                <a:cs typeface="Nimbus Sans"/>
              </a:defRPr>
            </a:lvl5pPr>
            <a:lvl6pPr>
              <a:defRPr sz="2175" b="0">
                <a:solidFill>
                  <a:srgbClr val="253037"/>
                </a:solidFill>
                <a:latin typeface="Nimbus Sans"/>
                <a:ea typeface="Nimbus Sans"/>
                <a:cs typeface="Nimbus Sans"/>
              </a:defRPr>
            </a:lvl6pPr>
            <a:lvl7pPr>
              <a:defRPr sz="2175" b="0">
                <a:solidFill>
                  <a:srgbClr val="253037"/>
                </a:solidFill>
                <a:latin typeface="Nimbus Sans"/>
                <a:ea typeface="Nimbus Sans"/>
                <a:cs typeface="Nimbus Sans"/>
              </a:defRPr>
            </a:lvl7pPr>
            <a:lvl8pPr>
              <a:defRPr sz="2175" b="0">
                <a:solidFill>
                  <a:srgbClr val="253037"/>
                </a:solidFill>
                <a:latin typeface="Nimbus Sans"/>
                <a:ea typeface="Nimbus Sans"/>
                <a:cs typeface="Nimbus Sans"/>
              </a:defRPr>
            </a:lvl8pPr>
            <a:lvl9pPr>
              <a:defRPr sz="2175" b="0">
                <a:solidFill>
                  <a:srgbClr val="253037"/>
                </a:solidFill>
                <a:latin typeface="Nimbus Sans"/>
                <a:ea typeface="Nimbus Sans"/>
                <a:cs typeface="Nimbus Sans"/>
              </a:defRPr>
            </a:lvl9pPr>
          </a:lstStyle>
          <a:p xmlns:a="http://schemas.openxmlformats.org/drawingml/2006/main">
            <a:pPr>
              <a:defRPr sz="2175" b="0">
                <a:solidFill>
                  <a:srgbClr val="253037"/>
                </a:solidFill>
                <a:latin typeface="Nimbus Sans"/>
                <a:ea typeface="Nimbus Sans"/>
                <a:cs typeface="Nimbus Sans"/>
              </a:defRPr>
            </a:pPr>
            <a:r>
              <a:rPr sz="2175" b="0">
                <a:solidFill>
                  <a:srgbClr val="253037"/>
                </a:solidFill>
                <a:latin typeface="Nimbus Sans"/>
                <a:ea typeface="Nimbus Sans"/>
                <a:cs typeface="Nimbus Sans"/>
              </a:rPr>
              <a:t>Assign an owner, resources and evidence of sustained implementation.</a:t>
            </a:r>
          </a:p>
        </p:txBody>
      </p:sp>
      <p:sp>
        <p:nvSpPr>
          <p:cNvPr id="14" name="">
            <a:extLst xmlns:a="http://schemas.openxmlformats.org/drawingml/2006/main">
              <a:ext uri="{FF2B5EF4-FFF2-40B4-BE49-F238E27FC236}">
                <a16:creationId xmlns:a16="http://schemas.microsoft.com/office/drawing/2014/main" id="{49661281-6E45-4A57-B1B4-634EACB55A7F}"/>
              </a:ext>
            </a:extLst>
          </p:cNvPr>
          <p:cNvSpPr>
            <a:spLocks xmlns:a="http://schemas.openxmlformats.org/drawingml/2006/main" noGrp="1"/>
          </p:cNvSpPr>
          <p:nvPr/>
        </p:nvSpPr>
        <p:spPr>
          <a:xfrm xmlns:a="http://schemas.openxmlformats.org/drawingml/2006/main">
            <a:off x="552450" y="5591175"/>
            <a:ext cx="11087100" cy="419100"/>
          </a:xfrm>
          <a:prstGeom xmlns:a="http://schemas.openxmlformats.org/drawingml/2006/main" prst="rect">
            <a:avLst/>
          </a:prstGeom>
          <a:solidFill xmlns:a="http://schemas.openxmlformats.org/drawingml/2006/main">
            <a:srgbClr val="ECE8DF"/>
          </a:solidFill>
          <a:ln xmlns:a="http://schemas.openxmlformats.org/drawingml/2006/main" w="0">
            <a:noFill/>
            <a:prstDash val="solid"/>
          </a:ln>
        </p:spPr>
      </p:sp>
      <p:sp>
        <p:nvSpPr>
          <p:cNvPr id="15" name="">
            <a:extLst xmlns:a="http://schemas.openxmlformats.org/drawingml/2006/main">
              <a:ext uri="{FF2B5EF4-FFF2-40B4-BE49-F238E27FC236}">
                <a16:creationId xmlns:a16="http://schemas.microsoft.com/office/drawing/2014/main" id="{62B3F7F7-993C-4095-BB63-38B0219D929D}"/>
              </a:ext>
            </a:extLst>
          </p:cNvPr>
          <p:cNvSpPr>
            <a:spLocks xmlns:a="http://schemas.openxmlformats.org/drawingml/2006/main" noGrp="1"/>
          </p:cNvSpPr>
          <p:nvPr/>
        </p:nvSpPr>
        <p:spPr>
          <a:xfrm xmlns:a="http://schemas.openxmlformats.org/drawingml/2006/main">
            <a:off x="695325" y="5676900"/>
            <a:ext cx="10801350" cy="342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Proposed improvement package, not an assertion that the Trust currently lacks these arrangements.</a:t>
            </a:r>
          </a:p>
        </p:txBody>
      </p:sp>
    </p:spTree>
    <p:extLst>
      <p:ext uri="{BB962C8B-B14F-4D97-AF65-F5344CB8AC3E}">
        <p14:creationId xmlns:p14="http://schemas.microsoft.com/office/powerpoint/2010/main" val="1460672261"/>
      </p:ext>
    </p:extLst>
  </p:cSld>
</p:sld>
</file>

<file path=ppt/slides/slide12.xml><?xml version="1.0" encoding="utf-8"?>
<p:sld xmlns:p="http://schemas.openxmlformats.org/presentationml/2006/main">
  <p:cSld>
    <p:bg>
      <p:bgPr>
        <a:solidFill xmlns:a="http://schemas.openxmlformats.org/drawingml/2006/main">
          <a:srgbClr val="FAF8F3"/>
        </a:solidFill>
      </p:bgPr>
    </p:bg>
    <p:spTree>
      <p:nvGrpSpPr>
        <p:cNvPr id="1" name=""/>
        <p:cNvGrpSpPr/>
        <p:nvPr/>
      </p:nvGrpSpPr>
      <p:grpSpPr>
        <a:xfrm xmlns:a="http://schemas.openxmlformats.org/drawingml/2006/main"/>
      </p:grpSpPr>
      <p:sp>
        <p:nvSpPr>
          <p:cNvPr id="9" name="">
            <a:extLst xmlns:a="http://schemas.openxmlformats.org/drawingml/2006/main">
              <a:ext uri="{FF2B5EF4-FFF2-40B4-BE49-F238E27FC236}">
                <a16:creationId xmlns:a16="http://schemas.microsoft.com/office/drawing/2014/main" id="{E3021AD5-8E67-46AA-AFBA-484D20AFAC10}"/>
              </a:ext>
            </a:extLst>
          </p:cNvPr>
          <p:cNvSpPr>
            <a:spLocks xmlns:a="http://schemas.openxmlformats.org/drawingml/2006/main" noGrp="1"/>
          </p:cNvSpPr>
          <p:nvPr/>
        </p:nvSpPr>
        <p:spPr>
          <a:xfrm xmlns:a="http://schemas.openxmlformats.org/drawingml/2006/main">
            <a:off x="552450" y="514350"/>
            <a:ext cx="400050" cy="47625"/>
          </a:xfrm>
          <a:prstGeom xmlns:a="http://schemas.openxmlformats.org/drawingml/2006/main" prst="rect">
            <a:avLst/>
          </a:prstGeom>
          <a:solidFill xmlns:a="http://schemas.openxmlformats.org/drawingml/2006/main">
            <a:srgbClr val="AE5336"/>
          </a:solidFill>
          <a:ln xmlns:a="http://schemas.openxmlformats.org/drawingml/2006/main" w="0">
            <a:noFill/>
            <a:prstDash val="solid"/>
          </a:ln>
        </p:spPr>
      </p:sp>
      <p:sp>
        <p:nvSpPr>
          <p:cNvPr id="2" name="">
            <a:extLst xmlns:a="http://schemas.openxmlformats.org/drawingml/2006/main">
              <a:ext uri="{FF2B5EF4-FFF2-40B4-BE49-F238E27FC236}">
                <a16:creationId xmlns:a16="http://schemas.microsoft.com/office/drawing/2014/main" id="{92672066-5446-44B8-B69D-43A861F8CB47}"/>
              </a:ext>
            </a:extLst>
          </p:cNvPr>
          <p:cNvSpPr>
            <a:spLocks xmlns:a="http://schemas.openxmlformats.org/drawingml/2006/main" noGrp="1"/>
          </p:cNvSpPr>
          <p:nvPr/>
        </p:nvSpPr>
        <p:spPr>
          <a:xfrm xmlns:a="http://schemas.openxmlformats.org/drawingml/2006/main">
            <a:off x="552450" y="781050"/>
            <a:ext cx="11087100" cy="10763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225" b="0">
                <a:solidFill>
                  <a:srgbClr val="253037"/>
                </a:solidFill>
                <a:latin typeface="Bitstream Charter"/>
                <a:ea typeface="Bitstream Charter"/>
                <a:cs typeface="Bitstream Charter"/>
              </a:defRPr>
            </a:defPPr>
            <a:lvl1pPr>
              <a:defRPr sz="3225" b="0">
                <a:solidFill>
                  <a:srgbClr val="253037"/>
                </a:solidFill>
                <a:latin typeface="Bitstream Charter"/>
                <a:ea typeface="Bitstream Charter"/>
                <a:cs typeface="Bitstream Charter"/>
              </a:defRPr>
            </a:lvl1pPr>
            <a:lvl2pPr>
              <a:defRPr sz="3225" b="0">
                <a:solidFill>
                  <a:srgbClr val="253037"/>
                </a:solidFill>
                <a:latin typeface="Bitstream Charter"/>
                <a:ea typeface="Bitstream Charter"/>
                <a:cs typeface="Bitstream Charter"/>
              </a:defRPr>
            </a:lvl2pPr>
            <a:lvl3pPr>
              <a:defRPr sz="3225" b="0">
                <a:solidFill>
                  <a:srgbClr val="253037"/>
                </a:solidFill>
                <a:latin typeface="Bitstream Charter"/>
                <a:ea typeface="Bitstream Charter"/>
                <a:cs typeface="Bitstream Charter"/>
              </a:defRPr>
            </a:lvl3pPr>
            <a:lvl4pPr>
              <a:defRPr sz="3225" b="0">
                <a:solidFill>
                  <a:srgbClr val="253037"/>
                </a:solidFill>
                <a:latin typeface="Bitstream Charter"/>
                <a:ea typeface="Bitstream Charter"/>
                <a:cs typeface="Bitstream Charter"/>
              </a:defRPr>
            </a:lvl4pPr>
            <a:lvl5pPr>
              <a:defRPr sz="3225" b="0">
                <a:solidFill>
                  <a:srgbClr val="253037"/>
                </a:solidFill>
                <a:latin typeface="Bitstream Charter"/>
                <a:ea typeface="Bitstream Charter"/>
                <a:cs typeface="Bitstream Charter"/>
              </a:defRPr>
            </a:lvl5pPr>
            <a:lvl6pPr>
              <a:defRPr sz="3225" b="0">
                <a:solidFill>
                  <a:srgbClr val="253037"/>
                </a:solidFill>
                <a:latin typeface="Bitstream Charter"/>
                <a:ea typeface="Bitstream Charter"/>
                <a:cs typeface="Bitstream Charter"/>
              </a:defRPr>
            </a:lvl6pPr>
            <a:lvl7pPr>
              <a:defRPr sz="3225" b="0">
                <a:solidFill>
                  <a:srgbClr val="253037"/>
                </a:solidFill>
                <a:latin typeface="Bitstream Charter"/>
                <a:ea typeface="Bitstream Charter"/>
                <a:cs typeface="Bitstream Charter"/>
              </a:defRPr>
            </a:lvl7pPr>
            <a:lvl8pPr>
              <a:defRPr sz="3225" b="0">
                <a:solidFill>
                  <a:srgbClr val="253037"/>
                </a:solidFill>
                <a:latin typeface="Bitstream Charter"/>
                <a:ea typeface="Bitstream Charter"/>
                <a:cs typeface="Bitstream Charter"/>
              </a:defRPr>
            </a:lvl8pPr>
            <a:lvl9pPr>
              <a:defRPr sz="3225" b="0">
                <a:solidFill>
                  <a:srgbClr val="253037"/>
                </a:solidFill>
                <a:latin typeface="Bitstream Charter"/>
                <a:ea typeface="Bitstream Charter"/>
                <a:cs typeface="Bitstream Charter"/>
              </a:defRPr>
            </a:lvl9pPr>
          </a:lstStyle>
          <a:p xmlns:a="http://schemas.openxmlformats.org/drawingml/2006/main">
            <a:pPr>
              <a:defRPr sz="3225" b="0">
                <a:solidFill>
                  <a:srgbClr val="253037"/>
                </a:solidFill>
                <a:latin typeface="Bitstream Charter"/>
                <a:ea typeface="Bitstream Charter"/>
                <a:cs typeface="Bitstream Charter"/>
              </a:defRPr>
            </a:pPr>
            <a:r>
              <a:rPr sz="3225" b="0">
                <a:solidFill>
                  <a:srgbClr val="253037"/>
                </a:solidFill>
                <a:latin typeface="Bitstream Charter"/>
                <a:ea typeface="Bitstream Charter"/>
                <a:cs typeface="Bitstream Charter"/>
              </a:rPr>
              <a:t>A balanced measurement plan tests benefit and burden</a:t>
            </a:r>
          </a:p>
        </p:txBody>
      </p:sp>
      <p:sp>
        <p:nvSpPr>
          <p:cNvPr id="3" name="">
            <a:extLst xmlns:a="http://schemas.openxmlformats.org/drawingml/2006/main">
              <a:ext uri="{FF2B5EF4-FFF2-40B4-BE49-F238E27FC236}">
                <a16:creationId xmlns:a16="http://schemas.microsoft.com/office/drawing/2014/main" id="{4830151B-B531-4FF5-BE46-F76A08F82702}"/>
              </a:ext>
            </a:extLst>
          </p:cNvPr>
          <p:cNvSpPr>
            <a:spLocks xmlns:a="http://schemas.openxmlformats.org/drawingml/2006/main" noGrp="1"/>
          </p:cNvSpPr>
          <p:nvPr/>
        </p:nvSpPr>
        <p:spPr>
          <a:xfrm xmlns:a="http://schemas.openxmlformats.org/drawingml/2006/main">
            <a:off x="552450" y="6200775"/>
            <a:ext cx="110871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4" name="">
            <a:extLst xmlns:a="http://schemas.openxmlformats.org/drawingml/2006/main">
              <a:ext uri="{FF2B5EF4-FFF2-40B4-BE49-F238E27FC236}">
                <a16:creationId xmlns:a16="http://schemas.microsoft.com/office/drawing/2014/main" id="{5C7A3CC2-51EC-41D8-A99B-C230A0CD4A85}"/>
              </a:ext>
            </a:extLst>
          </p:cNvPr>
          <p:cNvSpPr>
            <a:spLocks xmlns:a="http://schemas.openxmlformats.org/drawingml/2006/main" noGrp="1"/>
          </p:cNvSpPr>
          <p:nvPr/>
        </p:nvSpPr>
        <p:spPr>
          <a:xfrm xmlns:a="http://schemas.openxmlformats.org/drawingml/2006/main">
            <a:off x="552450" y="6362700"/>
            <a:ext cx="10382250" cy="333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125" b="0">
                <a:solidFill>
                  <a:srgbClr val="637079"/>
                </a:solidFill>
                <a:latin typeface="Nimbus Sans"/>
                <a:ea typeface="Nimbus Sans"/>
                <a:cs typeface="Nimbus Sans"/>
              </a:defRPr>
            </a:defPPr>
            <a:lvl1pPr>
              <a:defRPr sz="1125" b="0">
                <a:solidFill>
                  <a:srgbClr val="637079"/>
                </a:solidFill>
                <a:latin typeface="Nimbus Sans"/>
                <a:ea typeface="Nimbus Sans"/>
                <a:cs typeface="Nimbus Sans"/>
              </a:defRPr>
            </a:lvl1pPr>
            <a:lvl2pPr>
              <a:defRPr sz="1125" b="0">
                <a:solidFill>
                  <a:srgbClr val="637079"/>
                </a:solidFill>
                <a:latin typeface="Nimbus Sans"/>
                <a:ea typeface="Nimbus Sans"/>
                <a:cs typeface="Nimbus Sans"/>
              </a:defRPr>
            </a:lvl2pPr>
            <a:lvl3pPr>
              <a:defRPr sz="1125" b="0">
                <a:solidFill>
                  <a:srgbClr val="637079"/>
                </a:solidFill>
                <a:latin typeface="Nimbus Sans"/>
                <a:ea typeface="Nimbus Sans"/>
                <a:cs typeface="Nimbus Sans"/>
              </a:defRPr>
            </a:lvl3pPr>
            <a:lvl4pPr>
              <a:defRPr sz="1125" b="0">
                <a:solidFill>
                  <a:srgbClr val="637079"/>
                </a:solidFill>
                <a:latin typeface="Nimbus Sans"/>
                <a:ea typeface="Nimbus Sans"/>
                <a:cs typeface="Nimbus Sans"/>
              </a:defRPr>
            </a:lvl4pPr>
            <a:lvl5pPr>
              <a:defRPr sz="1125" b="0">
                <a:solidFill>
                  <a:srgbClr val="637079"/>
                </a:solidFill>
                <a:latin typeface="Nimbus Sans"/>
                <a:ea typeface="Nimbus Sans"/>
                <a:cs typeface="Nimbus Sans"/>
              </a:defRPr>
            </a:lvl5pPr>
            <a:lvl6pPr>
              <a:defRPr sz="1125" b="0">
                <a:solidFill>
                  <a:srgbClr val="637079"/>
                </a:solidFill>
                <a:latin typeface="Nimbus Sans"/>
                <a:ea typeface="Nimbus Sans"/>
                <a:cs typeface="Nimbus Sans"/>
              </a:defRPr>
            </a:lvl6pPr>
            <a:lvl7pPr>
              <a:defRPr sz="1125" b="0">
                <a:solidFill>
                  <a:srgbClr val="637079"/>
                </a:solidFill>
                <a:latin typeface="Nimbus Sans"/>
                <a:ea typeface="Nimbus Sans"/>
                <a:cs typeface="Nimbus Sans"/>
              </a:defRPr>
            </a:lvl7pPr>
            <a:lvl8pPr>
              <a:defRPr sz="1125" b="0">
                <a:solidFill>
                  <a:srgbClr val="637079"/>
                </a:solidFill>
                <a:latin typeface="Nimbus Sans"/>
                <a:ea typeface="Nimbus Sans"/>
                <a:cs typeface="Nimbus Sans"/>
              </a:defRPr>
            </a:lvl8pPr>
            <a:lvl9pPr>
              <a:defRPr sz="1125" b="0">
                <a:solidFill>
                  <a:srgbClr val="637079"/>
                </a:solidFill>
                <a:latin typeface="Nimbus Sans"/>
                <a:ea typeface="Nimbus Sans"/>
                <a:cs typeface="Nimbus Sans"/>
              </a:defRPr>
            </a:lvl9pPr>
          </a:lstStyle>
          <a:p xmlns:a="http://schemas.openxmlformats.org/drawingml/2006/main">
            <a:pPr>
              <a:defRPr sz="1125" b="0">
                <a:solidFill>
                  <a:srgbClr val="637079"/>
                </a:solidFill>
                <a:latin typeface="Nimbus Sans"/>
                <a:ea typeface="Nimbus Sans"/>
                <a:cs typeface="Nimbus Sans"/>
              </a:defRPr>
            </a:pPr>
            <a:r>
              <a:rPr sz="1125" b="0">
                <a:solidFill>
                  <a:srgbClr val="637079"/>
                </a:solidFill>
                <a:latin typeface="Nimbus Sans"/>
                <a:ea typeface="Nimbus Sans"/>
                <a:cs typeface="Nimbus Sans"/>
              </a:rPr>
              <a:t>Donabedian (1988); NHS England (2023)</a:t>
            </a:r>
          </a:p>
        </p:txBody>
      </p:sp>
      <p:sp>
        <p:nvSpPr>
          <p:cNvPr id="5" name="">
            <a:extLst xmlns:a="http://schemas.openxmlformats.org/drawingml/2006/main">
              <a:ext uri="{FF2B5EF4-FFF2-40B4-BE49-F238E27FC236}">
                <a16:creationId xmlns:a16="http://schemas.microsoft.com/office/drawing/2014/main" id="{7A7F6FEF-AD77-4E24-B947-A41859823F83}"/>
              </a:ext>
            </a:extLst>
          </p:cNvPr>
          <p:cNvSpPr>
            <a:spLocks xmlns:a="http://schemas.openxmlformats.org/drawingml/2006/main" noGrp="1"/>
          </p:cNvSpPr>
          <p:nvPr/>
        </p:nvSpPr>
        <p:spPr>
          <a:xfrm xmlns:a="http://schemas.openxmlformats.org/drawingml/2006/main">
            <a:off x="11096625" y="6334125"/>
            <a:ext cx="5334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350" b="0">
                <a:solidFill>
                  <a:srgbClr val="637079"/>
                </a:solidFill>
                <a:latin typeface="Nimbus Sans"/>
                <a:ea typeface="Nimbus Sans"/>
                <a:cs typeface="Nimbus Sans"/>
              </a:defRPr>
            </a:defPPr>
            <a:lvl1pPr>
              <a:defRPr sz="1350" b="0">
                <a:solidFill>
                  <a:srgbClr val="637079"/>
                </a:solidFill>
                <a:latin typeface="Nimbus Sans"/>
                <a:ea typeface="Nimbus Sans"/>
                <a:cs typeface="Nimbus Sans"/>
              </a:defRPr>
            </a:lvl1pPr>
            <a:lvl2pPr>
              <a:defRPr sz="1350" b="0">
                <a:solidFill>
                  <a:srgbClr val="637079"/>
                </a:solidFill>
                <a:latin typeface="Nimbus Sans"/>
                <a:ea typeface="Nimbus Sans"/>
                <a:cs typeface="Nimbus Sans"/>
              </a:defRPr>
            </a:lvl2pPr>
            <a:lvl3pPr>
              <a:defRPr sz="1350" b="0">
                <a:solidFill>
                  <a:srgbClr val="637079"/>
                </a:solidFill>
                <a:latin typeface="Nimbus Sans"/>
                <a:ea typeface="Nimbus Sans"/>
                <a:cs typeface="Nimbus Sans"/>
              </a:defRPr>
            </a:lvl3pPr>
            <a:lvl4pPr>
              <a:defRPr sz="1350" b="0">
                <a:solidFill>
                  <a:srgbClr val="637079"/>
                </a:solidFill>
                <a:latin typeface="Nimbus Sans"/>
                <a:ea typeface="Nimbus Sans"/>
                <a:cs typeface="Nimbus Sans"/>
              </a:defRPr>
            </a:lvl4pPr>
            <a:lvl5pPr>
              <a:defRPr sz="1350" b="0">
                <a:solidFill>
                  <a:srgbClr val="637079"/>
                </a:solidFill>
                <a:latin typeface="Nimbus Sans"/>
                <a:ea typeface="Nimbus Sans"/>
                <a:cs typeface="Nimbus Sans"/>
              </a:defRPr>
            </a:lvl5pPr>
            <a:lvl6pPr>
              <a:defRPr sz="1350" b="0">
                <a:solidFill>
                  <a:srgbClr val="637079"/>
                </a:solidFill>
                <a:latin typeface="Nimbus Sans"/>
                <a:ea typeface="Nimbus Sans"/>
                <a:cs typeface="Nimbus Sans"/>
              </a:defRPr>
            </a:lvl6pPr>
            <a:lvl7pPr>
              <a:defRPr sz="1350" b="0">
                <a:solidFill>
                  <a:srgbClr val="637079"/>
                </a:solidFill>
                <a:latin typeface="Nimbus Sans"/>
                <a:ea typeface="Nimbus Sans"/>
                <a:cs typeface="Nimbus Sans"/>
              </a:defRPr>
            </a:lvl7pPr>
            <a:lvl8pPr>
              <a:defRPr sz="1350" b="0">
                <a:solidFill>
                  <a:srgbClr val="637079"/>
                </a:solidFill>
                <a:latin typeface="Nimbus Sans"/>
                <a:ea typeface="Nimbus Sans"/>
                <a:cs typeface="Nimbus Sans"/>
              </a:defRPr>
            </a:lvl8pPr>
            <a:lvl9pPr>
              <a:defRPr sz="1350" b="0">
                <a:solidFill>
                  <a:srgbClr val="637079"/>
                </a:solidFill>
                <a:latin typeface="Nimbus Sans"/>
                <a:ea typeface="Nimbus Sans"/>
                <a:cs typeface="Nimbus Sans"/>
              </a:defRPr>
            </a:lvl9pPr>
          </a:lstStyle>
          <a:p xmlns:a="http://schemas.openxmlformats.org/drawingml/2006/main">
            <a:pPr>
              <a:defRPr sz="1350" b="0">
                <a:solidFill>
                  <a:srgbClr val="637079"/>
                </a:solidFill>
                <a:latin typeface="Nimbus Sans"/>
                <a:ea typeface="Nimbus Sans"/>
                <a:cs typeface="Nimbus Sans"/>
              </a:defRPr>
            </a:pPr>
            <a:r>
              <a:rPr sz="1350" b="0">
                <a:solidFill>
                  <a:srgbClr val="637079"/>
                </a:solidFill>
                <a:latin typeface="Nimbus Sans"/>
                <a:ea typeface="Nimbus Sans"/>
                <a:cs typeface="Nimbus Sans"/>
              </a:rPr>
              <a:t>12</a:t>
            </a:r>
          </a:p>
        </p:txBody>
      </p:sp>
      <p:graphicFrame>
        <p:nvGraphicFramePr>
          <p:cNvPr id="6" name="">
            <a:extLst xmlns:a="http://schemas.openxmlformats.org/drawingml/2006/main">
              <a:ext uri="{FF2B5EF4-FFF2-40B4-BE49-F238E27FC236}">
                <a16:creationId xmlns:a16="http://schemas.microsoft.com/office/drawing/2014/main" id="{37536EF5-60C1-4DE4-8757-2E76A634C308}"/>
              </a:ext>
            </a:extLst>
          </p:cNvPr>
          <p:cNvGraphicFramePr/>
          <p:nvPr/>
        </p:nvGraphicFramePr>
        <p:xfrm>
          <a:off xmlns:a="http://schemas.openxmlformats.org/drawingml/2006/main" x="552450" y="2000250"/>
          <a:ext xmlns:a="http://schemas.openxmlformats.org/drawingml/2006/main" cx="11087100" cy="3333750"/>
        </p:xfrm>
        <a:graphic xmlns:a="http://schemas.openxmlformats.org/drawingml/2006/main">
          <a:graphicData uri="http://schemas.openxmlformats.org/drawingml/2006/table">
            <a:tbl>
              <a:tblPr/>
              <a:tblGrid>
                <a:gridCol w="2381250"/>
                <a:gridCol w="4333875"/>
                <a:gridCol w="4371975"/>
              </a:tblGrid>
              <a:tr h="552450">
                <a:tc>
                  <a:txBody>
                    <a:bodyPr/>
                    <a:lstStyle/>
                    <a:p>
                      <a:r>
                        <a:rPr sz="1650" b="1">
                          <a:solidFill>
                            <a:srgbClr val="FFFFFF"/>
                          </a:solidFill>
                          <a:latin typeface="Nimbus Sans"/>
                          <a:ea typeface="Nimbus Sans"/>
                          <a:cs typeface="Nimbus Sans"/>
                        </a:rPr>
                        <a:t>Measure</a:t>
                      </a:r>
                    </a:p>
                  </a:txBody>
                  <a:tcPr marL="91440" marR="91440" marT="45720" marB="45720">
                    <a:solidFill>
                      <a:srgbClr val="263E4A"/>
                    </a:solidFill>
                  </a:tcPr>
                </a:tc>
                <a:tc>
                  <a:txBody>
                    <a:bodyPr/>
                    <a:lstStyle/>
                    <a:p>
                      <a:r>
                        <a:rPr sz="1650" b="1">
                          <a:solidFill>
                            <a:srgbClr val="FFFFFF"/>
                          </a:solidFill>
                          <a:latin typeface="Nimbus Sans"/>
                          <a:ea typeface="Nimbus Sans"/>
                          <a:cs typeface="Nimbus Sans"/>
                        </a:rPr>
                        <a:t>Operational definition</a:t>
                      </a:r>
                    </a:p>
                  </a:txBody>
                  <a:tcPr marL="91440" marR="91440" marT="45720" marB="45720">
                    <a:solidFill>
                      <a:srgbClr val="263E4A"/>
                    </a:solidFill>
                  </a:tcPr>
                </a:tc>
                <a:tc>
                  <a:txBody>
                    <a:bodyPr/>
                    <a:lstStyle/>
                    <a:p>
                      <a:r>
                        <a:rPr sz="1650" b="1">
                          <a:solidFill>
                            <a:srgbClr val="FFFFFF"/>
                          </a:solidFill>
                          <a:latin typeface="Nimbus Sans"/>
                          <a:ea typeface="Nimbus Sans"/>
                          <a:cs typeface="Nimbus Sans"/>
                        </a:rPr>
                        <a:t>Interpretation</a:t>
                      </a:r>
                    </a:p>
                  </a:txBody>
                  <a:tcPr marL="91440" marR="91440" marT="45720" marB="45720">
                    <a:solidFill>
                      <a:srgbClr val="263E4A"/>
                    </a:solidFill>
                  </a:tcPr>
                </a:tc>
              </a:tr>
              <a:tr h="927100">
                <a:tc>
                  <a:txBody>
                    <a:bodyPr/>
                    <a:lstStyle/>
                    <a:p>
                      <a:r>
                        <a:rPr sz="1650" b="0">
                          <a:solidFill>
                            <a:srgbClr val="253037"/>
                          </a:solidFill>
                          <a:latin typeface="Nimbus Sans"/>
                          <a:ea typeface="Nimbus Sans"/>
                          <a:cs typeface="Nimbus Sans"/>
                        </a:rPr>
                        <a:t>Process</a:t>
                      </a:r>
                    </a:p>
                  </a:txBody>
                  <a:tcPr marL="91440" marR="91440" marT="45720" marB="45720">
                    <a:solidFill>
                      <a:srgbClr val="F1F1EC"/>
                    </a:solidFill>
                  </a:tcPr>
                </a:tc>
                <a:tc>
                  <a:txBody>
                    <a:bodyPr/>
                    <a:lstStyle/>
                    <a:p>
                      <a:r>
                        <a:rPr sz="1650" b="0">
                          <a:solidFill>
                            <a:srgbClr val="253037"/>
                          </a:solidFill>
                          <a:latin typeface="Nimbus Sans"/>
                          <a:ea typeface="Nimbus Sans"/>
                          <a:cs typeface="Nimbus Sans"/>
                        </a:rPr>
                        <a:t>Eligible concerns with escalation documented within the agreed standard / all sampled eligible concerns</a:t>
                      </a:r>
                    </a:p>
                  </a:txBody>
                  <a:tcPr marL="91440" marR="91440" marT="45720" marB="45720">
                    <a:solidFill>
                      <a:srgbClr val="F1F1EC"/>
                    </a:solidFill>
                  </a:tcPr>
                </a:tc>
                <a:tc>
                  <a:txBody>
                    <a:bodyPr/>
                    <a:lstStyle/>
                    <a:p>
                      <a:r>
                        <a:rPr sz="1650" b="0">
                          <a:solidFill>
                            <a:srgbClr val="253037"/>
                          </a:solidFill>
                          <a:latin typeface="Nimbus Sans"/>
                          <a:ea typeface="Nimbus Sans"/>
                          <a:cs typeface="Nimbus Sans"/>
                        </a:rPr>
                        <a:t>Check timing and record completeness</a:t>
                      </a:r>
                    </a:p>
                  </a:txBody>
                  <a:tcPr marL="91440" marR="91440" marT="45720" marB="45720">
                    <a:solidFill>
                      <a:srgbClr val="F1F1EC"/>
                    </a:solidFill>
                  </a:tcPr>
                </a:tc>
              </a:tr>
              <a:tr h="927100">
                <a:tc>
                  <a:txBody>
                    <a:bodyPr/>
                    <a:lstStyle/>
                    <a:p>
                      <a:r>
                        <a:rPr sz="1650" b="0">
                          <a:solidFill>
                            <a:srgbClr val="253037"/>
                          </a:solidFill>
                          <a:latin typeface="Nimbus Sans"/>
                          <a:ea typeface="Nimbus Sans"/>
                          <a:cs typeface="Nimbus Sans"/>
                        </a:rPr>
                        <a:t>Outcome</a:t>
                      </a:r>
                    </a:p>
                  </a:txBody>
                  <a:tcPr marL="91440" marR="91440" marT="45720" marB="45720">
                    <a:solidFill>
                      <a:srgbClr val="FAF8F3"/>
                    </a:solidFill>
                  </a:tcPr>
                </a:tc>
                <a:tc>
                  <a:txBody>
                    <a:bodyPr/>
                    <a:lstStyle/>
                    <a:p>
                      <a:r>
                        <a:rPr sz="1650" b="0">
                          <a:solidFill>
                            <a:srgbClr val="253037"/>
                          </a:solidFill>
                          <a:latin typeface="Nimbus Sans"/>
                          <a:ea typeface="Nimbus Sans"/>
                          <a:cs typeface="Nimbus Sans"/>
                        </a:rPr>
                        <a:t>Reviewed harm, family experience and repeat safety concerns</a:t>
                      </a:r>
                    </a:p>
                  </a:txBody>
                  <a:tcPr marL="91440" marR="91440" marT="45720" marB="45720">
                    <a:solidFill>
                      <a:srgbClr val="FAF8F3"/>
                    </a:solidFill>
                  </a:tcPr>
                </a:tc>
                <a:tc>
                  <a:txBody>
                    <a:bodyPr/>
                    <a:lstStyle/>
                    <a:p>
                      <a:r>
                        <a:rPr sz="1650" b="0">
                          <a:solidFill>
                            <a:srgbClr val="253037"/>
                          </a:solidFill>
                          <a:latin typeface="Nimbus Sans"/>
                          <a:ea typeface="Nimbus Sans"/>
                          <a:cs typeface="Nimbus Sans"/>
                        </a:rPr>
                        <a:t>Triangulate trends and case mix</a:t>
                      </a:r>
                    </a:p>
                  </a:txBody>
                  <a:tcPr marL="91440" marR="91440" marT="45720" marB="45720">
                    <a:solidFill>
                      <a:srgbClr val="FAF8F3"/>
                    </a:solidFill>
                  </a:tcPr>
                </a:tc>
              </a:tr>
              <a:tr h="927100">
                <a:tc>
                  <a:txBody>
                    <a:bodyPr/>
                    <a:lstStyle/>
                    <a:p>
                      <a:r>
                        <a:rPr sz="1650" b="0">
                          <a:solidFill>
                            <a:srgbClr val="253037"/>
                          </a:solidFill>
                          <a:latin typeface="Nimbus Sans"/>
                          <a:ea typeface="Nimbus Sans"/>
                          <a:cs typeface="Nimbus Sans"/>
                        </a:rPr>
                        <a:t>Balancing and equity</a:t>
                      </a:r>
                    </a:p>
                  </a:txBody>
                  <a:tcPr marL="91440" marR="91440" marT="45720" marB="45720">
                    <a:solidFill>
                      <a:srgbClr val="F1F1EC"/>
                    </a:solidFill>
                  </a:tcPr>
                </a:tc>
                <a:tc>
                  <a:txBody>
                    <a:bodyPr/>
                    <a:lstStyle/>
                    <a:p>
                      <a:r>
                        <a:rPr sz="1650" b="0">
                          <a:solidFill>
                            <a:srgbClr val="253037"/>
                          </a:solidFill>
                          <a:latin typeface="Nimbus Sans"/>
                          <a:ea typeface="Nimbus Sans"/>
                          <a:cs typeface="Nimbus Sans"/>
                        </a:rPr>
                        <a:t>Staff workload, unnecessary escalation and results by ethnicity or deprivation</a:t>
                      </a:r>
                    </a:p>
                  </a:txBody>
                  <a:tcPr marL="91440" marR="91440" marT="45720" marB="45720">
                    <a:solidFill>
                      <a:srgbClr val="F1F1EC"/>
                    </a:solidFill>
                  </a:tcPr>
                </a:tc>
                <a:tc>
                  <a:txBody>
                    <a:bodyPr/>
                    <a:lstStyle/>
                    <a:p>
                      <a:r>
                        <a:rPr sz="1650" b="0">
                          <a:solidFill>
                            <a:srgbClr val="253037"/>
                          </a:solidFill>
                          <a:latin typeface="Nimbus Sans"/>
                          <a:ea typeface="Nimbus Sans"/>
                          <a:cs typeface="Nimbus Sans"/>
                        </a:rPr>
                        <a:t>Look for displaced burden and unequal benefit</a:t>
                      </a:r>
                    </a:p>
                  </a:txBody>
                  <a:tcPr marL="91440" marR="91440" marT="45720" marB="45720">
                    <a:solidFill>
                      <a:srgbClr val="F1F1EC"/>
                    </a:solidFill>
                  </a:tcPr>
                </a:tc>
              </a:tr>
            </a:tbl>
          </a:graphicData>
        </a:graphic>
      </p:graphicFrame>
      <p:sp>
        <p:nvSpPr>
          <p:cNvPr id="7" name="">
            <a:extLst xmlns:a="http://schemas.openxmlformats.org/drawingml/2006/main">
              <a:ext uri="{FF2B5EF4-FFF2-40B4-BE49-F238E27FC236}">
                <a16:creationId xmlns:a16="http://schemas.microsoft.com/office/drawing/2014/main" id="{67E3DA5A-A93F-481E-891C-AC0220FDFC99}"/>
              </a:ext>
            </a:extLst>
          </p:cNvPr>
          <p:cNvSpPr>
            <a:spLocks xmlns:a="http://schemas.openxmlformats.org/drawingml/2006/main" noGrp="1"/>
          </p:cNvSpPr>
          <p:nvPr/>
        </p:nvSpPr>
        <p:spPr>
          <a:xfrm xmlns:a="http://schemas.openxmlformats.org/drawingml/2006/main">
            <a:off x="552450" y="5591175"/>
            <a:ext cx="11087100" cy="419100"/>
          </a:xfrm>
          <a:prstGeom xmlns:a="http://schemas.openxmlformats.org/drawingml/2006/main" prst="rect">
            <a:avLst/>
          </a:prstGeom>
          <a:solidFill xmlns:a="http://schemas.openxmlformats.org/drawingml/2006/main">
            <a:srgbClr val="ECE8DF"/>
          </a:solidFill>
          <a:ln xmlns:a="http://schemas.openxmlformats.org/drawingml/2006/main" w="0">
            <a:noFill/>
            <a:prstDash val="solid"/>
          </a:ln>
        </p:spPr>
      </p:sp>
      <p:sp>
        <p:nvSpPr>
          <p:cNvPr id="8" name="">
            <a:extLst xmlns:a="http://schemas.openxmlformats.org/drawingml/2006/main">
              <a:ext uri="{FF2B5EF4-FFF2-40B4-BE49-F238E27FC236}">
                <a16:creationId xmlns:a16="http://schemas.microsoft.com/office/drawing/2014/main" id="{B6DD4266-E859-4B9C-B891-749840AAEC6E}"/>
              </a:ext>
            </a:extLst>
          </p:cNvPr>
          <p:cNvSpPr>
            <a:spLocks xmlns:a="http://schemas.openxmlformats.org/drawingml/2006/main" noGrp="1"/>
          </p:cNvSpPr>
          <p:nvPr/>
        </p:nvSpPr>
        <p:spPr>
          <a:xfrm xmlns:a="http://schemas.openxmlformats.org/drawingml/2006/main">
            <a:off x="695325" y="5676900"/>
            <a:ext cx="10801350" cy="342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Establish a baseline before setting numerical targets. Use time-series data alongside case review.</a:t>
            </a:r>
          </a:p>
        </p:txBody>
      </p:sp>
    </p:spTree>
    <p:extLst>
      <p:ext uri="{BB962C8B-B14F-4D97-AF65-F5344CB8AC3E}">
        <p14:creationId xmlns:p14="http://schemas.microsoft.com/office/powerpoint/2010/main" val="1029621996"/>
      </p:ext>
    </p:extLst>
  </p:cSld>
</p:sld>
</file>

<file path=ppt/slides/slide13.xml><?xml version="1.0" encoding="utf-8"?>
<p:sld xmlns:p="http://schemas.openxmlformats.org/presentationml/2006/main">
  <p:cSld>
    <p:bg>
      <p:bgPr>
        <a:solidFill xmlns:a="http://schemas.openxmlformats.org/drawingml/2006/main">
          <a:srgbClr val="FAF8F3"/>
        </a:solidFill>
      </p:bgPr>
    </p:bg>
    <p:spTree>
      <p:nvGrpSpPr>
        <p:cNvPr id="1" name=""/>
        <p:cNvGrpSpPr/>
        <p:nvPr/>
      </p:nvGrpSpPr>
      <p:grpSpPr>
        <a:xfrm xmlns:a="http://schemas.openxmlformats.org/drawingml/2006/main"/>
      </p:grpSpPr>
      <p:sp>
        <p:nvSpPr>
          <p:cNvPr id="20" name="">
            <a:extLst xmlns:a="http://schemas.openxmlformats.org/drawingml/2006/main">
              <a:ext uri="{FF2B5EF4-FFF2-40B4-BE49-F238E27FC236}">
                <a16:creationId xmlns:a16="http://schemas.microsoft.com/office/drawing/2014/main" id="{23BDE02F-423E-47CA-8160-00405757BF53}"/>
              </a:ext>
            </a:extLst>
          </p:cNvPr>
          <p:cNvSpPr>
            <a:spLocks xmlns:a="http://schemas.openxmlformats.org/drawingml/2006/main" noGrp="1"/>
          </p:cNvSpPr>
          <p:nvPr/>
        </p:nvSpPr>
        <p:spPr>
          <a:xfrm xmlns:a="http://schemas.openxmlformats.org/drawingml/2006/main">
            <a:off x="552450" y="514350"/>
            <a:ext cx="400050" cy="47625"/>
          </a:xfrm>
          <a:prstGeom xmlns:a="http://schemas.openxmlformats.org/drawingml/2006/main" prst="rect">
            <a:avLst/>
          </a:prstGeom>
          <a:solidFill xmlns:a="http://schemas.openxmlformats.org/drawingml/2006/main">
            <a:srgbClr val="AE5336"/>
          </a:solidFill>
          <a:ln xmlns:a="http://schemas.openxmlformats.org/drawingml/2006/main" w="0">
            <a:noFill/>
            <a:prstDash val="solid"/>
          </a:ln>
        </p:spPr>
      </p:sp>
      <p:sp>
        <p:nvSpPr>
          <p:cNvPr id="2" name="">
            <a:extLst xmlns:a="http://schemas.openxmlformats.org/drawingml/2006/main">
              <a:ext uri="{FF2B5EF4-FFF2-40B4-BE49-F238E27FC236}">
                <a16:creationId xmlns:a16="http://schemas.microsoft.com/office/drawing/2014/main" id="{1B49E6AB-6372-411E-94D2-3EFC1F6F9777}"/>
              </a:ext>
            </a:extLst>
          </p:cNvPr>
          <p:cNvSpPr>
            <a:spLocks xmlns:a="http://schemas.openxmlformats.org/drawingml/2006/main" noGrp="1"/>
          </p:cNvSpPr>
          <p:nvPr/>
        </p:nvSpPr>
        <p:spPr>
          <a:xfrm xmlns:a="http://schemas.openxmlformats.org/drawingml/2006/main">
            <a:off x="552450" y="781050"/>
            <a:ext cx="11087100" cy="10763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225" b="0">
                <a:solidFill>
                  <a:srgbClr val="253037"/>
                </a:solidFill>
                <a:latin typeface="Bitstream Charter"/>
                <a:ea typeface="Bitstream Charter"/>
                <a:cs typeface="Bitstream Charter"/>
              </a:defRPr>
            </a:defPPr>
            <a:lvl1pPr>
              <a:defRPr sz="3225" b="0">
                <a:solidFill>
                  <a:srgbClr val="253037"/>
                </a:solidFill>
                <a:latin typeface="Bitstream Charter"/>
                <a:ea typeface="Bitstream Charter"/>
                <a:cs typeface="Bitstream Charter"/>
              </a:defRPr>
            </a:lvl1pPr>
            <a:lvl2pPr>
              <a:defRPr sz="3225" b="0">
                <a:solidFill>
                  <a:srgbClr val="253037"/>
                </a:solidFill>
                <a:latin typeface="Bitstream Charter"/>
                <a:ea typeface="Bitstream Charter"/>
                <a:cs typeface="Bitstream Charter"/>
              </a:defRPr>
            </a:lvl2pPr>
            <a:lvl3pPr>
              <a:defRPr sz="3225" b="0">
                <a:solidFill>
                  <a:srgbClr val="253037"/>
                </a:solidFill>
                <a:latin typeface="Bitstream Charter"/>
                <a:ea typeface="Bitstream Charter"/>
                <a:cs typeface="Bitstream Charter"/>
              </a:defRPr>
            </a:lvl3pPr>
            <a:lvl4pPr>
              <a:defRPr sz="3225" b="0">
                <a:solidFill>
                  <a:srgbClr val="253037"/>
                </a:solidFill>
                <a:latin typeface="Bitstream Charter"/>
                <a:ea typeface="Bitstream Charter"/>
                <a:cs typeface="Bitstream Charter"/>
              </a:defRPr>
            </a:lvl4pPr>
            <a:lvl5pPr>
              <a:defRPr sz="3225" b="0">
                <a:solidFill>
                  <a:srgbClr val="253037"/>
                </a:solidFill>
                <a:latin typeface="Bitstream Charter"/>
                <a:ea typeface="Bitstream Charter"/>
                <a:cs typeface="Bitstream Charter"/>
              </a:defRPr>
            </a:lvl5pPr>
            <a:lvl6pPr>
              <a:defRPr sz="3225" b="0">
                <a:solidFill>
                  <a:srgbClr val="253037"/>
                </a:solidFill>
                <a:latin typeface="Bitstream Charter"/>
                <a:ea typeface="Bitstream Charter"/>
                <a:cs typeface="Bitstream Charter"/>
              </a:defRPr>
            </a:lvl6pPr>
            <a:lvl7pPr>
              <a:defRPr sz="3225" b="0">
                <a:solidFill>
                  <a:srgbClr val="253037"/>
                </a:solidFill>
                <a:latin typeface="Bitstream Charter"/>
                <a:ea typeface="Bitstream Charter"/>
                <a:cs typeface="Bitstream Charter"/>
              </a:defRPr>
            </a:lvl7pPr>
            <a:lvl8pPr>
              <a:defRPr sz="3225" b="0">
                <a:solidFill>
                  <a:srgbClr val="253037"/>
                </a:solidFill>
                <a:latin typeface="Bitstream Charter"/>
                <a:ea typeface="Bitstream Charter"/>
                <a:cs typeface="Bitstream Charter"/>
              </a:defRPr>
            </a:lvl8pPr>
            <a:lvl9pPr>
              <a:defRPr sz="3225" b="0">
                <a:solidFill>
                  <a:srgbClr val="253037"/>
                </a:solidFill>
                <a:latin typeface="Bitstream Charter"/>
                <a:ea typeface="Bitstream Charter"/>
                <a:cs typeface="Bitstream Charter"/>
              </a:defRPr>
            </a:lvl9pPr>
          </a:lstStyle>
          <a:p xmlns:a="http://schemas.openxmlformats.org/drawingml/2006/main">
            <a:pPr>
              <a:defRPr sz="3225" b="0">
                <a:solidFill>
                  <a:srgbClr val="253037"/>
                </a:solidFill>
                <a:latin typeface="Bitstream Charter"/>
                <a:ea typeface="Bitstream Charter"/>
                <a:cs typeface="Bitstream Charter"/>
              </a:defRPr>
            </a:pPr>
            <a:r>
              <a:rPr sz="3225" b="0">
                <a:solidFill>
                  <a:srgbClr val="253037"/>
                </a:solidFill>
                <a:latin typeface="Bitstream Charter"/>
                <a:ea typeface="Bitstream Charter"/>
                <a:cs typeface="Bitstream Charter"/>
              </a:rPr>
              <a:t>Component 2 will connect evidence, theory and action</a:t>
            </a:r>
          </a:p>
        </p:txBody>
      </p:sp>
      <p:sp>
        <p:nvSpPr>
          <p:cNvPr id="3" name="">
            <a:extLst xmlns:a="http://schemas.openxmlformats.org/drawingml/2006/main">
              <a:ext uri="{FF2B5EF4-FFF2-40B4-BE49-F238E27FC236}">
                <a16:creationId xmlns:a16="http://schemas.microsoft.com/office/drawing/2014/main" id="{04646944-E61B-4E40-A42B-07D2085E6C59}"/>
              </a:ext>
            </a:extLst>
          </p:cNvPr>
          <p:cNvSpPr>
            <a:spLocks xmlns:a="http://schemas.openxmlformats.org/drawingml/2006/main" noGrp="1"/>
          </p:cNvSpPr>
          <p:nvPr/>
        </p:nvSpPr>
        <p:spPr>
          <a:xfrm xmlns:a="http://schemas.openxmlformats.org/drawingml/2006/main">
            <a:off x="552450" y="6200775"/>
            <a:ext cx="110871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4" name="">
            <a:extLst xmlns:a="http://schemas.openxmlformats.org/drawingml/2006/main">
              <a:ext uri="{FF2B5EF4-FFF2-40B4-BE49-F238E27FC236}">
                <a16:creationId xmlns:a16="http://schemas.microsoft.com/office/drawing/2014/main" id="{20E5AB0F-A851-4274-819B-424B74A86F6B}"/>
              </a:ext>
            </a:extLst>
          </p:cNvPr>
          <p:cNvSpPr>
            <a:spLocks xmlns:a="http://schemas.openxmlformats.org/drawingml/2006/main" noGrp="1"/>
          </p:cNvSpPr>
          <p:nvPr/>
        </p:nvSpPr>
        <p:spPr>
          <a:xfrm xmlns:a="http://schemas.openxmlformats.org/drawingml/2006/main">
            <a:off x="552450" y="6362700"/>
            <a:ext cx="10382250" cy="333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125" b="0">
                <a:solidFill>
                  <a:srgbClr val="637079"/>
                </a:solidFill>
                <a:latin typeface="Nimbus Sans"/>
                <a:ea typeface="Nimbus Sans"/>
                <a:cs typeface="Nimbus Sans"/>
              </a:defRPr>
            </a:defPPr>
            <a:lvl1pPr>
              <a:defRPr sz="1125" b="0">
                <a:solidFill>
                  <a:srgbClr val="637079"/>
                </a:solidFill>
                <a:latin typeface="Nimbus Sans"/>
                <a:ea typeface="Nimbus Sans"/>
                <a:cs typeface="Nimbus Sans"/>
              </a:defRPr>
            </a:lvl1pPr>
            <a:lvl2pPr>
              <a:defRPr sz="1125" b="0">
                <a:solidFill>
                  <a:srgbClr val="637079"/>
                </a:solidFill>
                <a:latin typeface="Nimbus Sans"/>
                <a:ea typeface="Nimbus Sans"/>
                <a:cs typeface="Nimbus Sans"/>
              </a:defRPr>
            </a:lvl2pPr>
            <a:lvl3pPr>
              <a:defRPr sz="1125" b="0">
                <a:solidFill>
                  <a:srgbClr val="637079"/>
                </a:solidFill>
                <a:latin typeface="Nimbus Sans"/>
                <a:ea typeface="Nimbus Sans"/>
                <a:cs typeface="Nimbus Sans"/>
              </a:defRPr>
            </a:lvl3pPr>
            <a:lvl4pPr>
              <a:defRPr sz="1125" b="0">
                <a:solidFill>
                  <a:srgbClr val="637079"/>
                </a:solidFill>
                <a:latin typeface="Nimbus Sans"/>
                <a:ea typeface="Nimbus Sans"/>
                <a:cs typeface="Nimbus Sans"/>
              </a:defRPr>
            </a:lvl4pPr>
            <a:lvl5pPr>
              <a:defRPr sz="1125" b="0">
                <a:solidFill>
                  <a:srgbClr val="637079"/>
                </a:solidFill>
                <a:latin typeface="Nimbus Sans"/>
                <a:ea typeface="Nimbus Sans"/>
                <a:cs typeface="Nimbus Sans"/>
              </a:defRPr>
            </a:lvl5pPr>
            <a:lvl6pPr>
              <a:defRPr sz="1125" b="0">
                <a:solidFill>
                  <a:srgbClr val="637079"/>
                </a:solidFill>
                <a:latin typeface="Nimbus Sans"/>
                <a:ea typeface="Nimbus Sans"/>
                <a:cs typeface="Nimbus Sans"/>
              </a:defRPr>
            </a:lvl6pPr>
            <a:lvl7pPr>
              <a:defRPr sz="1125" b="0">
                <a:solidFill>
                  <a:srgbClr val="637079"/>
                </a:solidFill>
                <a:latin typeface="Nimbus Sans"/>
                <a:ea typeface="Nimbus Sans"/>
                <a:cs typeface="Nimbus Sans"/>
              </a:defRPr>
            </a:lvl7pPr>
            <a:lvl8pPr>
              <a:defRPr sz="1125" b="0">
                <a:solidFill>
                  <a:srgbClr val="637079"/>
                </a:solidFill>
                <a:latin typeface="Nimbus Sans"/>
                <a:ea typeface="Nimbus Sans"/>
                <a:cs typeface="Nimbus Sans"/>
              </a:defRPr>
            </a:lvl8pPr>
            <a:lvl9pPr>
              <a:defRPr sz="1125" b="0">
                <a:solidFill>
                  <a:srgbClr val="637079"/>
                </a:solidFill>
                <a:latin typeface="Nimbus Sans"/>
                <a:ea typeface="Nimbus Sans"/>
                <a:cs typeface="Nimbus Sans"/>
              </a:defRPr>
            </a:lvl9pPr>
          </a:lstStyle>
          <a:p xmlns:a="http://schemas.openxmlformats.org/drawingml/2006/main">
            <a:pPr>
              <a:defRPr sz="1125" b="0">
                <a:solidFill>
                  <a:srgbClr val="637079"/>
                </a:solidFill>
                <a:latin typeface="Nimbus Sans"/>
                <a:ea typeface="Nimbus Sans"/>
                <a:cs typeface="Nimbus Sans"/>
              </a:defRPr>
            </a:pPr>
            <a:r>
              <a:rPr sz="1125" b="0">
                <a:solidFill>
                  <a:srgbClr val="637079"/>
                </a:solidFill>
                <a:latin typeface="Nimbus Sans"/>
                <a:ea typeface="Nimbus Sans"/>
                <a:cs typeface="Nimbus Sans"/>
              </a:rPr>
              <a:t>Proposed report structure</a:t>
            </a:r>
          </a:p>
        </p:txBody>
      </p:sp>
      <p:sp>
        <p:nvSpPr>
          <p:cNvPr id="5" name="">
            <a:extLst xmlns:a="http://schemas.openxmlformats.org/drawingml/2006/main">
              <a:ext uri="{FF2B5EF4-FFF2-40B4-BE49-F238E27FC236}">
                <a16:creationId xmlns:a16="http://schemas.microsoft.com/office/drawing/2014/main" id="{75C75970-F783-4AD9-9351-12BD3141DF92}"/>
              </a:ext>
            </a:extLst>
          </p:cNvPr>
          <p:cNvSpPr>
            <a:spLocks xmlns:a="http://schemas.openxmlformats.org/drawingml/2006/main" noGrp="1"/>
          </p:cNvSpPr>
          <p:nvPr/>
        </p:nvSpPr>
        <p:spPr>
          <a:xfrm xmlns:a="http://schemas.openxmlformats.org/drawingml/2006/main">
            <a:off x="11096625" y="6334125"/>
            <a:ext cx="5334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350" b="0">
                <a:solidFill>
                  <a:srgbClr val="637079"/>
                </a:solidFill>
                <a:latin typeface="Nimbus Sans"/>
                <a:ea typeface="Nimbus Sans"/>
                <a:cs typeface="Nimbus Sans"/>
              </a:defRPr>
            </a:defPPr>
            <a:lvl1pPr>
              <a:defRPr sz="1350" b="0">
                <a:solidFill>
                  <a:srgbClr val="637079"/>
                </a:solidFill>
                <a:latin typeface="Nimbus Sans"/>
                <a:ea typeface="Nimbus Sans"/>
                <a:cs typeface="Nimbus Sans"/>
              </a:defRPr>
            </a:lvl1pPr>
            <a:lvl2pPr>
              <a:defRPr sz="1350" b="0">
                <a:solidFill>
                  <a:srgbClr val="637079"/>
                </a:solidFill>
                <a:latin typeface="Nimbus Sans"/>
                <a:ea typeface="Nimbus Sans"/>
                <a:cs typeface="Nimbus Sans"/>
              </a:defRPr>
            </a:lvl2pPr>
            <a:lvl3pPr>
              <a:defRPr sz="1350" b="0">
                <a:solidFill>
                  <a:srgbClr val="637079"/>
                </a:solidFill>
                <a:latin typeface="Nimbus Sans"/>
                <a:ea typeface="Nimbus Sans"/>
                <a:cs typeface="Nimbus Sans"/>
              </a:defRPr>
            </a:lvl3pPr>
            <a:lvl4pPr>
              <a:defRPr sz="1350" b="0">
                <a:solidFill>
                  <a:srgbClr val="637079"/>
                </a:solidFill>
                <a:latin typeface="Nimbus Sans"/>
                <a:ea typeface="Nimbus Sans"/>
                <a:cs typeface="Nimbus Sans"/>
              </a:defRPr>
            </a:lvl4pPr>
            <a:lvl5pPr>
              <a:defRPr sz="1350" b="0">
                <a:solidFill>
                  <a:srgbClr val="637079"/>
                </a:solidFill>
                <a:latin typeface="Nimbus Sans"/>
                <a:ea typeface="Nimbus Sans"/>
                <a:cs typeface="Nimbus Sans"/>
              </a:defRPr>
            </a:lvl5pPr>
            <a:lvl6pPr>
              <a:defRPr sz="1350" b="0">
                <a:solidFill>
                  <a:srgbClr val="637079"/>
                </a:solidFill>
                <a:latin typeface="Nimbus Sans"/>
                <a:ea typeface="Nimbus Sans"/>
                <a:cs typeface="Nimbus Sans"/>
              </a:defRPr>
            </a:lvl6pPr>
            <a:lvl7pPr>
              <a:defRPr sz="1350" b="0">
                <a:solidFill>
                  <a:srgbClr val="637079"/>
                </a:solidFill>
                <a:latin typeface="Nimbus Sans"/>
                <a:ea typeface="Nimbus Sans"/>
                <a:cs typeface="Nimbus Sans"/>
              </a:defRPr>
            </a:lvl7pPr>
            <a:lvl8pPr>
              <a:defRPr sz="1350" b="0">
                <a:solidFill>
                  <a:srgbClr val="637079"/>
                </a:solidFill>
                <a:latin typeface="Nimbus Sans"/>
                <a:ea typeface="Nimbus Sans"/>
                <a:cs typeface="Nimbus Sans"/>
              </a:defRPr>
            </a:lvl8pPr>
            <a:lvl9pPr>
              <a:defRPr sz="1350" b="0">
                <a:solidFill>
                  <a:srgbClr val="637079"/>
                </a:solidFill>
                <a:latin typeface="Nimbus Sans"/>
                <a:ea typeface="Nimbus Sans"/>
                <a:cs typeface="Nimbus Sans"/>
              </a:defRPr>
            </a:lvl9pPr>
          </a:lstStyle>
          <a:p xmlns:a="http://schemas.openxmlformats.org/drawingml/2006/main">
            <a:pPr>
              <a:defRPr sz="1350" b="0">
                <a:solidFill>
                  <a:srgbClr val="637079"/>
                </a:solidFill>
                <a:latin typeface="Nimbus Sans"/>
                <a:ea typeface="Nimbus Sans"/>
                <a:cs typeface="Nimbus Sans"/>
              </a:defRPr>
            </a:pPr>
            <a:r>
              <a:rPr sz="1350" b="0">
                <a:solidFill>
                  <a:srgbClr val="637079"/>
                </a:solidFill>
                <a:latin typeface="Nimbus Sans"/>
                <a:ea typeface="Nimbus Sans"/>
                <a:cs typeface="Nimbus Sans"/>
              </a:rPr>
              <a:t>13</a:t>
            </a:r>
          </a:p>
        </p:txBody>
      </p:sp>
      <p:sp>
        <p:nvSpPr>
          <p:cNvPr id="6" name="">
            <a:extLst xmlns:a="http://schemas.openxmlformats.org/drawingml/2006/main">
              <a:ext uri="{FF2B5EF4-FFF2-40B4-BE49-F238E27FC236}">
                <a16:creationId xmlns:a16="http://schemas.microsoft.com/office/drawing/2014/main" id="{3FB3206E-ACFC-4589-9EBD-1A9F019DF179}"/>
              </a:ext>
            </a:extLst>
          </p:cNvPr>
          <p:cNvSpPr>
            <a:spLocks xmlns:a="http://schemas.openxmlformats.org/drawingml/2006/main" noGrp="1"/>
          </p:cNvSpPr>
          <p:nvPr/>
        </p:nvSpPr>
        <p:spPr>
          <a:xfrm xmlns:a="http://schemas.openxmlformats.org/drawingml/2006/main">
            <a:off x="552450" y="2057400"/>
            <a:ext cx="571500" cy="6191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450" b="0">
                <a:solidFill>
                  <a:srgbClr val="AE5336"/>
                </a:solidFill>
                <a:latin typeface="Bitstream Charter"/>
                <a:ea typeface="Bitstream Charter"/>
                <a:cs typeface="Bitstream Charter"/>
              </a:defRPr>
            </a:defPPr>
            <a:lvl1pPr>
              <a:defRPr sz="3450" b="0">
                <a:solidFill>
                  <a:srgbClr val="AE5336"/>
                </a:solidFill>
                <a:latin typeface="Bitstream Charter"/>
                <a:ea typeface="Bitstream Charter"/>
                <a:cs typeface="Bitstream Charter"/>
              </a:defRPr>
            </a:lvl1pPr>
            <a:lvl2pPr>
              <a:defRPr sz="3450" b="0">
                <a:solidFill>
                  <a:srgbClr val="AE5336"/>
                </a:solidFill>
                <a:latin typeface="Bitstream Charter"/>
                <a:ea typeface="Bitstream Charter"/>
                <a:cs typeface="Bitstream Charter"/>
              </a:defRPr>
            </a:lvl2pPr>
            <a:lvl3pPr>
              <a:defRPr sz="3450" b="0">
                <a:solidFill>
                  <a:srgbClr val="AE5336"/>
                </a:solidFill>
                <a:latin typeface="Bitstream Charter"/>
                <a:ea typeface="Bitstream Charter"/>
                <a:cs typeface="Bitstream Charter"/>
              </a:defRPr>
            </a:lvl3pPr>
            <a:lvl4pPr>
              <a:defRPr sz="3450" b="0">
                <a:solidFill>
                  <a:srgbClr val="AE5336"/>
                </a:solidFill>
                <a:latin typeface="Bitstream Charter"/>
                <a:ea typeface="Bitstream Charter"/>
                <a:cs typeface="Bitstream Charter"/>
              </a:defRPr>
            </a:lvl4pPr>
            <a:lvl5pPr>
              <a:defRPr sz="3450" b="0">
                <a:solidFill>
                  <a:srgbClr val="AE5336"/>
                </a:solidFill>
                <a:latin typeface="Bitstream Charter"/>
                <a:ea typeface="Bitstream Charter"/>
                <a:cs typeface="Bitstream Charter"/>
              </a:defRPr>
            </a:lvl5pPr>
            <a:lvl6pPr>
              <a:defRPr sz="3450" b="0">
                <a:solidFill>
                  <a:srgbClr val="AE5336"/>
                </a:solidFill>
                <a:latin typeface="Bitstream Charter"/>
                <a:ea typeface="Bitstream Charter"/>
                <a:cs typeface="Bitstream Charter"/>
              </a:defRPr>
            </a:lvl6pPr>
            <a:lvl7pPr>
              <a:defRPr sz="3450" b="0">
                <a:solidFill>
                  <a:srgbClr val="AE5336"/>
                </a:solidFill>
                <a:latin typeface="Bitstream Charter"/>
                <a:ea typeface="Bitstream Charter"/>
                <a:cs typeface="Bitstream Charter"/>
              </a:defRPr>
            </a:lvl7pPr>
            <a:lvl8pPr>
              <a:defRPr sz="3450" b="0">
                <a:solidFill>
                  <a:srgbClr val="AE5336"/>
                </a:solidFill>
                <a:latin typeface="Bitstream Charter"/>
                <a:ea typeface="Bitstream Charter"/>
                <a:cs typeface="Bitstream Charter"/>
              </a:defRPr>
            </a:lvl8pPr>
            <a:lvl9pPr>
              <a:defRPr sz="3450" b="0">
                <a:solidFill>
                  <a:srgbClr val="AE5336"/>
                </a:solidFill>
                <a:latin typeface="Bitstream Charter"/>
                <a:ea typeface="Bitstream Charter"/>
                <a:cs typeface="Bitstream Charter"/>
              </a:defRPr>
            </a:lvl9pPr>
          </a:lstStyle>
          <a:p xmlns:a="http://schemas.openxmlformats.org/drawingml/2006/main">
            <a:pPr>
              <a:defRPr sz="3450" b="0">
                <a:solidFill>
                  <a:srgbClr val="AE5336"/>
                </a:solidFill>
                <a:latin typeface="Bitstream Charter"/>
                <a:ea typeface="Bitstream Charter"/>
                <a:cs typeface="Bitstream Charter"/>
              </a:defRPr>
            </a:pPr>
            <a:r>
              <a:rPr sz="3450" b="0">
                <a:solidFill>
                  <a:srgbClr val="AE5336"/>
                </a:solidFill>
                <a:latin typeface="Bitstream Charter"/>
                <a:ea typeface="Bitstream Charter"/>
                <a:cs typeface="Bitstream Charter"/>
              </a:rPr>
              <a:t>1</a:t>
            </a:r>
          </a:p>
        </p:txBody>
      </p:sp>
      <p:sp>
        <p:nvSpPr>
          <p:cNvPr id="7" name="">
            <a:extLst xmlns:a="http://schemas.openxmlformats.org/drawingml/2006/main">
              <a:ext uri="{FF2B5EF4-FFF2-40B4-BE49-F238E27FC236}">
                <a16:creationId xmlns:a16="http://schemas.microsoft.com/office/drawing/2014/main" id="{6B472E14-E7EC-4511-8430-4B20463BD033}"/>
              </a:ext>
            </a:extLst>
          </p:cNvPr>
          <p:cNvSpPr>
            <a:spLocks xmlns:a="http://schemas.openxmlformats.org/drawingml/2006/main" noGrp="1"/>
          </p:cNvSpPr>
          <p:nvPr/>
        </p:nvSpPr>
        <p:spPr>
          <a:xfrm xmlns:a="http://schemas.openxmlformats.org/drawingml/2006/main">
            <a:off x="1285875" y="2105025"/>
            <a:ext cx="4524375" cy="8001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00" b="0">
                <a:solidFill>
                  <a:srgbClr val="253037"/>
                </a:solidFill>
                <a:latin typeface="Nimbus Sans"/>
                <a:ea typeface="Nimbus Sans"/>
                <a:cs typeface="Nimbus Sans"/>
              </a:defRPr>
            </a:defPPr>
            <a:lvl1pPr>
              <a:defRPr sz="2100" b="0">
                <a:solidFill>
                  <a:srgbClr val="253037"/>
                </a:solidFill>
                <a:latin typeface="Nimbus Sans"/>
                <a:ea typeface="Nimbus Sans"/>
                <a:cs typeface="Nimbus Sans"/>
              </a:defRPr>
            </a:lvl1pPr>
            <a:lvl2pPr>
              <a:defRPr sz="2100" b="0">
                <a:solidFill>
                  <a:srgbClr val="253037"/>
                </a:solidFill>
                <a:latin typeface="Nimbus Sans"/>
                <a:ea typeface="Nimbus Sans"/>
                <a:cs typeface="Nimbus Sans"/>
              </a:defRPr>
            </a:lvl2pPr>
            <a:lvl3pPr>
              <a:defRPr sz="2100" b="0">
                <a:solidFill>
                  <a:srgbClr val="253037"/>
                </a:solidFill>
                <a:latin typeface="Nimbus Sans"/>
                <a:ea typeface="Nimbus Sans"/>
                <a:cs typeface="Nimbus Sans"/>
              </a:defRPr>
            </a:lvl3pPr>
            <a:lvl4pPr>
              <a:defRPr sz="2100" b="0">
                <a:solidFill>
                  <a:srgbClr val="253037"/>
                </a:solidFill>
                <a:latin typeface="Nimbus Sans"/>
                <a:ea typeface="Nimbus Sans"/>
                <a:cs typeface="Nimbus Sans"/>
              </a:defRPr>
            </a:lvl4pPr>
            <a:lvl5pPr>
              <a:defRPr sz="2100" b="0">
                <a:solidFill>
                  <a:srgbClr val="253037"/>
                </a:solidFill>
                <a:latin typeface="Nimbus Sans"/>
                <a:ea typeface="Nimbus Sans"/>
                <a:cs typeface="Nimbus Sans"/>
              </a:defRPr>
            </a:lvl5pPr>
            <a:lvl6pPr>
              <a:defRPr sz="2100" b="0">
                <a:solidFill>
                  <a:srgbClr val="253037"/>
                </a:solidFill>
                <a:latin typeface="Nimbus Sans"/>
                <a:ea typeface="Nimbus Sans"/>
                <a:cs typeface="Nimbus Sans"/>
              </a:defRPr>
            </a:lvl6pPr>
            <a:lvl7pPr>
              <a:defRPr sz="2100" b="0">
                <a:solidFill>
                  <a:srgbClr val="253037"/>
                </a:solidFill>
                <a:latin typeface="Nimbus Sans"/>
                <a:ea typeface="Nimbus Sans"/>
                <a:cs typeface="Nimbus Sans"/>
              </a:defRPr>
            </a:lvl7pPr>
            <a:lvl8pPr>
              <a:defRPr sz="2100" b="0">
                <a:solidFill>
                  <a:srgbClr val="253037"/>
                </a:solidFill>
                <a:latin typeface="Nimbus Sans"/>
                <a:ea typeface="Nimbus Sans"/>
                <a:cs typeface="Nimbus Sans"/>
              </a:defRPr>
            </a:lvl8pPr>
            <a:lvl9pPr>
              <a:defRPr sz="2100" b="0">
                <a:solidFill>
                  <a:srgbClr val="253037"/>
                </a:solidFill>
                <a:latin typeface="Nimbus Sans"/>
                <a:ea typeface="Nimbus Sans"/>
                <a:cs typeface="Nimbus Sans"/>
              </a:defRPr>
            </a:lvl9pPr>
          </a:lstStyle>
          <a:p xmlns:a="http://schemas.openxmlformats.org/drawingml/2006/main">
            <a:pPr>
              <a:defRPr sz="2100" b="0">
                <a:solidFill>
                  <a:srgbClr val="253037"/>
                </a:solidFill>
                <a:latin typeface="Nimbus Sans"/>
                <a:ea typeface="Nimbus Sans"/>
                <a:cs typeface="Nimbus Sans"/>
              </a:defRPr>
            </a:pPr>
            <a:r>
              <a:rPr sz="2100" b="0">
                <a:solidFill>
                  <a:srgbClr val="253037"/>
                </a:solidFill>
                <a:latin typeface="Nimbus Sans"/>
                <a:ea typeface="Nimbus Sans"/>
                <a:cs typeface="Nimbus Sans"/>
              </a:rPr>
              <a:t>Case context and evidence appraisal</a:t>
            </a:r>
          </a:p>
        </p:txBody>
      </p:sp>
      <p:sp>
        <p:nvSpPr>
          <p:cNvPr id="8" name="">
            <a:extLst xmlns:a="http://schemas.openxmlformats.org/drawingml/2006/main">
              <a:ext uri="{FF2B5EF4-FFF2-40B4-BE49-F238E27FC236}">
                <a16:creationId xmlns:a16="http://schemas.microsoft.com/office/drawing/2014/main" id="{C0275A9E-0A44-4ECA-B3F8-EE319F07113C}"/>
              </a:ext>
            </a:extLst>
          </p:cNvPr>
          <p:cNvSpPr>
            <a:spLocks xmlns:a="http://schemas.openxmlformats.org/drawingml/2006/main" noGrp="1"/>
          </p:cNvSpPr>
          <p:nvPr/>
        </p:nvSpPr>
        <p:spPr>
          <a:xfrm xmlns:a="http://schemas.openxmlformats.org/drawingml/2006/main">
            <a:off x="552450" y="3114675"/>
            <a:ext cx="571500" cy="6191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450" b="0">
                <a:solidFill>
                  <a:srgbClr val="AE5336"/>
                </a:solidFill>
                <a:latin typeface="Bitstream Charter"/>
                <a:ea typeface="Bitstream Charter"/>
                <a:cs typeface="Bitstream Charter"/>
              </a:defRPr>
            </a:defPPr>
            <a:lvl1pPr>
              <a:defRPr sz="3450" b="0">
                <a:solidFill>
                  <a:srgbClr val="AE5336"/>
                </a:solidFill>
                <a:latin typeface="Bitstream Charter"/>
                <a:ea typeface="Bitstream Charter"/>
                <a:cs typeface="Bitstream Charter"/>
              </a:defRPr>
            </a:lvl1pPr>
            <a:lvl2pPr>
              <a:defRPr sz="3450" b="0">
                <a:solidFill>
                  <a:srgbClr val="AE5336"/>
                </a:solidFill>
                <a:latin typeface="Bitstream Charter"/>
                <a:ea typeface="Bitstream Charter"/>
                <a:cs typeface="Bitstream Charter"/>
              </a:defRPr>
            </a:lvl2pPr>
            <a:lvl3pPr>
              <a:defRPr sz="3450" b="0">
                <a:solidFill>
                  <a:srgbClr val="AE5336"/>
                </a:solidFill>
                <a:latin typeface="Bitstream Charter"/>
                <a:ea typeface="Bitstream Charter"/>
                <a:cs typeface="Bitstream Charter"/>
              </a:defRPr>
            </a:lvl3pPr>
            <a:lvl4pPr>
              <a:defRPr sz="3450" b="0">
                <a:solidFill>
                  <a:srgbClr val="AE5336"/>
                </a:solidFill>
                <a:latin typeface="Bitstream Charter"/>
                <a:ea typeface="Bitstream Charter"/>
                <a:cs typeface="Bitstream Charter"/>
              </a:defRPr>
            </a:lvl4pPr>
            <a:lvl5pPr>
              <a:defRPr sz="3450" b="0">
                <a:solidFill>
                  <a:srgbClr val="AE5336"/>
                </a:solidFill>
                <a:latin typeface="Bitstream Charter"/>
                <a:ea typeface="Bitstream Charter"/>
                <a:cs typeface="Bitstream Charter"/>
              </a:defRPr>
            </a:lvl5pPr>
            <a:lvl6pPr>
              <a:defRPr sz="3450" b="0">
                <a:solidFill>
                  <a:srgbClr val="AE5336"/>
                </a:solidFill>
                <a:latin typeface="Bitstream Charter"/>
                <a:ea typeface="Bitstream Charter"/>
                <a:cs typeface="Bitstream Charter"/>
              </a:defRPr>
            </a:lvl6pPr>
            <a:lvl7pPr>
              <a:defRPr sz="3450" b="0">
                <a:solidFill>
                  <a:srgbClr val="AE5336"/>
                </a:solidFill>
                <a:latin typeface="Bitstream Charter"/>
                <a:ea typeface="Bitstream Charter"/>
                <a:cs typeface="Bitstream Charter"/>
              </a:defRPr>
            </a:lvl7pPr>
            <a:lvl8pPr>
              <a:defRPr sz="3450" b="0">
                <a:solidFill>
                  <a:srgbClr val="AE5336"/>
                </a:solidFill>
                <a:latin typeface="Bitstream Charter"/>
                <a:ea typeface="Bitstream Charter"/>
                <a:cs typeface="Bitstream Charter"/>
              </a:defRPr>
            </a:lvl8pPr>
            <a:lvl9pPr>
              <a:defRPr sz="3450" b="0">
                <a:solidFill>
                  <a:srgbClr val="AE5336"/>
                </a:solidFill>
                <a:latin typeface="Bitstream Charter"/>
                <a:ea typeface="Bitstream Charter"/>
                <a:cs typeface="Bitstream Charter"/>
              </a:defRPr>
            </a:lvl9pPr>
          </a:lstStyle>
          <a:p xmlns:a="http://schemas.openxmlformats.org/drawingml/2006/main">
            <a:pPr>
              <a:defRPr sz="3450" b="0">
                <a:solidFill>
                  <a:srgbClr val="AE5336"/>
                </a:solidFill>
                <a:latin typeface="Bitstream Charter"/>
                <a:ea typeface="Bitstream Charter"/>
                <a:cs typeface="Bitstream Charter"/>
              </a:defRPr>
            </a:pPr>
            <a:r>
              <a:rPr sz="3450" b="0">
                <a:solidFill>
                  <a:srgbClr val="AE5336"/>
                </a:solidFill>
                <a:latin typeface="Bitstream Charter"/>
                <a:ea typeface="Bitstream Charter"/>
                <a:cs typeface="Bitstream Charter"/>
              </a:rPr>
              <a:t>2</a:t>
            </a:r>
          </a:p>
        </p:txBody>
      </p:sp>
      <p:sp>
        <p:nvSpPr>
          <p:cNvPr id="9" name="">
            <a:extLst xmlns:a="http://schemas.openxmlformats.org/drawingml/2006/main">
              <a:ext uri="{FF2B5EF4-FFF2-40B4-BE49-F238E27FC236}">
                <a16:creationId xmlns:a16="http://schemas.microsoft.com/office/drawing/2014/main" id="{BF0B4230-28BE-4CED-86D7-FC0445341214}"/>
              </a:ext>
            </a:extLst>
          </p:cNvPr>
          <p:cNvSpPr>
            <a:spLocks xmlns:a="http://schemas.openxmlformats.org/drawingml/2006/main" noGrp="1"/>
          </p:cNvSpPr>
          <p:nvPr/>
        </p:nvSpPr>
        <p:spPr>
          <a:xfrm xmlns:a="http://schemas.openxmlformats.org/drawingml/2006/main">
            <a:off x="1285875" y="3162300"/>
            <a:ext cx="4524375" cy="8001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00" b="0">
                <a:solidFill>
                  <a:srgbClr val="253037"/>
                </a:solidFill>
                <a:latin typeface="Nimbus Sans"/>
                <a:ea typeface="Nimbus Sans"/>
                <a:cs typeface="Nimbus Sans"/>
              </a:defRPr>
            </a:defPPr>
            <a:lvl1pPr>
              <a:defRPr sz="2100" b="0">
                <a:solidFill>
                  <a:srgbClr val="253037"/>
                </a:solidFill>
                <a:latin typeface="Nimbus Sans"/>
                <a:ea typeface="Nimbus Sans"/>
                <a:cs typeface="Nimbus Sans"/>
              </a:defRPr>
            </a:lvl1pPr>
            <a:lvl2pPr>
              <a:defRPr sz="2100" b="0">
                <a:solidFill>
                  <a:srgbClr val="253037"/>
                </a:solidFill>
                <a:latin typeface="Nimbus Sans"/>
                <a:ea typeface="Nimbus Sans"/>
                <a:cs typeface="Nimbus Sans"/>
              </a:defRPr>
            </a:lvl2pPr>
            <a:lvl3pPr>
              <a:defRPr sz="2100" b="0">
                <a:solidFill>
                  <a:srgbClr val="253037"/>
                </a:solidFill>
                <a:latin typeface="Nimbus Sans"/>
                <a:ea typeface="Nimbus Sans"/>
                <a:cs typeface="Nimbus Sans"/>
              </a:defRPr>
            </a:lvl3pPr>
            <a:lvl4pPr>
              <a:defRPr sz="2100" b="0">
                <a:solidFill>
                  <a:srgbClr val="253037"/>
                </a:solidFill>
                <a:latin typeface="Nimbus Sans"/>
                <a:ea typeface="Nimbus Sans"/>
                <a:cs typeface="Nimbus Sans"/>
              </a:defRPr>
            </a:lvl4pPr>
            <a:lvl5pPr>
              <a:defRPr sz="2100" b="0">
                <a:solidFill>
                  <a:srgbClr val="253037"/>
                </a:solidFill>
                <a:latin typeface="Nimbus Sans"/>
                <a:ea typeface="Nimbus Sans"/>
                <a:cs typeface="Nimbus Sans"/>
              </a:defRPr>
            </a:lvl5pPr>
            <a:lvl6pPr>
              <a:defRPr sz="2100" b="0">
                <a:solidFill>
                  <a:srgbClr val="253037"/>
                </a:solidFill>
                <a:latin typeface="Nimbus Sans"/>
                <a:ea typeface="Nimbus Sans"/>
                <a:cs typeface="Nimbus Sans"/>
              </a:defRPr>
            </a:lvl6pPr>
            <a:lvl7pPr>
              <a:defRPr sz="2100" b="0">
                <a:solidFill>
                  <a:srgbClr val="253037"/>
                </a:solidFill>
                <a:latin typeface="Nimbus Sans"/>
                <a:ea typeface="Nimbus Sans"/>
                <a:cs typeface="Nimbus Sans"/>
              </a:defRPr>
            </a:lvl7pPr>
            <a:lvl8pPr>
              <a:defRPr sz="2100" b="0">
                <a:solidFill>
                  <a:srgbClr val="253037"/>
                </a:solidFill>
                <a:latin typeface="Nimbus Sans"/>
                <a:ea typeface="Nimbus Sans"/>
                <a:cs typeface="Nimbus Sans"/>
              </a:defRPr>
            </a:lvl8pPr>
            <a:lvl9pPr>
              <a:defRPr sz="2100" b="0">
                <a:solidFill>
                  <a:srgbClr val="253037"/>
                </a:solidFill>
                <a:latin typeface="Nimbus Sans"/>
                <a:ea typeface="Nimbus Sans"/>
                <a:cs typeface="Nimbus Sans"/>
              </a:defRPr>
            </a:lvl9pPr>
          </a:lstStyle>
          <a:p xmlns:a="http://schemas.openxmlformats.org/drawingml/2006/main">
            <a:pPr>
              <a:defRPr sz="2100" b="0">
                <a:solidFill>
                  <a:srgbClr val="253037"/>
                </a:solidFill>
                <a:latin typeface="Nimbus Sans"/>
                <a:ea typeface="Nimbus Sans"/>
                <a:cs typeface="Nimbus Sans"/>
              </a:defRPr>
            </a:pPr>
            <a:r>
              <a:rPr sz="2100" b="0">
                <a:solidFill>
                  <a:srgbClr val="253037"/>
                </a:solidFill>
                <a:latin typeface="Nimbus Sans"/>
                <a:ea typeface="Nimbus Sans"/>
                <a:cs typeface="Nimbus Sans"/>
              </a:rPr>
              <a:t>Contributory factors and systems analysis</a:t>
            </a:r>
          </a:p>
        </p:txBody>
      </p:sp>
      <p:sp>
        <p:nvSpPr>
          <p:cNvPr id="10" name="">
            <a:extLst xmlns:a="http://schemas.openxmlformats.org/drawingml/2006/main">
              <a:ext uri="{FF2B5EF4-FFF2-40B4-BE49-F238E27FC236}">
                <a16:creationId xmlns:a16="http://schemas.microsoft.com/office/drawing/2014/main" id="{4E38843C-F044-43D7-B1C8-A2D854604E6F}"/>
              </a:ext>
            </a:extLst>
          </p:cNvPr>
          <p:cNvSpPr>
            <a:spLocks xmlns:a="http://schemas.openxmlformats.org/drawingml/2006/main" noGrp="1"/>
          </p:cNvSpPr>
          <p:nvPr/>
        </p:nvSpPr>
        <p:spPr>
          <a:xfrm xmlns:a="http://schemas.openxmlformats.org/drawingml/2006/main">
            <a:off x="552450" y="4171950"/>
            <a:ext cx="571500" cy="6191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450" b="0">
                <a:solidFill>
                  <a:srgbClr val="AE5336"/>
                </a:solidFill>
                <a:latin typeface="Bitstream Charter"/>
                <a:ea typeface="Bitstream Charter"/>
                <a:cs typeface="Bitstream Charter"/>
              </a:defRPr>
            </a:defPPr>
            <a:lvl1pPr>
              <a:defRPr sz="3450" b="0">
                <a:solidFill>
                  <a:srgbClr val="AE5336"/>
                </a:solidFill>
                <a:latin typeface="Bitstream Charter"/>
                <a:ea typeface="Bitstream Charter"/>
                <a:cs typeface="Bitstream Charter"/>
              </a:defRPr>
            </a:lvl1pPr>
            <a:lvl2pPr>
              <a:defRPr sz="3450" b="0">
                <a:solidFill>
                  <a:srgbClr val="AE5336"/>
                </a:solidFill>
                <a:latin typeface="Bitstream Charter"/>
                <a:ea typeface="Bitstream Charter"/>
                <a:cs typeface="Bitstream Charter"/>
              </a:defRPr>
            </a:lvl2pPr>
            <a:lvl3pPr>
              <a:defRPr sz="3450" b="0">
                <a:solidFill>
                  <a:srgbClr val="AE5336"/>
                </a:solidFill>
                <a:latin typeface="Bitstream Charter"/>
                <a:ea typeface="Bitstream Charter"/>
                <a:cs typeface="Bitstream Charter"/>
              </a:defRPr>
            </a:lvl3pPr>
            <a:lvl4pPr>
              <a:defRPr sz="3450" b="0">
                <a:solidFill>
                  <a:srgbClr val="AE5336"/>
                </a:solidFill>
                <a:latin typeface="Bitstream Charter"/>
                <a:ea typeface="Bitstream Charter"/>
                <a:cs typeface="Bitstream Charter"/>
              </a:defRPr>
            </a:lvl4pPr>
            <a:lvl5pPr>
              <a:defRPr sz="3450" b="0">
                <a:solidFill>
                  <a:srgbClr val="AE5336"/>
                </a:solidFill>
                <a:latin typeface="Bitstream Charter"/>
                <a:ea typeface="Bitstream Charter"/>
                <a:cs typeface="Bitstream Charter"/>
              </a:defRPr>
            </a:lvl5pPr>
            <a:lvl6pPr>
              <a:defRPr sz="3450" b="0">
                <a:solidFill>
                  <a:srgbClr val="AE5336"/>
                </a:solidFill>
                <a:latin typeface="Bitstream Charter"/>
                <a:ea typeface="Bitstream Charter"/>
                <a:cs typeface="Bitstream Charter"/>
              </a:defRPr>
            </a:lvl6pPr>
            <a:lvl7pPr>
              <a:defRPr sz="3450" b="0">
                <a:solidFill>
                  <a:srgbClr val="AE5336"/>
                </a:solidFill>
                <a:latin typeface="Bitstream Charter"/>
                <a:ea typeface="Bitstream Charter"/>
                <a:cs typeface="Bitstream Charter"/>
              </a:defRPr>
            </a:lvl7pPr>
            <a:lvl8pPr>
              <a:defRPr sz="3450" b="0">
                <a:solidFill>
                  <a:srgbClr val="AE5336"/>
                </a:solidFill>
                <a:latin typeface="Bitstream Charter"/>
                <a:ea typeface="Bitstream Charter"/>
                <a:cs typeface="Bitstream Charter"/>
              </a:defRPr>
            </a:lvl8pPr>
            <a:lvl9pPr>
              <a:defRPr sz="3450" b="0">
                <a:solidFill>
                  <a:srgbClr val="AE5336"/>
                </a:solidFill>
                <a:latin typeface="Bitstream Charter"/>
                <a:ea typeface="Bitstream Charter"/>
                <a:cs typeface="Bitstream Charter"/>
              </a:defRPr>
            </a:lvl9pPr>
          </a:lstStyle>
          <a:p xmlns:a="http://schemas.openxmlformats.org/drawingml/2006/main">
            <a:pPr>
              <a:defRPr sz="3450" b="0">
                <a:solidFill>
                  <a:srgbClr val="AE5336"/>
                </a:solidFill>
                <a:latin typeface="Bitstream Charter"/>
                <a:ea typeface="Bitstream Charter"/>
                <a:cs typeface="Bitstream Charter"/>
              </a:defRPr>
            </a:pPr>
            <a:r>
              <a:rPr sz="3450" b="0">
                <a:solidFill>
                  <a:srgbClr val="AE5336"/>
                </a:solidFill>
                <a:latin typeface="Bitstream Charter"/>
                <a:ea typeface="Bitstream Charter"/>
                <a:cs typeface="Bitstream Charter"/>
              </a:rPr>
              <a:t>3</a:t>
            </a:r>
          </a:p>
        </p:txBody>
      </p:sp>
      <p:sp>
        <p:nvSpPr>
          <p:cNvPr id="11" name="">
            <a:extLst xmlns:a="http://schemas.openxmlformats.org/drawingml/2006/main">
              <a:ext uri="{FF2B5EF4-FFF2-40B4-BE49-F238E27FC236}">
                <a16:creationId xmlns:a16="http://schemas.microsoft.com/office/drawing/2014/main" id="{2D563B69-F91E-4D6A-AB00-ED6364E10C38}"/>
              </a:ext>
            </a:extLst>
          </p:cNvPr>
          <p:cNvSpPr>
            <a:spLocks xmlns:a="http://schemas.openxmlformats.org/drawingml/2006/main" noGrp="1"/>
          </p:cNvSpPr>
          <p:nvPr/>
        </p:nvSpPr>
        <p:spPr>
          <a:xfrm xmlns:a="http://schemas.openxmlformats.org/drawingml/2006/main">
            <a:off x="1285875" y="4219575"/>
            <a:ext cx="4524375" cy="8001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00" b="0">
                <a:solidFill>
                  <a:srgbClr val="253037"/>
                </a:solidFill>
                <a:latin typeface="Nimbus Sans"/>
                <a:ea typeface="Nimbus Sans"/>
                <a:cs typeface="Nimbus Sans"/>
              </a:defRPr>
            </a:defPPr>
            <a:lvl1pPr>
              <a:defRPr sz="2100" b="0">
                <a:solidFill>
                  <a:srgbClr val="253037"/>
                </a:solidFill>
                <a:latin typeface="Nimbus Sans"/>
                <a:ea typeface="Nimbus Sans"/>
                <a:cs typeface="Nimbus Sans"/>
              </a:defRPr>
            </a:lvl1pPr>
            <a:lvl2pPr>
              <a:defRPr sz="2100" b="0">
                <a:solidFill>
                  <a:srgbClr val="253037"/>
                </a:solidFill>
                <a:latin typeface="Nimbus Sans"/>
                <a:ea typeface="Nimbus Sans"/>
                <a:cs typeface="Nimbus Sans"/>
              </a:defRPr>
            </a:lvl2pPr>
            <a:lvl3pPr>
              <a:defRPr sz="2100" b="0">
                <a:solidFill>
                  <a:srgbClr val="253037"/>
                </a:solidFill>
                <a:latin typeface="Nimbus Sans"/>
                <a:ea typeface="Nimbus Sans"/>
                <a:cs typeface="Nimbus Sans"/>
              </a:defRPr>
            </a:lvl3pPr>
            <a:lvl4pPr>
              <a:defRPr sz="2100" b="0">
                <a:solidFill>
                  <a:srgbClr val="253037"/>
                </a:solidFill>
                <a:latin typeface="Nimbus Sans"/>
                <a:ea typeface="Nimbus Sans"/>
                <a:cs typeface="Nimbus Sans"/>
              </a:defRPr>
            </a:lvl4pPr>
            <a:lvl5pPr>
              <a:defRPr sz="2100" b="0">
                <a:solidFill>
                  <a:srgbClr val="253037"/>
                </a:solidFill>
                <a:latin typeface="Nimbus Sans"/>
                <a:ea typeface="Nimbus Sans"/>
                <a:cs typeface="Nimbus Sans"/>
              </a:defRPr>
            </a:lvl5pPr>
            <a:lvl6pPr>
              <a:defRPr sz="2100" b="0">
                <a:solidFill>
                  <a:srgbClr val="253037"/>
                </a:solidFill>
                <a:latin typeface="Nimbus Sans"/>
                <a:ea typeface="Nimbus Sans"/>
                <a:cs typeface="Nimbus Sans"/>
              </a:defRPr>
            </a:lvl6pPr>
            <a:lvl7pPr>
              <a:defRPr sz="2100" b="0">
                <a:solidFill>
                  <a:srgbClr val="253037"/>
                </a:solidFill>
                <a:latin typeface="Nimbus Sans"/>
                <a:ea typeface="Nimbus Sans"/>
                <a:cs typeface="Nimbus Sans"/>
              </a:defRPr>
            </a:lvl7pPr>
            <a:lvl8pPr>
              <a:defRPr sz="2100" b="0">
                <a:solidFill>
                  <a:srgbClr val="253037"/>
                </a:solidFill>
                <a:latin typeface="Nimbus Sans"/>
                <a:ea typeface="Nimbus Sans"/>
                <a:cs typeface="Nimbus Sans"/>
              </a:defRPr>
            </a:lvl8pPr>
            <a:lvl9pPr>
              <a:defRPr sz="2100" b="0">
                <a:solidFill>
                  <a:srgbClr val="253037"/>
                </a:solidFill>
                <a:latin typeface="Nimbus Sans"/>
                <a:ea typeface="Nimbus Sans"/>
                <a:cs typeface="Nimbus Sans"/>
              </a:defRPr>
            </a:lvl9pPr>
          </a:lstStyle>
          <a:p xmlns:a="http://schemas.openxmlformats.org/drawingml/2006/main">
            <a:pPr>
              <a:defRPr sz="2100" b="0">
                <a:solidFill>
                  <a:srgbClr val="253037"/>
                </a:solidFill>
                <a:latin typeface="Nimbus Sans"/>
                <a:ea typeface="Nimbus Sans"/>
                <a:cs typeface="Nimbus Sans"/>
              </a:defRPr>
            </a:pPr>
            <a:r>
              <a:rPr sz="2100" b="0">
                <a:solidFill>
                  <a:srgbClr val="253037"/>
                </a:solidFill>
                <a:latin typeface="Nimbus Sans"/>
                <a:ea typeface="Nimbus Sans"/>
                <a:cs typeface="Nimbus Sans"/>
              </a:rPr>
              <a:t>National policy and local implementation</a:t>
            </a:r>
          </a:p>
        </p:txBody>
      </p:sp>
      <p:sp>
        <p:nvSpPr>
          <p:cNvPr id="12" name="">
            <a:extLst xmlns:a="http://schemas.openxmlformats.org/drawingml/2006/main">
              <a:ext uri="{FF2B5EF4-FFF2-40B4-BE49-F238E27FC236}">
                <a16:creationId xmlns:a16="http://schemas.microsoft.com/office/drawing/2014/main" id="{673A2599-5C9E-4ABD-9E7F-FD9597B88646}"/>
              </a:ext>
            </a:extLst>
          </p:cNvPr>
          <p:cNvSpPr>
            <a:spLocks xmlns:a="http://schemas.openxmlformats.org/drawingml/2006/main" noGrp="1"/>
          </p:cNvSpPr>
          <p:nvPr/>
        </p:nvSpPr>
        <p:spPr>
          <a:xfrm xmlns:a="http://schemas.openxmlformats.org/drawingml/2006/main">
            <a:off x="6315075" y="2057400"/>
            <a:ext cx="571500" cy="6191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450" b="0">
                <a:solidFill>
                  <a:srgbClr val="AE5336"/>
                </a:solidFill>
                <a:latin typeface="Bitstream Charter"/>
                <a:ea typeface="Bitstream Charter"/>
                <a:cs typeface="Bitstream Charter"/>
              </a:defRPr>
            </a:defPPr>
            <a:lvl1pPr>
              <a:defRPr sz="3450" b="0">
                <a:solidFill>
                  <a:srgbClr val="AE5336"/>
                </a:solidFill>
                <a:latin typeface="Bitstream Charter"/>
                <a:ea typeface="Bitstream Charter"/>
                <a:cs typeface="Bitstream Charter"/>
              </a:defRPr>
            </a:lvl1pPr>
            <a:lvl2pPr>
              <a:defRPr sz="3450" b="0">
                <a:solidFill>
                  <a:srgbClr val="AE5336"/>
                </a:solidFill>
                <a:latin typeface="Bitstream Charter"/>
                <a:ea typeface="Bitstream Charter"/>
                <a:cs typeface="Bitstream Charter"/>
              </a:defRPr>
            </a:lvl2pPr>
            <a:lvl3pPr>
              <a:defRPr sz="3450" b="0">
                <a:solidFill>
                  <a:srgbClr val="AE5336"/>
                </a:solidFill>
                <a:latin typeface="Bitstream Charter"/>
                <a:ea typeface="Bitstream Charter"/>
                <a:cs typeface="Bitstream Charter"/>
              </a:defRPr>
            </a:lvl3pPr>
            <a:lvl4pPr>
              <a:defRPr sz="3450" b="0">
                <a:solidFill>
                  <a:srgbClr val="AE5336"/>
                </a:solidFill>
                <a:latin typeface="Bitstream Charter"/>
                <a:ea typeface="Bitstream Charter"/>
                <a:cs typeface="Bitstream Charter"/>
              </a:defRPr>
            </a:lvl4pPr>
            <a:lvl5pPr>
              <a:defRPr sz="3450" b="0">
                <a:solidFill>
                  <a:srgbClr val="AE5336"/>
                </a:solidFill>
                <a:latin typeface="Bitstream Charter"/>
                <a:ea typeface="Bitstream Charter"/>
                <a:cs typeface="Bitstream Charter"/>
              </a:defRPr>
            </a:lvl5pPr>
            <a:lvl6pPr>
              <a:defRPr sz="3450" b="0">
                <a:solidFill>
                  <a:srgbClr val="AE5336"/>
                </a:solidFill>
                <a:latin typeface="Bitstream Charter"/>
                <a:ea typeface="Bitstream Charter"/>
                <a:cs typeface="Bitstream Charter"/>
              </a:defRPr>
            </a:lvl6pPr>
            <a:lvl7pPr>
              <a:defRPr sz="3450" b="0">
                <a:solidFill>
                  <a:srgbClr val="AE5336"/>
                </a:solidFill>
                <a:latin typeface="Bitstream Charter"/>
                <a:ea typeface="Bitstream Charter"/>
                <a:cs typeface="Bitstream Charter"/>
              </a:defRPr>
            </a:lvl7pPr>
            <a:lvl8pPr>
              <a:defRPr sz="3450" b="0">
                <a:solidFill>
                  <a:srgbClr val="AE5336"/>
                </a:solidFill>
                <a:latin typeface="Bitstream Charter"/>
                <a:ea typeface="Bitstream Charter"/>
                <a:cs typeface="Bitstream Charter"/>
              </a:defRPr>
            </a:lvl8pPr>
            <a:lvl9pPr>
              <a:defRPr sz="3450" b="0">
                <a:solidFill>
                  <a:srgbClr val="AE5336"/>
                </a:solidFill>
                <a:latin typeface="Bitstream Charter"/>
                <a:ea typeface="Bitstream Charter"/>
                <a:cs typeface="Bitstream Charter"/>
              </a:defRPr>
            </a:lvl9pPr>
          </a:lstStyle>
          <a:p xmlns:a="http://schemas.openxmlformats.org/drawingml/2006/main">
            <a:pPr>
              <a:defRPr sz="3450" b="0">
                <a:solidFill>
                  <a:srgbClr val="AE5336"/>
                </a:solidFill>
                <a:latin typeface="Bitstream Charter"/>
                <a:ea typeface="Bitstream Charter"/>
                <a:cs typeface="Bitstream Charter"/>
              </a:defRPr>
            </a:pPr>
            <a:r>
              <a:rPr sz="3450" b="0">
                <a:solidFill>
                  <a:srgbClr val="AE5336"/>
                </a:solidFill>
                <a:latin typeface="Bitstream Charter"/>
                <a:ea typeface="Bitstream Charter"/>
                <a:cs typeface="Bitstream Charter"/>
              </a:rPr>
              <a:t>4</a:t>
            </a:r>
          </a:p>
        </p:txBody>
      </p:sp>
      <p:sp>
        <p:nvSpPr>
          <p:cNvPr id="13" name="">
            <a:extLst xmlns:a="http://schemas.openxmlformats.org/drawingml/2006/main">
              <a:ext uri="{FF2B5EF4-FFF2-40B4-BE49-F238E27FC236}">
                <a16:creationId xmlns:a16="http://schemas.microsoft.com/office/drawing/2014/main" id="{37DFD597-3B21-4A79-91E0-E0C50CAD4D76}"/>
              </a:ext>
            </a:extLst>
          </p:cNvPr>
          <p:cNvSpPr>
            <a:spLocks xmlns:a="http://schemas.openxmlformats.org/drawingml/2006/main" noGrp="1"/>
          </p:cNvSpPr>
          <p:nvPr/>
        </p:nvSpPr>
        <p:spPr>
          <a:xfrm xmlns:a="http://schemas.openxmlformats.org/drawingml/2006/main">
            <a:off x="7048500" y="2105025"/>
            <a:ext cx="4524375" cy="8001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00" b="0">
                <a:solidFill>
                  <a:srgbClr val="253037"/>
                </a:solidFill>
                <a:latin typeface="Nimbus Sans"/>
                <a:ea typeface="Nimbus Sans"/>
                <a:cs typeface="Nimbus Sans"/>
              </a:defRPr>
            </a:defPPr>
            <a:lvl1pPr>
              <a:defRPr sz="2100" b="0">
                <a:solidFill>
                  <a:srgbClr val="253037"/>
                </a:solidFill>
                <a:latin typeface="Nimbus Sans"/>
                <a:ea typeface="Nimbus Sans"/>
                <a:cs typeface="Nimbus Sans"/>
              </a:defRPr>
            </a:lvl1pPr>
            <a:lvl2pPr>
              <a:defRPr sz="2100" b="0">
                <a:solidFill>
                  <a:srgbClr val="253037"/>
                </a:solidFill>
                <a:latin typeface="Nimbus Sans"/>
                <a:ea typeface="Nimbus Sans"/>
                <a:cs typeface="Nimbus Sans"/>
              </a:defRPr>
            </a:lvl2pPr>
            <a:lvl3pPr>
              <a:defRPr sz="2100" b="0">
                <a:solidFill>
                  <a:srgbClr val="253037"/>
                </a:solidFill>
                <a:latin typeface="Nimbus Sans"/>
                <a:ea typeface="Nimbus Sans"/>
                <a:cs typeface="Nimbus Sans"/>
              </a:defRPr>
            </a:lvl3pPr>
            <a:lvl4pPr>
              <a:defRPr sz="2100" b="0">
                <a:solidFill>
                  <a:srgbClr val="253037"/>
                </a:solidFill>
                <a:latin typeface="Nimbus Sans"/>
                <a:ea typeface="Nimbus Sans"/>
                <a:cs typeface="Nimbus Sans"/>
              </a:defRPr>
            </a:lvl4pPr>
            <a:lvl5pPr>
              <a:defRPr sz="2100" b="0">
                <a:solidFill>
                  <a:srgbClr val="253037"/>
                </a:solidFill>
                <a:latin typeface="Nimbus Sans"/>
                <a:ea typeface="Nimbus Sans"/>
                <a:cs typeface="Nimbus Sans"/>
              </a:defRPr>
            </a:lvl5pPr>
            <a:lvl6pPr>
              <a:defRPr sz="2100" b="0">
                <a:solidFill>
                  <a:srgbClr val="253037"/>
                </a:solidFill>
                <a:latin typeface="Nimbus Sans"/>
                <a:ea typeface="Nimbus Sans"/>
                <a:cs typeface="Nimbus Sans"/>
              </a:defRPr>
            </a:lvl6pPr>
            <a:lvl7pPr>
              <a:defRPr sz="2100" b="0">
                <a:solidFill>
                  <a:srgbClr val="253037"/>
                </a:solidFill>
                <a:latin typeface="Nimbus Sans"/>
                <a:ea typeface="Nimbus Sans"/>
                <a:cs typeface="Nimbus Sans"/>
              </a:defRPr>
            </a:lvl7pPr>
            <a:lvl8pPr>
              <a:defRPr sz="2100" b="0">
                <a:solidFill>
                  <a:srgbClr val="253037"/>
                </a:solidFill>
                <a:latin typeface="Nimbus Sans"/>
                <a:ea typeface="Nimbus Sans"/>
                <a:cs typeface="Nimbus Sans"/>
              </a:defRPr>
            </a:lvl8pPr>
            <a:lvl9pPr>
              <a:defRPr sz="2100" b="0">
                <a:solidFill>
                  <a:srgbClr val="253037"/>
                </a:solidFill>
                <a:latin typeface="Nimbus Sans"/>
                <a:ea typeface="Nimbus Sans"/>
                <a:cs typeface="Nimbus Sans"/>
              </a:defRPr>
            </a:lvl9pPr>
          </a:lstStyle>
          <a:p xmlns:a="http://schemas.openxmlformats.org/drawingml/2006/main">
            <a:pPr>
              <a:defRPr sz="2100" b="0">
                <a:solidFill>
                  <a:srgbClr val="253037"/>
                </a:solidFill>
                <a:latin typeface="Nimbus Sans"/>
                <a:ea typeface="Nimbus Sans"/>
                <a:cs typeface="Nimbus Sans"/>
              </a:defRPr>
            </a:pPr>
            <a:r>
              <a:rPr sz="2100" b="0">
                <a:solidFill>
                  <a:srgbClr val="253037"/>
                </a:solidFill>
                <a:latin typeface="Nimbus Sans"/>
                <a:ea typeface="Nimbus Sans"/>
                <a:cs typeface="Nimbus Sans"/>
              </a:rPr>
              <a:t>Effects on quality, efficiency and equity</a:t>
            </a:r>
          </a:p>
        </p:txBody>
      </p:sp>
      <p:sp>
        <p:nvSpPr>
          <p:cNvPr id="14" name="">
            <a:extLst xmlns:a="http://schemas.openxmlformats.org/drawingml/2006/main">
              <a:ext uri="{FF2B5EF4-FFF2-40B4-BE49-F238E27FC236}">
                <a16:creationId xmlns:a16="http://schemas.microsoft.com/office/drawing/2014/main" id="{0C9C5B69-D093-4E73-8996-341DB8A11C74}"/>
              </a:ext>
            </a:extLst>
          </p:cNvPr>
          <p:cNvSpPr>
            <a:spLocks xmlns:a="http://schemas.openxmlformats.org/drawingml/2006/main" noGrp="1"/>
          </p:cNvSpPr>
          <p:nvPr/>
        </p:nvSpPr>
        <p:spPr>
          <a:xfrm xmlns:a="http://schemas.openxmlformats.org/drawingml/2006/main">
            <a:off x="6315075" y="3114675"/>
            <a:ext cx="571500" cy="6191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450" b="0">
                <a:solidFill>
                  <a:srgbClr val="AE5336"/>
                </a:solidFill>
                <a:latin typeface="Bitstream Charter"/>
                <a:ea typeface="Bitstream Charter"/>
                <a:cs typeface="Bitstream Charter"/>
              </a:defRPr>
            </a:defPPr>
            <a:lvl1pPr>
              <a:defRPr sz="3450" b="0">
                <a:solidFill>
                  <a:srgbClr val="AE5336"/>
                </a:solidFill>
                <a:latin typeface="Bitstream Charter"/>
                <a:ea typeface="Bitstream Charter"/>
                <a:cs typeface="Bitstream Charter"/>
              </a:defRPr>
            </a:lvl1pPr>
            <a:lvl2pPr>
              <a:defRPr sz="3450" b="0">
                <a:solidFill>
                  <a:srgbClr val="AE5336"/>
                </a:solidFill>
                <a:latin typeface="Bitstream Charter"/>
                <a:ea typeface="Bitstream Charter"/>
                <a:cs typeface="Bitstream Charter"/>
              </a:defRPr>
            </a:lvl2pPr>
            <a:lvl3pPr>
              <a:defRPr sz="3450" b="0">
                <a:solidFill>
                  <a:srgbClr val="AE5336"/>
                </a:solidFill>
                <a:latin typeface="Bitstream Charter"/>
                <a:ea typeface="Bitstream Charter"/>
                <a:cs typeface="Bitstream Charter"/>
              </a:defRPr>
            </a:lvl3pPr>
            <a:lvl4pPr>
              <a:defRPr sz="3450" b="0">
                <a:solidFill>
                  <a:srgbClr val="AE5336"/>
                </a:solidFill>
                <a:latin typeface="Bitstream Charter"/>
                <a:ea typeface="Bitstream Charter"/>
                <a:cs typeface="Bitstream Charter"/>
              </a:defRPr>
            </a:lvl4pPr>
            <a:lvl5pPr>
              <a:defRPr sz="3450" b="0">
                <a:solidFill>
                  <a:srgbClr val="AE5336"/>
                </a:solidFill>
                <a:latin typeface="Bitstream Charter"/>
                <a:ea typeface="Bitstream Charter"/>
                <a:cs typeface="Bitstream Charter"/>
              </a:defRPr>
            </a:lvl5pPr>
            <a:lvl6pPr>
              <a:defRPr sz="3450" b="0">
                <a:solidFill>
                  <a:srgbClr val="AE5336"/>
                </a:solidFill>
                <a:latin typeface="Bitstream Charter"/>
                <a:ea typeface="Bitstream Charter"/>
                <a:cs typeface="Bitstream Charter"/>
              </a:defRPr>
            </a:lvl6pPr>
            <a:lvl7pPr>
              <a:defRPr sz="3450" b="0">
                <a:solidFill>
                  <a:srgbClr val="AE5336"/>
                </a:solidFill>
                <a:latin typeface="Bitstream Charter"/>
                <a:ea typeface="Bitstream Charter"/>
                <a:cs typeface="Bitstream Charter"/>
              </a:defRPr>
            </a:lvl7pPr>
            <a:lvl8pPr>
              <a:defRPr sz="3450" b="0">
                <a:solidFill>
                  <a:srgbClr val="AE5336"/>
                </a:solidFill>
                <a:latin typeface="Bitstream Charter"/>
                <a:ea typeface="Bitstream Charter"/>
                <a:cs typeface="Bitstream Charter"/>
              </a:defRPr>
            </a:lvl8pPr>
            <a:lvl9pPr>
              <a:defRPr sz="3450" b="0">
                <a:solidFill>
                  <a:srgbClr val="AE5336"/>
                </a:solidFill>
                <a:latin typeface="Bitstream Charter"/>
                <a:ea typeface="Bitstream Charter"/>
                <a:cs typeface="Bitstream Charter"/>
              </a:defRPr>
            </a:lvl9pPr>
          </a:lstStyle>
          <a:p xmlns:a="http://schemas.openxmlformats.org/drawingml/2006/main">
            <a:pPr>
              <a:defRPr sz="3450" b="0">
                <a:solidFill>
                  <a:srgbClr val="AE5336"/>
                </a:solidFill>
                <a:latin typeface="Bitstream Charter"/>
                <a:ea typeface="Bitstream Charter"/>
                <a:cs typeface="Bitstream Charter"/>
              </a:defRPr>
            </a:pPr>
            <a:r>
              <a:rPr sz="3450" b="0">
                <a:solidFill>
                  <a:srgbClr val="AE5336"/>
                </a:solidFill>
                <a:latin typeface="Bitstream Charter"/>
                <a:ea typeface="Bitstream Charter"/>
                <a:cs typeface="Bitstream Charter"/>
              </a:rPr>
              <a:t>5</a:t>
            </a:r>
          </a:p>
        </p:txBody>
      </p:sp>
      <p:sp>
        <p:nvSpPr>
          <p:cNvPr id="15" name="">
            <a:extLst xmlns:a="http://schemas.openxmlformats.org/drawingml/2006/main">
              <a:ext uri="{FF2B5EF4-FFF2-40B4-BE49-F238E27FC236}">
                <a16:creationId xmlns:a16="http://schemas.microsoft.com/office/drawing/2014/main" id="{D015E56C-35BF-43F8-B17F-248FBF6BF27A}"/>
              </a:ext>
            </a:extLst>
          </p:cNvPr>
          <p:cNvSpPr>
            <a:spLocks xmlns:a="http://schemas.openxmlformats.org/drawingml/2006/main" noGrp="1"/>
          </p:cNvSpPr>
          <p:nvPr/>
        </p:nvSpPr>
        <p:spPr>
          <a:xfrm xmlns:a="http://schemas.openxmlformats.org/drawingml/2006/main">
            <a:off x="7048500" y="3162300"/>
            <a:ext cx="4524375" cy="8001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00" b="0">
                <a:solidFill>
                  <a:srgbClr val="253037"/>
                </a:solidFill>
                <a:latin typeface="Nimbus Sans"/>
                <a:ea typeface="Nimbus Sans"/>
                <a:cs typeface="Nimbus Sans"/>
              </a:defRPr>
            </a:defPPr>
            <a:lvl1pPr>
              <a:defRPr sz="2100" b="0">
                <a:solidFill>
                  <a:srgbClr val="253037"/>
                </a:solidFill>
                <a:latin typeface="Nimbus Sans"/>
                <a:ea typeface="Nimbus Sans"/>
                <a:cs typeface="Nimbus Sans"/>
              </a:defRPr>
            </a:lvl1pPr>
            <a:lvl2pPr>
              <a:defRPr sz="2100" b="0">
                <a:solidFill>
                  <a:srgbClr val="253037"/>
                </a:solidFill>
                <a:latin typeface="Nimbus Sans"/>
                <a:ea typeface="Nimbus Sans"/>
                <a:cs typeface="Nimbus Sans"/>
              </a:defRPr>
            </a:lvl2pPr>
            <a:lvl3pPr>
              <a:defRPr sz="2100" b="0">
                <a:solidFill>
                  <a:srgbClr val="253037"/>
                </a:solidFill>
                <a:latin typeface="Nimbus Sans"/>
                <a:ea typeface="Nimbus Sans"/>
                <a:cs typeface="Nimbus Sans"/>
              </a:defRPr>
            </a:lvl3pPr>
            <a:lvl4pPr>
              <a:defRPr sz="2100" b="0">
                <a:solidFill>
                  <a:srgbClr val="253037"/>
                </a:solidFill>
                <a:latin typeface="Nimbus Sans"/>
                <a:ea typeface="Nimbus Sans"/>
                <a:cs typeface="Nimbus Sans"/>
              </a:defRPr>
            </a:lvl4pPr>
            <a:lvl5pPr>
              <a:defRPr sz="2100" b="0">
                <a:solidFill>
                  <a:srgbClr val="253037"/>
                </a:solidFill>
                <a:latin typeface="Nimbus Sans"/>
                <a:ea typeface="Nimbus Sans"/>
                <a:cs typeface="Nimbus Sans"/>
              </a:defRPr>
            </a:lvl5pPr>
            <a:lvl6pPr>
              <a:defRPr sz="2100" b="0">
                <a:solidFill>
                  <a:srgbClr val="253037"/>
                </a:solidFill>
                <a:latin typeface="Nimbus Sans"/>
                <a:ea typeface="Nimbus Sans"/>
                <a:cs typeface="Nimbus Sans"/>
              </a:defRPr>
            </a:lvl6pPr>
            <a:lvl7pPr>
              <a:defRPr sz="2100" b="0">
                <a:solidFill>
                  <a:srgbClr val="253037"/>
                </a:solidFill>
                <a:latin typeface="Nimbus Sans"/>
                <a:ea typeface="Nimbus Sans"/>
                <a:cs typeface="Nimbus Sans"/>
              </a:defRPr>
            </a:lvl7pPr>
            <a:lvl8pPr>
              <a:defRPr sz="2100" b="0">
                <a:solidFill>
                  <a:srgbClr val="253037"/>
                </a:solidFill>
                <a:latin typeface="Nimbus Sans"/>
                <a:ea typeface="Nimbus Sans"/>
                <a:cs typeface="Nimbus Sans"/>
              </a:defRPr>
            </a:lvl8pPr>
            <a:lvl9pPr>
              <a:defRPr sz="2100" b="0">
                <a:solidFill>
                  <a:srgbClr val="253037"/>
                </a:solidFill>
                <a:latin typeface="Nimbus Sans"/>
                <a:ea typeface="Nimbus Sans"/>
                <a:cs typeface="Nimbus Sans"/>
              </a:defRPr>
            </a:lvl9pPr>
          </a:lstStyle>
          <a:p xmlns:a="http://schemas.openxmlformats.org/drawingml/2006/main">
            <a:pPr>
              <a:defRPr sz="2100" b="0">
                <a:solidFill>
                  <a:srgbClr val="253037"/>
                </a:solidFill>
                <a:latin typeface="Nimbus Sans"/>
                <a:ea typeface="Nimbus Sans"/>
                <a:cs typeface="Nimbus Sans"/>
              </a:defRPr>
            </a:pPr>
            <a:r>
              <a:rPr sz="2100" b="0">
                <a:solidFill>
                  <a:srgbClr val="253037"/>
                </a:solidFill>
                <a:latin typeface="Nimbus Sans"/>
                <a:ea typeface="Nimbus Sans"/>
                <a:cs typeface="Nimbus Sans"/>
              </a:rPr>
              <a:t>Improvement design and evaluation</a:t>
            </a:r>
          </a:p>
        </p:txBody>
      </p:sp>
      <p:sp>
        <p:nvSpPr>
          <p:cNvPr id="16" name="">
            <a:extLst xmlns:a="http://schemas.openxmlformats.org/drawingml/2006/main">
              <a:ext uri="{FF2B5EF4-FFF2-40B4-BE49-F238E27FC236}">
                <a16:creationId xmlns:a16="http://schemas.microsoft.com/office/drawing/2014/main" id="{D0D1605C-200F-4FBC-AAFE-4201DBE6C4D4}"/>
              </a:ext>
            </a:extLst>
          </p:cNvPr>
          <p:cNvSpPr>
            <a:spLocks xmlns:a="http://schemas.openxmlformats.org/drawingml/2006/main" noGrp="1"/>
          </p:cNvSpPr>
          <p:nvPr/>
        </p:nvSpPr>
        <p:spPr>
          <a:xfrm xmlns:a="http://schemas.openxmlformats.org/drawingml/2006/main">
            <a:off x="6315075" y="4171950"/>
            <a:ext cx="571500" cy="6191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450" b="0">
                <a:solidFill>
                  <a:srgbClr val="AE5336"/>
                </a:solidFill>
                <a:latin typeface="Bitstream Charter"/>
                <a:ea typeface="Bitstream Charter"/>
                <a:cs typeface="Bitstream Charter"/>
              </a:defRPr>
            </a:defPPr>
            <a:lvl1pPr>
              <a:defRPr sz="3450" b="0">
                <a:solidFill>
                  <a:srgbClr val="AE5336"/>
                </a:solidFill>
                <a:latin typeface="Bitstream Charter"/>
                <a:ea typeface="Bitstream Charter"/>
                <a:cs typeface="Bitstream Charter"/>
              </a:defRPr>
            </a:lvl1pPr>
            <a:lvl2pPr>
              <a:defRPr sz="3450" b="0">
                <a:solidFill>
                  <a:srgbClr val="AE5336"/>
                </a:solidFill>
                <a:latin typeface="Bitstream Charter"/>
                <a:ea typeface="Bitstream Charter"/>
                <a:cs typeface="Bitstream Charter"/>
              </a:defRPr>
            </a:lvl2pPr>
            <a:lvl3pPr>
              <a:defRPr sz="3450" b="0">
                <a:solidFill>
                  <a:srgbClr val="AE5336"/>
                </a:solidFill>
                <a:latin typeface="Bitstream Charter"/>
                <a:ea typeface="Bitstream Charter"/>
                <a:cs typeface="Bitstream Charter"/>
              </a:defRPr>
            </a:lvl3pPr>
            <a:lvl4pPr>
              <a:defRPr sz="3450" b="0">
                <a:solidFill>
                  <a:srgbClr val="AE5336"/>
                </a:solidFill>
                <a:latin typeface="Bitstream Charter"/>
                <a:ea typeface="Bitstream Charter"/>
                <a:cs typeface="Bitstream Charter"/>
              </a:defRPr>
            </a:lvl4pPr>
            <a:lvl5pPr>
              <a:defRPr sz="3450" b="0">
                <a:solidFill>
                  <a:srgbClr val="AE5336"/>
                </a:solidFill>
                <a:latin typeface="Bitstream Charter"/>
                <a:ea typeface="Bitstream Charter"/>
                <a:cs typeface="Bitstream Charter"/>
              </a:defRPr>
            </a:lvl5pPr>
            <a:lvl6pPr>
              <a:defRPr sz="3450" b="0">
                <a:solidFill>
                  <a:srgbClr val="AE5336"/>
                </a:solidFill>
                <a:latin typeface="Bitstream Charter"/>
                <a:ea typeface="Bitstream Charter"/>
                <a:cs typeface="Bitstream Charter"/>
              </a:defRPr>
            </a:lvl6pPr>
            <a:lvl7pPr>
              <a:defRPr sz="3450" b="0">
                <a:solidFill>
                  <a:srgbClr val="AE5336"/>
                </a:solidFill>
                <a:latin typeface="Bitstream Charter"/>
                <a:ea typeface="Bitstream Charter"/>
                <a:cs typeface="Bitstream Charter"/>
              </a:defRPr>
            </a:lvl7pPr>
            <a:lvl8pPr>
              <a:defRPr sz="3450" b="0">
                <a:solidFill>
                  <a:srgbClr val="AE5336"/>
                </a:solidFill>
                <a:latin typeface="Bitstream Charter"/>
                <a:ea typeface="Bitstream Charter"/>
                <a:cs typeface="Bitstream Charter"/>
              </a:defRPr>
            </a:lvl8pPr>
            <a:lvl9pPr>
              <a:defRPr sz="3450" b="0">
                <a:solidFill>
                  <a:srgbClr val="AE5336"/>
                </a:solidFill>
                <a:latin typeface="Bitstream Charter"/>
                <a:ea typeface="Bitstream Charter"/>
                <a:cs typeface="Bitstream Charter"/>
              </a:defRPr>
            </a:lvl9pPr>
          </a:lstStyle>
          <a:p xmlns:a="http://schemas.openxmlformats.org/drawingml/2006/main">
            <a:pPr>
              <a:defRPr sz="3450" b="0">
                <a:solidFill>
                  <a:srgbClr val="AE5336"/>
                </a:solidFill>
                <a:latin typeface="Bitstream Charter"/>
                <a:ea typeface="Bitstream Charter"/>
                <a:cs typeface="Bitstream Charter"/>
              </a:defRPr>
            </a:pPr>
            <a:r>
              <a:rPr sz="3450" b="0">
                <a:solidFill>
                  <a:srgbClr val="AE5336"/>
                </a:solidFill>
                <a:latin typeface="Bitstream Charter"/>
                <a:ea typeface="Bitstream Charter"/>
                <a:cs typeface="Bitstream Charter"/>
              </a:rPr>
              <a:t>6</a:t>
            </a:r>
          </a:p>
        </p:txBody>
      </p:sp>
      <p:sp>
        <p:nvSpPr>
          <p:cNvPr id="17" name="">
            <a:extLst xmlns:a="http://schemas.openxmlformats.org/drawingml/2006/main">
              <a:ext uri="{FF2B5EF4-FFF2-40B4-BE49-F238E27FC236}">
                <a16:creationId xmlns:a16="http://schemas.microsoft.com/office/drawing/2014/main" id="{890BD533-6FE3-4BE0-B14F-0263B3E1B233}"/>
              </a:ext>
            </a:extLst>
          </p:cNvPr>
          <p:cNvSpPr>
            <a:spLocks xmlns:a="http://schemas.openxmlformats.org/drawingml/2006/main" noGrp="1"/>
          </p:cNvSpPr>
          <p:nvPr/>
        </p:nvSpPr>
        <p:spPr>
          <a:xfrm xmlns:a="http://schemas.openxmlformats.org/drawingml/2006/main">
            <a:off x="7048500" y="4219575"/>
            <a:ext cx="4524375" cy="8001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00" b="0">
                <a:solidFill>
                  <a:srgbClr val="253037"/>
                </a:solidFill>
                <a:latin typeface="Nimbus Sans"/>
                <a:ea typeface="Nimbus Sans"/>
                <a:cs typeface="Nimbus Sans"/>
              </a:defRPr>
            </a:defPPr>
            <a:lvl1pPr>
              <a:defRPr sz="2100" b="0">
                <a:solidFill>
                  <a:srgbClr val="253037"/>
                </a:solidFill>
                <a:latin typeface="Nimbus Sans"/>
                <a:ea typeface="Nimbus Sans"/>
                <a:cs typeface="Nimbus Sans"/>
              </a:defRPr>
            </a:lvl1pPr>
            <a:lvl2pPr>
              <a:defRPr sz="2100" b="0">
                <a:solidFill>
                  <a:srgbClr val="253037"/>
                </a:solidFill>
                <a:latin typeface="Nimbus Sans"/>
                <a:ea typeface="Nimbus Sans"/>
                <a:cs typeface="Nimbus Sans"/>
              </a:defRPr>
            </a:lvl2pPr>
            <a:lvl3pPr>
              <a:defRPr sz="2100" b="0">
                <a:solidFill>
                  <a:srgbClr val="253037"/>
                </a:solidFill>
                <a:latin typeface="Nimbus Sans"/>
                <a:ea typeface="Nimbus Sans"/>
                <a:cs typeface="Nimbus Sans"/>
              </a:defRPr>
            </a:lvl3pPr>
            <a:lvl4pPr>
              <a:defRPr sz="2100" b="0">
                <a:solidFill>
                  <a:srgbClr val="253037"/>
                </a:solidFill>
                <a:latin typeface="Nimbus Sans"/>
                <a:ea typeface="Nimbus Sans"/>
                <a:cs typeface="Nimbus Sans"/>
              </a:defRPr>
            </a:lvl4pPr>
            <a:lvl5pPr>
              <a:defRPr sz="2100" b="0">
                <a:solidFill>
                  <a:srgbClr val="253037"/>
                </a:solidFill>
                <a:latin typeface="Nimbus Sans"/>
                <a:ea typeface="Nimbus Sans"/>
                <a:cs typeface="Nimbus Sans"/>
              </a:defRPr>
            </a:lvl5pPr>
            <a:lvl6pPr>
              <a:defRPr sz="2100" b="0">
                <a:solidFill>
                  <a:srgbClr val="253037"/>
                </a:solidFill>
                <a:latin typeface="Nimbus Sans"/>
                <a:ea typeface="Nimbus Sans"/>
                <a:cs typeface="Nimbus Sans"/>
              </a:defRPr>
            </a:lvl6pPr>
            <a:lvl7pPr>
              <a:defRPr sz="2100" b="0">
                <a:solidFill>
                  <a:srgbClr val="253037"/>
                </a:solidFill>
                <a:latin typeface="Nimbus Sans"/>
                <a:ea typeface="Nimbus Sans"/>
                <a:cs typeface="Nimbus Sans"/>
              </a:defRPr>
            </a:lvl7pPr>
            <a:lvl8pPr>
              <a:defRPr sz="2100" b="0">
                <a:solidFill>
                  <a:srgbClr val="253037"/>
                </a:solidFill>
                <a:latin typeface="Nimbus Sans"/>
                <a:ea typeface="Nimbus Sans"/>
                <a:cs typeface="Nimbus Sans"/>
              </a:defRPr>
            </a:lvl8pPr>
            <a:lvl9pPr>
              <a:defRPr sz="2100" b="0">
                <a:solidFill>
                  <a:srgbClr val="253037"/>
                </a:solidFill>
                <a:latin typeface="Nimbus Sans"/>
                <a:ea typeface="Nimbus Sans"/>
                <a:cs typeface="Nimbus Sans"/>
              </a:defRPr>
            </a:lvl9pPr>
          </a:lstStyle>
          <a:p xmlns:a="http://schemas.openxmlformats.org/drawingml/2006/main">
            <a:pPr>
              <a:defRPr sz="2100" b="0">
                <a:solidFill>
                  <a:srgbClr val="253037"/>
                </a:solidFill>
                <a:latin typeface="Nimbus Sans"/>
                <a:ea typeface="Nimbus Sans"/>
                <a:cs typeface="Nimbus Sans"/>
              </a:defRPr>
            </a:pPr>
            <a:r>
              <a:rPr sz="2100" b="0">
                <a:solidFill>
                  <a:srgbClr val="253037"/>
                </a:solidFill>
                <a:latin typeface="Nimbus Sans"/>
                <a:ea typeface="Nimbus Sans"/>
                <a:cs typeface="Nimbus Sans"/>
              </a:rPr>
              <a:t>Recommendations and conclusion</a:t>
            </a:r>
          </a:p>
        </p:txBody>
      </p:sp>
      <p:sp>
        <p:nvSpPr>
          <p:cNvPr id="18" name="">
            <a:extLst xmlns:a="http://schemas.openxmlformats.org/drawingml/2006/main">
              <a:ext uri="{FF2B5EF4-FFF2-40B4-BE49-F238E27FC236}">
                <a16:creationId xmlns:a16="http://schemas.microsoft.com/office/drawing/2014/main" id="{C9683A76-23C5-48E2-9364-0164A51D2420}"/>
              </a:ext>
            </a:extLst>
          </p:cNvPr>
          <p:cNvSpPr>
            <a:spLocks xmlns:a="http://schemas.openxmlformats.org/drawingml/2006/main" noGrp="1"/>
          </p:cNvSpPr>
          <p:nvPr/>
        </p:nvSpPr>
        <p:spPr>
          <a:xfrm xmlns:a="http://schemas.openxmlformats.org/drawingml/2006/main">
            <a:off x="552450" y="5591175"/>
            <a:ext cx="11087100" cy="419100"/>
          </a:xfrm>
          <a:prstGeom xmlns:a="http://schemas.openxmlformats.org/drawingml/2006/main" prst="rect">
            <a:avLst/>
          </a:prstGeom>
          <a:solidFill xmlns:a="http://schemas.openxmlformats.org/drawingml/2006/main">
            <a:srgbClr val="ECE8DF"/>
          </a:solidFill>
          <a:ln xmlns:a="http://schemas.openxmlformats.org/drawingml/2006/main" w="0">
            <a:noFill/>
            <a:prstDash val="solid"/>
          </a:ln>
        </p:spPr>
      </p:sp>
      <p:sp>
        <p:nvSpPr>
          <p:cNvPr id="19" name="">
            <a:extLst xmlns:a="http://schemas.openxmlformats.org/drawingml/2006/main">
              <a:ext uri="{FF2B5EF4-FFF2-40B4-BE49-F238E27FC236}">
                <a16:creationId xmlns:a16="http://schemas.microsoft.com/office/drawing/2014/main" id="{D3EC88C0-1BB4-4D6D-B212-47C04EC2EA73}"/>
              </a:ext>
            </a:extLst>
          </p:cNvPr>
          <p:cNvSpPr>
            <a:spLocks xmlns:a="http://schemas.openxmlformats.org/drawingml/2006/main" noGrp="1"/>
          </p:cNvSpPr>
          <p:nvPr/>
        </p:nvSpPr>
        <p:spPr>
          <a:xfrm xmlns:a="http://schemas.openxmlformats.org/drawingml/2006/main">
            <a:off x="695325" y="5676900"/>
            <a:ext cx="10801350" cy="342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Each recommendation will identify the problem, mechanism, responsible owner and evidence needed to judge success.</a:t>
            </a:r>
          </a:p>
        </p:txBody>
      </p:sp>
    </p:spTree>
    <p:extLst>
      <p:ext uri="{BB962C8B-B14F-4D97-AF65-F5344CB8AC3E}">
        <p14:creationId xmlns:p14="http://schemas.microsoft.com/office/powerpoint/2010/main" val="648370585"/>
      </p:ext>
    </p:extLst>
  </p:cSld>
</p:sld>
</file>

<file path=ppt/slides/slide14.xml><?xml version="1.0" encoding="utf-8"?>
<p:sld xmlns:p="http://schemas.openxmlformats.org/presentationml/2006/main">
  <p:cSld>
    <p:bg>
      <p:bgPr>
        <a:solidFill xmlns:a="http://schemas.openxmlformats.org/drawingml/2006/main">
          <a:srgbClr val="FAF8F3"/>
        </a:solidFill>
      </p:bgPr>
    </p:bg>
    <p:spTree>
      <p:nvGrpSpPr>
        <p:cNvPr id="1" name=""/>
        <p:cNvGrpSpPr/>
        <p:nvPr/>
      </p:nvGrpSpPr>
      <p:grpSpPr>
        <a:xfrm xmlns:a="http://schemas.openxmlformats.org/drawingml/2006/main"/>
      </p:grpSpPr>
      <p:sp>
        <p:nvSpPr>
          <p:cNvPr id="16" name="">
            <a:extLst xmlns:a="http://schemas.openxmlformats.org/drawingml/2006/main">
              <a:ext uri="{FF2B5EF4-FFF2-40B4-BE49-F238E27FC236}">
                <a16:creationId xmlns:a16="http://schemas.microsoft.com/office/drawing/2014/main" id="{8E0BB3E2-10F7-404D-B878-84527043C7CE}"/>
              </a:ext>
            </a:extLst>
          </p:cNvPr>
          <p:cNvSpPr>
            <a:spLocks xmlns:a="http://schemas.openxmlformats.org/drawingml/2006/main" noGrp="1"/>
          </p:cNvSpPr>
          <p:nvPr/>
        </p:nvSpPr>
        <p:spPr>
          <a:xfrm xmlns:a="http://schemas.openxmlformats.org/drawingml/2006/main">
            <a:off x="552450" y="514350"/>
            <a:ext cx="400050" cy="47625"/>
          </a:xfrm>
          <a:prstGeom xmlns:a="http://schemas.openxmlformats.org/drawingml/2006/main" prst="rect">
            <a:avLst/>
          </a:prstGeom>
          <a:solidFill xmlns:a="http://schemas.openxmlformats.org/drawingml/2006/main">
            <a:srgbClr val="AE5336"/>
          </a:solidFill>
          <a:ln xmlns:a="http://schemas.openxmlformats.org/drawingml/2006/main" w="0">
            <a:noFill/>
            <a:prstDash val="solid"/>
          </a:ln>
        </p:spPr>
      </p:sp>
      <p:sp>
        <p:nvSpPr>
          <p:cNvPr id="2" name="">
            <a:extLst xmlns:a="http://schemas.openxmlformats.org/drawingml/2006/main">
              <a:ext uri="{FF2B5EF4-FFF2-40B4-BE49-F238E27FC236}">
                <a16:creationId xmlns:a16="http://schemas.microsoft.com/office/drawing/2014/main" id="{5D824876-A685-4BD4-BC79-02A829087E3E}"/>
              </a:ext>
            </a:extLst>
          </p:cNvPr>
          <p:cNvSpPr>
            <a:spLocks xmlns:a="http://schemas.openxmlformats.org/drawingml/2006/main" noGrp="1"/>
          </p:cNvSpPr>
          <p:nvPr/>
        </p:nvSpPr>
        <p:spPr>
          <a:xfrm xmlns:a="http://schemas.openxmlformats.org/drawingml/2006/main">
            <a:off x="552450" y="781050"/>
            <a:ext cx="11087100" cy="10763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225" b="0">
                <a:solidFill>
                  <a:srgbClr val="253037"/>
                </a:solidFill>
                <a:latin typeface="Bitstream Charter"/>
                <a:ea typeface="Bitstream Charter"/>
                <a:cs typeface="Bitstream Charter"/>
              </a:defRPr>
            </a:defPPr>
            <a:lvl1pPr>
              <a:defRPr sz="3225" b="0">
                <a:solidFill>
                  <a:srgbClr val="253037"/>
                </a:solidFill>
                <a:latin typeface="Bitstream Charter"/>
                <a:ea typeface="Bitstream Charter"/>
                <a:cs typeface="Bitstream Charter"/>
              </a:defRPr>
            </a:lvl1pPr>
            <a:lvl2pPr>
              <a:defRPr sz="3225" b="0">
                <a:solidFill>
                  <a:srgbClr val="253037"/>
                </a:solidFill>
                <a:latin typeface="Bitstream Charter"/>
                <a:ea typeface="Bitstream Charter"/>
                <a:cs typeface="Bitstream Charter"/>
              </a:defRPr>
            </a:lvl2pPr>
            <a:lvl3pPr>
              <a:defRPr sz="3225" b="0">
                <a:solidFill>
                  <a:srgbClr val="253037"/>
                </a:solidFill>
                <a:latin typeface="Bitstream Charter"/>
                <a:ea typeface="Bitstream Charter"/>
                <a:cs typeface="Bitstream Charter"/>
              </a:defRPr>
            </a:lvl3pPr>
            <a:lvl4pPr>
              <a:defRPr sz="3225" b="0">
                <a:solidFill>
                  <a:srgbClr val="253037"/>
                </a:solidFill>
                <a:latin typeface="Bitstream Charter"/>
                <a:ea typeface="Bitstream Charter"/>
                <a:cs typeface="Bitstream Charter"/>
              </a:defRPr>
            </a:lvl4pPr>
            <a:lvl5pPr>
              <a:defRPr sz="3225" b="0">
                <a:solidFill>
                  <a:srgbClr val="253037"/>
                </a:solidFill>
                <a:latin typeface="Bitstream Charter"/>
                <a:ea typeface="Bitstream Charter"/>
                <a:cs typeface="Bitstream Charter"/>
              </a:defRPr>
            </a:lvl5pPr>
            <a:lvl6pPr>
              <a:defRPr sz="3225" b="0">
                <a:solidFill>
                  <a:srgbClr val="253037"/>
                </a:solidFill>
                <a:latin typeface="Bitstream Charter"/>
                <a:ea typeface="Bitstream Charter"/>
                <a:cs typeface="Bitstream Charter"/>
              </a:defRPr>
            </a:lvl6pPr>
            <a:lvl7pPr>
              <a:defRPr sz="3225" b="0">
                <a:solidFill>
                  <a:srgbClr val="253037"/>
                </a:solidFill>
                <a:latin typeface="Bitstream Charter"/>
                <a:ea typeface="Bitstream Charter"/>
                <a:cs typeface="Bitstream Charter"/>
              </a:defRPr>
            </a:lvl7pPr>
            <a:lvl8pPr>
              <a:defRPr sz="3225" b="0">
                <a:solidFill>
                  <a:srgbClr val="253037"/>
                </a:solidFill>
                <a:latin typeface="Bitstream Charter"/>
                <a:ea typeface="Bitstream Charter"/>
                <a:cs typeface="Bitstream Charter"/>
              </a:defRPr>
            </a:lvl8pPr>
            <a:lvl9pPr>
              <a:defRPr sz="3225" b="0">
                <a:solidFill>
                  <a:srgbClr val="253037"/>
                </a:solidFill>
                <a:latin typeface="Bitstream Charter"/>
                <a:ea typeface="Bitstream Charter"/>
                <a:cs typeface="Bitstream Charter"/>
              </a:defRPr>
            </a:lvl9pPr>
          </a:lstStyle>
          <a:p xmlns:a="http://schemas.openxmlformats.org/drawingml/2006/main">
            <a:pPr>
              <a:defRPr sz="3225" b="0">
                <a:solidFill>
                  <a:srgbClr val="253037"/>
                </a:solidFill>
                <a:latin typeface="Bitstream Charter"/>
                <a:ea typeface="Bitstream Charter"/>
                <a:cs typeface="Bitstream Charter"/>
              </a:defRPr>
            </a:pPr>
            <a:r>
              <a:rPr sz="3225" b="0">
                <a:solidFill>
                  <a:srgbClr val="253037"/>
                </a:solidFill>
                <a:latin typeface="Bitstream Charter"/>
                <a:ea typeface="Bitstream Charter"/>
                <a:cs typeface="Bitstream Charter"/>
              </a:rPr>
              <a:t>Assurance becomes credible when practice changes</a:t>
            </a:r>
          </a:p>
        </p:txBody>
      </p:sp>
      <p:sp>
        <p:nvSpPr>
          <p:cNvPr id="3" name="">
            <a:extLst xmlns:a="http://schemas.openxmlformats.org/drawingml/2006/main">
              <a:ext uri="{FF2B5EF4-FFF2-40B4-BE49-F238E27FC236}">
                <a16:creationId xmlns:a16="http://schemas.microsoft.com/office/drawing/2014/main" id="{AF863BD2-4B8E-45F2-A8DB-9B9EFB5ACAA9}"/>
              </a:ext>
            </a:extLst>
          </p:cNvPr>
          <p:cNvSpPr>
            <a:spLocks xmlns:a="http://schemas.openxmlformats.org/drawingml/2006/main" noGrp="1"/>
          </p:cNvSpPr>
          <p:nvPr/>
        </p:nvSpPr>
        <p:spPr>
          <a:xfrm xmlns:a="http://schemas.openxmlformats.org/drawingml/2006/main">
            <a:off x="552450" y="6200775"/>
            <a:ext cx="110871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4" name="">
            <a:extLst xmlns:a="http://schemas.openxmlformats.org/drawingml/2006/main">
              <a:ext uri="{FF2B5EF4-FFF2-40B4-BE49-F238E27FC236}">
                <a16:creationId xmlns:a16="http://schemas.microsoft.com/office/drawing/2014/main" id="{69D1222C-4A2E-42CE-86C0-C231A64DBEB2}"/>
              </a:ext>
            </a:extLst>
          </p:cNvPr>
          <p:cNvSpPr>
            <a:spLocks xmlns:a="http://schemas.openxmlformats.org/drawingml/2006/main" noGrp="1"/>
          </p:cNvSpPr>
          <p:nvPr/>
        </p:nvSpPr>
        <p:spPr>
          <a:xfrm xmlns:a="http://schemas.openxmlformats.org/drawingml/2006/main">
            <a:off x="552450" y="6362700"/>
            <a:ext cx="10382250" cy="333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125" b="0">
                <a:solidFill>
                  <a:srgbClr val="637079"/>
                </a:solidFill>
                <a:latin typeface="Nimbus Sans"/>
                <a:ea typeface="Nimbus Sans"/>
                <a:cs typeface="Nimbus Sans"/>
              </a:defRPr>
            </a:defPPr>
            <a:lvl1pPr>
              <a:defRPr sz="1125" b="0">
                <a:solidFill>
                  <a:srgbClr val="637079"/>
                </a:solidFill>
                <a:latin typeface="Nimbus Sans"/>
                <a:ea typeface="Nimbus Sans"/>
                <a:cs typeface="Nimbus Sans"/>
              </a:defRPr>
            </a:lvl1pPr>
            <a:lvl2pPr>
              <a:defRPr sz="1125" b="0">
                <a:solidFill>
                  <a:srgbClr val="637079"/>
                </a:solidFill>
                <a:latin typeface="Nimbus Sans"/>
                <a:ea typeface="Nimbus Sans"/>
                <a:cs typeface="Nimbus Sans"/>
              </a:defRPr>
            </a:lvl2pPr>
            <a:lvl3pPr>
              <a:defRPr sz="1125" b="0">
                <a:solidFill>
                  <a:srgbClr val="637079"/>
                </a:solidFill>
                <a:latin typeface="Nimbus Sans"/>
                <a:ea typeface="Nimbus Sans"/>
                <a:cs typeface="Nimbus Sans"/>
              </a:defRPr>
            </a:lvl3pPr>
            <a:lvl4pPr>
              <a:defRPr sz="1125" b="0">
                <a:solidFill>
                  <a:srgbClr val="637079"/>
                </a:solidFill>
                <a:latin typeface="Nimbus Sans"/>
                <a:ea typeface="Nimbus Sans"/>
                <a:cs typeface="Nimbus Sans"/>
              </a:defRPr>
            </a:lvl4pPr>
            <a:lvl5pPr>
              <a:defRPr sz="1125" b="0">
                <a:solidFill>
                  <a:srgbClr val="637079"/>
                </a:solidFill>
                <a:latin typeface="Nimbus Sans"/>
                <a:ea typeface="Nimbus Sans"/>
                <a:cs typeface="Nimbus Sans"/>
              </a:defRPr>
            </a:lvl5pPr>
            <a:lvl6pPr>
              <a:defRPr sz="1125" b="0">
                <a:solidFill>
                  <a:srgbClr val="637079"/>
                </a:solidFill>
                <a:latin typeface="Nimbus Sans"/>
                <a:ea typeface="Nimbus Sans"/>
                <a:cs typeface="Nimbus Sans"/>
              </a:defRPr>
            </a:lvl6pPr>
            <a:lvl7pPr>
              <a:defRPr sz="1125" b="0">
                <a:solidFill>
                  <a:srgbClr val="637079"/>
                </a:solidFill>
                <a:latin typeface="Nimbus Sans"/>
                <a:ea typeface="Nimbus Sans"/>
                <a:cs typeface="Nimbus Sans"/>
              </a:defRPr>
            </a:lvl7pPr>
            <a:lvl8pPr>
              <a:defRPr sz="1125" b="0">
                <a:solidFill>
                  <a:srgbClr val="637079"/>
                </a:solidFill>
                <a:latin typeface="Nimbus Sans"/>
                <a:ea typeface="Nimbus Sans"/>
                <a:cs typeface="Nimbus Sans"/>
              </a:defRPr>
            </a:lvl8pPr>
            <a:lvl9pPr>
              <a:defRPr sz="1125" b="0">
                <a:solidFill>
                  <a:srgbClr val="637079"/>
                </a:solidFill>
                <a:latin typeface="Nimbus Sans"/>
                <a:ea typeface="Nimbus Sans"/>
                <a:cs typeface="Nimbus Sans"/>
              </a:defRPr>
            </a:lvl9pPr>
          </a:lstStyle>
          <a:p xmlns:a="http://schemas.openxmlformats.org/drawingml/2006/main">
            <a:pPr>
              <a:defRPr sz="1125" b="0">
                <a:solidFill>
                  <a:srgbClr val="637079"/>
                </a:solidFill>
                <a:latin typeface="Nimbus Sans"/>
                <a:ea typeface="Nimbus Sans"/>
                <a:cs typeface="Nimbus Sans"/>
              </a:defRPr>
            </a:pPr>
            <a:r>
              <a:rPr sz="1125" b="0">
                <a:solidFill>
                  <a:srgbClr val="637079"/>
                </a:solidFill>
                <a:latin typeface="Nimbus Sans"/>
                <a:ea typeface="Nimbus Sans"/>
                <a:cs typeface="Nimbus Sans"/>
              </a:rPr>
              <a:t>Reason (2000); NHS England (2022a); Donabedian (1988)</a:t>
            </a:r>
          </a:p>
        </p:txBody>
      </p:sp>
      <p:sp>
        <p:nvSpPr>
          <p:cNvPr id="5" name="">
            <a:extLst xmlns:a="http://schemas.openxmlformats.org/drawingml/2006/main">
              <a:ext uri="{FF2B5EF4-FFF2-40B4-BE49-F238E27FC236}">
                <a16:creationId xmlns:a16="http://schemas.microsoft.com/office/drawing/2014/main" id="{5F253632-3367-492C-85B6-14A550AF4C25}"/>
              </a:ext>
            </a:extLst>
          </p:cNvPr>
          <p:cNvSpPr>
            <a:spLocks xmlns:a="http://schemas.openxmlformats.org/drawingml/2006/main" noGrp="1"/>
          </p:cNvSpPr>
          <p:nvPr/>
        </p:nvSpPr>
        <p:spPr>
          <a:xfrm xmlns:a="http://schemas.openxmlformats.org/drawingml/2006/main">
            <a:off x="11096625" y="6334125"/>
            <a:ext cx="5334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350" b="0">
                <a:solidFill>
                  <a:srgbClr val="637079"/>
                </a:solidFill>
                <a:latin typeface="Nimbus Sans"/>
                <a:ea typeface="Nimbus Sans"/>
                <a:cs typeface="Nimbus Sans"/>
              </a:defRPr>
            </a:defPPr>
            <a:lvl1pPr>
              <a:defRPr sz="1350" b="0">
                <a:solidFill>
                  <a:srgbClr val="637079"/>
                </a:solidFill>
                <a:latin typeface="Nimbus Sans"/>
                <a:ea typeface="Nimbus Sans"/>
                <a:cs typeface="Nimbus Sans"/>
              </a:defRPr>
            </a:lvl1pPr>
            <a:lvl2pPr>
              <a:defRPr sz="1350" b="0">
                <a:solidFill>
                  <a:srgbClr val="637079"/>
                </a:solidFill>
                <a:latin typeface="Nimbus Sans"/>
                <a:ea typeface="Nimbus Sans"/>
                <a:cs typeface="Nimbus Sans"/>
              </a:defRPr>
            </a:lvl2pPr>
            <a:lvl3pPr>
              <a:defRPr sz="1350" b="0">
                <a:solidFill>
                  <a:srgbClr val="637079"/>
                </a:solidFill>
                <a:latin typeface="Nimbus Sans"/>
                <a:ea typeface="Nimbus Sans"/>
                <a:cs typeface="Nimbus Sans"/>
              </a:defRPr>
            </a:lvl3pPr>
            <a:lvl4pPr>
              <a:defRPr sz="1350" b="0">
                <a:solidFill>
                  <a:srgbClr val="637079"/>
                </a:solidFill>
                <a:latin typeface="Nimbus Sans"/>
                <a:ea typeface="Nimbus Sans"/>
                <a:cs typeface="Nimbus Sans"/>
              </a:defRPr>
            </a:lvl4pPr>
            <a:lvl5pPr>
              <a:defRPr sz="1350" b="0">
                <a:solidFill>
                  <a:srgbClr val="637079"/>
                </a:solidFill>
                <a:latin typeface="Nimbus Sans"/>
                <a:ea typeface="Nimbus Sans"/>
                <a:cs typeface="Nimbus Sans"/>
              </a:defRPr>
            </a:lvl5pPr>
            <a:lvl6pPr>
              <a:defRPr sz="1350" b="0">
                <a:solidFill>
                  <a:srgbClr val="637079"/>
                </a:solidFill>
                <a:latin typeface="Nimbus Sans"/>
                <a:ea typeface="Nimbus Sans"/>
                <a:cs typeface="Nimbus Sans"/>
              </a:defRPr>
            </a:lvl6pPr>
            <a:lvl7pPr>
              <a:defRPr sz="1350" b="0">
                <a:solidFill>
                  <a:srgbClr val="637079"/>
                </a:solidFill>
                <a:latin typeface="Nimbus Sans"/>
                <a:ea typeface="Nimbus Sans"/>
                <a:cs typeface="Nimbus Sans"/>
              </a:defRPr>
            </a:lvl7pPr>
            <a:lvl8pPr>
              <a:defRPr sz="1350" b="0">
                <a:solidFill>
                  <a:srgbClr val="637079"/>
                </a:solidFill>
                <a:latin typeface="Nimbus Sans"/>
                <a:ea typeface="Nimbus Sans"/>
                <a:cs typeface="Nimbus Sans"/>
              </a:defRPr>
            </a:lvl8pPr>
            <a:lvl9pPr>
              <a:defRPr sz="1350" b="0">
                <a:solidFill>
                  <a:srgbClr val="637079"/>
                </a:solidFill>
                <a:latin typeface="Nimbus Sans"/>
                <a:ea typeface="Nimbus Sans"/>
                <a:cs typeface="Nimbus Sans"/>
              </a:defRPr>
            </a:lvl9pPr>
          </a:lstStyle>
          <a:p xmlns:a="http://schemas.openxmlformats.org/drawingml/2006/main">
            <a:pPr>
              <a:defRPr sz="1350" b="0">
                <a:solidFill>
                  <a:srgbClr val="637079"/>
                </a:solidFill>
                <a:latin typeface="Nimbus Sans"/>
                <a:ea typeface="Nimbus Sans"/>
                <a:cs typeface="Nimbus Sans"/>
              </a:defRPr>
            </a:pPr>
            <a:r>
              <a:rPr sz="1350" b="0">
                <a:solidFill>
                  <a:srgbClr val="637079"/>
                </a:solidFill>
                <a:latin typeface="Nimbus Sans"/>
                <a:ea typeface="Nimbus Sans"/>
                <a:cs typeface="Nimbus Sans"/>
              </a:rPr>
              <a:t>14</a:t>
            </a:r>
          </a:p>
        </p:txBody>
      </p:sp>
      <p:sp>
        <p:nvSpPr>
          <p:cNvPr id="6" name="">
            <a:extLst xmlns:a="http://schemas.openxmlformats.org/drawingml/2006/main">
              <a:ext uri="{FF2B5EF4-FFF2-40B4-BE49-F238E27FC236}">
                <a16:creationId xmlns:a16="http://schemas.microsoft.com/office/drawing/2014/main" id="{69B12946-BE2D-4DAE-9A5C-A889D019ED25}"/>
              </a:ext>
            </a:extLst>
          </p:cNvPr>
          <p:cNvSpPr>
            <a:spLocks xmlns:a="http://schemas.openxmlformats.org/drawingml/2006/main" noGrp="1"/>
          </p:cNvSpPr>
          <p:nvPr/>
        </p:nvSpPr>
        <p:spPr>
          <a:xfrm xmlns:a="http://schemas.openxmlformats.org/drawingml/2006/main">
            <a:off x="552450" y="2076450"/>
            <a:ext cx="3000375" cy="5524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1">
                <a:solidFill>
                  <a:srgbClr val="AE5336"/>
                </a:solidFill>
                <a:latin typeface="Nimbus Sans"/>
                <a:ea typeface="Nimbus Sans"/>
                <a:cs typeface="Nimbus Sans"/>
              </a:defRPr>
            </a:defPPr>
            <a:lvl1pPr>
              <a:defRPr sz="2250" b="1">
                <a:solidFill>
                  <a:srgbClr val="AE5336"/>
                </a:solidFill>
                <a:latin typeface="Nimbus Sans"/>
                <a:ea typeface="Nimbus Sans"/>
                <a:cs typeface="Nimbus Sans"/>
              </a:defRPr>
            </a:lvl1pPr>
            <a:lvl2pPr>
              <a:defRPr sz="2250" b="1">
                <a:solidFill>
                  <a:srgbClr val="AE5336"/>
                </a:solidFill>
                <a:latin typeface="Nimbus Sans"/>
                <a:ea typeface="Nimbus Sans"/>
                <a:cs typeface="Nimbus Sans"/>
              </a:defRPr>
            </a:lvl2pPr>
            <a:lvl3pPr>
              <a:defRPr sz="2250" b="1">
                <a:solidFill>
                  <a:srgbClr val="AE5336"/>
                </a:solidFill>
                <a:latin typeface="Nimbus Sans"/>
                <a:ea typeface="Nimbus Sans"/>
                <a:cs typeface="Nimbus Sans"/>
              </a:defRPr>
            </a:lvl3pPr>
            <a:lvl4pPr>
              <a:defRPr sz="2250" b="1">
                <a:solidFill>
                  <a:srgbClr val="AE5336"/>
                </a:solidFill>
                <a:latin typeface="Nimbus Sans"/>
                <a:ea typeface="Nimbus Sans"/>
                <a:cs typeface="Nimbus Sans"/>
              </a:defRPr>
            </a:lvl4pPr>
            <a:lvl5pPr>
              <a:defRPr sz="2250" b="1">
                <a:solidFill>
                  <a:srgbClr val="AE5336"/>
                </a:solidFill>
                <a:latin typeface="Nimbus Sans"/>
                <a:ea typeface="Nimbus Sans"/>
                <a:cs typeface="Nimbus Sans"/>
              </a:defRPr>
            </a:lvl5pPr>
            <a:lvl6pPr>
              <a:defRPr sz="2250" b="1">
                <a:solidFill>
                  <a:srgbClr val="AE5336"/>
                </a:solidFill>
                <a:latin typeface="Nimbus Sans"/>
                <a:ea typeface="Nimbus Sans"/>
                <a:cs typeface="Nimbus Sans"/>
              </a:defRPr>
            </a:lvl6pPr>
            <a:lvl7pPr>
              <a:defRPr sz="2250" b="1">
                <a:solidFill>
                  <a:srgbClr val="AE5336"/>
                </a:solidFill>
                <a:latin typeface="Nimbus Sans"/>
                <a:ea typeface="Nimbus Sans"/>
                <a:cs typeface="Nimbus Sans"/>
              </a:defRPr>
            </a:lvl7pPr>
            <a:lvl8pPr>
              <a:defRPr sz="2250" b="1">
                <a:solidFill>
                  <a:srgbClr val="AE5336"/>
                </a:solidFill>
                <a:latin typeface="Nimbus Sans"/>
                <a:ea typeface="Nimbus Sans"/>
                <a:cs typeface="Nimbus Sans"/>
              </a:defRPr>
            </a:lvl8pPr>
            <a:lvl9pPr>
              <a:defRPr sz="2250" b="1">
                <a:solidFill>
                  <a:srgbClr val="AE5336"/>
                </a:solidFill>
                <a:latin typeface="Nimbus Sans"/>
                <a:ea typeface="Nimbus Sans"/>
                <a:cs typeface="Nimbus Sans"/>
              </a:defRPr>
            </a:lvl9pPr>
          </a:lstStyle>
          <a:p xmlns:a="http://schemas.openxmlformats.org/drawingml/2006/main">
            <a:pPr>
              <a:defRPr sz="2250" b="1">
                <a:solidFill>
                  <a:srgbClr val="AE5336"/>
                </a:solidFill>
                <a:latin typeface="Nimbus Sans"/>
                <a:ea typeface="Nimbus Sans"/>
                <a:cs typeface="Nimbus Sans"/>
              </a:defRPr>
            </a:pPr>
            <a:r>
              <a:rPr sz="2250" b="1">
                <a:solidFill>
                  <a:srgbClr val="AE5336"/>
                </a:solidFill>
                <a:latin typeface="Nimbus Sans"/>
                <a:ea typeface="Nimbus Sans"/>
                <a:cs typeface="Nimbus Sans"/>
              </a:rPr>
              <a:t>Explain</a:t>
            </a:r>
          </a:p>
        </p:txBody>
      </p:sp>
      <p:sp>
        <p:nvSpPr>
          <p:cNvPr id="7" name="">
            <a:extLst xmlns:a="http://schemas.openxmlformats.org/drawingml/2006/main">
              <a:ext uri="{FF2B5EF4-FFF2-40B4-BE49-F238E27FC236}">
                <a16:creationId xmlns:a16="http://schemas.microsoft.com/office/drawing/2014/main" id="{5CCE7EB4-2CF2-4D02-9266-FC2FD8D28A9A}"/>
              </a:ext>
            </a:extLst>
          </p:cNvPr>
          <p:cNvSpPr>
            <a:spLocks xmlns:a="http://schemas.openxmlformats.org/drawingml/2006/main" noGrp="1"/>
          </p:cNvSpPr>
          <p:nvPr/>
        </p:nvSpPr>
        <p:spPr>
          <a:xfrm xmlns:a="http://schemas.openxmlformats.org/drawingml/2006/main">
            <a:off x="3752850" y="2076450"/>
            <a:ext cx="7620000" cy="8382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75" b="0">
                <a:solidFill>
                  <a:srgbClr val="253037"/>
                </a:solidFill>
                <a:latin typeface="Nimbus Sans"/>
                <a:ea typeface="Nimbus Sans"/>
                <a:cs typeface="Nimbus Sans"/>
              </a:defRPr>
            </a:defPPr>
            <a:lvl1pPr>
              <a:defRPr sz="2175" b="0">
                <a:solidFill>
                  <a:srgbClr val="253037"/>
                </a:solidFill>
                <a:latin typeface="Nimbus Sans"/>
                <a:ea typeface="Nimbus Sans"/>
                <a:cs typeface="Nimbus Sans"/>
              </a:defRPr>
            </a:lvl1pPr>
            <a:lvl2pPr>
              <a:defRPr sz="2175" b="0">
                <a:solidFill>
                  <a:srgbClr val="253037"/>
                </a:solidFill>
                <a:latin typeface="Nimbus Sans"/>
                <a:ea typeface="Nimbus Sans"/>
                <a:cs typeface="Nimbus Sans"/>
              </a:defRPr>
            </a:lvl2pPr>
            <a:lvl3pPr>
              <a:defRPr sz="2175" b="0">
                <a:solidFill>
                  <a:srgbClr val="253037"/>
                </a:solidFill>
                <a:latin typeface="Nimbus Sans"/>
                <a:ea typeface="Nimbus Sans"/>
                <a:cs typeface="Nimbus Sans"/>
              </a:defRPr>
            </a:lvl3pPr>
            <a:lvl4pPr>
              <a:defRPr sz="2175" b="0">
                <a:solidFill>
                  <a:srgbClr val="253037"/>
                </a:solidFill>
                <a:latin typeface="Nimbus Sans"/>
                <a:ea typeface="Nimbus Sans"/>
                <a:cs typeface="Nimbus Sans"/>
              </a:defRPr>
            </a:lvl4pPr>
            <a:lvl5pPr>
              <a:defRPr sz="2175" b="0">
                <a:solidFill>
                  <a:srgbClr val="253037"/>
                </a:solidFill>
                <a:latin typeface="Nimbus Sans"/>
                <a:ea typeface="Nimbus Sans"/>
                <a:cs typeface="Nimbus Sans"/>
              </a:defRPr>
            </a:lvl5pPr>
            <a:lvl6pPr>
              <a:defRPr sz="2175" b="0">
                <a:solidFill>
                  <a:srgbClr val="253037"/>
                </a:solidFill>
                <a:latin typeface="Nimbus Sans"/>
                <a:ea typeface="Nimbus Sans"/>
                <a:cs typeface="Nimbus Sans"/>
              </a:defRPr>
            </a:lvl6pPr>
            <a:lvl7pPr>
              <a:defRPr sz="2175" b="0">
                <a:solidFill>
                  <a:srgbClr val="253037"/>
                </a:solidFill>
                <a:latin typeface="Nimbus Sans"/>
                <a:ea typeface="Nimbus Sans"/>
                <a:cs typeface="Nimbus Sans"/>
              </a:defRPr>
            </a:lvl7pPr>
            <a:lvl8pPr>
              <a:defRPr sz="2175" b="0">
                <a:solidFill>
                  <a:srgbClr val="253037"/>
                </a:solidFill>
                <a:latin typeface="Nimbus Sans"/>
                <a:ea typeface="Nimbus Sans"/>
                <a:cs typeface="Nimbus Sans"/>
              </a:defRPr>
            </a:lvl8pPr>
            <a:lvl9pPr>
              <a:defRPr sz="2175" b="0">
                <a:solidFill>
                  <a:srgbClr val="253037"/>
                </a:solidFill>
                <a:latin typeface="Nimbus Sans"/>
                <a:ea typeface="Nimbus Sans"/>
                <a:cs typeface="Nimbus Sans"/>
              </a:defRPr>
            </a:lvl9pPr>
          </a:lstStyle>
          <a:p xmlns:a="http://schemas.openxmlformats.org/drawingml/2006/main">
            <a:pPr>
              <a:defRPr sz="2175" b="0">
                <a:solidFill>
                  <a:srgbClr val="253037"/>
                </a:solidFill>
                <a:latin typeface="Nimbus Sans"/>
                <a:ea typeface="Nimbus Sans"/>
                <a:cs typeface="Nimbus Sans"/>
              </a:defRPr>
            </a:pPr>
            <a:r>
              <a:rPr sz="2175" b="0">
                <a:solidFill>
                  <a:srgbClr val="253037"/>
                </a:solidFill>
                <a:latin typeface="Nimbus Sans"/>
                <a:ea typeface="Nimbus Sans"/>
                <a:cs typeface="Nimbus Sans"/>
              </a:rPr>
              <a:t>Examine interacting conditions rather than stopping at individual error.</a:t>
            </a:r>
          </a:p>
        </p:txBody>
      </p:sp>
      <p:sp>
        <p:nvSpPr>
          <p:cNvPr id="8" name="">
            <a:extLst xmlns:a="http://schemas.openxmlformats.org/drawingml/2006/main">
              <a:ext uri="{FF2B5EF4-FFF2-40B4-BE49-F238E27FC236}">
                <a16:creationId xmlns:a16="http://schemas.microsoft.com/office/drawing/2014/main" id="{2E86EA38-0498-4E58-A38E-3AEC63117022}"/>
              </a:ext>
            </a:extLst>
          </p:cNvPr>
          <p:cNvSpPr>
            <a:spLocks xmlns:a="http://schemas.openxmlformats.org/drawingml/2006/main" noGrp="1"/>
          </p:cNvSpPr>
          <p:nvPr/>
        </p:nvSpPr>
        <p:spPr>
          <a:xfrm xmlns:a="http://schemas.openxmlformats.org/drawingml/2006/main">
            <a:off x="3752850" y="3000375"/>
            <a:ext cx="76200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9" name="">
            <a:extLst xmlns:a="http://schemas.openxmlformats.org/drawingml/2006/main">
              <a:ext uri="{FF2B5EF4-FFF2-40B4-BE49-F238E27FC236}">
                <a16:creationId xmlns:a16="http://schemas.microsoft.com/office/drawing/2014/main" id="{B66764A8-5CF8-43EB-BAA9-E9028E44900D}"/>
              </a:ext>
            </a:extLst>
          </p:cNvPr>
          <p:cNvSpPr>
            <a:spLocks xmlns:a="http://schemas.openxmlformats.org/drawingml/2006/main" noGrp="1"/>
          </p:cNvSpPr>
          <p:nvPr/>
        </p:nvSpPr>
        <p:spPr>
          <a:xfrm xmlns:a="http://schemas.openxmlformats.org/drawingml/2006/main">
            <a:off x="552450" y="3181350"/>
            <a:ext cx="3000375" cy="5524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1">
                <a:solidFill>
                  <a:srgbClr val="AE5336"/>
                </a:solidFill>
                <a:latin typeface="Nimbus Sans"/>
                <a:ea typeface="Nimbus Sans"/>
                <a:cs typeface="Nimbus Sans"/>
              </a:defRPr>
            </a:defPPr>
            <a:lvl1pPr>
              <a:defRPr sz="2250" b="1">
                <a:solidFill>
                  <a:srgbClr val="AE5336"/>
                </a:solidFill>
                <a:latin typeface="Nimbus Sans"/>
                <a:ea typeface="Nimbus Sans"/>
                <a:cs typeface="Nimbus Sans"/>
              </a:defRPr>
            </a:lvl1pPr>
            <a:lvl2pPr>
              <a:defRPr sz="2250" b="1">
                <a:solidFill>
                  <a:srgbClr val="AE5336"/>
                </a:solidFill>
                <a:latin typeface="Nimbus Sans"/>
                <a:ea typeface="Nimbus Sans"/>
                <a:cs typeface="Nimbus Sans"/>
              </a:defRPr>
            </a:lvl2pPr>
            <a:lvl3pPr>
              <a:defRPr sz="2250" b="1">
                <a:solidFill>
                  <a:srgbClr val="AE5336"/>
                </a:solidFill>
                <a:latin typeface="Nimbus Sans"/>
                <a:ea typeface="Nimbus Sans"/>
                <a:cs typeface="Nimbus Sans"/>
              </a:defRPr>
            </a:lvl3pPr>
            <a:lvl4pPr>
              <a:defRPr sz="2250" b="1">
                <a:solidFill>
                  <a:srgbClr val="AE5336"/>
                </a:solidFill>
                <a:latin typeface="Nimbus Sans"/>
                <a:ea typeface="Nimbus Sans"/>
                <a:cs typeface="Nimbus Sans"/>
              </a:defRPr>
            </a:lvl4pPr>
            <a:lvl5pPr>
              <a:defRPr sz="2250" b="1">
                <a:solidFill>
                  <a:srgbClr val="AE5336"/>
                </a:solidFill>
                <a:latin typeface="Nimbus Sans"/>
                <a:ea typeface="Nimbus Sans"/>
                <a:cs typeface="Nimbus Sans"/>
              </a:defRPr>
            </a:lvl5pPr>
            <a:lvl6pPr>
              <a:defRPr sz="2250" b="1">
                <a:solidFill>
                  <a:srgbClr val="AE5336"/>
                </a:solidFill>
                <a:latin typeface="Nimbus Sans"/>
                <a:ea typeface="Nimbus Sans"/>
                <a:cs typeface="Nimbus Sans"/>
              </a:defRPr>
            </a:lvl6pPr>
            <a:lvl7pPr>
              <a:defRPr sz="2250" b="1">
                <a:solidFill>
                  <a:srgbClr val="AE5336"/>
                </a:solidFill>
                <a:latin typeface="Nimbus Sans"/>
                <a:ea typeface="Nimbus Sans"/>
                <a:cs typeface="Nimbus Sans"/>
              </a:defRPr>
            </a:lvl7pPr>
            <a:lvl8pPr>
              <a:defRPr sz="2250" b="1">
                <a:solidFill>
                  <a:srgbClr val="AE5336"/>
                </a:solidFill>
                <a:latin typeface="Nimbus Sans"/>
                <a:ea typeface="Nimbus Sans"/>
                <a:cs typeface="Nimbus Sans"/>
              </a:defRPr>
            </a:lvl8pPr>
            <a:lvl9pPr>
              <a:defRPr sz="2250" b="1">
                <a:solidFill>
                  <a:srgbClr val="AE5336"/>
                </a:solidFill>
                <a:latin typeface="Nimbus Sans"/>
                <a:ea typeface="Nimbus Sans"/>
                <a:cs typeface="Nimbus Sans"/>
              </a:defRPr>
            </a:lvl9pPr>
          </a:lstStyle>
          <a:p xmlns:a="http://schemas.openxmlformats.org/drawingml/2006/main">
            <a:pPr>
              <a:defRPr sz="2250" b="1">
                <a:solidFill>
                  <a:srgbClr val="AE5336"/>
                </a:solidFill>
                <a:latin typeface="Nimbus Sans"/>
                <a:ea typeface="Nimbus Sans"/>
                <a:cs typeface="Nimbus Sans"/>
              </a:defRPr>
            </a:pPr>
            <a:r>
              <a:rPr sz="2250" b="1">
                <a:solidFill>
                  <a:srgbClr val="AE5336"/>
                </a:solidFill>
                <a:latin typeface="Nimbus Sans"/>
                <a:ea typeface="Nimbus Sans"/>
                <a:cs typeface="Nimbus Sans"/>
              </a:rPr>
              <a:t>Implement</a:t>
            </a:r>
          </a:p>
        </p:txBody>
      </p:sp>
      <p:sp>
        <p:nvSpPr>
          <p:cNvPr id="10" name="">
            <a:extLst xmlns:a="http://schemas.openxmlformats.org/drawingml/2006/main">
              <a:ext uri="{FF2B5EF4-FFF2-40B4-BE49-F238E27FC236}">
                <a16:creationId xmlns:a16="http://schemas.microsoft.com/office/drawing/2014/main" id="{1E86C57C-9E27-43D4-99CF-E254B4ADC92D}"/>
              </a:ext>
            </a:extLst>
          </p:cNvPr>
          <p:cNvSpPr>
            <a:spLocks xmlns:a="http://schemas.openxmlformats.org/drawingml/2006/main" noGrp="1"/>
          </p:cNvSpPr>
          <p:nvPr/>
        </p:nvSpPr>
        <p:spPr>
          <a:xfrm xmlns:a="http://schemas.openxmlformats.org/drawingml/2006/main">
            <a:off x="3752850" y="3181350"/>
            <a:ext cx="7620000" cy="8382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75" b="0">
                <a:solidFill>
                  <a:srgbClr val="253037"/>
                </a:solidFill>
                <a:latin typeface="Nimbus Sans"/>
                <a:ea typeface="Nimbus Sans"/>
                <a:cs typeface="Nimbus Sans"/>
              </a:defRPr>
            </a:defPPr>
            <a:lvl1pPr>
              <a:defRPr sz="2175" b="0">
                <a:solidFill>
                  <a:srgbClr val="253037"/>
                </a:solidFill>
                <a:latin typeface="Nimbus Sans"/>
                <a:ea typeface="Nimbus Sans"/>
                <a:cs typeface="Nimbus Sans"/>
              </a:defRPr>
            </a:lvl1pPr>
            <a:lvl2pPr>
              <a:defRPr sz="2175" b="0">
                <a:solidFill>
                  <a:srgbClr val="253037"/>
                </a:solidFill>
                <a:latin typeface="Nimbus Sans"/>
                <a:ea typeface="Nimbus Sans"/>
                <a:cs typeface="Nimbus Sans"/>
              </a:defRPr>
            </a:lvl2pPr>
            <a:lvl3pPr>
              <a:defRPr sz="2175" b="0">
                <a:solidFill>
                  <a:srgbClr val="253037"/>
                </a:solidFill>
                <a:latin typeface="Nimbus Sans"/>
                <a:ea typeface="Nimbus Sans"/>
                <a:cs typeface="Nimbus Sans"/>
              </a:defRPr>
            </a:lvl3pPr>
            <a:lvl4pPr>
              <a:defRPr sz="2175" b="0">
                <a:solidFill>
                  <a:srgbClr val="253037"/>
                </a:solidFill>
                <a:latin typeface="Nimbus Sans"/>
                <a:ea typeface="Nimbus Sans"/>
                <a:cs typeface="Nimbus Sans"/>
              </a:defRPr>
            </a:lvl4pPr>
            <a:lvl5pPr>
              <a:defRPr sz="2175" b="0">
                <a:solidFill>
                  <a:srgbClr val="253037"/>
                </a:solidFill>
                <a:latin typeface="Nimbus Sans"/>
                <a:ea typeface="Nimbus Sans"/>
                <a:cs typeface="Nimbus Sans"/>
              </a:defRPr>
            </a:lvl5pPr>
            <a:lvl6pPr>
              <a:defRPr sz="2175" b="0">
                <a:solidFill>
                  <a:srgbClr val="253037"/>
                </a:solidFill>
                <a:latin typeface="Nimbus Sans"/>
                <a:ea typeface="Nimbus Sans"/>
                <a:cs typeface="Nimbus Sans"/>
              </a:defRPr>
            </a:lvl6pPr>
            <a:lvl7pPr>
              <a:defRPr sz="2175" b="0">
                <a:solidFill>
                  <a:srgbClr val="253037"/>
                </a:solidFill>
                <a:latin typeface="Nimbus Sans"/>
                <a:ea typeface="Nimbus Sans"/>
                <a:cs typeface="Nimbus Sans"/>
              </a:defRPr>
            </a:lvl7pPr>
            <a:lvl8pPr>
              <a:defRPr sz="2175" b="0">
                <a:solidFill>
                  <a:srgbClr val="253037"/>
                </a:solidFill>
                <a:latin typeface="Nimbus Sans"/>
                <a:ea typeface="Nimbus Sans"/>
                <a:cs typeface="Nimbus Sans"/>
              </a:defRPr>
            </a:lvl8pPr>
            <a:lvl9pPr>
              <a:defRPr sz="2175" b="0">
                <a:solidFill>
                  <a:srgbClr val="253037"/>
                </a:solidFill>
                <a:latin typeface="Nimbus Sans"/>
                <a:ea typeface="Nimbus Sans"/>
                <a:cs typeface="Nimbus Sans"/>
              </a:defRPr>
            </a:lvl9pPr>
          </a:lstStyle>
          <a:p xmlns:a="http://schemas.openxmlformats.org/drawingml/2006/main">
            <a:pPr>
              <a:defRPr sz="2175" b="0">
                <a:solidFill>
                  <a:srgbClr val="253037"/>
                </a:solidFill>
                <a:latin typeface="Nimbus Sans"/>
                <a:ea typeface="Nimbus Sans"/>
                <a:cs typeface="Nimbus Sans"/>
              </a:defRPr>
            </a:pPr>
            <a:r>
              <a:rPr sz="2175" b="0">
                <a:solidFill>
                  <a:srgbClr val="253037"/>
                </a:solidFill>
                <a:latin typeface="Nimbus Sans"/>
                <a:ea typeface="Nimbus Sans"/>
                <a:cs typeface="Nimbus Sans"/>
              </a:rPr>
              <a:t>Translate policy into supported, reliable work.</a:t>
            </a:r>
          </a:p>
        </p:txBody>
      </p:sp>
      <p:sp>
        <p:nvSpPr>
          <p:cNvPr id="11" name="">
            <a:extLst xmlns:a="http://schemas.openxmlformats.org/drawingml/2006/main">
              <a:ext uri="{FF2B5EF4-FFF2-40B4-BE49-F238E27FC236}">
                <a16:creationId xmlns:a16="http://schemas.microsoft.com/office/drawing/2014/main" id="{7C41C5D4-C295-49CB-A997-D71BA88FEF0C}"/>
              </a:ext>
            </a:extLst>
          </p:cNvPr>
          <p:cNvSpPr>
            <a:spLocks xmlns:a="http://schemas.openxmlformats.org/drawingml/2006/main" noGrp="1"/>
          </p:cNvSpPr>
          <p:nvPr/>
        </p:nvSpPr>
        <p:spPr>
          <a:xfrm xmlns:a="http://schemas.openxmlformats.org/drawingml/2006/main">
            <a:off x="3752850" y="4105275"/>
            <a:ext cx="76200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12" name="">
            <a:extLst xmlns:a="http://schemas.openxmlformats.org/drawingml/2006/main">
              <a:ext uri="{FF2B5EF4-FFF2-40B4-BE49-F238E27FC236}">
                <a16:creationId xmlns:a16="http://schemas.microsoft.com/office/drawing/2014/main" id="{4680EE03-DBFF-4C91-8657-E79BAA4EF26E}"/>
              </a:ext>
            </a:extLst>
          </p:cNvPr>
          <p:cNvSpPr>
            <a:spLocks xmlns:a="http://schemas.openxmlformats.org/drawingml/2006/main" noGrp="1"/>
          </p:cNvSpPr>
          <p:nvPr/>
        </p:nvSpPr>
        <p:spPr>
          <a:xfrm xmlns:a="http://schemas.openxmlformats.org/drawingml/2006/main">
            <a:off x="552450" y="4286250"/>
            <a:ext cx="3000375" cy="5524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1">
                <a:solidFill>
                  <a:srgbClr val="AE5336"/>
                </a:solidFill>
                <a:latin typeface="Nimbus Sans"/>
                <a:ea typeface="Nimbus Sans"/>
                <a:cs typeface="Nimbus Sans"/>
              </a:defRPr>
            </a:defPPr>
            <a:lvl1pPr>
              <a:defRPr sz="2250" b="1">
                <a:solidFill>
                  <a:srgbClr val="AE5336"/>
                </a:solidFill>
                <a:latin typeface="Nimbus Sans"/>
                <a:ea typeface="Nimbus Sans"/>
                <a:cs typeface="Nimbus Sans"/>
              </a:defRPr>
            </a:lvl1pPr>
            <a:lvl2pPr>
              <a:defRPr sz="2250" b="1">
                <a:solidFill>
                  <a:srgbClr val="AE5336"/>
                </a:solidFill>
                <a:latin typeface="Nimbus Sans"/>
                <a:ea typeface="Nimbus Sans"/>
                <a:cs typeface="Nimbus Sans"/>
              </a:defRPr>
            </a:lvl2pPr>
            <a:lvl3pPr>
              <a:defRPr sz="2250" b="1">
                <a:solidFill>
                  <a:srgbClr val="AE5336"/>
                </a:solidFill>
                <a:latin typeface="Nimbus Sans"/>
                <a:ea typeface="Nimbus Sans"/>
                <a:cs typeface="Nimbus Sans"/>
              </a:defRPr>
            </a:lvl3pPr>
            <a:lvl4pPr>
              <a:defRPr sz="2250" b="1">
                <a:solidFill>
                  <a:srgbClr val="AE5336"/>
                </a:solidFill>
                <a:latin typeface="Nimbus Sans"/>
                <a:ea typeface="Nimbus Sans"/>
                <a:cs typeface="Nimbus Sans"/>
              </a:defRPr>
            </a:lvl4pPr>
            <a:lvl5pPr>
              <a:defRPr sz="2250" b="1">
                <a:solidFill>
                  <a:srgbClr val="AE5336"/>
                </a:solidFill>
                <a:latin typeface="Nimbus Sans"/>
                <a:ea typeface="Nimbus Sans"/>
                <a:cs typeface="Nimbus Sans"/>
              </a:defRPr>
            </a:lvl5pPr>
            <a:lvl6pPr>
              <a:defRPr sz="2250" b="1">
                <a:solidFill>
                  <a:srgbClr val="AE5336"/>
                </a:solidFill>
                <a:latin typeface="Nimbus Sans"/>
                <a:ea typeface="Nimbus Sans"/>
                <a:cs typeface="Nimbus Sans"/>
              </a:defRPr>
            </a:lvl6pPr>
            <a:lvl7pPr>
              <a:defRPr sz="2250" b="1">
                <a:solidFill>
                  <a:srgbClr val="AE5336"/>
                </a:solidFill>
                <a:latin typeface="Nimbus Sans"/>
                <a:ea typeface="Nimbus Sans"/>
                <a:cs typeface="Nimbus Sans"/>
              </a:defRPr>
            </a:lvl7pPr>
            <a:lvl8pPr>
              <a:defRPr sz="2250" b="1">
                <a:solidFill>
                  <a:srgbClr val="AE5336"/>
                </a:solidFill>
                <a:latin typeface="Nimbus Sans"/>
                <a:ea typeface="Nimbus Sans"/>
                <a:cs typeface="Nimbus Sans"/>
              </a:defRPr>
            </a:lvl8pPr>
            <a:lvl9pPr>
              <a:defRPr sz="2250" b="1">
                <a:solidFill>
                  <a:srgbClr val="AE5336"/>
                </a:solidFill>
                <a:latin typeface="Nimbus Sans"/>
                <a:ea typeface="Nimbus Sans"/>
                <a:cs typeface="Nimbus Sans"/>
              </a:defRPr>
            </a:lvl9pPr>
          </a:lstStyle>
          <a:p xmlns:a="http://schemas.openxmlformats.org/drawingml/2006/main">
            <a:pPr>
              <a:defRPr sz="2250" b="1">
                <a:solidFill>
                  <a:srgbClr val="AE5336"/>
                </a:solidFill>
                <a:latin typeface="Nimbus Sans"/>
                <a:ea typeface="Nimbus Sans"/>
                <a:cs typeface="Nimbus Sans"/>
              </a:defRPr>
            </a:pPr>
            <a:r>
              <a:rPr sz="2250" b="1">
                <a:solidFill>
                  <a:srgbClr val="AE5336"/>
                </a:solidFill>
                <a:latin typeface="Nimbus Sans"/>
                <a:ea typeface="Nimbus Sans"/>
                <a:cs typeface="Nimbus Sans"/>
              </a:rPr>
              <a:t>Verify</a:t>
            </a:r>
          </a:p>
        </p:txBody>
      </p:sp>
      <p:sp>
        <p:nvSpPr>
          <p:cNvPr id="13" name="">
            <a:extLst xmlns:a="http://schemas.openxmlformats.org/drawingml/2006/main">
              <a:ext uri="{FF2B5EF4-FFF2-40B4-BE49-F238E27FC236}">
                <a16:creationId xmlns:a16="http://schemas.microsoft.com/office/drawing/2014/main" id="{AB8B53DE-5BB7-40A9-B0FB-1FD609D5727C}"/>
              </a:ext>
            </a:extLst>
          </p:cNvPr>
          <p:cNvSpPr>
            <a:spLocks xmlns:a="http://schemas.openxmlformats.org/drawingml/2006/main" noGrp="1"/>
          </p:cNvSpPr>
          <p:nvPr/>
        </p:nvSpPr>
        <p:spPr>
          <a:xfrm xmlns:a="http://schemas.openxmlformats.org/drawingml/2006/main">
            <a:off x="3752850" y="4286250"/>
            <a:ext cx="7620000" cy="8382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75" b="0">
                <a:solidFill>
                  <a:srgbClr val="253037"/>
                </a:solidFill>
                <a:latin typeface="Nimbus Sans"/>
                <a:ea typeface="Nimbus Sans"/>
                <a:cs typeface="Nimbus Sans"/>
              </a:defRPr>
            </a:defPPr>
            <a:lvl1pPr>
              <a:defRPr sz="2175" b="0">
                <a:solidFill>
                  <a:srgbClr val="253037"/>
                </a:solidFill>
                <a:latin typeface="Nimbus Sans"/>
                <a:ea typeface="Nimbus Sans"/>
                <a:cs typeface="Nimbus Sans"/>
              </a:defRPr>
            </a:lvl1pPr>
            <a:lvl2pPr>
              <a:defRPr sz="2175" b="0">
                <a:solidFill>
                  <a:srgbClr val="253037"/>
                </a:solidFill>
                <a:latin typeface="Nimbus Sans"/>
                <a:ea typeface="Nimbus Sans"/>
                <a:cs typeface="Nimbus Sans"/>
              </a:defRPr>
            </a:lvl2pPr>
            <a:lvl3pPr>
              <a:defRPr sz="2175" b="0">
                <a:solidFill>
                  <a:srgbClr val="253037"/>
                </a:solidFill>
                <a:latin typeface="Nimbus Sans"/>
                <a:ea typeface="Nimbus Sans"/>
                <a:cs typeface="Nimbus Sans"/>
              </a:defRPr>
            </a:lvl3pPr>
            <a:lvl4pPr>
              <a:defRPr sz="2175" b="0">
                <a:solidFill>
                  <a:srgbClr val="253037"/>
                </a:solidFill>
                <a:latin typeface="Nimbus Sans"/>
                <a:ea typeface="Nimbus Sans"/>
                <a:cs typeface="Nimbus Sans"/>
              </a:defRPr>
            </a:lvl4pPr>
            <a:lvl5pPr>
              <a:defRPr sz="2175" b="0">
                <a:solidFill>
                  <a:srgbClr val="253037"/>
                </a:solidFill>
                <a:latin typeface="Nimbus Sans"/>
                <a:ea typeface="Nimbus Sans"/>
                <a:cs typeface="Nimbus Sans"/>
              </a:defRPr>
            </a:lvl5pPr>
            <a:lvl6pPr>
              <a:defRPr sz="2175" b="0">
                <a:solidFill>
                  <a:srgbClr val="253037"/>
                </a:solidFill>
                <a:latin typeface="Nimbus Sans"/>
                <a:ea typeface="Nimbus Sans"/>
                <a:cs typeface="Nimbus Sans"/>
              </a:defRPr>
            </a:lvl6pPr>
            <a:lvl7pPr>
              <a:defRPr sz="2175" b="0">
                <a:solidFill>
                  <a:srgbClr val="253037"/>
                </a:solidFill>
                <a:latin typeface="Nimbus Sans"/>
                <a:ea typeface="Nimbus Sans"/>
                <a:cs typeface="Nimbus Sans"/>
              </a:defRPr>
            </a:lvl7pPr>
            <a:lvl8pPr>
              <a:defRPr sz="2175" b="0">
                <a:solidFill>
                  <a:srgbClr val="253037"/>
                </a:solidFill>
                <a:latin typeface="Nimbus Sans"/>
                <a:ea typeface="Nimbus Sans"/>
                <a:cs typeface="Nimbus Sans"/>
              </a:defRPr>
            </a:lvl8pPr>
            <a:lvl9pPr>
              <a:defRPr sz="2175" b="0">
                <a:solidFill>
                  <a:srgbClr val="253037"/>
                </a:solidFill>
                <a:latin typeface="Nimbus Sans"/>
                <a:ea typeface="Nimbus Sans"/>
                <a:cs typeface="Nimbus Sans"/>
              </a:defRPr>
            </a:lvl9pPr>
          </a:lstStyle>
          <a:p xmlns:a="http://schemas.openxmlformats.org/drawingml/2006/main">
            <a:pPr>
              <a:defRPr sz="2175" b="0">
                <a:solidFill>
                  <a:srgbClr val="253037"/>
                </a:solidFill>
                <a:latin typeface="Nimbus Sans"/>
                <a:ea typeface="Nimbus Sans"/>
                <a:cs typeface="Nimbus Sans"/>
              </a:defRPr>
            </a:pPr>
            <a:r>
              <a:rPr sz="2175" b="0">
                <a:solidFill>
                  <a:srgbClr val="253037"/>
                </a:solidFill>
                <a:latin typeface="Nimbus Sans"/>
                <a:ea typeface="Nimbus Sans"/>
                <a:cs typeface="Nimbus Sans"/>
              </a:rPr>
              <a:t>Test safety, experience and equity over time.</a:t>
            </a:r>
          </a:p>
        </p:txBody>
      </p:sp>
      <p:sp>
        <p:nvSpPr>
          <p:cNvPr id="14" name="">
            <a:extLst xmlns:a="http://schemas.openxmlformats.org/drawingml/2006/main">
              <a:ext uri="{FF2B5EF4-FFF2-40B4-BE49-F238E27FC236}">
                <a16:creationId xmlns:a16="http://schemas.microsoft.com/office/drawing/2014/main" id="{DB7A3AD5-1271-4551-90ED-FA02A4475CBB}"/>
              </a:ext>
            </a:extLst>
          </p:cNvPr>
          <p:cNvSpPr>
            <a:spLocks xmlns:a="http://schemas.openxmlformats.org/drawingml/2006/main" noGrp="1"/>
          </p:cNvSpPr>
          <p:nvPr/>
        </p:nvSpPr>
        <p:spPr>
          <a:xfrm xmlns:a="http://schemas.openxmlformats.org/drawingml/2006/main">
            <a:off x="552450" y="5591175"/>
            <a:ext cx="11087100" cy="419100"/>
          </a:xfrm>
          <a:prstGeom xmlns:a="http://schemas.openxmlformats.org/drawingml/2006/main" prst="rect">
            <a:avLst/>
          </a:prstGeom>
          <a:solidFill xmlns:a="http://schemas.openxmlformats.org/drawingml/2006/main">
            <a:srgbClr val="ECE8DF"/>
          </a:solidFill>
          <a:ln xmlns:a="http://schemas.openxmlformats.org/drawingml/2006/main" w="0">
            <a:noFill/>
            <a:prstDash val="solid"/>
          </a:ln>
        </p:spPr>
      </p:sp>
      <p:sp>
        <p:nvSpPr>
          <p:cNvPr id="15" name="">
            <a:extLst xmlns:a="http://schemas.openxmlformats.org/drawingml/2006/main">
              <a:ext uri="{FF2B5EF4-FFF2-40B4-BE49-F238E27FC236}">
                <a16:creationId xmlns:a16="http://schemas.microsoft.com/office/drawing/2014/main" id="{F8808CE7-DBEE-4F18-887D-886ED69C5B08}"/>
              </a:ext>
            </a:extLst>
          </p:cNvPr>
          <p:cNvSpPr>
            <a:spLocks xmlns:a="http://schemas.openxmlformats.org/drawingml/2006/main" noGrp="1"/>
          </p:cNvSpPr>
          <p:nvPr/>
        </p:nvSpPr>
        <p:spPr>
          <a:xfrm xmlns:a="http://schemas.openxmlformats.org/drawingml/2006/main">
            <a:off x="695325" y="5676900"/>
            <a:ext cx="10801350" cy="3429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The priority is evidence that concerns trigger effective action and that improvements endure.</a:t>
            </a:r>
          </a:p>
        </p:txBody>
      </p:sp>
    </p:spTree>
    <p:extLst>
      <p:ext uri="{BB962C8B-B14F-4D97-AF65-F5344CB8AC3E}">
        <p14:creationId xmlns:p14="http://schemas.microsoft.com/office/powerpoint/2010/main" val="1005113407"/>
      </p:ext>
    </p:extLst>
  </p:cSld>
</p:sld>
</file>

<file path=ppt/slides/slide15.xml><?xml version="1.0" encoding="utf-8"?>
<p:sld xmlns:p="http://schemas.openxmlformats.org/presentationml/2006/main">
  <p:cSld>
    <p:bg>
      <p:bgPr>
        <a:solidFill xmlns:a="http://schemas.openxmlformats.org/drawingml/2006/main">
          <a:srgbClr val="FAF8F3"/>
        </a:solidFill>
      </p:bgPr>
    </p:bg>
    <p:spTree>
      <p:nvGrpSpPr>
        <p:cNvPr id="1" name=""/>
        <p:cNvGrpSpPr/>
        <p:nvPr/>
      </p:nvGrpSpPr>
      <p:grpSpPr>
        <a:xfrm xmlns:a="http://schemas.openxmlformats.org/drawingml/2006/main"/>
      </p:grpSpPr>
      <p:sp>
        <p:nvSpPr>
          <p:cNvPr id="14" name="">
            <a:extLst xmlns:a="http://schemas.openxmlformats.org/drawingml/2006/main">
              <a:ext uri="{FF2B5EF4-FFF2-40B4-BE49-F238E27FC236}">
                <a16:creationId xmlns:a16="http://schemas.microsoft.com/office/drawing/2014/main" id="{3B9EC0D3-860E-4BC6-B85F-323CFBFDC56B}"/>
              </a:ext>
            </a:extLst>
          </p:cNvPr>
          <p:cNvSpPr>
            <a:spLocks xmlns:a="http://schemas.openxmlformats.org/drawingml/2006/main" noGrp="1"/>
          </p:cNvSpPr>
          <p:nvPr/>
        </p:nvSpPr>
        <p:spPr>
          <a:xfrm xmlns:a="http://schemas.openxmlformats.org/drawingml/2006/main">
            <a:off x="552450" y="514350"/>
            <a:ext cx="400050" cy="47625"/>
          </a:xfrm>
          <a:prstGeom xmlns:a="http://schemas.openxmlformats.org/drawingml/2006/main" prst="rect">
            <a:avLst/>
          </a:prstGeom>
          <a:solidFill xmlns:a="http://schemas.openxmlformats.org/drawingml/2006/main">
            <a:srgbClr val="AE5336"/>
          </a:solidFill>
          <a:ln xmlns:a="http://schemas.openxmlformats.org/drawingml/2006/main" w="0">
            <a:noFill/>
            <a:prstDash val="solid"/>
          </a:ln>
        </p:spPr>
      </p:sp>
      <p:sp>
        <p:nvSpPr>
          <p:cNvPr id="2" name="">
            <a:extLst xmlns:a="http://schemas.openxmlformats.org/drawingml/2006/main">
              <a:ext uri="{FF2B5EF4-FFF2-40B4-BE49-F238E27FC236}">
                <a16:creationId xmlns:a16="http://schemas.microsoft.com/office/drawing/2014/main" id="{A0D49B29-5610-4ADF-BC8C-769E0B02651D}"/>
              </a:ext>
            </a:extLst>
          </p:cNvPr>
          <p:cNvSpPr>
            <a:spLocks xmlns:a="http://schemas.openxmlformats.org/drawingml/2006/main" noGrp="1"/>
          </p:cNvSpPr>
          <p:nvPr/>
        </p:nvSpPr>
        <p:spPr>
          <a:xfrm xmlns:a="http://schemas.openxmlformats.org/drawingml/2006/main">
            <a:off x="552450" y="781050"/>
            <a:ext cx="11087100" cy="10763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225" b="0">
                <a:solidFill>
                  <a:srgbClr val="253037"/>
                </a:solidFill>
                <a:latin typeface="Bitstream Charter"/>
                <a:ea typeface="Bitstream Charter"/>
                <a:cs typeface="Bitstream Charter"/>
              </a:defRPr>
            </a:defPPr>
            <a:lvl1pPr>
              <a:defRPr sz="3225" b="0">
                <a:solidFill>
                  <a:srgbClr val="253037"/>
                </a:solidFill>
                <a:latin typeface="Bitstream Charter"/>
                <a:ea typeface="Bitstream Charter"/>
                <a:cs typeface="Bitstream Charter"/>
              </a:defRPr>
            </a:lvl1pPr>
            <a:lvl2pPr>
              <a:defRPr sz="3225" b="0">
                <a:solidFill>
                  <a:srgbClr val="253037"/>
                </a:solidFill>
                <a:latin typeface="Bitstream Charter"/>
                <a:ea typeface="Bitstream Charter"/>
                <a:cs typeface="Bitstream Charter"/>
              </a:defRPr>
            </a:lvl2pPr>
            <a:lvl3pPr>
              <a:defRPr sz="3225" b="0">
                <a:solidFill>
                  <a:srgbClr val="253037"/>
                </a:solidFill>
                <a:latin typeface="Bitstream Charter"/>
                <a:ea typeface="Bitstream Charter"/>
                <a:cs typeface="Bitstream Charter"/>
              </a:defRPr>
            </a:lvl3pPr>
            <a:lvl4pPr>
              <a:defRPr sz="3225" b="0">
                <a:solidFill>
                  <a:srgbClr val="253037"/>
                </a:solidFill>
                <a:latin typeface="Bitstream Charter"/>
                <a:ea typeface="Bitstream Charter"/>
                <a:cs typeface="Bitstream Charter"/>
              </a:defRPr>
            </a:lvl4pPr>
            <a:lvl5pPr>
              <a:defRPr sz="3225" b="0">
                <a:solidFill>
                  <a:srgbClr val="253037"/>
                </a:solidFill>
                <a:latin typeface="Bitstream Charter"/>
                <a:ea typeface="Bitstream Charter"/>
                <a:cs typeface="Bitstream Charter"/>
              </a:defRPr>
            </a:lvl5pPr>
            <a:lvl6pPr>
              <a:defRPr sz="3225" b="0">
                <a:solidFill>
                  <a:srgbClr val="253037"/>
                </a:solidFill>
                <a:latin typeface="Bitstream Charter"/>
                <a:ea typeface="Bitstream Charter"/>
                <a:cs typeface="Bitstream Charter"/>
              </a:defRPr>
            </a:lvl6pPr>
            <a:lvl7pPr>
              <a:defRPr sz="3225" b="0">
                <a:solidFill>
                  <a:srgbClr val="253037"/>
                </a:solidFill>
                <a:latin typeface="Bitstream Charter"/>
                <a:ea typeface="Bitstream Charter"/>
                <a:cs typeface="Bitstream Charter"/>
              </a:defRPr>
            </a:lvl7pPr>
            <a:lvl8pPr>
              <a:defRPr sz="3225" b="0">
                <a:solidFill>
                  <a:srgbClr val="253037"/>
                </a:solidFill>
                <a:latin typeface="Bitstream Charter"/>
                <a:ea typeface="Bitstream Charter"/>
                <a:cs typeface="Bitstream Charter"/>
              </a:defRPr>
            </a:lvl8pPr>
            <a:lvl9pPr>
              <a:defRPr sz="3225" b="0">
                <a:solidFill>
                  <a:srgbClr val="253037"/>
                </a:solidFill>
                <a:latin typeface="Bitstream Charter"/>
                <a:ea typeface="Bitstream Charter"/>
                <a:cs typeface="Bitstream Charter"/>
              </a:defRPr>
            </a:lvl9pPr>
          </a:lstStyle>
          <a:p xmlns:a="http://schemas.openxmlformats.org/drawingml/2006/main">
            <a:pPr>
              <a:defRPr sz="3225" b="0">
                <a:solidFill>
                  <a:srgbClr val="253037"/>
                </a:solidFill>
                <a:latin typeface="Bitstream Charter"/>
                <a:ea typeface="Bitstream Charter"/>
                <a:cs typeface="Bitstream Charter"/>
              </a:defRPr>
            </a:pPr>
            <a:r>
              <a:rPr sz="3225" b="0">
                <a:solidFill>
                  <a:srgbClr val="253037"/>
                </a:solidFill>
                <a:latin typeface="Bitstream Charter"/>
                <a:ea typeface="Bitstream Charter"/>
                <a:cs typeface="Bitstream Charter"/>
              </a:rPr>
              <a:t>References</a:t>
            </a:r>
          </a:p>
        </p:txBody>
      </p:sp>
      <p:sp>
        <p:nvSpPr>
          <p:cNvPr id="3" name="">
            <a:extLst xmlns:a="http://schemas.openxmlformats.org/drawingml/2006/main">
              <a:ext uri="{FF2B5EF4-FFF2-40B4-BE49-F238E27FC236}">
                <a16:creationId xmlns:a16="http://schemas.microsoft.com/office/drawing/2014/main" id="{F4B66AE7-78A9-4804-9C08-64F7115C36F3}"/>
              </a:ext>
            </a:extLst>
          </p:cNvPr>
          <p:cNvSpPr>
            <a:spLocks xmlns:a="http://schemas.openxmlformats.org/drawingml/2006/main" noGrp="1"/>
          </p:cNvSpPr>
          <p:nvPr/>
        </p:nvSpPr>
        <p:spPr>
          <a:xfrm xmlns:a="http://schemas.openxmlformats.org/drawingml/2006/main">
            <a:off x="552450" y="6200775"/>
            <a:ext cx="110871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4" name="">
            <a:extLst xmlns:a="http://schemas.openxmlformats.org/drawingml/2006/main">
              <a:ext uri="{FF2B5EF4-FFF2-40B4-BE49-F238E27FC236}">
                <a16:creationId xmlns:a16="http://schemas.microsoft.com/office/drawing/2014/main" id="{9371AD40-8D4D-4093-AD10-2CF96FED4BF6}"/>
              </a:ext>
            </a:extLst>
          </p:cNvPr>
          <p:cNvSpPr>
            <a:spLocks xmlns:a="http://schemas.openxmlformats.org/drawingml/2006/main" noGrp="1"/>
          </p:cNvSpPr>
          <p:nvPr/>
        </p:nvSpPr>
        <p:spPr>
          <a:xfrm xmlns:a="http://schemas.openxmlformats.org/drawingml/2006/main">
            <a:off x="552450" y="6362700"/>
            <a:ext cx="10382250" cy="333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125" b="0">
                <a:solidFill>
                  <a:srgbClr val="637079"/>
                </a:solidFill>
                <a:latin typeface="Nimbus Sans"/>
                <a:ea typeface="Nimbus Sans"/>
                <a:cs typeface="Nimbus Sans"/>
              </a:defRPr>
            </a:defPPr>
            <a:lvl1pPr>
              <a:defRPr sz="1125" b="0">
                <a:solidFill>
                  <a:srgbClr val="637079"/>
                </a:solidFill>
                <a:latin typeface="Nimbus Sans"/>
                <a:ea typeface="Nimbus Sans"/>
                <a:cs typeface="Nimbus Sans"/>
              </a:defRPr>
            </a:lvl1pPr>
            <a:lvl2pPr>
              <a:defRPr sz="1125" b="0">
                <a:solidFill>
                  <a:srgbClr val="637079"/>
                </a:solidFill>
                <a:latin typeface="Nimbus Sans"/>
                <a:ea typeface="Nimbus Sans"/>
                <a:cs typeface="Nimbus Sans"/>
              </a:defRPr>
            </a:lvl2pPr>
            <a:lvl3pPr>
              <a:defRPr sz="1125" b="0">
                <a:solidFill>
                  <a:srgbClr val="637079"/>
                </a:solidFill>
                <a:latin typeface="Nimbus Sans"/>
                <a:ea typeface="Nimbus Sans"/>
                <a:cs typeface="Nimbus Sans"/>
              </a:defRPr>
            </a:lvl3pPr>
            <a:lvl4pPr>
              <a:defRPr sz="1125" b="0">
                <a:solidFill>
                  <a:srgbClr val="637079"/>
                </a:solidFill>
                <a:latin typeface="Nimbus Sans"/>
                <a:ea typeface="Nimbus Sans"/>
                <a:cs typeface="Nimbus Sans"/>
              </a:defRPr>
            </a:lvl4pPr>
            <a:lvl5pPr>
              <a:defRPr sz="1125" b="0">
                <a:solidFill>
                  <a:srgbClr val="637079"/>
                </a:solidFill>
                <a:latin typeface="Nimbus Sans"/>
                <a:ea typeface="Nimbus Sans"/>
                <a:cs typeface="Nimbus Sans"/>
              </a:defRPr>
            </a:lvl5pPr>
            <a:lvl6pPr>
              <a:defRPr sz="1125" b="0">
                <a:solidFill>
                  <a:srgbClr val="637079"/>
                </a:solidFill>
                <a:latin typeface="Nimbus Sans"/>
                <a:ea typeface="Nimbus Sans"/>
                <a:cs typeface="Nimbus Sans"/>
              </a:defRPr>
            </a:lvl6pPr>
            <a:lvl7pPr>
              <a:defRPr sz="1125" b="0">
                <a:solidFill>
                  <a:srgbClr val="637079"/>
                </a:solidFill>
                <a:latin typeface="Nimbus Sans"/>
                <a:ea typeface="Nimbus Sans"/>
                <a:cs typeface="Nimbus Sans"/>
              </a:defRPr>
            </a:lvl7pPr>
            <a:lvl8pPr>
              <a:defRPr sz="1125" b="0">
                <a:solidFill>
                  <a:srgbClr val="637079"/>
                </a:solidFill>
                <a:latin typeface="Nimbus Sans"/>
                <a:ea typeface="Nimbus Sans"/>
                <a:cs typeface="Nimbus Sans"/>
              </a:defRPr>
            </a:lvl8pPr>
            <a:lvl9pPr>
              <a:defRPr sz="1125" b="0">
                <a:solidFill>
                  <a:srgbClr val="637079"/>
                </a:solidFill>
                <a:latin typeface="Nimbus Sans"/>
                <a:ea typeface="Nimbus Sans"/>
                <a:cs typeface="Nimbus Sans"/>
              </a:defRPr>
            </a:lvl9pPr>
          </a:lstStyle>
          <a:p xmlns:a="http://schemas.openxmlformats.org/drawingml/2006/main">
            <a:r>
              <a:t/>
            </a:r>
          </a:p>
        </p:txBody>
      </p:sp>
      <p:sp>
        <p:nvSpPr>
          <p:cNvPr id="5" name="">
            <a:extLst xmlns:a="http://schemas.openxmlformats.org/drawingml/2006/main">
              <a:ext uri="{FF2B5EF4-FFF2-40B4-BE49-F238E27FC236}">
                <a16:creationId xmlns:a16="http://schemas.microsoft.com/office/drawing/2014/main" id="{E134110B-4878-4D34-A3D0-AF8A03EAF293}"/>
              </a:ext>
            </a:extLst>
          </p:cNvPr>
          <p:cNvSpPr>
            <a:spLocks xmlns:a="http://schemas.openxmlformats.org/drawingml/2006/main" noGrp="1"/>
          </p:cNvSpPr>
          <p:nvPr/>
        </p:nvSpPr>
        <p:spPr>
          <a:xfrm xmlns:a="http://schemas.openxmlformats.org/drawingml/2006/main">
            <a:off x="11096625" y="6334125"/>
            <a:ext cx="5334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350" b="0">
                <a:solidFill>
                  <a:srgbClr val="637079"/>
                </a:solidFill>
                <a:latin typeface="Nimbus Sans"/>
                <a:ea typeface="Nimbus Sans"/>
                <a:cs typeface="Nimbus Sans"/>
              </a:defRPr>
            </a:defPPr>
            <a:lvl1pPr>
              <a:defRPr sz="1350" b="0">
                <a:solidFill>
                  <a:srgbClr val="637079"/>
                </a:solidFill>
                <a:latin typeface="Nimbus Sans"/>
                <a:ea typeface="Nimbus Sans"/>
                <a:cs typeface="Nimbus Sans"/>
              </a:defRPr>
            </a:lvl1pPr>
            <a:lvl2pPr>
              <a:defRPr sz="1350" b="0">
                <a:solidFill>
                  <a:srgbClr val="637079"/>
                </a:solidFill>
                <a:latin typeface="Nimbus Sans"/>
                <a:ea typeface="Nimbus Sans"/>
                <a:cs typeface="Nimbus Sans"/>
              </a:defRPr>
            </a:lvl2pPr>
            <a:lvl3pPr>
              <a:defRPr sz="1350" b="0">
                <a:solidFill>
                  <a:srgbClr val="637079"/>
                </a:solidFill>
                <a:latin typeface="Nimbus Sans"/>
                <a:ea typeface="Nimbus Sans"/>
                <a:cs typeface="Nimbus Sans"/>
              </a:defRPr>
            </a:lvl3pPr>
            <a:lvl4pPr>
              <a:defRPr sz="1350" b="0">
                <a:solidFill>
                  <a:srgbClr val="637079"/>
                </a:solidFill>
                <a:latin typeface="Nimbus Sans"/>
                <a:ea typeface="Nimbus Sans"/>
                <a:cs typeface="Nimbus Sans"/>
              </a:defRPr>
            </a:lvl4pPr>
            <a:lvl5pPr>
              <a:defRPr sz="1350" b="0">
                <a:solidFill>
                  <a:srgbClr val="637079"/>
                </a:solidFill>
                <a:latin typeface="Nimbus Sans"/>
                <a:ea typeface="Nimbus Sans"/>
                <a:cs typeface="Nimbus Sans"/>
              </a:defRPr>
            </a:lvl5pPr>
            <a:lvl6pPr>
              <a:defRPr sz="1350" b="0">
                <a:solidFill>
                  <a:srgbClr val="637079"/>
                </a:solidFill>
                <a:latin typeface="Nimbus Sans"/>
                <a:ea typeface="Nimbus Sans"/>
                <a:cs typeface="Nimbus Sans"/>
              </a:defRPr>
            </a:lvl6pPr>
            <a:lvl7pPr>
              <a:defRPr sz="1350" b="0">
                <a:solidFill>
                  <a:srgbClr val="637079"/>
                </a:solidFill>
                <a:latin typeface="Nimbus Sans"/>
                <a:ea typeface="Nimbus Sans"/>
                <a:cs typeface="Nimbus Sans"/>
              </a:defRPr>
            </a:lvl7pPr>
            <a:lvl8pPr>
              <a:defRPr sz="1350" b="0">
                <a:solidFill>
                  <a:srgbClr val="637079"/>
                </a:solidFill>
                <a:latin typeface="Nimbus Sans"/>
                <a:ea typeface="Nimbus Sans"/>
                <a:cs typeface="Nimbus Sans"/>
              </a:defRPr>
            </a:lvl8pPr>
            <a:lvl9pPr>
              <a:defRPr sz="1350" b="0">
                <a:solidFill>
                  <a:srgbClr val="637079"/>
                </a:solidFill>
                <a:latin typeface="Nimbus Sans"/>
                <a:ea typeface="Nimbus Sans"/>
                <a:cs typeface="Nimbus Sans"/>
              </a:defRPr>
            </a:lvl9pPr>
          </a:lstStyle>
          <a:p xmlns:a="http://schemas.openxmlformats.org/drawingml/2006/main">
            <a:pPr>
              <a:defRPr sz="1350" b="0">
                <a:solidFill>
                  <a:srgbClr val="637079"/>
                </a:solidFill>
                <a:latin typeface="Nimbus Sans"/>
                <a:ea typeface="Nimbus Sans"/>
                <a:cs typeface="Nimbus Sans"/>
              </a:defRPr>
            </a:pPr>
            <a:r>
              <a:rPr sz="1350" b="0">
                <a:solidFill>
                  <a:srgbClr val="637079"/>
                </a:solidFill>
                <a:latin typeface="Nimbus Sans"/>
                <a:ea typeface="Nimbus Sans"/>
                <a:cs typeface="Nimbus Sans"/>
              </a:rPr>
              <a:t>15</a:t>
            </a:r>
          </a:p>
        </p:txBody>
      </p:sp>
      <p:sp>
        <p:nvSpPr>
          <p:cNvPr id="6" name="">
            <a:extLst xmlns:a="http://schemas.openxmlformats.org/drawingml/2006/main">
              <a:ext uri="{FF2B5EF4-FFF2-40B4-BE49-F238E27FC236}">
                <a16:creationId xmlns:a16="http://schemas.microsoft.com/office/drawing/2014/main" id="{66CD8B91-FCDC-4A76-8C8B-C4F40A5BD6E6}"/>
              </a:ext>
            </a:extLst>
          </p:cNvPr>
          <p:cNvSpPr>
            <a:spLocks xmlns:a="http://schemas.openxmlformats.org/drawingml/2006/main" noGrp="1"/>
          </p:cNvSpPr>
          <p:nvPr/>
        </p:nvSpPr>
        <p:spPr>
          <a:xfrm xmlns:a="http://schemas.openxmlformats.org/drawingml/2006/main">
            <a:off x="552450" y="1895475"/>
            <a:ext cx="11087100" cy="5238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Carayon, P., Schoofs Hundt, A., Karsh, B.-T., Gurses, A.P., Alvarado, C.J., Smith, M. and Flatley Brennan, P. (2006) ‘Work system design for patient safety: the SEIPS model’, Quality and Safety in Health Care, 15(Suppl. 1), pp. i50–i58.</a:t>
            </a:r>
          </a:p>
        </p:txBody>
      </p:sp>
      <p:sp>
        <p:nvSpPr>
          <p:cNvPr id="7" name="">
            <a:extLst xmlns:a="http://schemas.openxmlformats.org/drawingml/2006/main">
              <a:ext uri="{FF2B5EF4-FFF2-40B4-BE49-F238E27FC236}">
                <a16:creationId xmlns:a16="http://schemas.microsoft.com/office/drawing/2014/main" id="{C8FC8338-FF70-4602-BD2C-6D0B5F2345E0}"/>
              </a:ext>
            </a:extLst>
          </p:cNvPr>
          <p:cNvSpPr>
            <a:spLocks xmlns:a="http://schemas.openxmlformats.org/drawingml/2006/main" noGrp="1"/>
          </p:cNvSpPr>
          <p:nvPr/>
        </p:nvSpPr>
        <p:spPr>
          <a:xfrm xmlns:a="http://schemas.openxmlformats.org/drawingml/2006/main">
            <a:off x="552450" y="2438400"/>
            <a:ext cx="11087100" cy="4286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200" b="0">
                <a:solidFill>
                  <a:srgbClr val="637079"/>
                </a:solidFill>
                <a:latin typeface="Nimbus Sans"/>
                <a:ea typeface="Nimbus Sans"/>
                <a:cs typeface="Nimbus Sans"/>
              </a:defRPr>
            </a:defPPr>
            <a:lvl1pPr>
              <a:defRPr sz="1200" b="0">
                <a:solidFill>
                  <a:srgbClr val="637079"/>
                </a:solidFill>
                <a:latin typeface="Nimbus Sans"/>
                <a:ea typeface="Nimbus Sans"/>
                <a:cs typeface="Nimbus Sans"/>
              </a:defRPr>
            </a:lvl1pPr>
            <a:lvl2pPr>
              <a:defRPr sz="1200" b="0">
                <a:solidFill>
                  <a:srgbClr val="637079"/>
                </a:solidFill>
                <a:latin typeface="Nimbus Sans"/>
                <a:ea typeface="Nimbus Sans"/>
                <a:cs typeface="Nimbus Sans"/>
              </a:defRPr>
            </a:lvl2pPr>
            <a:lvl3pPr>
              <a:defRPr sz="1200" b="0">
                <a:solidFill>
                  <a:srgbClr val="637079"/>
                </a:solidFill>
                <a:latin typeface="Nimbus Sans"/>
                <a:ea typeface="Nimbus Sans"/>
                <a:cs typeface="Nimbus Sans"/>
              </a:defRPr>
            </a:lvl3pPr>
            <a:lvl4pPr>
              <a:defRPr sz="1200" b="0">
                <a:solidFill>
                  <a:srgbClr val="637079"/>
                </a:solidFill>
                <a:latin typeface="Nimbus Sans"/>
                <a:ea typeface="Nimbus Sans"/>
                <a:cs typeface="Nimbus Sans"/>
              </a:defRPr>
            </a:lvl4pPr>
            <a:lvl5pPr>
              <a:defRPr sz="1200" b="0">
                <a:solidFill>
                  <a:srgbClr val="637079"/>
                </a:solidFill>
                <a:latin typeface="Nimbus Sans"/>
                <a:ea typeface="Nimbus Sans"/>
                <a:cs typeface="Nimbus Sans"/>
              </a:defRPr>
            </a:lvl5pPr>
            <a:lvl6pPr>
              <a:defRPr sz="1200" b="0">
                <a:solidFill>
                  <a:srgbClr val="637079"/>
                </a:solidFill>
                <a:latin typeface="Nimbus Sans"/>
                <a:ea typeface="Nimbus Sans"/>
                <a:cs typeface="Nimbus Sans"/>
              </a:defRPr>
            </a:lvl6pPr>
            <a:lvl7pPr>
              <a:defRPr sz="1200" b="0">
                <a:solidFill>
                  <a:srgbClr val="637079"/>
                </a:solidFill>
                <a:latin typeface="Nimbus Sans"/>
                <a:ea typeface="Nimbus Sans"/>
                <a:cs typeface="Nimbus Sans"/>
              </a:defRPr>
            </a:lvl7pPr>
            <a:lvl8pPr>
              <a:defRPr sz="1200" b="0">
                <a:solidFill>
                  <a:srgbClr val="637079"/>
                </a:solidFill>
                <a:latin typeface="Nimbus Sans"/>
                <a:ea typeface="Nimbus Sans"/>
                <a:cs typeface="Nimbus Sans"/>
              </a:defRPr>
            </a:lvl8pPr>
            <a:lvl9pPr>
              <a:defRPr sz="1200" b="0">
                <a:solidFill>
                  <a:srgbClr val="637079"/>
                </a:solidFill>
                <a:latin typeface="Nimbus Sans"/>
                <a:ea typeface="Nimbus Sans"/>
                <a:cs typeface="Nimbus Sans"/>
              </a:defRPr>
            </a:lvl9pPr>
          </a:lstStyle>
          <a:p xmlns:a="http://schemas.openxmlformats.org/drawingml/2006/main">
            <a:pPr>
              <a:defRPr sz="1200" b="0">
                <a:solidFill>
                  <a:srgbClr val="637079"/>
                </a:solidFill>
                <a:latin typeface="Nimbus Sans"/>
                <a:ea typeface="Nimbus Sans"/>
                <a:cs typeface="Nimbus Sans"/>
              </a:defRPr>
            </a:pPr>
            <a:r>
              <a:rPr sz="1200" b="0">
                <a:solidFill>
                  <a:srgbClr val="637079"/>
                </a:solidFill>
                <a:latin typeface="Nimbus Sans"/>
                <a:ea typeface="Nimbus Sans"/>
                <a:cs typeface="Nimbus Sans"/>
              </a:rPr>
              <a:t>https://pmc.ncbi.nlm.nih.gov/articles/PMC2464868/ (Accessed: 4 October 2026).</a:t>
            </a:r>
          </a:p>
        </p:txBody>
      </p:sp>
      <p:sp>
        <p:nvSpPr>
          <p:cNvPr id="8" name="">
            <a:extLst xmlns:a="http://schemas.openxmlformats.org/drawingml/2006/main">
              <a:ext uri="{FF2B5EF4-FFF2-40B4-BE49-F238E27FC236}">
                <a16:creationId xmlns:a16="http://schemas.microsoft.com/office/drawing/2014/main" id="{32BB781D-0190-4F27-B6E8-E49CA2DA67D8}"/>
              </a:ext>
            </a:extLst>
          </p:cNvPr>
          <p:cNvSpPr>
            <a:spLocks xmlns:a="http://schemas.openxmlformats.org/drawingml/2006/main" noGrp="1"/>
          </p:cNvSpPr>
          <p:nvPr/>
        </p:nvSpPr>
        <p:spPr>
          <a:xfrm xmlns:a="http://schemas.openxmlformats.org/drawingml/2006/main">
            <a:off x="552450" y="2895600"/>
            <a:ext cx="11087100" cy="5238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Department of Health and Social Care (DHSC) (2022) Ockenden report: statement by the Secretary of State for Health and Social Care. 30 March.</a:t>
            </a:r>
          </a:p>
        </p:txBody>
      </p:sp>
      <p:sp>
        <p:nvSpPr>
          <p:cNvPr id="9" name="">
            <a:extLst xmlns:a="http://schemas.openxmlformats.org/drawingml/2006/main">
              <a:ext uri="{FF2B5EF4-FFF2-40B4-BE49-F238E27FC236}">
                <a16:creationId xmlns:a16="http://schemas.microsoft.com/office/drawing/2014/main" id="{8A9C648E-F52A-4B49-A3B8-A0925953D6CC}"/>
              </a:ext>
            </a:extLst>
          </p:cNvPr>
          <p:cNvSpPr>
            <a:spLocks xmlns:a="http://schemas.openxmlformats.org/drawingml/2006/main" noGrp="1"/>
          </p:cNvSpPr>
          <p:nvPr/>
        </p:nvSpPr>
        <p:spPr>
          <a:xfrm xmlns:a="http://schemas.openxmlformats.org/drawingml/2006/main">
            <a:off x="552450" y="3438525"/>
            <a:ext cx="11087100" cy="4286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200" b="0">
                <a:solidFill>
                  <a:srgbClr val="637079"/>
                </a:solidFill>
                <a:latin typeface="Nimbus Sans"/>
                <a:ea typeface="Nimbus Sans"/>
                <a:cs typeface="Nimbus Sans"/>
              </a:defRPr>
            </a:defPPr>
            <a:lvl1pPr>
              <a:defRPr sz="1200" b="0">
                <a:solidFill>
                  <a:srgbClr val="637079"/>
                </a:solidFill>
                <a:latin typeface="Nimbus Sans"/>
                <a:ea typeface="Nimbus Sans"/>
                <a:cs typeface="Nimbus Sans"/>
              </a:defRPr>
            </a:lvl1pPr>
            <a:lvl2pPr>
              <a:defRPr sz="1200" b="0">
                <a:solidFill>
                  <a:srgbClr val="637079"/>
                </a:solidFill>
                <a:latin typeface="Nimbus Sans"/>
                <a:ea typeface="Nimbus Sans"/>
                <a:cs typeface="Nimbus Sans"/>
              </a:defRPr>
            </a:lvl2pPr>
            <a:lvl3pPr>
              <a:defRPr sz="1200" b="0">
                <a:solidFill>
                  <a:srgbClr val="637079"/>
                </a:solidFill>
                <a:latin typeface="Nimbus Sans"/>
                <a:ea typeface="Nimbus Sans"/>
                <a:cs typeface="Nimbus Sans"/>
              </a:defRPr>
            </a:lvl3pPr>
            <a:lvl4pPr>
              <a:defRPr sz="1200" b="0">
                <a:solidFill>
                  <a:srgbClr val="637079"/>
                </a:solidFill>
                <a:latin typeface="Nimbus Sans"/>
                <a:ea typeface="Nimbus Sans"/>
                <a:cs typeface="Nimbus Sans"/>
              </a:defRPr>
            </a:lvl4pPr>
            <a:lvl5pPr>
              <a:defRPr sz="1200" b="0">
                <a:solidFill>
                  <a:srgbClr val="637079"/>
                </a:solidFill>
                <a:latin typeface="Nimbus Sans"/>
                <a:ea typeface="Nimbus Sans"/>
                <a:cs typeface="Nimbus Sans"/>
              </a:defRPr>
            </a:lvl5pPr>
            <a:lvl6pPr>
              <a:defRPr sz="1200" b="0">
                <a:solidFill>
                  <a:srgbClr val="637079"/>
                </a:solidFill>
                <a:latin typeface="Nimbus Sans"/>
                <a:ea typeface="Nimbus Sans"/>
                <a:cs typeface="Nimbus Sans"/>
              </a:defRPr>
            </a:lvl6pPr>
            <a:lvl7pPr>
              <a:defRPr sz="1200" b="0">
                <a:solidFill>
                  <a:srgbClr val="637079"/>
                </a:solidFill>
                <a:latin typeface="Nimbus Sans"/>
                <a:ea typeface="Nimbus Sans"/>
                <a:cs typeface="Nimbus Sans"/>
              </a:defRPr>
            </a:lvl7pPr>
            <a:lvl8pPr>
              <a:defRPr sz="1200" b="0">
                <a:solidFill>
                  <a:srgbClr val="637079"/>
                </a:solidFill>
                <a:latin typeface="Nimbus Sans"/>
                <a:ea typeface="Nimbus Sans"/>
                <a:cs typeface="Nimbus Sans"/>
              </a:defRPr>
            </a:lvl8pPr>
            <a:lvl9pPr>
              <a:defRPr sz="1200" b="0">
                <a:solidFill>
                  <a:srgbClr val="637079"/>
                </a:solidFill>
                <a:latin typeface="Nimbus Sans"/>
                <a:ea typeface="Nimbus Sans"/>
                <a:cs typeface="Nimbus Sans"/>
              </a:defRPr>
            </a:lvl9pPr>
          </a:lstStyle>
          <a:p xmlns:a="http://schemas.openxmlformats.org/drawingml/2006/main">
            <a:pPr>
              <a:defRPr sz="1200" b="0">
                <a:solidFill>
                  <a:srgbClr val="637079"/>
                </a:solidFill>
                <a:latin typeface="Nimbus Sans"/>
                <a:ea typeface="Nimbus Sans"/>
                <a:cs typeface="Nimbus Sans"/>
              </a:defRPr>
            </a:pPr>
            <a:r>
              <a:rPr sz="1200" b="0">
                <a:solidFill>
                  <a:srgbClr val="637079"/>
                </a:solidFill>
                <a:latin typeface="Nimbus Sans"/>
                <a:ea typeface="Nimbus Sans"/>
                <a:cs typeface="Nimbus Sans"/>
              </a:rPr>
              <a:t>https://www.gov.uk/government/speeches/secretary-of-state-for-health-and-social-care-ockenden-report-statement (Accessed: 8 October 2026).</a:t>
            </a:r>
          </a:p>
        </p:txBody>
      </p:sp>
      <p:sp>
        <p:nvSpPr>
          <p:cNvPr id="10" name="">
            <a:extLst xmlns:a="http://schemas.openxmlformats.org/drawingml/2006/main">
              <a:ext uri="{FF2B5EF4-FFF2-40B4-BE49-F238E27FC236}">
                <a16:creationId xmlns:a16="http://schemas.microsoft.com/office/drawing/2014/main" id="{6D4B580F-F178-466E-A949-897333B9EBD2}"/>
              </a:ext>
            </a:extLst>
          </p:cNvPr>
          <p:cNvSpPr>
            <a:spLocks xmlns:a="http://schemas.openxmlformats.org/drawingml/2006/main" noGrp="1"/>
          </p:cNvSpPr>
          <p:nvPr/>
        </p:nvSpPr>
        <p:spPr>
          <a:xfrm xmlns:a="http://schemas.openxmlformats.org/drawingml/2006/main">
            <a:off x="552450" y="3895725"/>
            <a:ext cx="11087100" cy="5238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Donabedian, A. (1988) ‘The quality of care. How can it be assessed?’, JAMA, 260(12), pp. 1743–1748.</a:t>
            </a:r>
          </a:p>
        </p:txBody>
      </p:sp>
      <p:sp>
        <p:nvSpPr>
          <p:cNvPr id="11" name="">
            <a:extLst xmlns:a="http://schemas.openxmlformats.org/drawingml/2006/main">
              <a:ext uri="{FF2B5EF4-FFF2-40B4-BE49-F238E27FC236}">
                <a16:creationId xmlns:a16="http://schemas.microsoft.com/office/drawing/2014/main" id="{D73EF1DD-6022-43F1-8A18-E3343A906DAD}"/>
              </a:ext>
            </a:extLst>
          </p:cNvPr>
          <p:cNvSpPr>
            <a:spLocks xmlns:a="http://schemas.openxmlformats.org/drawingml/2006/main" noGrp="1"/>
          </p:cNvSpPr>
          <p:nvPr/>
        </p:nvSpPr>
        <p:spPr>
          <a:xfrm xmlns:a="http://schemas.openxmlformats.org/drawingml/2006/main">
            <a:off x="552450" y="4438650"/>
            <a:ext cx="11087100" cy="4286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200" b="0">
                <a:solidFill>
                  <a:srgbClr val="637079"/>
                </a:solidFill>
                <a:latin typeface="Nimbus Sans"/>
                <a:ea typeface="Nimbus Sans"/>
                <a:cs typeface="Nimbus Sans"/>
              </a:defRPr>
            </a:defPPr>
            <a:lvl1pPr>
              <a:defRPr sz="1200" b="0">
                <a:solidFill>
                  <a:srgbClr val="637079"/>
                </a:solidFill>
                <a:latin typeface="Nimbus Sans"/>
                <a:ea typeface="Nimbus Sans"/>
                <a:cs typeface="Nimbus Sans"/>
              </a:defRPr>
            </a:lvl1pPr>
            <a:lvl2pPr>
              <a:defRPr sz="1200" b="0">
                <a:solidFill>
                  <a:srgbClr val="637079"/>
                </a:solidFill>
                <a:latin typeface="Nimbus Sans"/>
                <a:ea typeface="Nimbus Sans"/>
                <a:cs typeface="Nimbus Sans"/>
              </a:defRPr>
            </a:lvl2pPr>
            <a:lvl3pPr>
              <a:defRPr sz="1200" b="0">
                <a:solidFill>
                  <a:srgbClr val="637079"/>
                </a:solidFill>
                <a:latin typeface="Nimbus Sans"/>
                <a:ea typeface="Nimbus Sans"/>
                <a:cs typeface="Nimbus Sans"/>
              </a:defRPr>
            </a:lvl3pPr>
            <a:lvl4pPr>
              <a:defRPr sz="1200" b="0">
                <a:solidFill>
                  <a:srgbClr val="637079"/>
                </a:solidFill>
                <a:latin typeface="Nimbus Sans"/>
                <a:ea typeface="Nimbus Sans"/>
                <a:cs typeface="Nimbus Sans"/>
              </a:defRPr>
            </a:lvl4pPr>
            <a:lvl5pPr>
              <a:defRPr sz="1200" b="0">
                <a:solidFill>
                  <a:srgbClr val="637079"/>
                </a:solidFill>
                <a:latin typeface="Nimbus Sans"/>
                <a:ea typeface="Nimbus Sans"/>
                <a:cs typeface="Nimbus Sans"/>
              </a:defRPr>
            </a:lvl5pPr>
            <a:lvl6pPr>
              <a:defRPr sz="1200" b="0">
                <a:solidFill>
                  <a:srgbClr val="637079"/>
                </a:solidFill>
                <a:latin typeface="Nimbus Sans"/>
                <a:ea typeface="Nimbus Sans"/>
                <a:cs typeface="Nimbus Sans"/>
              </a:defRPr>
            </a:lvl6pPr>
            <a:lvl7pPr>
              <a:defRPr sz="1200" b="0">
                <a:solidFill>
                  <a:srgbClr val="637079"/>
                </a:solidFill>
                <a:latin typeface="Nimbus Sans"/>
                <a:ea typeface="Nimbus Sans"/>
                <a:cs typeface="Nimbus Sans"/>
              </a:defRPr>
            </a:lvl7pPr>
            <a:lvl8pPr>
              <a:defRPr sz="1200" b="0">
                <a:solidFill>
                  <a:srgbClr val="637079"/>
                </a:solidFill>
                <a:latin typeface="Nimbus Sans"/>
                <a:ea typeface="Nimbus Sans"/>
                <a:cs typeface="Nimbus Sans"/>
              </a:defRPr>
            </a:lvl8pPr>
            <a:lvl9pPr>
              <a:defRPr sz="1200" b="0">
                <a:solidFill>
                  <a:srgbClr val="637079"/>
                </a:solidFill>
                <a:latin typeface="Nimbus Sans"/>
                <a:ea typeface="Nimbus Sans"/>
                <a:cs typeface="Nimbus Sans"/>
              </a:defRPr>
            </a:lvl9pPr>
          </a:lstStyle>
          <a:p xmlns:a="http://schemas.openxmlformats.org/drawingml/2006/main">
            <a:pPr>
              <a:defRPr sz="1200" b="0">
                <a:solidFill>
                  <a:srgbClr val="637079"/>
                </a:solidFill>
                <a:latin typeface="Nimbus Sans"/>
                <a:ea typeface="Nimbus Sans"/>
                <a:cs typeface="Nimbus Sans"/>
              </a:defRPr>
            </a:pPr>
            <a:r>
              <a:rPr sz="1200" b="0">
                <a:solidFill>
                  <a:srgbClr val="637079"/>
                </a:solidFill>
                <a:latin typeface="Nimbus Sans"/>
                <a:ea typeface="Nimbus Sans"/>
                <a:cs typeface="Nimbus Sans"/>
              </a:rPr>
              <a:t>https://pubmed.ncbi.nlm.nih.gov/3045356/ (Accessed: 2 October 2026).</a:t>
            </a:r>
          </a:p>
        </p:txBody>
      </p:sp>
      <p:sp>
        <p:nvSpPr>
          <p:cNvPr id="12" name="">
            <a:extLst xmlns:a="http://schemas.openxmlformats.org/drawingml/2006/main">
              <a:ext uri="{FF2B5EF4-FFF2-40B4-BE49-F238E27FC236}">
                <a16:creationId xmlns:a16="http://schemas.microsoft.com/office/drawing/2014/main" id="{41179EE6-51C3-47F8-AE72-64595242B5FD}"/>
              </a:ext>
            </a:extLst>
          </p:cNvPr>
          <p:cNvSpPr>
            <a:spLocks xmlns:a="http://schemas.openxmlformats.org/drawingml/2006/main" noGrp="1"/>
          </p:cNvSpPr>
          <p:nvPr/>
        </p:nvSpPr>
        <p:spPr>
          <a:xfrm xmlns:a="http://schemas.openxmlformats.org/drawingml/2006/main">
            <a:off x="552450" y="4895850"/>
            <a:ext cx="11087100" cy="5238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Hinton, L., Felker, A. and the MBRRACE-UK lay summary writing group (2025) Saving Lives, Improving Mothers’ Care: lay summary. Oxford: National Perinatal Epidemiology Unit, University of Oxford.</a:t>
            </a:r>
          </a:p>
        </p:txBody>
      </p:sp>
      <p:sp>
        <p:nvSpPr>
          <p:cNvPr id="13" name="">
            <a:extLst xmlns:a="http://schemas.openxmlformats.org/drawingml/2006/main">
              <a:ext uri="{FF2B5EF4-FFF2-40B4-BE49-F238E27FC236}">
                <a16:creationId xmlns:a16="http://schemas.microsoft.com/office/drawing/2014/main" id="{15530C89-96F0-4393-9340-C303B1E14872}"/>
              </a:ext>
            </a:extLst>
          </p:cNvPr>
          <p:cNvSpPr>
            <a:spLocks xmlns:a="http://schemas.openxmlformats.org/drawingml/2006/main" noGrp="1"/>
          </p:cNvSpPr>
          <p:nvPr/>
        </p:nvSpPr>
        <p:spPr>
          <a:xfrm xmlns:a="http://schemas.openxmlformats.org/drawingml/2006/main">
            <a:off x="552450" y="5438775"/>
            <a:ext cx="11087100" cy="4286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200" b="0">
                <a:solidFill>
                  <a:srgbClr val="637079"/>
                </a:solidFill>
                <a:latin typeface="Nimbus Sans"/>
                <a:ea typeface="Nimbus Sans"/>
                <a:cs typeface="Nimbus Sans"/>
              </a:defRPr>
            </a:defPPr>
            <a:lvl1pPr>
              <a:defRPr sz="1200" b="0">
                <a:solidFill>
                  <a:srgbClr val="637079"/>
                </a:solidFill>
                <a:latin typeface="Nimbus Sans"/>
                <a:ea typeface="Nimbus Sans"/>
                <a:cs typeface="Nimbus Sans"/>
              </a:defRPr>
            </a:lvl1pPr>
            <a:lvl2pPr>
              <a:defRPr sz="1200" b="0">
                <a:solidFill>
                  <a:srgbClr val="637079"/>
                </a:solidFill>
                <a:latin typeface="Nimbus Sans"/>
                <a:ea typeface="Nimbus Sans"/>
                <a:cs typeface="Nimbus Sans"/>
              </a:defRPr>
            </a:lvl2pPr>
            <a:lvl3pPr>
              <a:defRPr sz="1200" b="0">
                <a:solidFill>
                  <a:srgbClr val="637079"/>
                </a:solidFill>
                <a:latin typeface="Nimbus Sans"/>
                <a:ea typeface="Nimbus Sans"/>
                <a:cs typeface="Nimbus Sans"/>
              </a:defRPr>
            </a:lvl3pPr>
            <a:lvl4pPr>
              <a:defRPr sz="1200" b="0">
                <a:solidFill>
                  <a:srgbClr val="637079"/>
                </a:solidFill>
                <a:latin typeface="Nimbus Sans"/>
                <a:ea typeface="Nimbus Sans"/>
                <a:cs typeface="Nimbus Sans"/>
              </a:defRPr>
            </a:lvl4pPr>
            <a:lvl5pPr>
              <a:defRPr sz="1200" b="0">
                <a:solidFill>
                  <a:srgbClr val="637079"/>
                </a:solidFill>
                <a:latin typeface="Nimbus Sans"/>
                <a:ea typeface="Nimbus Sans"/>
                <a:cs typeface="Nimbus Sans"/>
              </a:defRPr>
            </a:lvl5pPr>
            <a:lvl6pPr>
              <a:defRPr sz="1200" b="0">
                <a:solidFill>
                  <a:srgbClr val="637079"/>
                </a:solidFill>
                <a:latin typeface="Nimbus Sans"/>
                <a:ea typeface="Nimbus Sans"/>
                <a:cs typeface="Nimbus Sans"/>
              </a:defRPr>
            </a:lvl6pPr>
            <a:lvl7pPr>
              <a:defRPr sz="1200" b="0">
                <a:solidFill>
                  <a:srgbClr val="637079"/>
                </a:solidFill>
                <a:latin typeface="Nimbus Sans"/>
                <a:ea typeface="Nimbus Sans"/>
                <a:cs typeface="Nimbus Sans"/>
              </a:defRPr>
            </a:lvl7pPr>
            <a:lvl8pPr>
              <a:defRPr sz="1200" b="0">
                <a:solidFill>
                  <a:srgbClr val="637079"/>
                </a:solidFill>
                <a:latin typeface="Nimbus Sans"/>
                <a:ea typeface="Nimbus Sans"/>
                <a:cs typeface="Nimbus Sans"/>
              </a:defRPr>
            </a:lvl8pPr>
            <a:lvl9pPr>
              <a:defRPr sz="1200" b="0">
                <a:solidFill>
                  <a:srgbClr val="637079"/>
                </a:solidFill>
                <a:latin typeface="Nimbus Sans"/>
                <a:ea typeface="Nimbus Sans"/>
                <a:cs typeface="Nimbus Sans"/>
              </a:defRPr>
            </a:lvl9pPr>
          </a:lstStyle>
          <a:p xmlns:a="http://schemas.openxmlformats.org/drawingml/2006/main">
            <a:pPr>
              <a:defRPr sz="1200" b="0">
                <a:solidFill>
                  <a:srgbClr val="637079"/>
                </a:solidFill>
                <a:latin typeface="Nimbus Sans"/>
                <a:ea typeface="Nimbus Sans"/>
                <a:cs typeface="Nimbus Sans"/>
              </a:defRPr>
            </a:pPr>
            <a:r>
              <a:rPr sz="1200" b="0">
                <a:solidFill>
                  <a:srgbClr val="637079"/>
                </a:solidFill>
                <a:latin typeface="Nimbus Sans"/>
                <a:ea typeface="Nimbus Sans"/>
                <a:cs typeface="Nimbus Sans"/>
              </a:rPr>
              <a:t>https://www.npeu.ox.ac.uk/assets/downloads/mbrrace-uk/reports/maternal-report-2025/MBRRACE-UK%20Maternal%20Report%202025%20-%20%20Lay%20summary%20v1.0.pdf (Accessed: 13 October 2026).</a:t>
            </a:r>
          </a:p>
        </p:txBody>
      </p:sp>
    </p:spTree>
    <p:extLst>
      <p:ext uri="{BB962C8B-B14F-4D97-AF65-F5344CB8AC3E}">
        <p14:creationId xmlns:p14="http://schemas.microsoft.com/office/powerpoint/2010/main" val="1436008081"/>
      </p:ext>
    </p:extLst>
  </p:cSld>
</p:sld>
</file>

<file path=ppt/slides/slide16.xml><?xml version="1.0" encoding="utf-8"?>
<p:sld xmlns:p="http://schemas.openxmlformats.org/presentationml/2006/main">
  <p:cSld>
    <p:bg>
      <p:bgPr>
        <a:solidFill xmlns:a="http://schemas.openxmlformats.org/drawingml/2006/main">
          <a:srgbClr val="FAF8F3"/>
        </a:solidFill>
      </p:bgPr>
    </p:bg>
    <p:spTree>
      <p:nvGrpSpPr>
        <p:cNvPr id="1" name=""/>
        <p:cNvGrpSpPr/>
        <p:nvPr/>
      </p:nvGrpSpPr>
      <p:grpSpPr>
        <a:xfrm xmlns:a="http://schemas.openxmlformats.org/drawingml/2006/main"/>
      </p:grpSpPr>
      <p:sp>
        <p:nvSpPr>
          <p:cNvPr id="14" name="">
            <a:extLst xmlns:a="http://schemas.openxmlformats.org/drawingml/2006/main">
              <a:ext uri="{FF2B5EF4-FFF2-40B4-BE49-F238E27FC236}">
                <a16:creationId xmlns:a16="http://schemas.microsoft.com/office/drawing/2014/main" id="{0E29D2B7-18DF-4D8C-B5D8-752308B65E46}"/>
              </a:ext>
            </a:extLst>
          </p:cNvPr>
          <p:cNvSpPr>
            <a:spLocks xmlns:a="http://schemas.openxmlformats.org/drawingml/2006/main" noGrp="1"/>
          </p:cNvSpPr>
          <p:nvPr/>
        </p:nvSpPr>
        <p:spPr>
          <a:xfrm xmlns:a="http://schemas.openxmlformats.org/drawingml/2006/main">
            <a:off x="552450" y="514350"/>
            <a:ext cx="400050" cy="47625"/>
          </a:xfrm>
          <a:prstGeom xmlns:a="http://schemas.openxmlformats.org/drawingml/2006/main" prst="rect">
            <a:avLst/>
          </a:prstGeom>
          <a:solidFill xmlns:a="http://schemas.openxmlformats.org/drawingml/2006/main">
            <a:srgbClr val="AE5336"/>
          </a:solidFill>
          <a:ln xmlns:a="http://schemas.openxmlformats.org/drawingml/2006/main" w="0">
            <a:noFill/>
            <a:prstDash val="solid"/>
          </a:ln>
        </p:spPr>
      </p:sp>
      <p:sp>
        <p:nvSpPr>
          <p:cNvPr id="2" name="">
            <a:extLst xmlns:a="http://schemas.openxmlformats.org/drawingml/2006/main">
              <a:ext uri="{FF2B5EF4-FFF2-40B4-BE49-F238E27FC236}">
                <a16:creationId xmlns:a16="http://schemas.microsoft.com/office/drawing/2014/main" id="{667A4F8A-5D47-46F9-AB90-A78E0810C161}"/>
              </a:ext>
            </a:extLst>
          </p:cNvPr>
          <p:cNvSpPr>
            <a:spLocks xmlns:a="http://schemas.openxmlformats.org/drawingml/2006/main" noGrp="1"/>
          </p:cNvSpPr>
          <p:nvPr/>
        </p:nvSpPr>
        <p:spPr>
          <a:xfrm xmlns:a="http://schemas.openxmlformats.org/drawingml/2006/main">
            <a:off x="552450" y="781050"/>
            <a:ext cx="11087100" cy="10763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225" b="0">
                <a:solidFill>
                  <a:srgbClr val="253037"/>
                </a:solidFill>
                <a:latin typeface="Bitstream Charter"/>
                <a:ea typeface="Bitstream Charter"/>
                <a:cs typeface="Bitstream Charter"/>
              </a:defRPr>
            </a:defPPr>
            <a:lvl1pPr>
              <a:defRPr sz="3225" b="0">
                <a:solidFill>
                  <a:srgbClr val="253037"/>
                </a:solidFill>
                <a:latin typeface="Bitstream Charter"/>
                <a:ea typeface="Bitstream Charter"/>
                <a:cs typeface="Bitstream Charter"/>
              </a:defRPr>
            </a:lvl1pPr>
            <a:lvl2pPr>
              <a:defRPr sz="3225" b="0">
                <a:solidFill>
                  <a:srgbClr val="253037"/>
                </a:solidFill>
                <a:latin typeface="Bitstream Charter"/>
                <a:ea typeface="Bitstream Charter"/>
                <a:cs typeface="Bitstream Charter"/>
              </a:defRPr>
            </a:lvl2pPr>
            <a:lvl3pPr>
              <a:defRPr sz="3225" b="0">
                <a:solidFill>
                  <a:srgbClr val="253037"/>
                </a:solidFill>
                <a:latin typeface="Bitstream Charter"/>
                <a:ea typeface="Bitstream Charter"/>
                <a:cs typeface="Bitstream Charter"/>
              </a:defRPr>
            </a:lvl3pPr>
            <a:lvl4pPr>
              <a:defRPr sz="3225" b="0">
                <a:solidFill>
                  <a:srgbClr val="253037"/>
                </a:solidFill>
                <a:latin typeface="Bitstream Charter"/>
                <a:ea typeface="Bitstream Charter"/>
                <a:cs typeface="Bitstream Charter"/>
              </a:defRPr>
            </a:lvl4pPr>
            <a:lvl5pPr>
              <a:defRPr sz="3225" b="0">
                <a:solidFill>
                  <a:srgbClr val="253037"/>
                </a:solidFill>
                <a:latin typeface="Bitstream Charter"/>
                <a:ea typeface="Bitstream Charter"/>
                <a:cs typeface="Bitstream Charter"/>
              </a:defRPr>
            </a:lvl5pPr>
            <a:lvl6pPr>
              <a:defRPr sz="3225" b="0">
                <a:solidFill>
                  <a:srgbClr val="253037"/>
                </a:solidFill>
                <a:latin typeface="Bitstream Charter"/>
                <a:ea typeface="Bitstream Charter"/>
                <a:cs typeface="Bitstream Charter"/>
              </a:defRPr>
            </a:lvl6pPr>
            <a:lvl7pPr>
              <a:defRPr sz="3225" b="0">
                <a:solidFill>
                  <a:srgbClr val="253037"/>
                </a:solidFill>
                <a:latin typeface="Bitstream Charter"/>
                <a:ea typeface="Bitstream Charter"/>
                <a:cs typeface="Bitstream Charter"/>
              </a:defRPr>
            </a:lvl7pPr>
            <a:lvl8pPr>
              <a:defRPr sz="3225" b="0">
                <a:solidFill>
                  <a:srgbClr val="253037"/>
                </a:solidFill>
                <a:latin typeface="Bitstream Charter"/>
                <a:ea typeface="Bitstream Charter"/>
                <a:cs typeface="Bitstream Charter"/>
              </a:defRPr>
            </a:lvl8pPr>
            <a:lvl9pPr>
              <a:defRPr sz="3225" b="0">
                <a:solidFill>
                  <a:srgbClr val="253037"/>
                </a:solidFill>
                <a:latin typeface="Bitstream Charter"/>
                <a:ea typeface="Bitstream Charter"/>
                <a:cs typeface="Bitstream Charter"/>
              </a:defRPr>
            </a:lvl9pPr>
          </a:lstStyle>
          <a:p xmlns:a="http://schemas.openxmlformats.org/drawingml/2006/main">
            <a:pPr>
              <a:defRPr sz="3225" b="0">
                <a:solidFill>
                  <a:srgbClr val="253037"/>
                </a:solidFill>
                <a:latin typeface="Bitstream Charter"/>
                <a:ea typeface="Bitstream Charter"/>
                <a:cs typeface="Bitstream Charter"/>
              </a:defRPr>
            </a:pPr>
            <a:r>
              <a:rPr sz="3225" b="0">
                <a:solidFill>
                  <a:srgbClr val="253037"/>
                </a:solidFill>
                <a:latin typeface="Bitstream Charter"/>
                <a:ea typeface="Bitstream Charter"/>
                <a:cs typeface="Bitstream Charter"/>
              </a:rPr>
              <a:t>References</a:t>
            </a:r>
          </a:p>
        </p:txBody>
      </p:sp>
      <p:sp>
        <p:nvSpPr>
          <p:cNvPr id="3" name="">
            <a:extLst xmlns:a="http://schemas.openxmlformats.org/drawingml/2006/main">
              <a:ext uri="{FF2B5EF4-FFF2-40B4-BE49-F238E27FC236}">
                <a16:creationId xmlns:a16="http://schemas.microsoft.com/office/drawing/2014/main" id="{8A22C25B-E8C6-4539-A4F8-CD978798B720}"/>
              </a:ext>
            </a:extLst>
          </p:cNvPr>
          <p:cNvSpPr>
            <a:spLocks xmlns:a="http://schemas.openxmlformats.org/drawingml/2006/main" noGrp="1"/>
          </p:cNvSpPr>
          <p:nvPr/>
        </p:nvSpPr>
        <p:spPr>
          <a:xfrm xmlns:a="http://schemas.openxmlformats.org/drawingml/2006/main">
            <a:off x="552450" y="6200775"/>
            <a:ext cx="110871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4" name="">
            <a:extLst xmlns:a="http://schemas.openxmlformats.org/drawingml/2006/main">
              <a:ext uri="{FF2B5EF4-FFF2-40B4-BE49-F238E27FC236}">
                <a16:creationId xmlns:a16="http://schemas.microsoft.com/office/drawing/2014/main" id="{B9EF6495-F20A-4D4A-86FF-40FEC603FD15}"/>
              </a:ext>
            </a:extLst>
          </p:cNvPr>
          <p:cNvSpPr>
            <a:spLocks xmlns:a="http://schemas.openxmlformats.org/drawingml/2006/main" noGrp="1"/>
          </p:cNvSpPr>
          <p:nvPr/>
        </p:nvSpPr>
        <p:spPr>
          <a:xfrm xmlns:a="http://schemas.openxmlformats.org/drawingml/2006/main">
            <a:off x="552450" y="6362700"/>
            <a:ext cx="10382250" cy="333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125" b="0">
                <a:solidFill>
                  <a:srgbClr val="637079"/>
                </a:solidFill>
                <a:latin typeface="Nimbus Sans"/>
                <a:ea typeface="Nimbus Sans"/>
                <a:cs typeface="Nimbus Sans"/>
              </a:defRPr>
            </a:defPPr>
            <a:lvl1pPr>
              <a:defRPr sz="1125" b="0">
                <a:solidFill>
                  <a:srgbClr val="637079"/>
                </a:solidFill>
                <a:latin typeface="Nimbus Sans"/>
                <a:ea typeface="Nimbus Sans"/>
                <a:cs typeface="Nimbus Sans"/>
              </a:defRPr>
            </a:lvl1pPr>
            <a:lvl2pPr>
              <a:defRPr sz="1125" b="0">
                <a:solidFill>
                  <a:srgbClr val="637079"/>
                </a:solidFill>
                <a:latin typeface="Nimbus Sans"/>
                <a:ea typeface="Nimbus Sans"/>
                <a:cs typeface="Nimbus Sans"/>
              </a:defRPr>
            </a:lvl2pPr>
            <a:lvl3pPr>
              <a:defRPr sz="1125" b="0">
                <a:solidFill>
                  <a:srgbClr val="637079"/>
                </a:solidFill>
                <a:latin typeface="Nimbus Sans"/>
                <a:ea typeface="Nimbus Sans"/>
                <a:cs typeface="Nimbus Sans"/>
              </a:defRPr>
            </a:lvl3pPr>
            <a:lvl4pPr>
              <a:defRPr sz="1125" b="0">
                <a:solidFill>
                  <a:srgbClr val="637079"/>
                </a:solidFill>
                <a:latin typeface="Nimbus Sans"/>
                <a:ea typeface="Nimbus Sans"/>
                <a:cs typeface="Nimbus Sans"/>
              </a:defRPr>
            </a:lvl4pPr>
            <a:lvl5pPr>
              <a:defRPr sz="1125" b="0">
                <a:solidFill>
                  <a:srgbClr val="637079"/>
                </a:solidFill>
                <a:latin typeface="Nimbus Sans"/>
                <a:ea typeface="Nimbus Sans"/>
                <a:cs typeface="Nimbus Sans"/>
              </a:defRPr>
            </a:lvl5pPr>
            <a:lvl6pPr>
              <a:defRPr sz="1125" b="0">
                <a:solidFill>
                  <a:srgbClr val="637079"/>
                </a:solidFill>
                <a:latin typeface="Nimbus Sans"/>
                <a:ea typeface="Nimbus Sans"/>
                <a:cs typeface="Nimbus Sans"/>
              </a:defRPr>
            </a:lvl6pPr>
            <a:lvl7pPr>
              <a:defRPr sz="1125" b="0">
                <a:solidFill>
                  <a:srgbClr val="637079"/>
                </a:solidFill>
                <a:latin typeface="Nimbus Sans"/>
                <a:ea typeface="Nimbus Sans"/>
                <a:cs typeface="Nimbus Sans"/>
              </a:defRPr>
            </a:lvl7pPr>
            <a:lvl8pPr>
              <a:defRPr sz="1125" b="0">
                <a:solidFill>
                  <a:srgbClr val="637079"/>
                </a:solidFill>
                <a:latin typeface="Nimbus Sans"/>
                <a:ea typeface="Nimbus Sans"/>
                <a:cs typeface="Nimbus Sans"/>
              </a:defRPr>
            </a:lvl8pPr>
            <a:lvl9pPr>
              <a:defRPr sz="1125" b="0">
                <a:solidFill>
                  <a:srgbClr val="637079"/>
                </a:solidFill>
                <a:latin typeface="Nimbus Sans"/>
                <a:ea typeface="Nimbus Sans"/>
                <a:cs typeface="Nimbus Sans"/>
              </a:defRPr>
            </a:lvl9pPr>
          </a:lstStyle>
          <a:p xmlns:a="http://schemas.openxmlformats.org/drawingml/2006/main">
            <a:r>
              <a:t/>
            </a:r>
          </a:p>
        </p:txBody>
      </p:sp>
      <p:sp>
        <p:nvSpPr>
          <p:cNvPr id="5" name="">
            <a:extLst xmlns:a="http://schemas.openxmlformats.org/drawingml/2006/main">
              <a:ext uri="{FF2B5EF4-FFF2-40B4-BE49-F238E27FC236}">
                <a16:creationId xmlns:a16="http://schemas.microsoft.com/office/drawing/2014/main" id="{FF936515-D9F1-47B2-BA9B-A85D5C973BCB}"/>
              </a:ext>
            </a:extLst>
          </p:cNvPr>
          <p:cNvSpPr>
            <a:spLocks xmlns:a="http://schemas.openxmlformats.org/drawingml/2006/main" noGrp="1"/>
          </p:cNvSpPr>
          <p:nvPr/>
        </p:nvSpPr>
        <p:spPr>
          <a:xfrm xmlns:a="http://schemas.openxmlformats.org/drawingml/2006/main">
            <a:off x="11096625" y="6334125"/>
            <a:ext cx="5334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350" b="0">
                <a:solidFill>
                  <a:srgbClr val="637079"/>
                </a:solidFill>
                <a:latin typeface="Nimbus Sans"/>
                <a:ea typeface="Nimbus Sans"/>
                <a:cs typeface="Nimbus Sans"/>
              </a:defRPr>
            </a:defPPr>
            <a:lvl1pPr>
              <a:defRPr sz="1350" b="0">
                <a:solidFill>
                  <a:srgbClr val="637079"/>
                </a:solidFill>
                <a:latin typeface="Nimbus Sans"/>
                <a:ea typeface="Nimbus Sans"/>
                <a:cs typeface="Nimbus Sans"/>
              </a:defRPr>
            </a:lvl1pPr>
            <a:lvl2pPr>
              <a:defRPr sz="1350" b="0">
                <a:solidFill>
                  <a:srgbClr val="637079"/>
                </a:solidFill>
                <a:latin typeface="Nimbus Sans"/>
                <a:ea typeface="Nimbus Sans"/>
                <a:cs typeface="Nimbus Sans"/>
              </a:defRPr>
            </a:lvl2pPr>
            <a:lvl3pPr>
              <a:defRPr sz="1350" b="0">
                <a:solidFill>
                  <a:srgbClr val="637079"/>
                </a:solidFill>
                <a:latin typeface="Nimbus Sans"/>
                <a:ea typeface="Nimbus Sans"/>
                <a:cs typeface="Nimbus Sans"/>
              </a:defRPr>
            </a:lvl3pPr>
            <a:lvl4pPr>
              <a:defRPr sz="1350" b="0">
                <a:solidFill>
                  <a:srgbClr val="637079"/>
                </a:solidFill>
                <a:latin typeface="Nimbus Sans"/>
                <a:ea typeface="Nimbus Sans"/>
                <a:cs typeface="Nimbus Sans"/>
              </a:defRPr>
            </a:lvl4pPr>
            <a:lvl5pPr>
              <a:defRPr sz="1350" b="0">
                <a:solidFill>
                  <a:srgbClr val="637079"/>
                </a:solidFill>
                <a:latin typeface="Nimbus Sans"/>
                <a:ea typeface="Nimbus Sans"/>
                <a:cs typeface="Nimbus Sans"/>
              </a:defRPr>
            </a:lvl5pPr>
            <a:lvl6pPr>
              <a:defRPr sz="1350" b="0">
                <a:solidFill>
                  <a:srgbClr val="637079"/>
                </a:solidFill>
                <a:latin typeface="Nimbus Sans"/>
                <a:ea typeface="Nimbus Sans"/>
                <a:cs typeface="Nimbus Sans"/>
              </a:defRPr>
            </a:lvl6pPr>
            <a:lvl7pPr>
              <a:defRPr sz="1350" b="0">
                <a:solidFill>
                  <a:srgbClr val="637079"/>
                </a:solidFill>
                <a:latin typeface="Nimbus Sans"/>
                <a:ea typeface="Nimbus Sans"/>
                <a:cs typeface="Nimbus Sans"/>
              </a:defRPr>
            </a:lvl7pPr>
            <a:lvl8pPr>
              <a:defRPr sz="1350" b="0">
                <a:solidFill>
                  <a:srgbClr val="637079"/>
                </a:solidFill>
                <a:latin typeface="Nimbus Sans"/>
                <a:ea typeface="Nimbus Sans"/>
                <a:cs typeface="Nimbus Sans"/>
              </a:defRPr>
            </a:lvl8pPr>
            <a:lvl9pPr>
              <a:defRPr sz="1350" b="0">
                <a:solidFill>
                  <a:srgbClr val="637079"/>
                </a:solidFill>
                <a:latin typeface="Nimbus Sans"/>
                <a:ea typeface="Nimbus Sans"/>
                <a:cs typeface="Nimbus Sans"/>
              </a:defRPr>
            </a:lvl9pPr>
          </a:lstStyle>
          <a:p xmlns:a="http://schemas.openxmlformats.org/drawingml/2006/main">
            <a:pPr>
              <a:defRPr sz="1350" b="0">
                <a:solidFill>
                  <a:srgbClr val="637079"/>
                </a:solidFill>
                <a:latin typeface="Nimbus Sans"/>
                <a:ea typeface="Nimbus Sans"/>
                <a:cs typeface="Nimbus Sans"/>
              </a:defRPr>
            </a:pPr>
            <a:r>
              <a:rPr sz="1350" b="0">
                <a:solidFill>
                  <a:srgbClr val="637079"/>
                </a:solidFill>
                <a:latin typeface="Nimbus Sans"/>
                <a:ea typeface="Nimbus Sans"/>
                <a:cs typeface="Nimbus Sans"/>
              </a:rPr>
              <a:t>16</a:t>
            </a:r>
          </a:p>
        </p:txBody>
      </p:sp>
      <p:sp>
        <p:nvSpPr>
          <p:cNvPr id="6" name="">
            <a:extLst xmlns:a="http://schemas.openxmlformats.org/drawingml/2006/main">
              <a:ext uri="{FF2B5EF4-FFF2-40B4-BE49-F238E27FC236}">
                <a16:creationId xmlns:a16="http://schemas.microsoft.com/office/drawing/2014/main" id="{681593C5-A921-496E-B885-A3E632FA4E00}"/>
              </a:ext>
            </a:extLst>
          </p:cNvPr>
          <p:cNvSpPr>
            <a:spLocks xmlns:a="http://schemas.openxmlformats.org/drawingml/2006/main" noGrp="1"/>
          </p:cNvSpPr>
          <p:nvPr/>
        </p:nvSpPr>
        <p:spPr>
          <a:xfrm xmlns:a="http://schemas.openxmlformats.org/drawingml/2006/main">
            <a:off x="552450" y="1895475"/>
            <a:ext cx="11087100" cy="5238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NHS England (2022a) Patient Safety Incident Response Framework.</a:t>
            </a:r>
          </a:p>
        </p:txBody>
      </p:sp>
      <p:sp>
        <p:nvSpPr>
          <p:cNvPr id="7" name="">
            <a:extLst xmlns:a="http://schemas.openxmlformats.org/drawingml/2006/main">
              <a:ext uri="{FF2B5EF4-FFF2-40B4-BE49-F238E27FC236}">
                <a16:creationId xmlns:a16="http://schemas.microsoft.com/office/drawing/2014/main" id="{A66041E6-A4C7-4FD9-9919-2A7F9F497FAC}"/>
              </a:ext>
            </a:extLst>
          </p:cNvPr>
          <p:cNvSpPr>
            <a:spLocks xmlns:a="http://schemas.openxmlformats.org/drawingml/2006/main" noGrp="1"/>
          </p:cNvSpPr>
          <p:nvPr/>
        </p:nvSpPr>
        <p:spPr>
          <a:xfrm xmlns:a="http://schemas.openxmlformats.org/drawingml/2006/main">
            <a:off x="552450" y="2438400"/>
            <a:ext cx="11087100" cy="4286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200" b="0">
                <a:solidFill>
                  <a:srgbClr val="637079"/>
                </a:solidFill>
                <a:latin typeface="Nimbus Sans"/>
                <a:ea typeface="Nimbus Sans"/>
                <a:cs typeface="Nimbus Sans"/>
              </a:defRPr>
            </a:defPPr>
            <a:lvl1pPr>
              <a:defRPr sz="1200" b="0">
                <a:solidFill>
                  <a:srgbClr val="637079"/>
                </a:solidFill>
                <a:latin typeface="Nimbus Sans"/>
                <a:ea typeface="Nimbus Sans"/>
                <a:cs typeface="Nimbus Sans"/>
              </a:defRPr>
            </a:lvl1pPr>
            <a:lvl2pPr>
              <a:defRPr sz="1200" b="0">
                <a:solidFill>
                  <a:srgbClr val="637079"/>
                </a:solidFill>
                <a:latin typeface="Nimbus Sans"/>
                <a:ea typeface="Nimbus Sans"/>
                <a:cs typeface="Nimbus Sans"/>
              </a:defRPr>
            </a:lvl2pPr>
            <a:lvl3pPr>
              <a:defRPr sz="1200" b="0">
                <a:solidFill>
                  <a:srgbClr val="637079"/>
                </a:solidFill>
                <a:latin typeface="Nimbus Sans"/>
                <a:ea typeface="Nimbus Sans"/>
                <a:cs typeface="Nimbus Sans"/>
              </a:defRPr>
            </a:lvl3pPr>
            <a:lvl4pPr>
              <a:defRPr sz="1200" b="0">
                <a:solidFill>
                  <a:srgbClr val="637079"/>
                </a:solidFill>
                <a:latin typeface="Nimbus Sans"/>
                <a:ea typeface="Nimbus Sans"/>
                <a:cs typeface="Nimbus Sans"/>
              </a:defRPr>
            </a:lvl4pPr>
            <a:lvl5pPr>
              <a:defRPr sz="1200" b="0">
                <a:solidFill>
                  <a:srgbClr val="637079"/>
                </a:solidFill>
                <a:latin typeface="Nimbus Sans"/>
                <a:ea typeface="Nimbus Sans"/>
                <a:cs typeface="Nimbus Sans"/>
              </a:defRPr>
            </a:lvl5pPr>
            <a:lvl6pPr>
              <a:defRPr sz="1200" b="0">
                <a:solidFill>
                  <a:srgbClr val="637079"/>
                </a:solidFill>
                <a:latin typeface="Nimbus Sans"/>
                <a:ea typeface="Nimbus Sans"/>
                <a:cs typeface="Nimbus Sans"/>
              </a:defRPr>
            </a:lvl6pPr>
            <a:lvl7pPr>
              <a:defRPr sz="1200" b="0">
                <a:solidFill>
                  <a:srgbClr val="637079"/>
                </a:solidFill>
                <a:latin typeface="Nimbus Sans"/>
                <a:ea typeface="Nimbus Sans"/>
                <a:cs typeface="Nimbus Sans"/>
              </a:defRPr>
            </a:lvl7pPr>
            <a:lvl8pPr>
              <a:defRPr sz="1200" b="0">
                <a:solidFill>
                  <a:srgbClr val="637079"/>
                </a:solidFill>
                <a:latin typeface="Nimbus Sans"/>
                <a:ea typeface="Nimbus Sans"/>
                <a:cs typeface="Nimbus Sans"/>
              </a:defRPr>
            </a:lvl8pPr>
            <a:lvl9pPr>
              <a:defRPr sz="1200" b="0">
                <a:solidFill>
                  <a:srgbClr val="637079"/>
                </a:solidFill>
                <a:latin typeface="Nimbus Sans"/>
                <a:ea typeface="Nimbus Sans"/>
                <a:cs typeface="Nimbus Sans"/>
              </a:defRPr>
            </a:lvl9pPr>
          </a:lstStyle>
          <a:p xmlns:a="http://schemas.openxmlformats.org/drawingml/2006/main">
            <a:pPr>
              <a:defRPr sz="1200" b="0">
                <a:solidFill>
                  <a:srgbClr val="637079"/>
                </a:solidFill>
                <a:latin typeface="Nimbus Sans"/>
                <a:ea typeface="Nimbus Sans"/>
                <a:cs typeface="Nimbus Sans"/>
              </a:defRPr>
            </a:pPr>
            <a:r>
              <a:rPr sz="1200" b="0">
                <a:solidFill>
                  <a:srgbClr val="637079"/>
                </a:solidFill>
                <a:latin typeface="Nimbus Sans"/>
                <a:ea typeface="Nimbus Sans"/>
                <a:cs typeface="Nimbus Sans"/>
              </a:rPr>
              <a:t>https://www.england.nhs.uk/long-read/patient-safety-incident-response-framework/ (Accessed: 6 October 2026).</a:t>
            </a:r>
          </a:p>
        </p:txBody>
      </p:sp>
      <p:sp>
        <p:nvSpPr>
          <p:cNvPr id="8" name="">
            <a:extLst xmlns:a="http://schemas.openxmlformats.org/drawingml/2006/main">
              <a:ext uri="{FF2B5EF4-FFF2-40B4-BE49-F238E27FC236}">
                <a16:creationId xmlns:a16="http://schemas.microsoft.com/office/drawing/2014/main" id="{BFECAF6A-C2F4-408D-B6FE-99CE1651FE7D}"/>
              </a:ext>
            </a:extLst>
          </p:cNvPr>
          <p:cNvSpPr>
            <a:spLocks xmlns:a="http://schemas.openxmlformats.org/drawingml/2006/main" noGrp="1"/>
          </p:cNvSpPr>
          <p:nvPr/>
        </p:nvSpPr>
        <p:spPr>
          <a:xfrm xmlns:a="http://schemas.openxmlformats.org/drawingml/2006/main">
            <a:off x="552450" y="2895600"/>
            <a:ext cx="11087100" cy="5238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NHS England (2022b) Patient safety learning response toolkit.</a:t>
            </a:r>
          </a:p>
        </p:txBody>
      </p:sp>
      <p:sp>
        <p:nvSpPr>
          <p:cNvPr id="9" name="">
            <a:extLst xmlns:a="http://schemas.openxmlformats.org/drawingml/2006/main">
              <a:ext uri="{FF2B5EF4-FFF2-40B4-BE49-F238E27FC236}">
                <a16:creationId xmlns:a16="http://schemas.microsoft.com/office/drawing/2014/main" id="{9F4F373F-6097-45D4-B43B-3A1A218654BA}"/>
              </a:ext>
            </a:extLst>
          </p:cNvPr>
          <p:cNvSpPr>
            <a:spLocks xmlns:a="http://schemas.openxmlformats.org/drawingml/2006/main" noGrp="1"/>
          </p:cNvSpPr>
          <p:nvPr/>
        </p:nvSpPr>
        <p:spPr>
          <a:xfrm xmlns:a="http://schemas.openxmlformats.org/drawingml/2006/main">
            <a:off x="552450" y="3438525"/>
            <a:ext cx="11087100" cy="4286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200" b="0">
                <a:solidFill>
                  <a:srgbClr val="637079"/>
                </a:solidFill>
                <a:latin typeface="Nimbus Sans"/>
                <a:ea typeface="Nimbus Sans"/>
                <a:cs typeface="Nimbus Sans"/>
              </a:defRPr>
            </a:defPPr>
            <a:lvl1pPr>
              <a:defRPr sz="1200" b="0">
                <a:solidFill>
                  <a:srgbClr val="637079"/>
                </a:solidFill>
                <a:latin typeface="Nimbus Sans"/>
                <a:ea typeface="Nimbus Sans"/>
                <a:cs typeface="Nimbus Sans"/>
              </a:defRPr>
            </a:lvl1pPr>
            <a:lvl2pPr>
              <a:defRPr sz="1200" b="0">
                <a:solidFill>
                  <a:srgbClr val="637079"/>
                </a:solidFill>
                <a:latin typeface="Nimbus Sans"/>
                <a:ea typeface="Nimbus Sans"/>
                <a:cs typeface="Nimbus Sans"/>
              </a:defRPr>
            </a:lvl2pPr>
            <a:lvl3pPr>
              <a:defRPr sz="1200" b="0">
                <a:solidFill>
                  <a:srgbClr val="637079"/>
                </a:solidFill>
                <a:latin typeface="Nimbus Sans"/>
                <a:ea typeface="Nimbus Sans"/>
                <a:cs typeface="Nimbus Sans"/>
              </a:defRPr>
            </a:lvl3pPr>
            <a:lvl4pPr>
              <a:defRPr sz="1200" b="0">
                <a:solidFill>
                  <a:srgbClr val="637079"/>
                </a:solidFill>
                <a:latin typeface="Nimbus Sans"/>
                <a:ea typeface="Nimbus Sans"/>
                <a:cs typeface="Nimbus Sans"/>
              </a:defRPr>
            </a:lvl4pPr>
            <a:lvl5pPr>
              <a:defRPr sz="1200" b="0">
                <a:solidFill>
                  <a:srgbClr val="637079"/>
                </a:solidFill>
                <a:latin typeface="Nimbus Sans"/>
                <a:ea typeface="Nimbus Sans"/>
                <a:cs typeface="Nimbus Sans"/>
              </a:defRPr>
            </a:lvl5pPr>
            <a:lvl6pPr>
              <a:defRPr sz="1200" b="0">
                <a:solidFill>
                  <a:srgbClr val="637079"/>
                </a:solidFill>
                <a:latin typeface="Nimbus Sans"/>
                <a:ea typeface="Nimbus Sans"/>
                <a:cs typeface="Nimbus Sans"/>
              </a:defRPr>
            </a:lvl6pPr>
            <a:lvl7pPr>
              <a:defRPr sz="1200" b="0">
                <a:solidFill>
                  <a:srgbClr val="637079"/>
                </a:solidFill>
                <a:latin typeface="Nimbus Sans"/>
                <a:ea typeface="Nimbus Sans"/>
                <a:cs typeface="Nimbus Sans"/>
              </a:defRPr>
            </a:lvl7pPr>
            <a:lvl8pPr>
              <a:defRPr sz="1200" b="0">
                <a:solidFill>
                  <a:srgbClr val="637079"/>
                </a:solidFill>
                <a:latin typeface="Nimbus Sans"/>
                <a:ea typeface="Nimbus Sans"/>
                <a:cs typeface="Nimbus Sans"/>
              </a:defRPr>
            </a:lvl8pPr>
            <a:lvl9pPr>
              <a:defRPr sz="1200" b="0">
                <a:solidFill>
                  <a:srgbClr val="637079"/>
                </a:solidFill>
                <a:latin typeface="Nimbus Sans"/>
                <a:ea typeface="Nimbus Sans"/>
                <a:cs typeface="Nimbus Sans"/>
              </a:defRPr>
            </a:lvl9pPr>
          </a:lstStyle>
          <a:p xmlns:a="http://schemas.openxmlformats.org/drawingml/2006/main">
            <a:pPr>
              <a:defRPr sz="1200" b="0">
                <a:solidFill>
                  <a:srgbClr val="637079"/>
                </a:solidFill>
                <a:latin typeface="Nimbus Sans"/>
                <a:ea typeface="Nimbus Sans"/>
                <a:cs typeface="Nimbus Sans"/>
              </a:defRPr>
            </a:pPr>
            <a:r>
              <a:rPr sz="1200" b="0">
                <a:solidFill>
                  <a:srgbClr val="637079"/>
                </a:solidFill>
                <a:latin typeface="Nimbus Sans"/>
                <a:ea typeface="Nimbus Sans"/>
                <a:cs typeface="Nimbus Sans"/>
              </a:rPr>
              <a:t>https://www.england.nhs.uk/publication/patient-safety-learning-response-toolkit/ (Accessed: 15 October 2026).</a:t>
            </a:r>
          </a:p>
        </p:txBody>
      </p:sp>
      <p:sp>
        <p:nvSpPr>
          <p:cNvPr id="10" name="">
            <a:extLst xmlns:a="http://schemas.openxmlformats.org/drawingml/2006/main">
              <a:ext uri="{FF2B5EF4-FFF2-40B4-BE49-F238E27FC236}">
                <a16:creationId xmlns:a16="http://schemas.microsoft.com/office/drawing/2014/main" id="{26F92AFC-C286-4439-97C6-4241B2C68E6A}"/>
              </a:ext>
            </a:extLst>
          </p:cNvPr>
          <p:cNvSpPr>
            <a:spLocks xmlns:a="http://schemas.openxmlformats.org/drawingml/2006/main" noGrp="1"/>
          </p:cNvSpPr>
          <p:nvPr/>
        </p:nvSpPr>
        <p:spPr>
          <a:xfrm xmlns:a="http://schemas.openxmlformats.org/drawingml/2006/main">
            <a:off x="552450" y="3895725"/>
            <a:ext cx="11087100" cy="5238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NHS England (2023) Three year delivery plan for maternity and neonatal services.</a:t>
            </a:r>
          </a:p>
        </p:txBody>
      </p:sp>
      <p:sp>
        <p:nvSpPr>
          <p:cNvPr id="11" name="">
            <a:extLst xmlns:a="http://schemas.openxmlformats.org/drawingml/2006/main">
              <a:ext uri="{FF2B5EF4-FFF2-40B4-BE49-F238E27FC236}">
                <a16:creationId xmlns:a16="http://schemas.microsoft.com/office/drawing/2014/main" id="{B6D5FF39-A0C7-4695-BB06-77A118B04654}"/>
              </a:ext>
            </a:extLst>
          </p:cNvPr>
          <p:cNvSpPr>
            <a:spLocks xmlns:a="http://schemas.openxmlformats.org/drawingml/2006/main" noGrp="1"/>
          </p:cNvSpPr>
          <p:nvPr/>
        </p:nvSpPr>
        <p:spPr>
          <a:xfrm xmlns:a="http://schemas.openxmlformats.org/drawingml/2006/main">
            <a:off x="552450" y="4438650"/>
            <a:ext cx="11087100" cy="4286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200" b="0">
                <a:solidFill>
                  <a:srgbClr val="637079"/>
                </a:solidFill>
                <a:latin typeface="Nimbus Sans"/>
                <a:ea typeface="Nimbus Sans"/>
                <a:cs typeface="Nimbus Sans"/>
              </a:defRPr>
            </a:defPPr>
            <a:lvl1pPr>
              <a:defRPr sz="1200" b="0">
                <a:solidFill>
                  <a:srgbClr val="637079"/>
                </a:solidFill>
                <a:latin typeface="Nimbus Sans"/>
                <a:ea typeface="Nimbus Sans"/>
                <a:cs typeface="Nimbus Sans"/>
              </a:defRPr>
            </a:lvl1pPr>
            <a:lvl2pPr>
              <a:defRPr sz="1200" b="0">
                <a:solidFill>
                  <a:srgbClr val="637079"/>
                </a:solidFill>
                <a:latin typeface="Nimbus Sans"/>
                <a:ea typeface="Nimbus Sans"/>
                <a:cs typeface="Nimbus Sans"/>
              </a:defRPr>
            </a:lvl2pPr>
            <a:lvl3pPr>
              <a:defRPr sz="1200" b="0">
                <a:solidFill>
                  <a:srgbClr val="637079"/>
                </a:solidFill>
                <a:latin typeface="Nimbus Sans"/>
                <a:ea typeface="Nimbus Sans"/>
                <a:cs typeface="Nimbus Sans"/>
              </a:defRPr>
            </a:lvl3pPr>
            <a:lvl4pPr>
              <a:defRPr sz="1200" b="0">
                <a:solidFill>
                  <a:srgbClr val="637079"/>
                </a:solidFill>
                <a:latin typeface="Nimbus Sans"/>
                <a:ea typeface="Nimbus Sans"/>
                <a:cs typeface="Nimbus Sans"/>
              </a:defRPr>
            </a:lvl4pPr>
            <a:lvl5pPr>
              <a:defRPr sz="1200" b="0">
                <a:solidFill>
                  <a:srgbClr val="637079"/>
                </a:solidFill>
                <a:latin typeface="Nimbus Sans"/>
                <a:ea typeface="Nimbus Sans"/>
                <a:cs typeface="Nimbus Sans"/>
              </a:defRPr>
            </a:lvl5pPr>
            <a:lvl6pPr>
              <a:defRPr sz="1200" b="0">
                <a:solidFill>
                  <a:srgbClr val="637079"/>
                </a:solidFill>
                <a:latin typeface="Nimbus Sans"/>
                <a:ea typeface="Nimbus Sans"/>
                <a:cs typeface="Nimbus Sans"/>
              </a:defRPr>
            </a:lvl6pPr>
            <a:lvl7pPr>
              <a:defRPr sz="1200" b="0">
                <a:solidFill>
                  <a:srgbClr val="637079"/>
                </a:solidFill>
                <a:latin typeface="Nimbus Sans"/>
                <a:ea typeface="Nimbus Sans"/>
                <a:cs typeface="Nimbus Sans"/>
              </a:defRPr>
            </a:lvl7pPr>
            <a:lvl8pPr>
              <a:defRPr sz="1200" b="0">
                <a:solidFill>
                  <a:srgbClr val="637079"/>
                </a:solidFill>
                <a:latin typeface="Nimbus Sans"/>
                <a:ea typeface="Nimbus Sans"/>
                <a:cs typeface="Nimbus Sans"/>
              </a:defRPr>
            </a:lvl8pPr>
            <a:lvl9pPr>
              <a:defRPr sz="1200" b="0">
                <a:solidFill>
                  <a:srgbClr val="637079"/>
                </a:solidFill>
                <a:latin typeface="Nimbus Sans"/>
                <a:ea typeface="Nimbus Sans"/>
                <a:cs typeface="Nimbus Sans"/>
              </a:defRPr>
            </a:lvl9pPr>
          </a:lstStyle>
          <a:p xmlns:a="http://schemas.openxmlformats.org/drawingml/2006/main">
            <a:pPr>
              <a:defRPr sz="1200" b="0">
                <a:solidFill>
                  <a:srgbClr val="637079"/>
                </a:solidFill>
                <a:latin typeface="Nimbus Sans"/>
                <a:ea typeface="Nimbus Sans"/>
                <a:cs typeface="Nimbus Sans"/>
              </a:defRPr>
            </a:pPr>
            <a:r>
              <a:rPr sz="1200" b="0">
                <a:solidFill>
                  <a:srgbClr val="637079"/>
                </a:solidFill>
                <a:latin typeface="Nimbus Sans"/>
                <a:ea typeface="Nimbus Sans"/>
                <a:cs typeface="Nimbus Sans"/>
              </a:rPr>
              <a:t>https://www.england.nhs.uk/long-read/three-year-delivery-plan-for-maternity-and-neonatal-services/ (Accessed: 11 October 2026).</a:t>
            </a:r>
          </a:p>
        </p:txBody>
      </p:sp>
      <p:sp>
        <p:nvSpPr>
          <p:cNvPr id="12" name="">
            <a:extLst xmlns:a="http://schemas.openxmlformats.org/drawingml/2006/main">
              <a:ext uri="{FF2B5EF4-FFF2-40B4-BE49-F238E27FC236}">
                <a16:creationId xmlns:a16="http://schemas.microsoft.com/office/drawing/2014/main" id="{DCC7D8CD-B653-4FFC-ADC0-D1C5BAF85E5C}"/>
              </a:ext>
            </a:extLst>
          </p:cNvPr>
          <p:cNvSpPr>
            <a:spLocks xmlns:a="http://schemas.openxmlformats.org/drawingml/2006/main" noGrp="1"/>
          </p:cNvSpPr>
          <p:nvPr/>
        </p:nvSpPr>
        <p:spPr>
          <a:xfrm xmlns:a="http://schemas.openxmlformats.org/drawingml/2006/main">
            <a:off x="552450" y="4895850"/>
            <a:ext cx="11087100" cy="5238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Ockenden, D. (2022) Findings, conclusions and essential actions from the independent review of maternity services at the Shrewsbury and Telford Hospital NHS Trust. London: Department of Health and Social Care.</a:t>
            </a:r>
          </a:p>
        </p:txBody>
      </p:sp>
      <p:sp>
        <p:nvSpPr>
          <p:cNvPr id="13" name="">
            <a:extLst xmlns:a="http://schemas.openxmlformats.org/drawingml/2006/main">
              <a:ext uri="{FF2B5EF4-FFF2-40B4-BE49-F238E27FC236}">
                <a16:creationId xmlns:a16="http://schemas.microsoft.com/office/drawing/2014/main" id="{8253808B-B757-49CB-92D7-B98A5A946325}"/>
              </a:ext>
            </a:extLst>
          </p:cNvPr>
          <p:cNvSpPr>
            <a:spLocks xmlns:a="http://schemas.openxmlformats.org/drawingml/2006/main" noGrp="1"/>
          </p:cNvSpPr>
          <p:nvPr/>
        </p:nvSpPr>
        <p:spPr>
          <a:xfrm xmlns:a="http://schemas.openxmlformats.org/drawingml/2006/main">
            <a:off x="552450" y="5438775"/>
            <a:ext cx="11087100" cy="4286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200" b="0">
                <a:solidFill>
                  <a:srgbClr val="637079"/>
                </a:solidFill>
                <a:latin typeface="Nimbus Sans"/>
                <a:ea typeface="Nimbus Sans"/>
                <a:cs typeface="Nimbus Sans"/>
              </a:defRPr>
            </a:defPPr>
            <a:lvl1pPr>
              <a:defRPr sz="1200" b="0">
                <a:solidFill>
                  <a:srgbClr val="637079"/>
                </a:solidFill>
                <a:latin typeface="Nimbus Sans"/>
                <a:ea typeface="Nimbus Sans"/>
                <a:cs typeface="Nimbus Sans"/>
              </a:defRPr>
            </a:lvl1pPr>
            <a:lvl2pPr>
              <a:defRPr sz="1200" b="0">
                <a:solidFill>
                  <a:srgbClr val="637079"/>
                </a:solidFill>
                <a:latin typeface="Nimbus Sans"/>
                <a:ea typeface="Nimbus Sans"/>
                <a:cs typeface="Nimbus Sans"/>
              </a:defRPr>
            </a:lvl2pPr>
            <a:lvl3pPr>
              <a:defRPr sz="1200" b="0">
                <a:solidFill>
                  <a:srgbClr val="637079"/>
                </a:solidFill>
                <a:latin typeface="Nimbus Sans"/>
                <a:ea typeface="Nimbus Sans"/>
                <a:cs typeface="Nimbus Sans"/>
              </a:defRPr>
            </a:lvl3pPr>
            <a:lvl4pPr>
              <a:defRPr sz="1200" b="0">
                <a:solidFill>
                  <a:srgbClr val="637079"/>
                </a:solidFill>
                <a:latin typeface="Nimbus Sans"/>
                <a:ea typeface="Nimbus Sans"/>
                <a:cs typeface="Nimbus Sans"/>
              </a:defRPr>
            </a:lvl4pPr>
            <a:lvl5pPr>
              <a:defRPr sz="1200" b="0">
                <a:solidFill>
                  <a:srgbClr val="637079"/>
                </a:solidFill>
                <a:latin typeface="Nimbus Sans"/>
                <a:ea typeface="Nimbus Sans"/>
                <a:cs typeface="Nimbus Sans"/>
              </a:defRPr>
            </a:lvl5pPr>
            <a:lvl6pPr>
              <a:defRPr sz="1200" b="0">
                <a:solidFill>
                  <a:srgbClr val="637079"/>
                </a:solidFill>
                <a:latin typeface="Nimbus Sans"/>
                <a:ea typeface="Nimbus Sans"/>
                <a:cs typeface="Nimbus Sans"/>
              </a:defRPr>
            </a:lvl6pPr>
            <a:lvl7pPr>
              <a:defRPr sz="1200" b="0">
                <a:solidFill>
                  <a:srgbClr val="637079"/>
                </a:solidFill>
                <a:latin typeface="Nimbus Sans"/>
                <a:ea typeface="Nimbus Sans"/>
                <a:cs typeface="Nimbus Sans"/>
              </a:defRPr>
            </a:lvl7pPr>
            <a:lvl8pPr>
              <a:defRPr sz="1200" b="0">
                <a:solidFill>
                  <a:srgbClr val="637079"/>
                </a:solidFill>
                <a:latin typeface="Nimbus Sans"/>
                <a:ea typeface="Nimbus Sans"/>
                <a:cs typeface="Nimbus Sans"/>
              </a:defRPr>
            </a:lvl8pPr>
            <a:lvl9pPr>
              <a:defRPr sz="1200" b="0">
                <a:solidFill>
                  <a:srgbClr val="637079"/>
                </a:solidFill>
                <a:latin typeface="Nimbus Sans"/>
                <a:ea typeface="Nimbus Sans"/>
                <a:cs typeface="Nimbus Sans"/>
              </a:defRPr>
            </a:lvl9pPr>
          </a:lstStyle>
          <a:p xmlns:a="http://schemas.openxmlformats.org/drawingml/2006/main">
            <a:pPr>
              <a:defRPr sz="1200" b="0">
                <a:solidFill>
                  <a:srgbClr val="637079"/>
                </a:solidFill>
                <a:latin typeface="Nimbus Sans"/>
                <a:ea typeface="Nimbus Sans"/>
                <a:cs typeface="Nimbus Sans"/>
              </a:defRPr>
            </a:pPr>
            <a:r>
              <a:rPr sz="1200" b="0">
                <a:solidFill>
                  <a:srgbClr val="637079"/>
                </a:solidFill>
                <a:latin typeface="Nimbus Sans"/>
                <a:ea typeface="Nimbus Sans"/>
                <a:cs typeface="Nimbus Sans"/>
              </a:rPr>
              <a:t>https://www.gov.uk/government/publications/final-report-of-the-ockenden-review (Accessed: 3 October 2026).</a:t>
            </a:r>
          </a:p>
        </p:txBody>
      </p:sp>
    </p:spTree>
    <p:extLst>
      <p:ext uri="{BB962C8B-B14F-4D97-AF65-F5344CB8AC3E}">
        <p14:creationId xmlns:p14="http://schemas.microsoft.com/office/powerpoint/2010/main" val="84879352"/>
      </p:ext>
    </p:extLst>
  </p:cSld>
</p:sld>
</file>

<file path=ppt/slides/slide17.xml><?xml version="1.0" encoding="utf-8"?>
<p:sld xmlns:p="http://schemas.openxmlformats.org/presentationml/2006/main">
  <p:cSld>
    <p:bg>
      <p:bgPr>
        <a:solidFill xmlns:a="http://schemas.openxmlformats.org/drawingml/2006/main">
          <a:srgbClr val="FAF8F3"/>
        </a:solidFill>
      </p:bgPr>
    </p:bg>
    <p:spTree>
      <p:nvGrpSpPr>
        <p:cNvPr id="1" name=""/>
        <p:cNvGrpSpPr/>
        <p:nvPr/>
      </p:nvGrpSpPr>
      <p:grpSpPr>
        <a:xfrm xmlns:a="http://schemas.openxmlformats.org/drawingml/2006/main"/>
      </p:grpSpPr>
      <p:sp>
        <p:nvSpPr>
          <p:cNvPr id="12" name="">
            <a:extLst xmlns:a="http://schemas.openxmlformats.org/drawingml/2006/main">
              <a:ext uri="{FF2B5EF4-FFF2-40B4-BE49-F238E27FC236}">
                <a16:creationId xmlns:a16="http://schemas.microsoft.com/office/drawing/2014/main" id="{6E1A3435-046E-4916-90E6-EDA6B0B1DAEF}"/>
              </a:ext>
            </a:extLst>
          </p:cNvPr>
          <p:cNvSpPr>
            <a:spLocks xmlns:a="http://schemas.openxmlformats.org/drawingml/2006/main" noGrp="1"/>
          </p:cNvSpPr>
          <p:nvPr/>
        </p:nvSpPr>
        <p:spPr>
          <a:xfrm xmlns:a="http://schemas.openxmlformats.org/drawingml/2006/main">
            <a:off x="552450" y="514350"/>
            <a:ext cx="400050" cy="47625"/>
          </a:xfrm>
          <a:prstGeom xmlns:a="http://schemas.openxmlformats.org/drawingml/2006/main" prst="rect">
            <a:avLst/>
          </a:prstGeom>
          <a:solidFill xmlns:a="http://schemas.openxmlformats.org/drawingml/2006/main">
            <a:srgbClr val="AE5336"/>
          </a:solidFill>
          <a:ln xmlns:a="http://schemas.openxmlformats.org/drawingml/2006/main" w="0">
            <a:noFill/>
            <a:prstDash val="solid"/>
          </a:ln>
        </p:spPr>
      </p:sp>
      <p:sp>
        <p:nvSpPr>
          <p:cNvPr id="2" name="">
            <a:extLst xmlns:a="http://schemas.openxmlformats.org/drawingml/2006/main">
              <a:ext uri="{FF2B5EF4-FFF2-40B4-BE49-F238E27FC236}">
                <a16:creationId xmlns:a16="http://schemas.microsoft.com/office/drawing/2014/main" id="{7288C22F-1129-47FD-BDC5-B3BCEF64D2F0}"/>
              </a:ext>
            </a:extLst>
          </p:cNvPr>
          <p:cNvSpPr>
            <a:spLocks xmlns:a="http://schemas.openxmlformats.org/drawingml/2006/main" noGrp="1"/>
          </p:cNvSpPr>
          <p:nvPr/>
        </p:nvSpPr>
        <p:spPr>
          <a:xfrm xmlns:a="http://schemas.openxmlformats.org/drawingml/2006/main">
            <a:off x="552450" y="781050"/>
            <a:ext cx="11087100" cy="10763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225" b="0">
                <a:solidFill>
                  <a:srgbClr val="253037"/>
                </a:solidFill>
                <a:latin typeface="Bitstream Charter"/>
                <a:ea typeface="Bitstream Charter"/>
                <a:cs typeface="Bitstream Charter"/>
              </a:defRPr>
            </a:defPPr>
            <a:lvl1pPr>
              <a:defRPr sz="3225" b="0">
                <a:solidFill>
                  <a:srgbClr val="253037"/>
                </a:solidFill>
                <a:latin typeface="Bitstream Charter"/>
                <a:ea typeface="Bitstream Charter"/>
                <a:cs typeface="Bitstream Charter"/>
              </a:defRPr>
            </a:lvl1pPr>
            <a:lvl2pPr>
              <a:defRPr sz="3225" b="0">
                <a:solidFill>
                  <a:srgbClr val="253037"/>
                </a:solidFill>
                <a:latin typeface="Bitstream Charter"/>
                <a:ea typeface="Bitstream Charter"/>
                <a:cs typeface="Bitstream Charter"/>
              </a:defRPr>
            </a:lvl2pPr>
            <a:lvl3pPr>
              <a:defRPr sz="3225" b="0">
                <a:solidFill>
                  <a:srgbClr val="253037"/>
                </a:solidFill>
                <a:latin typeface="Bitstream Charter"/>
                <a:ea typeface="Bitstream Charter"/>
                <a:cs typeface="Bitstream Charter"/>
              </a:defRPr>
            </a:lvl3pPr>
            <a:lvl4pPr>
              <a:defRPr sz="3225" b="0">
                <a:solidFill>
                  <a:srgbClr val="253037"/>
                </a:solidFill>
                <a:latin typeface="Bitstream Charter"/>
                <a:ea typeface="Bitstream Charter"/>
                <a:cs typeface="Bitstream Charter"/>
              </a:defRPr>
            </a:lvl4pPr>
            <a:lvl5pPr>
              <a:defRPr sz="3225" b="0">
                <a:solidFill>
                  <a:srgbClr val="253037"/>
                </a:solidFill>
                <a:latin typeface="Bitstream Charter"/>
                <a:ea typeface="Bitstream Charter"/>
                <a:cs typeface="Bitstream Charter"/>
              </a:defRPr>
            </a:lvl5pPr>
            <a:lvl6pPr>
              <a:defRPr sz="3225" b="0">
                <a:solidFill>
                  <a:srgbClr val="253037"/>
                </a:solidFill>
                <a:latin typeface="Bitstream Charter"/>
                <a:ea typeface="Bitstream Charter"/>
                <a:cs typeface="Bitstream Charter"/>
              </a:defRPr>
            </a:lvl6pPr>
            <a:lvl7pPr>
              <a:defRPr sz="3225" b="0">
                <a:solidFill>
                  <a:srgbClr val="253037"/>
                </a:solidFill>
                <a:latin typeface="Bitstream Charter"/>
                <a:ea typeface="Bitstream Charter"/>
                <a:cs typeface="Bitstream Charter"/>
              </a:defRPr>
            </a:lvl7pPr>
            <a:lvl8pPr>
              <a:defRPr sz="3225" b="0">
                <a:solidFill>
                  <a:srgbClr val="253037"/>
                </a:solidFill>
                <a:latin typeface="Bitstream Charter"/>
                <a:ea typeface="Bitstream Charter"/>
                <a:cs typeface="Bitstream Charter"/>
              </a:defRPr>
            </a:lvl8pPr>
            <a:lvl9pPr>
              <a:defRPr sz="3225" b="0">
                <a:solidFill>
                  <a:srgbClr val="253037"/>
                </a:solidFill>
                <a:latin typeface="Bitstream Charter"/>
                <a:ea typeface="Bitstream Charter"/>
                <a:cs typeface="Bitstream Charter"/>
              </a:defRPr>
            </a:lvl9pPr>
          </a:lstStyle>
          <a:p xmlns:a="http://schemas.openxmlformats.org/drawingml/2006/main">
            <a:pPr>
              <a:defRPr sz="3225" b="0">
                <a:solidFill>
                  <a:srgbClr val="253037"/>
                </a:solidFill>
                <a:latin typeface="Bitstream Charter"/>
                <a:ea typeface="Bitstream Charter"/>
                <a:cs typeface="Bitstream Charter"/>
              </a:defRPr>
            </a:pPr>
            <a:r>
              <a:rPr sz="3225" b="0">
                <a:solidFill>
                  <a:srgbClr val="253037"/>
                </a:solidFill>
                <a:latin typeface="Bitstream Charter"/>
                <a:ea typeface="Bitstream Charter"/>
                <a:cs typeface="Bitstream Charter"/>
              </a:rPr>
              <a:t>References</a:t>
            </a:r>
          </a:p>
        </p:txBody>
      </p:sp>
      <p:sp>
        <p:nvSpPr>
          <p:cNvPr id="3" name="">
            <a:extLst xmlns:a="http://schemas.openxmlformats.org/drawingml/2006/main">
              <a:ext uri="{FF2B5EF4-FFF2-40B4-BE49-F238E27FC236}">
                <a16:creationId xmlns:a16="http://schemas.microsoft.com/office/drawing/2014/main" id="{49E22A9F-5F8A-49F2-9487-21DC953819BD}"/>
              </a:ext>
            </a:extLst>
          </p:cNvPr>
          <p:cNvSpPr>
            <a:spLocks xmlns:a="http://schemas.openxmlformats.org/drawingml/2006/main" noGrp="1"/>
          </p:cNvSpPr>
          <p:nvPr/>
        </p:nvSpPr>
        <p:spPr>
          <a:xfrm xmlns:a="http://schemas.openxmlformats.org/drawingml/2006/main">
            <a:off x="552450" y="6200775"/>
            <a:ext cx="11087100" cy="9525"/>
          </a:xfrm>
          <a:prstGeom xmlns:a="http://schemas.openxmlformats.org/drawingml/2006/main" prst="rect">
            <a:avLst/>
          </a:prstGeom>
          <a:solidFill xmlns:a="http://schemas.openxmlformats.org/drawingml/2006/main">
            <a:srgbClr val="D6D9D9"/>
          </a:solidFill>
          <a:ln xmlns:a="http://schemas.openxmlformats.org/drawingml/2006/main" w="0">
            <a:noFill/>
            <a:prstDash val="solid"/>
          </a:ln>
        </p:spPr>
      </p:sp>
      <p:sp>
        <p:nvSpPr>
          <p:cNvPr id="4" name="">
            <a:extLst xmlns:a="http://schemas.openxmlformats.org/drawingml/2006/main">
              <a:ext uri="{FF2B5EF4-FFF2-40B4-BE49-F238E27FC236}">
                <a16:creationId xmlns:a16="http://schemas.microsoft.com/office/drawing/2014/main" id="{724969E0-7040-495B-97BE-E07C84529121}"/>
              </a:ext>
            </a:extLst>
          </p:cNvPr>
          <p:cNvSpPr>
            <a:spLocks xmlns:a="http://schemas.openxmlformats.org/drawingml/2006/main" noGrp="1"/>
          </p:cNvSpPr>
          <p:nvPr/>
        </p:nvSpPr>
        <p:spPr>
          <a:xfrm xmlns:a="http://schemas.openxmlformats.org/drawingml/2006/main">
            <a:off x="552450" y="6362700"/>
            <a:ext cx="10382250" cy="333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125" b="0">
                <a:solidFill>
                  <a:srgbClr val="637079"/>
                </a:solidFill>
                <a:latin typeface="Nimbus Sans"/>
                <a:ea typeface="Nimbus Sans"/>
                <a:cs typeface="Nimbus Sans"/>
              </a:defRPr>
            </a:defPPr>
            <a:lvl1pPr>
              <a:defRPr sz="1125" b="0">
                <a:solidFill>
                  <a:srgbClr val="637079"/>
                </a:solidFill>
                <a:latin typeface="Nimbus Sans"/>
                <a:ea typeface="Nimbus Sans"/>
                <a:cs typeface="Nimbus Sans"/>
              </a:defRPr>
            </a:lvl1pPr>
            <a:lvl2pPr>
              <a:defRPr sz="1125" b="0">
                <a:solidFill>
                  <a:srgbClr val="637079"/>
                </a:solidFill>
                <a:latin typeface="Nimbus Sans"/>
                <a:ea typeface="Nimbus Sans"/>
                <a:cs typeface="Nimbus Sans"/>
              </a:defRPr>
            </a:lvl2pPr>
            <a:lvl3pPr>
              <a:defRPr sz="1125" b="0">
                <a:solidFill>
                  <a:srgbClr val="637079"/>
                </a:solidFill>
                <a:latin typeface="Nimbus Sans"/>
                <a:ea typeface="Nimbus Sans"/>
                <a:cs typeface="Nimbus Sans"/>
              </a:defRPr>
            </a:lvl3pPr>
            <a:lvl4pPr>
              <a:defRPr sz="1125" b="0">
                <a:solidFill>
                  <a:srgbClr val="637079"/>
                </a:solidFill>
                <a:latin typeface="Nimbus Sans"/>
                <a:ea typeface="Nimbus Sans"/>
                <a:cs typeface="Nimbus Sans"/>
              </a:defRPr>
            </a:lvl4pPr>
            <a:lvl5pPr>
              <a:defRPr sz="1125" b="0">
                <a:solidFill>
                  <a:srgbClr val="637079"/>
                </a:solidFill>
                <a:latin typeface="Nimbus Sans"/>
                <a:ea typeface="Nimbus Sans"/>
                <a:cs typeface="Nimbus Sans"/>
              </a:defRPr>
            </a:lvl5pPr>
            <a:lvl6pPr>
              <a:defRPr sz="1125" b="0">
                <a:solidFill>
                  <a:srgbClr val="637079"/>
                </a:solidFill>
                <a:latin typeface="Nimbus Sans"/>
                <a:ea typeface="Nimbus Sans"/>
                <a:cs typeface="Nimbus Sans"/>
              </a:defRPr>
            </a:lvl6pPr>
            <a:lvl7pPr>
              <a:defRPr sz="1125" b="0">
                <a:solidFill>
                  <a:srgbClr val="637079"/>
                </a:solidFill>
                <a:latin typeface="Nimbus Sans"/>
                <a:ea typeface="Nimbus Sans"/>
                <a:cs typeface="Nimbus Sans"/>
              </a:defRPr>
            </a:lvl7pPr>
            <a:lvl8pPr>
              <a:defRPr sz="1125" b="0">
                <a:solidFill>
                  <a:srgbClr val="637079"/>
                </a:solidFill>
                <a:latin typeface="Nimbus Sans"/>
                <a:ea typeface="Nimbus Sans"/>
                <a:cs typeface="Nimbus Sans"/>
              </a:defRPr>
            </a:lvl8pPr>
            <a:lvl9pPr>
              <a:defRPr sz="1125" b="0">
                <a:solidFill>
                  <a:srgbClr val="637079"/>
                </a:solidFill>
                <a:latin typeface="Nimbus Sans"/>
                <a:ea typeface="Nimbus Sans"/>
                <a:cs typeface="Nimbus Sans"/>
              </a:defRPr>
            </a:lvl9pPr>
          </a:lstStyle>
          <a:p xmlns:a="http://schemas.openxmlformats.org/drawingml/2006/main">
            <a:r>
              <a:t/>
            </a:r>
          </a:p>
        </p:txBody>
      </p:sp>
      <p:sp>
        <p:nvSpPr>
          <p:cNvPr id="5" name="">
            <a:extLst xmlns:a="http://schemas.openxmlformats.org/drawingml/2006/main">
              <a:ext uri="{FF2B5EF4-FFF2-40B4-BE49-F238E27FC236}">
                <a16:creationId xmlns:a16="http://schemas.microsoft.com/office/drawing/2014/main" id="{4F16ED33-A9F9-4A25-85C6-58BE3A2D71A3}"/>
              </a:ext>
            </a:extLst>
          </p:cNvPr>
          <p:cNvSpPr>
            <a:spLocks xmlns:a="http://schemas.openxmlformats.org/drawingml/2006/main" noGrp="1"/>
          </p:cNvSpPr>
          <p:nvPr/>
        </p:nvSpPr>
        <p:spPr>
          <a:xfrm xmlns:a="http://schemas.openxmlformats.org/drawingml/2006/main">
            <a:off x="11096625" y="6334125"/>
            <a:ext cx="533400" cy="304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350" b="0">
                <a:solidFill>
                  <a:srgbClr val="637079"/>
                </a:solidFill>
                <a:latin typeface="Nimbus Sans"/>
                <a:ea typeface="Nimbus Sans"/>
                <a:cs typeface="Nimbus Sans"/>
              </a:defRPr>
            </a:defPPr>
            <a:lvl1pPr>
              <a:defRPr sz="1350" b="0">
                <a:solidFill>
                  <a:srgbClr val="637079"/>
                </a:solidFill>
                <a:latin typeface="Nimbus Sans"/>
                <a:ea typeface="Nimbus Sans"/>
                <a:cs typeface="Nimbus Sans"/>
              </a:defRPr>
            </a:lvl1pPr>
            <a:lvl2pPr>
              <a:defRPr sz="1350" b="0">
                <a:solidFill>
                  <a:srgbClr val="637079"/>
                </a:solidFill>
                <a:latin typeface="Nimbus Sans"/>
                <a:ea typeface="Nimbus Sans"/>
                <a:cs typeface="Nimbus Sans"/>
              </a:defRPr>
            </a:lvl2pPr>
            <a:lvl3pPr>
              <a:defRPr sz="1350" b="0">
                <a:solidFill>
                  <a:srgbClr val="637079"/>
                </a:solidFill>
                <a:latin typeface="Nimbus Sans"/>
                <a:ea typeface="Nimbus Sans"/>
                <a:cs typeface="Nimbus Sans"/>
              </a:defRPr>
            </a:lvl3pPr>
            <a:lvl4pPr>
              <a:defRPr sz="1350" b="0">
                <a:solidFill>
                  <a:srgbClr val="637079"/>
                </a:solidFill>
                <a:latin typeface="Nimbus Sans"/>
                <a:ea typeface="Nimbus Sans"/>
                <a:cs typeface="Nimbus Sans"/>
              </a:defRPr>
            </a:lvl4pPr>
            <a:lvl5pPr>
              <a:defRPr sz="1350" b="0">
                <a:solidFill>
                  <a:srgbClr val="637079"/>
                </a:solidFill>
                <a:latin typeface="Nimbus Sans"/>
                <a:ea typeface="Nimbus Sans"/>
                <a:cs typeface="Nimbus Sans"/>
              </a:defRPr>
            </a:lvl5pPr>
            <a:lvl6pPr>
              <a:defRPr sz="1350" b="0">
                <a:solidFill>
                  <a:srgbClr val="637079"/>
                </a:solidFill>
                <a:latin typeface="Nimbus Sans"/>
                <a:ea typeface="Nimbus Sans"/>
                <a:cs typeface="Nimbus Sans"/>
              </a:defRPr>
            </a:lvl6pPr>
            <a:lvl7pPr>
              <a:defRPr sz="1350" b="0">
                <a:solidFill>
                  <a:srgbClr val="637079"/>
                </a:solidFill>
                <a:latin typeface="Nimbus Sans"/>
                <a:ea typeface="Nimbus Sans"/>
                <a:cs typeface="Nimbus Sans"/>
              </a:defRPr>
            </a:lvl7pPr>
            <a:lvl8pPr>
              <a:defRPr sz="1350" b="0">
                <a:solidFill>
                  <a:srgbClr val="637079"/>
                </a:solidFill>
                <a:latin typeface="Nimbus Sans"/>
                <a:ea typeface="Nimbus Sans"/>
                <a:cs typeface="Nimbus Sans"/>
              </a:defRPr>
            </a:lvl8pPr>
            <a:lvl9pPr>
              <a:defRPr sz="1350" b="0">
                <a:solidFill>
                  <a:srgbClr val="637079"/>
                </a:solidFill>
                <a:latin typeface="Nimbus Sans"/>
                <a:ea typeface="Nimbus Sans"/>
                <a:cs typeface="Nimbus Sans"/>
              </a:defRPr>
            </a:lvl9pPr>
          </a:lstStyle>
          <a:p xmlns:a="http://schemas.openxmlformats.org/drawingml/2006/main">
            <a:pPr>
              <a:defRPr sz="1350" b="0">
                <a:solidFill>
                  <a:srgbClr val="637079"/>
                </a:solidFill>
                <a:latin typeface="Nimbus Sans"/>
                <a:ea typeface="Nimbus Sans"/>
                <a:cs typeface="Nimbus Sans"/>
              </a:defRPr>
            </a:pPr>
            <a:r>
              <a:rPr sz="1350" b="0">
                <a:solidFill>
                  <a:srgbClr val="637079"/>
                </a:solidFill>
                <a:latin typeface="Nimbus Sans"/>
                <a:ea typeface="Nimbus Sans"/>
                <a:cs typeface="Nimbus Sans"/>
              </a:rPr>
              <a:t>17</a:t>
            </a:r>
          </a:p>
        </p:txBody>
      </p:sp>
      <p:sp>
        <p:nvSpPr>
          <p:cNvPr id="6" name="">
            <a:extLst xmlns:a="http://schemas.openxmlformats.org/drawingml/2006/main">
              <a:ext uri="{FF2B5EF4-FFF2-40B4-BE49-F238E27FC236}">
                <a16:creationId xmlns:a16="http://schemas.microsoft.com/office/drawing/2014/main" id="{0C6D33C6-C9C1-40C0-8E04-8D6D3135B3EA}"/>
              </a:ext>
            </a:extLst>
          </p:cNvPr>
          <p:cNvSpPr>
            <a:spLocks xmlns:a="http://schemas.openxmlformats.org/drawingml/2006/main" noGrp="1"/>
          </p:cNvSpPr>
          <p:nvPr/>
        </p:nvSpPr>
        <p:spPr>
          <a:xfrm xmlns:a="http://schemas.openxmlformats.org/drawingml/2006/main">
            <a:off x="552450" y="1895475"/>
            <a:ext cx="11087100" cy="5238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Reason, J. (2000) ‘Human error: models and management’, BMJ, 320(7237), pp. 768–770.</a:t>
            </a:r>
          </a:p>
        </p:txBody>
      </p:sp>
      <p:sp>
        <p:nvSpPr>
          <p:cNvPr id="7" name="">
            <a:extLst xmlns:a="http://schemas.openxmlformats.org/drawingml/2006/main">
              <a:ext uri="{FF2B5EF4-FFF2-40B4-BE49-F238E27FC236}">
                <a16:creationId xmlns:a16="http://schemas.microsoft.com/office/drawing/2014/main" id="{ABA853C9-0FC8-48B5-9CA7-1D95CC9C0556}"/>
              </a:ext>
            </a:extLst>
          </p:cNvPr>
          <p:cNvSpPr>
            <a:spLocks xmlns:a="http://schemas.openxmlformats.org/drawingml/2006/main" noGrp="1"/>
          </p:cNvSpPr>
          <p:nvPr/>
        </p:nvSpPr>
        <p:spPr>
          <a:xfrm xmlns:a="http://schemas.openxmlformats.org/drawingml/2006/main">
            <a:off x="552450" y="2438400"/>
            <a:ext cx="11087100" cy="4286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200" b="0">
                <a:solidFill>
                  <a:srgbClr val="637079"/>
                </a:solidFill>
                <a:latin typeface="Nimbus Sans"/>
                <a:ea typeface="Nimbus Sans"/>
                <a:cs typeface="Nimbus Sans"/>
              </a:defRPr>
            </a:defPPr>
            <a:lvl1pPr>
              <a:defRPr sz="1200" b="0">
                <a:solidFill>
                  <a:srgbClr val="637079"/>
                </a:solidFill>
                <a:latin typeface="Nimbus Sans"/>
                <a:ea typeface="Nimbus Sans"/>
                <a:cs typeface="Nimbus Sans"/>
              </a:defRPr>
            </a:lvl1pPr>
            <a:lvl2pPr>
              <a:defRPr sz="1200" b="0">
                <a:solidFill>
                  <a:srgbClr val="637079"/>
                </a:solidFill>
                <a:latin typeface="Nimbus Sans"/>
                <a:ea typeface="Nimbus Sans"/>
                <a:cs typeface="Nimbus Sans"/>
              </a:defRPr>
            </a:lvl2pPr>
            <a:lvl3pPr>
              <a:defRPr sz="1200" b="0">
                <a:solidFill>
                  <a:srgbClr val="637079"/>
                </a:solidFill>
                <a:latin typeface="Nimbus Sans"/>
                <a:ea typeface="Nimbus Sans"/>
                <a:cs typeface="Nimbus Sans"/>
              </a:defRPr>
            </a:lvl3pPr>
            <a:lvl4pPr>
              <a:defRPr sz="1200" b="0">
                <a:solidFill>
                  <a:srgbClr val="637079"/>
                </a:solidFill>
                <a:latin typeface="Nimbus Sans"/>
                <a:ea typeface="Nimbus Sans"/>
                <a:cs typeface="Nimbus Sans"/>
              </a:defRPr>
            </a:lvl4pPr>
            <a:lvl5pPr>
              <a:defRPr sz="1200" b="0">
                <a:solidFill>
                  <a:srgbClr val="637079"/>
                </a:solidFill>
                <a:latin typeface="Nimbus Sans"/>
                <a:ea typeface="Nimbus Sans"/>
                <a:cs typeface="Nimbus Sans"/>
              </a:defRPr>
            </a:lvl5pPr>
            <a:lvl6pPr>
              <a:defRPr sz="1200" b="0">
                <a:solidFill>
                  <a:srgbClr val="637079"/>
                </a:solidFill>
                <a:latin typeface="Nimbus Sans"/>
                <a:ea typeface="Nimbus Sans"/>
                <a:cs typeface="Nimbus Sans"/>
              </a:defRPr>
            </a:lvl6pPr>
            <a:lvl7pPr>
              <a:defRPr sz="1200" b="0">
                <a:solidFill>
                  <a:srgbClr val="637079"/>
                </a:solidFill>
                <a:latin typeface="Nimbus Sans"/>
                <a:ea typeface="Nimbus Sans"/>
                <a:cs typeface="Nimbus Sans"/>
              </a:defRPr>
            </a:lvl7pPr>
            <a:lvl8pPr>
              <a:defRPr sz="1200" b="0">
                <a:solidFill>
                  <a:srgbClr val="637079"/>
                </a:solidFill>
                <a:latin typeface="Nimbus Sans"/>
                <a:ea typeface="Nimbus Sans"/>
                <a:cs typeface="Nimbus Sans"/>
              </a:defRPr>
            </a:lvl8pPr>
            <a:lvl9pPr>
              <a:defRPr sz="1200" b="0">
                <a:solidFill>
                  <a:srgbClr val="637079"/>
                </a:solidFill>
                <a:latin typeface="Nimbus Sans"/>
                <a:ea typeface="Nimbus Sans"/>
                <a:cs typeface="Nimbus Sans"/>
              </a:defRPr>
            </a:lvl9pPr>
          </a:lstStyle>
          <a:p xmlns:a="http://schemas.openxmlformats.org/drawingml/2006/main">
            <a:pPr>
              <a:defRPr sz="1200" b="0">
                <a:solidFill>
                  <a:srgbClr val="637079"/>
                </a:solidFill>
                <a:latin typeface="Nimbus Sans"/>
                <a:ea typeface="Nimbus Sans"/>
                <a:cs typeface="Nimbus Sans"/>
              </a:defRPr>
            </a:pPr>
            <a:r>
              <a:rPr sz="1200" b="0">
                <a:solidFill>
                  <a:srgbClr val="637079"/>
                </a:solidFill>
                <a:latin typeface="Nimbus Sans"/>
                <a:ea typeface="Nimbus Sans"/>
                <a:cs typeface="Nimbus Sans"/>
              </a:rPr>
              <a:t>https://www.bmj.com/content/320/7237/768 (Accessed: 18 October 2026).</a:t>
            </a:r>
          </a:p>
        </p:txBody>
      </p:sp>
      <p:sp>
        <p:nvSpPr>
          <p:cNvPr id="8" name="">
            <a:extLst xmlns:a="http://schemas.openxmlformats.org/drawingml/2006/main">
              <a:ext uri="{FF2B5EF4-FFF2-40B4-BE49-F238E27FC236}">
                <a16:creationId xmlns:a16="http://schemas.microsoft.com/office/drawing/2014/main" id="{346A3E04-6F61-46C3-9718-31898D5DA8E6}"/>
              </a:ext>
            </a:extLst>
          </p:cNvPr>
          <p:cNvSpPr>
            <a:spLocks xmlns:a="http://schemas.openxmlformats.org/drawingml/2006/main" noGrp="1"/>
          </p:cNvSpPr>
          <p:nvPr/>
        </p:nvSpPr>
        <p:spPr>
          <a:xfrm xmlns:a="http://schemas.openxmlformats.org/drawingml/2006/main">
            <a:off x="552450" y="2895600"/>
            <a:ext cx="11087100" cy="5238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Shrewsbury and Telford Hospital NHS Trust (SaTH) (2025) Quality Account 2024–2025.</a:t>
            </a:r>
          </a:p>
        </p:txBody>
      </p:sp>
      <p:sp>
        <p:nvSpPr>
          <p:cNvPr id="9" name="">
            <a:extLst xmlns:a="http://schemas.openxmlformats.org/drawingml/2006/main">
              <a:ext uri="{FF2B5EF4-FFF2-40B4-BE49-F238E27FC236}">
                <a16:creationId xmlns:a16="http://schemas.microsoft.com/office/drawing/2014/main" id="{7111E0DD-C4EF-4578-B36A-6C9FA71F69DF}"/>
              </a:ext>
            </a:extLst>
          </p:cNvPr>
          <p:cNvSpPr>
            <a:spLocks xmlns:a="http://schemas.openxmlformats.org/drawingml/2006/main" noGrp="1"/>
          </p:cNvSpPr>
          <p:nvPr/>
        </p:nvSpPr>
        <p:spPr>
          <a:xfrm xmlns:a="http://schemas.openxmlformats.org/drawingml/2006/main">
            <a:off x="552450" y="3438525"/>
            <a:ext cx="11087100" cy="4286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200" b="0">
                <a:solidFill>
                  <a:srgbClr val="637079"/>
                </a:solidFill>
                <a:latin typeface="Nimbus Sans"/>
                <a:ea typeface="Nimbus Sans"/>
                <a:cs typeface="Nimbus Sans"/>
              </a:defRPr>
            </a:defPPr>
            <a:lvl1pPr>
              <a:defRPr sz="1200" b="0">
                <a:solidFill>
                  <a:srgbClr val="637079"/>
                </a:solidFill>
                <a:latin typeface="Nimbus Sans"/>
                <a:ea typeface="Nimbus Sans"/>
                <a:cs typeface="Nimbus Sans"/>
              </a:defRPr>
            </a:lvl1pPr>
            <a:lvl2pPr>
              <a:defRPr sz="1200" b="0">
                <a:solidFill>
                  <a:srgbClr val="637079"/>
                </a:solidFill>
                <a:latin typeface="Nimbus Sans"/>
                <a:ea typeface="Nimbus Sans"/>
                <a:cs typeface="Nimbus Sans"/>
              </a:defRPr>
            </a:lvl2pPr>
            <a:lvl3pPr>
              <a:defRPr sz="1200" b="0">
                <a:solidFill>
                  <a:srgbClr val="637079"/>
                </a:solidFill>
                <a:latin typeface="Nimbus Sans"/>
                <a:ea typeface="Nimbus Sans"/>
                <a:cs typeface="Nimbus Sans"/>
              </a:defRPr>
            </a:lvl3pPr>
            <a:lvl4pPr>
              <a:defRPr sz="1200" b="0">
                <a:solidFill>
                  <a:srgbClr val="637079"/>
                </a:solidFill>
                <a:latin typeface="Nimbus Sans"/>
                <a:ea typeface="Nimbus Sans"/>
                <a:cs typeface="Nimbus Sans"/>
              </a:defRPr>
            </a:lvl4pPr>
            <a:lvl5pPr>
              <a:defRPr sz="1200" b="0">
                <a:solidFill>
                  <a:srgbClr val="637079"/>
                </a:solidFill>
                <a:latin typeface="Nimbus Sans"/>
                <a:ea typeface="Nimbus Sans"/>
                <a:cs typeface="Nimbus Sans"/>
              </a:defRPr>
            </a:lvl5pPr>
            <a:lvl6pPr>
              <a:defRPr sz="1200" b="0">
                <a:solidFill>
                  <a:srgbClr val="637079"/>
                </a:solidFill>
                <a:latin typeface="Nimbus Sans"/>
                <a:ea typeface="Nimbus Sans"/>
                <a:cs typeface="Nimbus Sans"/>
              </a:defRPr>
            </a:lvl6pPr>
            <a:lvl7pPr>
              <a:defRPr sz="1200" b="0">
                <a:solidFill>
                  <a:srgbClr val="637079"/>
                </a:solidFill>
                <a:latin typeface="Nimbus Sans"/>
                <a:ea typeface="Nimbus Sans"/>
                <a:cs typeface="Nimbus Sans"/>
              </a:defRPr>
            </a:lvl7pPr>
            <a:lvl8pPr>
              <a:defRPr sz="1200" b="0">
                <a:solidFill>
                  <a:srgbClr val="637079"/>
                </a:solidFill>
                <a:latin typeface="Nimbus Sans"/>
                <a:ea typeface="Nimbus Sans"/>
                <a:cs typeface="Nimbus Sans"/>
              </a:defRPr>
            </a:lvl8pPr>
            <a:lvl9pPr>
              <a:defRPr sz="1200" b="0">
                <a:solidFill>
                  <a:srgbClr val="637079"/>
                </a:solidFill>
                <a:latin typeface="Nimbus Sans"/>
                <a:ea typeface="Nimbus Sans"/>
                <a:cs typeface="Nimbus Sans"/>
              </a:defRPr>
            </a:lvl9pPr>
          </a:lstStyle>
          <a:p xmlns:a="http://schemas.openxmlformats.org/drawingml/2006/main">
            <a:pPr>
              <a:defRPr sz="1200" b="0">
                <a:solidFill>
                  <a:srgbClr val="637079"/>
                </a:solidFill>
                <a:latin typeface="Nimbus Sans"/>
                <a:ea typeface="Nimbus Sans"/>
                <a:cs typeface="Nimbus Sans"/>
              </a:defRPr>
            </a:pPr>
            <a:r>
              <a:rPr sz="1200" b="0">
                <a:solidFill>
                  <a:srgbClr val="637079"/>
                </a:solidFill>
                <a:latin typeface="Nimbus Sans"/>
                <a:ea typeface="Nimbus Sans"/>
                <a:cs typeface="Nimbus Sans"/>
              </a:rPr>
              <a:t>https://www.sath.nhs.uk/wp-content/uploads/2025/06/Quality-Account-2024-25-final-26.06.2025-1.pdf (Accessed: 19 October 2026).</a:t>
            </a:r>
          </a:p>
        </p:txBody>
      </p:sp>
      <p:sp>
        <p:nvSpPr>
          <p:cNvPr id="10" name="">
            <a:extLst xmlns:a="http://schemas.openxmlformats.org/drawingml/2006/main">
              <a:ext uri="{FF2B5EF4-FFF2-40B4-BE49-F238E27FC236}">
                <a16:creationId xmlns:a16="http://schemas.microsoft.com/office/drawing/2014/main" id="{482DDACB-9437-43A1-B6FB-8336DCA6E1F6}"/>
              </a:ext>
            </a:extLst>
          </p:cNvPr>
          <p:cNvSpPr>
            <a:spLocks xmlns:a="http://schemas.openxmlformats.org/drawingml/2006/main" noGrp="1"/>
          </p:cNvSpPr>
          <p:nvPr/>
        </p:nvSpPr>
        <p:spPr>
          <a:xfrm xmlns:a="http://schemas.openxmlformats.org/drawingml/2006/main">
            <a:off x="552450" y="3895725"/>
            <a:ext cx="11087100" cy="5238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500" b="0">
                <a:solidFill>
                  <a:srgbClr val="253037"/>
                </a:solidFill>
                <a:latin typeface="Nimbus Sans"/>
                <a:ea typeface="Nimbus Sans"/>
                <a:cs typeface="Nimbus Sans"/>
              </a:defRPr>
            </a:defPPr>
            <a:lvl1pPr>
              <a:defRPr sz="1500" b="0">
                <a:solidFill>
                  <a:srgbClr val="253037"/>
                </a:solidFill>
                <a:latin typeface="Nimbus Sans"/>
                <a:ea typeface="Nimbus Sans"/>
                <a:cs typeface="Nimbus Sans"/>
              </a:defRPr>
            </a:lvl1pPr>
            <a:lvl2pPr>
              <a:defRPr sz="1500" b="0">
                <a:solidFill>
                  <a:srgbClr val="253037"/>
                </a:solidFill>
                <a:latin typeface="Nimbus Sans"/>
                <a:ea typeface="Nimbus Sans"/>
                <a:cs typeface="Nimbus Sans"/>
              </a:defRPr>
            </a:lvl2pPr>
            <a:lvl3pPr>
              <a:defRPr sz="1500" b="0">
                <a:solidFill>
                  <a:srgbClr val="253037"/>
                </a:solidFill>
                <a:latin typeface="Nimbus Sans"/>
                <a:ea typeface="Nimbus Sans"/>
                <a:cs typeface="Nimbus Sans"/>
              </a:defRPr>
            </a:lvl3pPr>
            <a:lvl4pPr>
              <a:defRPr sz="1500" b="0">
                <a:solidFill>
                  <a:srgbClr val="253037"/>
                </a:solidFill>
                <a:latin typeface="Nimbus Sans"/>
                <a:ea typeface="Nimbus Sans"/>
                <a:cs typeface="Nimbus Sans"/>
              </a:defRPr>
            </a:lvl4pPr>
            <a:lvl5pPr>
              <a:defRPr sz="1500" b="0">
                <a:solidFill>
                  <a:srgbClr val="253037"/>
                </a:solidFill>
                <a:latin typeface="Nimbus Sans"/>
                <a:ea typeface="Nimbus Sans"/>
                <a:cs typeface="Nimbus Sans"/>
              </a:defRPr>
            </a:lvl5pPr>
            <a:lvl6pPr>
              <a:defRPr sz="1500" b="0">
                <a:solidFill>
                  <a:srgbClr val="253037"/>
                </a:solidFill>
                <a:latin typeface="Nimbus Sans"/>
                <a:ea typeface="Nimbus Sans"/>
                <a:cs typeface="Nimbus Sans"/>
              </a:defRPr>
            </a:lvl6pPr>
            <a:lvl7pPr>
              <a:defRPr sz="1500" b="0">
                <a:solidFill>
                  <a:srgbClr val="253037"/>
                </a:solidFill>
                <a:latin typeface="Nimbus Sans"/>
                <a:ea typeface="Nimbus Sans"/>
                <a:cs typeface="Nimbus Sans"/>
              </a:defRPr>
            </a:lvl7pPr>
            <a:lvl8pPr>
              <a:defRPr sz="1500" b="0">
                <a:solidFill>
                  <a:srgbClr val="253037"/>
                </a:solidFill>
                <a:latin typeface="Nimbus Sans"/>
                <a:ea typeface="Nimbus Sans"/>
                <a:cs typeface="Nimbus Sans"/>
              </a:defRPr>
            </a:lvl8pPr>
            <a:lvl9pPr>
              <a:defRPr sz="1500" b="0">
                <a:solidFill>
                  <a:srgbClr val="253037"/>
                </a:solidFill>
                <a:latin typeface="Nimbus Sans"/>
                <a:ea typeface="Nimbus Sans"/>
                <a:cs typeface="Nimbus Sans"/>
              </a:defRPr>
            </a:lvl9pPr>
          </a:lstStyle>
          <a:p xmlns:a="http://schemas.openxmlformats.org/drawingml/2006/main">
            <a:pPr>
              <a:defRPr sz="1500" b="0">
                <a:solidFill>
                  <a:srgbClr val="253037"/>
                </a:solidFill>
                <a:latin typeface="Nimbus Sans"/>
                <a:ea typeface="Nimbus Sans"/>
                <a:cs typeface="Nimbus Sans"/>
              </a:defRPr>
            </a:pPr>
            <a:r>
              <a:rPr sz="1500" b="0">
                <a:solidFill>
                  <a:srgbClr val="253037"/>
                </a:solidFill>
                <a:latin typeface="Nimbus Sans"/>
                <a:ea typeface="Nimbus Sans"/>
                <a:cs typeface="Nimbus Sans"/>
              </a:rPr>
              <a:t>UK Government (2014) The Health and Social Care Act 2008 (Regulated Activities) Regulations 2014. SI 2014/2936, regulations 12, 17 and 20.</a:t>
            </a:r>
          </a:p>
        </p:txBody>
      </p:sp>
      <p:sp>
        <p:nvSpPr>
          <p:cNvPr id="11" name="">
            <a:extLst xmlns:a="http://schemas.openxmlformats.org/drawingml/2006/main">
              <a:ext uri="{FF2B5EF4-FFF2-40B4-BE49-F238E27FC236}">
                <a16:creationId xmlns:a16="http://schemas.microsoft.com/office/drawing/2014/main" id="{39FF8EFE-A35E-46BC-A07B-371CAE6AD413}"/>
              </a:ext>
            </a:extLst>
          </p:cNvPr>
          <p:cNvSpPr>
            <a:spLocks xmlns:a="http://schemas.openxmlformats.org/drawingml/2006/main" noGrp="1"/>
          </p:cNvSpPr>
          <p:nvPr/>
        </p:nvSpPr>
        <p:spPr>
          <a:xfrm xmlns:a="http://schemas.openxmlformats.org/drawingml/2006/main">
            <a:off x="552450" y="4438650"/>
            <a:ext cx="11087100" cy="4286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200" b="0">
                <a:solidFill>
                  <a:srgbClr val="637079"/>
                </a:solidFill>
                <a:latin typeface="Nimbus Sans"/>
                <a:ea typeface="Nimbus Sans"/>
                <a:cs typeface="Nimbus Sans"/>
              </a:defRPr>
            </a:defPPr>
            <a:lvl1pPr>
              <a:defRPr sz="1200" b="0">
                <a:solidFill>
                  <a:srgbClr val="637079"/>
                </a:solidFill>
                <a:latin typeface="Nimbus Sans"/>
                <a:ea typeface="Nimbus Sans"/>
                <a:cs typeface="Nimbus Sans"/>
              </a:defRPr>
            </a:lvl1pPr>
            <a:lvl2pPr>
              <a:defRPr sz="1200" b="0">
                <a:solidFill>
                  <a:srgbClr val="637079"/>
                </a:solidFill>
                <a:latin typeface="Nimbus Sans"/>
                <a:ea typeface="Nimbus Sans"/>
                <a:cs typeface="Nimbus Sans"/>
              </a:defRPr>
            </a:lvl2pPr>
            <a:lvl3pPr>
              <a:defRPr sz="1200" b="0">
                <a:solidFill>
                  <a:srgbClr val="637079"/>
                </a:solidFill>
                <a:latin typeface="Nimbus Sans"/>
                <a:ea typeface="Nimbus Sans"/>
                <a:cs typeface="Nimbus Sans"/>
              </a:defRPr>
            </a:lvl3pPr>
            <a:lvl4pPr>
              <a:defRPr sz="1200" b="0">
                <a:solidFill>
                  <a:srgbClr val="637079"/>
                </a:solidFill>
                <a:latin typeface="Nimbus Sans"/>
                <a:ea typeface="Nimbus Sans"/>
                <a:cs typeface="Nimbus Sans"/>
              </a:defRPr>
            </a:lvl4pPr>
            <a:lvl5pPr>
              <a:defRPr sz="1200" b="0">
                <a:solidFill>
                  <a:srgbClr val="637079"/>
                </a:solidFill>
                <a:latin typeface="Nimbus Sans"/>
                <a:ea typeface="Nimbus Sans"/>
                <a:cs typeface="Nimbus Sans"/>
              </a:defRPr>
            </a:lvl5pPr>
            <a:lvl6pPr>
              <a:defRPr sz="1200" b="0">
                <a:solidFill>
                  <a:srgbClr val="637079"/>
                </a:solidFill>
                <a:latin typeface="Nimbus Sans"/>
                <a:ea typeface="Nimbus Sans"/>
                <a:cs typeface="Nimbus Sans"/>
              </a:defRPr>
            </a:lvl6pPr>
            <a:lvl7pPr>
              <a:defRPr sz="1200" b="0">
                <a:solidFill>
                  <a:srgbClr val="637079"/>
                </a:solidFill>
                <a:latin typeface="Nimbus Sans"/>
                <a:ea typeface="Nimbus Sans"/>
                <a:cs typeface="Nimbus Sans"/>
              </a:defRPr>
            </a:lvl7pPr>
            <a:lvl8pPr>
              <a:defRPr sz="1200" b="0">
                <a:solidFill>
                  <a:srgbClr val="637079"/>
                </a:solidFill>
                <a:latin typeface="Nimbus Sans"/>
                <a:ea typeface="Nimbus Sans"/>
                <a:cs typeface="Nimbus Sans"/>
              </a:defRPr>
            </a:lvl8pPr>
            <a:lvl9pPr>
              <a:defRPr sz="1200" b="0">
                <a:solidFill>
                  <a:srgbClr val="637079"/>
                </a:solidFill>
                <a:latin typeface="Nimbus Sans"/>
                <a:ea typeface="Nimbus Sans"/>
                <a:cs typeface="Nimbus Sans"/>
              </a:defRPr>
            </a:lvl9pPr>
          </a:lstStyle>
          <a:p xmlns:a="http://schemas.openxmlformats.org/drawingml/2006/main">
            <a:pPr>
              <a:defRPr sz="1200" b="0">
                <a:solidFill>
                  <a:srgbClr val="637079"/>
                </a:solidFill>
                <a:latin typeface="Nimbus Sans"/>
                <a:ea typeface="Nimbus Sans"/>
                <a:cs typeface="Nimbus Sans"/>
              </a:defRPr>
            </a:pPr>
            <a:r>
              <a:rPr sz="1200" b="0">
                <a:solidFill>
                  <a:srgbClr val="637079"/>
                </a:solidFill>
                <a:latin typeface="Nimbus Sans"/>
                <a:ea typeface="Nimbus Sans"/>
                <a:cs typeface="Nimbus Sans"/>
              </a:rPr>
              <a:t>https://www.legislation.gov.uk/uksi/2014/2936/contents (Accessed: 9 October 2026).</a:t>
            </a:r>
          </a:p>
        </p:txBody>
      </p:sp>
    </p:spTree>
    <p:extLst>
      <p:ext uri="{BB962C8B-B14F-4D97-AF65-F5344CB8AC3E}">
        <p14:creationId xmlns:p14="http://schemas.microsoft.com/office/powerpoint/2010/main" val="1401767096"/>
      </p:ext>
    </p:extLst>
  </p:cSld>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docProps/app.xml><?xml version="1.0" encoding="utf-8"?>
<ap:Properties xmlns:ap="http://schemas.openxmlformats.org/officeDocument/2006/extended-properties">
  <ap:Application>Walnut Exporter</ap:Application>
  <ap:PresentationFormat>Converted Presentation</ap:PresentationFormat>
  <ap:Slides>0</ap:Slides>
  <ap:Notes>0</ap:Notes>
  <ap:HiddenSlides>0</ap:HiddenSlides>
  <ap:SharedDoc>false</ap:SharedDoc>
  <ap:DocSecurity>0</ap:DocSecurity>
</ap:Properties>
</file>

<file path=docProps/core.xml><?xml version="1.0" encoding="utf-8"?>
<coreProperties xmlns:dc="http://purl.org/dc/elements/1.1/" xmlns:dcterms="http://purl.org/dc/terms/" xmlns:xsi="http://www.w3.org/2001/XMLSchema-instance" xmlns="http://schemas.openxmlformats.org/package/2006/metadata/core-properties">
  <dc:creator>Walnut Exporter</dc:creator>
  <lastModifiedBy>Walnut Exporter</lastModifiedBy>
  <dc:title>Presentation</dc:title>
  <dcterms:created xsi:type="dcterms:W3CDTF">2026-10-19T11:30:32.6590000Z</dcterms:created>
  <dcterms:modified xsi:type="dcterms:W3CDTF">2026-10-19T11:30:32.6590000Z</dcterms:modified>
</coreProperties>
</file>