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2/19/2019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1163" y="390697"/>
            <a:ext cx="10610492" cy="6134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81929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82384" y="390698"/>
            <a:ext cx="5220393" cy="288451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3890" y="3437308"/>
            <a:ext cx="6716683" cy="3238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038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637" y="340361"/>
            <a:ext cx="4942062" cy="625994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0831" y="1588885"/>
            <a:ext cx="5848784" cy="4113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366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4524" y="337498"/>
            <a:ext cx="4326818" cy="623685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8043" y="338514"/>
            <a:ext cx="3777229" cy="6235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6010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27564" y="191193"/>
            <a:ext cx="7722523" cy="646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01265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1093" y="2521267"/>
            <a:ext cx="4286250" cy="401002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39585" y="390699"/>
            <a:ext cx="4040357" cy="620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75101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8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Louise Steel</dc:creator>
  <cp:lastModifiedBy>Louise Steel</cp:lastModifiedBy>
  <cp:revision>8</cp:revision>
  <dcterms:created xsi:type="dcterms:W3CDTF">2019-02-19T13:16:21Z</dcterms:created>
  <dcterms:modified xsi:type="dcterms:W3CDTF">2019-02-19T13:24:50Z</dcterms:modified>
</cp:coreProperties>
</file>