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8" r:id="rId3"/>
    <p:sldId id="332" r:id="rId4"/>
    <p:sldId id="319" r:id="rId5"/>
    <p:sldId id="320" r:id="rId6"/>
    <p:sldId id="286" r:id="rId7"/>
    <p:sldId id="321" r:id="rId8"/>
    <p:sldId id="322" r:id="rId9"/>
    <p:sldId id="323" r:id="rId10"/>
    <p:sldId id="330" r:id="rId11"/>
    <p:sldId id="331" r:id="rId12"/>
    <p:sldId id="324" r:id="rId13"/>
    <p:sldId id="329" r:id="rId14"/>
    <p:sldId id="326" r:id="rId15"/>
    <p:sldId id="327" r:id="rId16"/>
    <p:sldId id="328" r:id="rId17"/>
    <p:sldId id="325" r:id="rId18"/>
    <p:sldId id="308" r:id="rId19"/>
    <p:sldId id="309" r:id="rId20"/>
    <p:sldId id="310" r:id="rId21"/>
    <p:sldId id="311" r:id="rId22"/>
    <p:sldId id="312" r:id="rId23"/>
    <p:sldId id="313" r:id="rId24"/>
    <p:sldId id="314" r:id="rId25"/>
    <p:sldId id="290" r:id="rId26"/>
    <p:sldId id="287" r:id="rId27"/>
    <p:sldId id="288" r:id="rId28"/>
    <p:sldId id="289" r:id="rId29"/>
    <p:sldId id="300" r:id="rId30"/>
    <p:sldId id="301" r:id="rId31"/>
    <p:sldId id="302" r:id="rId32"/>
    <p:sldId id="303" r:id="rId33"/>
    <p:sldId id="304" r:id="rId34"/>
    <p:sldId id="305" r:id="rId35"/>
    <p:sldId id="291" r:id="rId36"/>
    <p:sldId id="292" r:id="rId37"/>
    <p:sldId id="298" r:id="rId38"/>
    <p:sldId id="261" r:id="rId39"/>
    <p:sldId id="262" r:id="rId40"/>
    <p:sldId id="263" r:id="rId41"/>
    <p:sldId id="259" r:id="rId42"/>
    <p:sldId id="260" r:id="rId43"/>
    <p:sldId id="264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69F22E-8E25-42BE-B8FD-9789DF0AA871}" v="3" dt="2025-06-23T19:20:41.163"/>
    <p1510:client id="{8958F5AF-E063-9D20-254E-89F0CE40348F}" v="102" dt="2025-06-25T17:03:44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3B69F22E-8E25-42BE-B8FD-9789DF0AA871}"/>
    <pc:docChg chg="undo custSel addSld delSld modSld sldOrd">
      <pc:chgData name="Moutushi Tanha" userId="62f9b1f3-ddcf-45d7-a6a4-b667feecf47e" providerId="ADAL" clId="{3B69F22E-8E25-42BE-B8FD-9789DF0AA871}" dt="2025-06-23T19:28:24.756" v="105" actId="2696"/>
      <pc:docMkLst>
        <pc:docMk/>
      </pc:docMkLst>
      <pc:sldChg chg="modSp mod">
        <pc:chgData name="Moutushi Tanha" userId="62f9b1f3-ddcf-45d7-a6a4-b667feecf47e" providerId="ADAL" clId="{3B69F22E-8E25-42BE-B8FD-9789DF0AA871}" dt="2025-06-23T19:27:55.764" v="101" actId="20577"/>
        <pc:sldMkLst>
          <pc:docMk/>
          <pc:sldMk cId="781695606" sldId="256"/>
        </pc:sldMkLst>
        <pc:spChg chg="mod">
          <ac:chgData name="Moutushi Tanha" userId="62f9b1f3-ddcf-45d7-a6a4-b667feecf47e" providerId="ADAL" clId="{3B69F22E-8E25-42BE-B8FD-9789DF0AA871}" dt="2025-06-23T19:27:55.764" v="101" actId="20577"/>
          <ac:spMkLst>
            <pc:docMk/>
            <pc:sldMk cId="781695606" sldId="256"/>
            <ac:spMk id="2" creationId="{31763B5D-F2CE-A700-65E8-6826C6EDC626}"/>
          </ac:spMkLst>
        </pc:spChg>
      </pc:sldChg>
      <pc:sldChg chg="del">
        <pc:chgData name="Moutushi Tanha" userId="62f9b1f3-ddcf-45d7-a6a4-b667feecf47e" providerId="ADAL" clId="{3B69F22E-8E25-42BE-B8FD-9789DF0AA871}" dt="2025-06-23T19:15:14.708" v="14" actId="2696"/>
        <pc:sldMkLst>
          <pc:docMk/>
          <pc:sldMk cId="953883454" sldId="257"/>
        </pc:sldMkLst>
      </pc:sldChg>
      <pc:sldChg chg="del">
        <pc:chgData name="Moutushi Tanha" userId="62f9b1f3-ddcf-45d7-a6a4-b667feecf47e" providerId="ADAL" clId="{3B69F22E-8E25-42BE-B8FD-9789DF0AA871}" dt="2025-06-23T19:25:39.734" v="66" actId="2696"/>
        <pc:sldMkLst>
          <pc:docMk/>
          <pc:sldMk cId="3201374725" sldId="258"/>
        </pc:sldMkLst>
      </pc:sldChg>
      <pc:sldChg chg="del">
        <pc:chgData name="Moutushi Tanha" userId="62f9b1f3-ddcf-45d7-a6a4-b667feecf47e" providerId="ADAL" clId="{3B69F22E-8E25-42BE-B8FD-9789DF0AA871}" dt="2025-06-23T19:16:51.846" v="15" actId="2696"/>
        <pc:sldMkLst>
          <pc:docMk/>
          <pc:sldMk cId="204724479" sldId="268"/>
        </pc:sldMkLst>
      </pc:sldChg>
      <pc:sldChg chg="del">
        <pc:chgData name="Moutushi Tanha" userId="62f9b1f3-ddcf-45d7-a6a4-b667feecf47e" providerId="ADAL" clId="{3B69F22E-8E25-42BE-B8FD-9789DF0AA871}" dt="2025-06-23T19:17:00.541" v="16" actId="2696"/>
        <pc:sldMkLst>
          <pc:docMk/>
          <pc:sldMk cId="4288334987" sldId="269"/>
        </pc:sldMkLst>
      </pc:sldChg>
      <pc:sldChg chg="del">
        <pc:chgData name="Moutushi Tanha" userId="62f9b1f3-ddcf-45d7-a6a4-b667feecf47e" providerId="ADAL" clId="{3B69F22E-8E25-42BE-B8FD-9789DF0AA871}" dt="2025-06-23T19:17:04.134" v="17" actId="2696"/>
        <pc:sldMkLst>
          <pc:docMk/>
          <pc:sldMk cId="1547236750" sldId="270"/>
        </pc:sldMkLst>
      </pc:sldChg>
      <pc:sldChg chg="del">
        <pc:chgData name="Moutushi Tanha" userId="62f9b1f3-ddcf-45d7-a6a4-b667feecf47e" providerId="ADAL" clId="{3B69F22E-8E25-42BE-B8FD-9789DF0AA871}" dt="2025-06-23T19:17:08.173" v="18" actId="2696"/>
        <pc:sldMkLst>
          <pc:docMk/>
          <pc:sldMk cId="19487803" sldId="271"/>
        </pc:sldMkLst>
      </pc:sldChg>
      <pc:sldChg chg="del">
        <pc:chgData name="Moutushi Tanha" userId="62f9b1f3-ddcf-45d7-a6a4-b667feecf47e" providerId="ADAL" clId="{3B69F22E-8E25-42BE-B8FD-9789DF0AA871}" dt="2025-06-23T19:17:11.946" v="19" actId="2696"/>
        <pc:sldMkLst>
          <pc:docMk/>
          <pc:sldMk cId="2079307964" sldId="272"/>
        </pc:sldMkLst>
      </pc:sldChg>
      <pc:sldChg chg="del">
        <pc:chgData name="Moutushi Tanha" userId="62f9b1f3-ddcf-45d7-a6a4-b667feecf47e" providerId="ADAL" clId="{3B69F22E-8E25-42BE-B8FD-9789DF0AA871}" dt="2025-06-23T19:17:15.470" v="20" actId="2696"/>
        <pc:sldMkLst>
          <pc:docMk/>
          <pc:sldMk cId="441257871" sldId="273"/>
        </pc:sldMkLst>
      </pc:sldChg>
      <pc:sldChg chg="del">
        <pc:chgData name="Moutushi Tanha" userId="62f9b1f3-ddcf-45d7-a6a4-b667feecf47e" providerId="ADAL" clId="{3B69F22E-8E25-42BE-B8FD-9789DF0AA871}" dt="2025-06-23T19:17:18.997" v="21" actId="2696"/>
        <pc:sldMkLst>
          <pc:docMk/>
          <pc:sldMk cId="1044578212" sldId="274"/>
        </pc:sldMkLst>
      </pc:sldChg>
      <pc:sldChg chg="del">
        <pc:chgData name="Moutushi Tanha" userId="62f9b1f3-ddcf-45d7-a6a4-b667feecf47e" providerId="ADAL" clId="{3B69F22E-8E25-42BE-B8FD-9789DF0AA871}" dt="2025-06-23T19:17:22.629" v="22" actId="2696"/>
        <pc:sldMkLst>
          <pc:docMk/>
          <pc:sldMk cId="2904886078" sldId="275"/>
        </pc:sldMkLst>
      </pc:sldChg>
      <pc:sldChg chg="del">
        <pc:chgData name="Moutushi Tanha" userId="62f9b1f3-ddcf-45d7-a6a4-b667feecf47e" providerId="ADAL" clId="{3B69F22E-8E25-42BE-B8FD-9789DF0AA871}" dt="2025-06-23T19:17:27.526" v="23" actId="2696"/>
        <pc:sldMkLst>
          <pc:docMk/>
          <pc:sldMk cId="1493786857" sldId="276"/>
        </pc:sldMkLst>
      </pc:sldChg>
      <pc:sldChg chg="del">
        <pc:chgData name="Moutushi Tanha" userId="62f9b1f3-ddcf-45d7-a6a4-b667feecf47e" providerId="ADAL" clId="{3B69F22E-8E25-42BE-B8FD-9789DF0AA871}" dt="2025-06-23T19:17:31.948" v="24" actId="2696"/>
        <pc:sldMkLst>
          <pc:docMk/>
          <pc:sldMk cId="2158829347" sldId="277"/>
        </pc:sldMkLst>
      </pc:sldChg>
      <pc:sldChg chg="del">
        <pc:chgData name="Moutushi Tanha" userId="62f9b1f3-ddcf-45d7-a6a4-b667feecf47e" providerId="ADAL" clId="{3B69F22E-8E25-42BE-B8FD-9789DF0AA871}" dt="2025-06-23T19:17:36.848" v="25" actId="2696"/>
        <pc:sldMkLst>
          <pc:docMk/>
          <pc:sldMk cId="1136001118" sldId="278"/>
        </pc:sldMkLst>
      </pc:sldChg>
      <pc:sldChg chg="del">
        <pc:chgData name="Moutushi Tanha" userId="62f9b1f3-ddcf-45d7-a6a4-b667feecf47e" providerId="ADAL" clId="{3B69F22E-8E25-42BE-B8FD-9789DF0AA871}" dt="2025-06-23T19:17:40.667" v="26" actId="2696"/>
        <pc:sldMkLst>
          <pc:docMk/>
          <pc:sldMk cId="2613422579" sldId="279"/>
        </pc:sldMkLst>
      </pc:sldChg>
      <pc:sldChg chg="del">
        <pc:chgData name="Moutushi Tanha" userId="62f9b1f3-ddcf-45d7-a6a4-b667feecf47e" providerId="ADAL" clId="{3B69F22E-8E25-42BE-B8FD-9789DF0AA871}" dt="2025-06-23T19:17:46.107" v="27" actId="2696"/>
        <pc:sldMkLst>
          <pc:docMk/>
          <pc:sldMk cId="1489286511" sldId="280"/>
        </pc:sldMkLst>
      </pc:sldChg>
      <pc:sldChg chg="del">
        <pc:chgData name="Moutushi Tanha" userId="62f9b1f3-ddcf-45d7-a6a4-b667feecf47e" providerId="ADAL" clId="{3B69F22E-8E25-42BE-B8FD-9789DF0AA871}" dt="2025-06-23T19:17:50.026" v="28" actId="2696"/>
        <pc:sldMkLst>
          <pc:docMk/>
          <pc:sldMk cId="3927300206" sldId="281"/>
        </pc:sldMkLst>
      </pc:sldChg>
      <pc:sldChg chg="ord">
        <pc:chgData name="Moutushi Tanha" userId="62f9b1f3-ddcf-45d7-a6a4-b667feecf47e" providerId="ADAL" clId="{3B69F22E-8E25-42BE-B8FD-9789DF0AA871}" dt="2025-06-23T19:22:34.776" v="53"/>
        <pc:sldMkLst>
          <pc:docMk/>
          <pc:sldMk cId="1870472852" sldId="286"/>
        </pc:sldMkLst>
      </pc:sldChg>
      <pc:sldChg chg="ord">
        <pc:chgData name="Moutushi Tanha" userId="62f9b1f3-ddcf-45d7-a6a4-b667feecf47e" providerId="ADAL" clId="{3B69F22E-8E25-42BE-B8FD-9789DF0AA871}" dt="2025-06-23T19:24:11.726" v="65"/>
        <pc:sldMkLst>
          <pc:docMk/>
          <pc:sldMk cId="4154190367" sldId="290"/>
        </pc:sldMkLst>
      </pc:sldChg>
      <pc:sldChg chg="del">
        <pc:chgData name="Moutushi Tanha" userId="62f9b1f3-ddcf-45d7-a6a4-b667feecf47e" providerId="ADAL" clId="{3B69F22E-8E25-42BE-B8FD-9789DF0AA871}" dt="2025-06-23T19:26:10.235" v="67" actId="2696"/>
        <pc:sldMkLst>
          <pc:docMk/>
          <pc:sldMk cId="3945723804" sldId="293"/>
        </pc:sldMkLst>
      </pc:sldChg>
      <pc:sldChg chg="del">
        <pc:chgData name="Moutushi Tanha" userId="62f9b1f3-ddcf-45d7-a6a4-b667feecf47e" providerId="ADAL" clId="{3B69F22E-8E25-42BE-B8FD-9789DF0AA871}" dt="2025-06-23T19:26:14.275" v="68" actId="2696"/>
        <pc:sldMkLst>
          <pc:docMk/>
          <pc:sldMk cId="3742789158" sldId="294"/>
        </pc:sldMkLst>
      </pc:sldChg>
      <pc:sldChg chg="del">
        <pc:chgData name="Moutushi Tanha" userId="62f9b1f3-ddcf-45d7-a6a4-b667feecf47e" providerId="ADAL" clId="{3B69F22E-8E25-42BE-B8FD-9789DF0AA871}" dt="2025-06-23T19:26:18.572" v="69" actId="2696"/>
        <pc:sldMkLst>
          <pc:docMk/>
          <pc:sldMk cId="1144378948" sldId="295"/>
        </pc:sldMkLst>
      </pc:sldChg>
      <pc:sldChg chg="del">
        <pc:chgData name="Moutushi Tanha" userId="62f9b1f3-ddcf-45d7-a6a4-b667feecf47e" providerId="ADAL" clId="{3B69F22E-8E25-42BE-B8FD-9789DF0AA871}" dt="2025-06-23T19:26:22.506" v="70" actId="2696"/>
        <pc:sldMkLst>
          <pc:docMk/>
          <pc:sldMk cId="2659252865" sldId="296"/>
        </pc:sldMkLst>
      </pc:sldChg>
      <pc:sldChg chg="del">
        <pc:chgData name="Moutushi Tanha" userId="62f9b1f3-ddcf-45d7-a6a4-b667feecf47e" providerId="ADAL" clId="{3B69F22E-8E25-42BE-B8FD-9789DF0AA871}" dt="2025-06-23T19:26:26.363" v="71" actId="2696"/>
        <pc:sldMkLst>
          <pc:docMk/>
          <pc:sldMk cId="611328124" sldId="297"/>
        </pc:sldMkLst>
      </pc:sldChg>
      <pc:sldChg chg="del">
        <pc:chgData name="Moutushi Tanha" userId="62f9b1f3-ddcf-45d7-a6a4-b667feecf47e" providerId="ADAL" clId="{3B69F22E-8E25-42BE-B8FD-9789DF0AA871}" dt="2025-06-23T19:26:32.495" v="72" actId="2696"/>
        <pc:sldMkLst>
          <pc:docMk/>
          <pc:sldMk cId="2277466059" sldId="306"/>
        </pc:sldMkLst>
      </pc:sldChg>
      <pc:sldChg chg="del">
        <pc:chgData name="Moutushi Tanha" userId="62f9b1f3-ddcf-45d7-a6a4-b667feecf47e" providerId="ADAL" clId="{3B69F22E-8E25-42BE-B8FD-9789DF0AA871}" dt="2025-06-23T19:26:37.188" v="73" actId="2696"/>
        <pc:sldMkLst>
          <pc:docMk/>
          <pc:sldMk cId="3125342036" sldId="307"/>
        </pc:sldMkLst>
      </pc:sldChg>
      <pc:sldChg chg="del">
        <pc:chgData name="Moutushi Tanha" userId="62f9b1f3-ddcf-45d7-a6a4-b667feecf47e" providerId="ADAL" clId="{3B69F22E-8E25-42BE-B8FD-9789DF0AA871}" dt="2025-06-23T19:26:53.856" v="76" actId="2696"/>
        <pc:sldMkLst>
          <pc:docMk/>
          <pc:sldMk cId="1693953037" sldId="315"/>
        </pc:sldMkLst>
      </pc:sldChg>
      <pc:sldChg chg="del">
        <pc:chgData name="Moutushi Tanha" userId="62f9b1f3-ddcf-45d7-a6a4-b667feecf47e" providerId="ADAL" clId="{3B69F22E-8E25-42BE-B8FD-9789DF0AA871}" dt="2025-06-23T19:26:46.360" v="74" actId="2696"/>
        <pc:sldMkLst>
          <pc:docMk/>
          <pc:sldMk cId="3601496370" sldId="316"/>
        </pc:sldMkLst>
      </pc:sldChg>
      <pc:sldChg chg="del">
        <pc:chgData name="Moutushi Tanha" userId="62f9b1f3-ddcf-45d7-a6a4-b667feecf47e" providerId="ADAL" clId="{3B69F22E-8E25-42BE-B8FD-9789DF0AA871}" dt="2025-06-23T19:26:50.085" v="75" actId="2696"/>
        <pc:sldMkLst>
          <pc:docMk/>
          <pc:sldMk cId="3394565501" sldId="317"/>
        </pc:sldMkLst>
      </pc:sldChg>
      <pc:sldChg chg="ord">
        <pc:chgData name="Moutushi Tanha" userId="62f9b1f3-ddcf-45d7-a6a4-b667feecf47e" providerId="ADAL" clId="{3B69F22E-8E25-42BE-B8FD-9789DF0AA871}" dt="2025-06-23T19:28:07.810" v="103"/>
        <pc:sldMkLst>
          <pc:docMk/>
          <pc:sldMk cId="121308535" sldId="318"/>
        </pc:sldMkLst>
      </pc:sldChg>
      <pc:sldChg chg="addSp modSp mod">
        <pc:chgData name="Moutushi Tanha" userId="62f9b1f3-ddcf-45d7-a6a4-b667feecf47e" providerId="ADAL" clId="{3B69F22E-8E25-42BE-B8FD-9789DF0AA871}" dt="2025-06-23T19:21:14.645" v="39" actId="14100"/>
        <pc:sldMkLst>
          <pc:docMk/>
          <pc:sldMk cId="1473416575" sldId="320"/>
        </pc:sldMkLst>
        <pc:picChg chg="add mod">
          <ac:chgData name="Moutushi Tanha" userId="62f9b1f3-ddcf-45d7-a6a4-b667feecf47e" providerId="ADAL" clId="{3B69F22E-8E25-42BE-B8FD-9789DF0AA871}" dt="2025-06-23T19:21:14.645" v="39" actId="14100"/>
          <ac:picMkLst>
            <pc:docMk/>
            <pc:sldMk cId="1473416575" sldId="320"/>
            <ac:picMk id="2" creationId="{88022B09-9CFF-AA13-1147-01F9767298A3}"/>
          </ac:picMkLst>
        </pc:picChg>
        <pc:picChg chg="mod">
          <ac:chgData name="Moutushi Tanha" userId="62f9b1f3-ddcf-45d7-a6a4-b667feecf47e" providerId="ADAL" clId="{3B69F22E-8E25-42BE-B8FD-9789DF0AA871}" dt="2025-06-23T19:21:09.125" v="38" actId="14100"/>
          <ac:picMkLst>
            <pc:docMk/>
            <pc:sldMk cId="1473416575" sldId="320"/>
            <ac:picMk id="3" creationId="{9E35EB03-A872-E26B-2250-8599B3D52300}"/>
          </ac:picMkLst>
        </pc:picChg>
      </pc:sldChg>
      <pc:sldChg chg="modSp mod">
        <pc:chgData name="Moutushi Tanha" userId="62f9b1f3-ddcf-45d7-a6a4-b667feecf47e" providerId="ADAL" clId="{3B69F22E-8E25-42BE-B8FD-9789DF0AA871}" dt="2025-06-23T19:13:55.778" v="13" actId="1076"/>
        <pc:sldMkLst>
          <pc:docMk/>
          <pc:sldMk cId="548831363" sldId="321"/>
        </pc:sldMkLst>
        <pc:picChg chg="mod">
          <ac:chgData name="Moutushi Tanha" userId="62f9b1f3-ddcf-45d7-a6a4-b667feecf47e" providerId="ADAL" clId="{3B69F22E-8E25-42BE-B8FD-9789DF0AA871}" dt="2025-06-23T19:13:55.778" v="13" actId="1076"/>
          <ac:picMkLst>
            <pc:docMk/>
            <pc:sldMk cId="548831363" sldId="321"/>
            <ac:picMk id="5" creationId="{6C3CD41C-0093-44AD-1924-2AAC1D281559}"/>
          </ac:picMkLst>
        </pc:picChg>
      </pc:sldChg>
      <pc:sldChg chg="modSp mod">
        <pc:chgData name="Moutushi Tanha" userId="62f9b1f3-ddcf-45d7-a6a4-b667feecf47e" providerId="ADAL" clId="{3B69F22E-8E25-42BE-B8FD-9789DF0AA871}" dt="2025-06-23T18:45:23.532" v="12" actId="27636"/>
        <pc:sldMkLst>
          <pc:docMk/>
          <pc:sldMk cId="1459146947" sldId="332"/>
        </pc:sldMkLst>
        <pc:spChg chg="mod">
          <ac:chgData name="Moutushi Tanha" userId="62f9b1f3-ddcf-45d7-a6a4-b667feecf47e" providerId="ADAL" clId="{3B69F22E-8E25-42BE-B8FD-9789DF0AA871}" dt="2025-06-23T18:45:23.532" v="12" actId="27636"/>
          <ac:spMkLst>
            <pc:docMk/>
            <pc:sldMk cId="1459146947" sldId="332"/>
            <ac:spMk id="3" creationId="{90BCE31B-7BA9-B337-A0C6-7D06DB170C56}"/>
          </ac:spMkLst>
        </pc:spChg>
      </pc:sldChg>
      <pc:sldChg chg="del">
        <pc:chgData name="Moutushi Tanha" userId="62f9b1f3-ddcf-45d7-a6a4-b667feecf47e" providerId="ADAL" clId="{3B69F22E-8E25-42BE-B8FD-9789DF0AA871}" dt="2025-06-23T19:28:11.688" v="104" actId="2696"/>
        <pc:sldMkLst>
          <pc:docMk/>
          <pc:sldMk cId="3437114069" sldId="333"/>
        </pc:sldMkLst>
      </pc:sldChg>
      <pc:sldChg chg="addSp delSp modSp new del">
        <pc:chgData name="Moutushi Tanha" userId="62f9b1f3-ddcf-45d7-a6a4-b667feecf47e" providerId="ADAL" clId="{3B69F22E-8E25-42BE-B8FD-9789DF0AA871}" dt="2025-06-23T19:28:24.756" v="105" actId="2696"/>
        <pc:sldMkLst>
          <pc:docMk/>
          <pc:sldMk cId="2652611739" sldId="334"/>
        </pc:sldMkLst>
        <pc:picChg chg="add del mod">
          <ac:chgData name="Moutushi Tanha" userId="62f9b1f3-ddcf-45d7-a6a4-b667feecf47e" providerId="ADAL" clId="{3B69F22E-8E25-42BE-B8FD-9789DF0AA871}" dt="2025-06-23T19:20:16.733" v="31"/>
          <ac:picMkLst>
            <pc:docMk/>
            <pc:sldMk cId="2652611739" sldId="334"/>
            <ac:picMk id="2" creationId="{014ACFCF-67FE-E6F9-2435-787D8CB28791}"/>
          </ac:picMkLst>
        </pc:picChg>
      </pc:sldChg>
    </pc:docChg>
  </pc:docChgLst>
  <pc:docChgLst>
    <pc:chgData name="Moutushi Tanha" userId="S::m.tanha@uwtsd.ac.uk::62f9b1f3-ddcf-45d7-a6a4-b667feecf47e" providerId="AD" clId="Web-{8958F5AF-E063-9D20-254E-89F0CE40348F}"/>
    <pc:docChg chg="delSld modSld">
      <pc:chgData name="Moutushi Tanha" userId="S::m.tanha@uwtsd.ac.uk::62f9b1f3-ddcf-45d7-a6a4-b667feecf47e" providerId="AD" clId="Web-{8958F5AF-E063-9D20-254E-89F0CE40348F}" dt="2025-06-25T17:03:44.701" v="101" actId="20577"/>
      <pc:docMkLst>
        <pc:docMk/>
      </pc:docMkLst>
      <pc:sldChg chg="del">
        <pc:chgData name="Moutushi Tanha" userId="S::m.tanha@uwtsd.ac.uk::62f9b1f3-ddcf-45d7-a6a4-b667feecf47e" providerId="AD" clId="Web-{8958F5AF-E063-9D20-254E-89F0CE40348F}" dt="2025-06-25T16:58:30.756" v="97"/>
        <pc:sldMkLst>
          <pc:docMk/>
          <pc:sldMk cId="3185571283" sldId="265"/>
        </pc:sldMkLst>
      </pc:sldChg>
      <pc:sldChg chg="del">
        <pc:chgData name="Moutushi Tanha" userId="S::m.tanha@uwtsd.ac.uk::62f9b1f3-ddcf-45d7-a6a4-b667feecf47e" providerId="AD" clId="Web-{8958F5AF-E063-9D20-254E-89F0CE40348F}" dt="2025-06-25T16:58:13.927" v="94"/>
        <pc:sldMkLst>
          <pc:docMk/>
          <pc:sldMk cId="76796992" sldId="266"/>
        </pc:sldMkLst>
      </pc:sldChg>
      <pc:sldChg chg="del">
        <pc:chgData name="Moutushi Tanha" userId="S::m.tanha@uwtsd.ac.uk::62f9b1f3-ddcf-45d7-a6a4-b667feecf47e" providerId="AD" clId="Web-{8958F5AF-E063-9D20-254E-89F0CE40348F}" dt="2025-06-25T16:58:20.303" v="95"/>
        <pc:sldMkLst>
          <pc:docMk/>
          <pc:sldMk cId="3469264872" sldId="267"/>
        </pc:sldMkLst>
      </pc:sldChg>
      <pc:sldChg chg="del">
        <pc:chgData name="Moutushi Tanha" userId="S::m.tanha@uwtsd.ac.uk::62f9b1f3-ddcf-45d7-a6a4-b667feecf47e" providerId="AD" clId="Web-{8958F5AF-E063-9D20-254E-89F0CE40348F}" dt="2025-06-25T16:58:25.553" v="96"/>
        <pc:sldMkLst>
          <pc:docMk/>
          <pc:sldMk cId="2263899001" sldId="282"/>
        </pc:sldMkLst>
      </pc:sldChg>
      <pc:sldChg chg="del">
        <pc:chgData name="Moutushi Tanha" userId="S::m.tanha@uwtsd.ac.uk::62f9b1f3-ddcf-45d7-a6a4-b667feecf47e" providerId="AD" clId="Web-{8958F5AF-E063-9D20-254E-89F0CE40348F}" dt="2025-06-25T16:58:35.397" v="98"/>
        <pc:sldMkLst>
          <pc:docMk/>
          <pc:sldMk cId="3356320906" sldId="283"/>
        </pc:sldMkLst>
      </pc:sldChg>
      <pc:sldChg chg="del">
        <pc:chgData name="Moutushi Tanha" userId="S::m.tanha@uwtsd.ac.uk::62f9b1f3-ddcf-45d7-a6a4-b667feecf47e" providerId="AD" clId="Web-{8958F5AF-E063-9D20-254E-89F0CE40348F}" dt="2025-06-25T16:58:40.366" v="99"/>
        <pc:sldMkLst>
          <pc:docMk/>
          <pc:sldMk cId="3085660088" sldId="284"/>
        </pc:sldMkLst>
      </pc:sldChg>
      <pc:sldChg chg="del">
        <pc:chgData name="Moutushi Tanha" userId="S::m.tanha@uwtsd.ac.uk::62f9b1f3-ddcf-45d7-a6a4-b667feecf47e" providerId="AD" clId="Web-{8958F5AF-E063-9D20-254E-89F0CE40348F}" dt="2025-06-25T16:58:44.475" v="100"/>
        <pc:sldMkLst>
          <pc:docMk/>
          <pc:sldMk cId="1648213027" sldId="285"/>
        </pc:sldMkLst>
      </pc:sldChg>
      <pc:sldChg chg="modSp">
        <pc:chgData name="Moutushi Tanha" userId="S::m.tanha@uwtsd.ac.uk::62f9b1f3-ddcf-45d7-a6a4-b667feecf47e" providerId="AD" clId="Web-{8958F5AF-E063-9D20-254E-89F0CE40348F}" dt="2025-06-25T15:59:49.614" v="7" actId="14100"/>
        <pc:sldMkLst>
          <pc:docMk/>
          <pc:sldMk cId="1870472852" sldId="286"/>
        </pc:sldMkLst>
        <pc:picChg chg="mod">
          <ac:chgData name="Moutushi Tanha" userId="S::m.tanha@uwtsd.ac.uk::62f9b1f3-ddcf-45d7-a6a4-b667feecf47e" providerId="AD" clId="Web-{8958F5AF-E063-9D20-254E-89F0CE40348F}" dt="2025-06-25T15:59:49.614" v="7" actId="14100"/>
          <ac:picMkLst>
            <pc:docMk/>
            <pc:sldMk cId="1870472852" sldId="286"/>
            <ac:picMk id="3" creationId="{FFA82197-027B-BE9C-A245-B84C9415D2F6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40:51.732" v="74" actId="14100"/>
        <pc:sldMkLst>
          <pc:docMk/>
          <pc:sldMk cId="1635785135" sldId="287"/>
        </pc:sldMkLst>
        <pc:picChg chg="mod">
          <ac:chgData name="Moutushi Tanha" userId="S::m.tanha@uwtsd.ac.uk::62f9b1f3-ddcf-45d7-a6a4-b667feecf47e" providerId="AD" clId="Web-{8958F5AF-E063-9D20-254E-89F0CE40348F}" dt="2025-06-25T16:40:51.732" v="74" actId="14100"/>
          <ac:picMkLst>
            <pc:docMk/>
            <pc:sldMk cId="1635785135" sldId="287"/>
            <ac:picMk id="3" creationId="{D894E68D-0D38-A24D-1628-E165958FB296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41:27.014" v="79" actId="14100"/>
        <pc:sldMkLst>
          <pc:docMk/>
          <pc:sldMk cId="683196661" sldId="288"/>
        </pc:sldMkLst>
        <pc:picChg chg="mod">
          <ac:chgData name="Moutushi Tanha" userId="S::m.tanha@uwtsd.ac.uk::62f9b1f3-ddcf-45d7-a6a4-b667feecf47e" providerId="AD" clId="Web-{8958F5AF-E063-9D20-254E-89F0CE40348F}" dt="2025-06-25T16:41:27.014" v="79" actId="14100"/>
          <ac:picMkLst>
            <pc:docMk/>
            <pc:sldMk cId="683196661" sldId="288"/>
            <ac:picMk id="3" creationId="{44736324-EB8E-959D-57C7-80F9909340A1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55:42.862" v="82" actId="14100"/>
        <pc:sldMkLst>
          <pc:docMk/>
          <pc:sldMk cId="3343729678" sldId="289"/>
        </pc:sldMkLst>
        <pc:picChg chg="mod">
          <ac:chgData name="Moutushi Tanha" userId="S::m.tanha@uwtsd.ac.uk::62f9b1f3-ddcf-45d7-a6a4-b667feecf47e" providerId="AD" clId="Web-{8958F5AF-E063-9D20-254E-89F0CE40348F}" dt="2025-06-25T16:55:42.862" v="82" actId="14100"/>
          <ac:picMkLst>
            <pc:docMk/>
            <pc:sldMk cId="3343729678" sldId="289"/>
            <ac:picMk id="3" creationId="{AE5837E1-A2F7-2B00-43DC-CDCE76D16CFD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9:37.293" v="70" actId="14100"/>
        <pc:sldMkLst>
          <pc:docMk/>
          <pc:sldMk cId="4154190367" sldId="290"/>
        </pc:sldMkLst>
        <pc:picChg chg="mod">
          <ac:chgData name="Moutushi Tanha" userId="S::m.tanha@uwtsd.ac.uk::62f9b1f3-ddcf-45d7-a6a4-b667feecf47e" providerId="AD" clId="Web-{8958F5AF-E063-9D20-254E-89F0CE40348F}" dt="2025-06-25T16:39:37.293" v="70" actId="14100"/>
          <ac:picMkLst>
            <pc:docMk/>
            <pc:sldMk cId="4154190367" sldId="290"/>
            <ac:picMk id="3" creationId="{56B4687A-3A60-E729-8211-1158CCE8C88A}"/>
          </ac:picMkLst>
        </pc:picChg>
      </pc:sldChg>
      <pc:sldChg chg="del">
        <pc:chgData name="Moutushi Tanha" userId="S::m.tanha@uwtsd.ac.uk::62f9b1f3-ddcf-45d7-a6a4-b667feecf47e" providerId="AD" clId="Web-{8958F5AF-E063-9D20-254E-89F0CE40348F}" dt="2025-06-25T16:41:49.155" v="80"/>
        <pc:sldMkLst>
          <pc:docMk/>
          <pc:sldMk cId="3097769034" sldId="299"/>
        </pc:sldMkLst>
      </pc:sldChg>
      <pc:sldChg chg="modSp">
        <pc:chgData name="Moutushi Tanha" userId="S::m.tanha@uwtsd.ac.uk::62f9b1f3-ddcf-45d7-a6a4-b667feecf47e" providerId="AD" clId="Web-{8958F5AF-E063-9D20-254E-89F0CE40348F}" dt="2025-06-25T16:56:30.378" v="85" actId="14100"/>
        <pc:sldMkLst>
          <pc:docMk/>
          <pc:sldMk cId="4204372248" sldId="301"/>
        </pc:sldMkLst>
        <pc:picChg chg="mod">
          <ac:chgData name="Moutushi Tanha" userId="S::m.tanha@uwtsd.ac.uk::62f9b1f3-ddcf-45d7-a6a4-b667feecf47e" providerId="AD" clId="Web-{8958F5AF-E063-9D20-254E-89F0CE40348F}" dt="2025-06-25T16:56:30.378" v="85" actId="14100"/>
          <ac:picMkLst>
            <pc:docMk/>
            <pc:sldMk cId="4204372248" sldId="301"/>
            <ac:picMk id="3" creationId="{B4FD9FA1-4B24-C109-405C-EA57766B7CCD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56:50.254" v="89" actId="14100"/>
        <pc:sldMkLst>
          <pc:docMk/>
          <pc:sldMk cId="2664603246" sldId="302"/>
        </pc:sldMkLst>
        <pc:picChg chg="mod">
          <ac:chgData name="Moutushi Tanha" userId="S::m.tanha@uwtsd.ac.uk::62f9b1f3-ddcf-45d7-a6a4-b667feecf47e" providerId="AD" clId="Web-{8958F5AF-E063-9D20-254E-89F0CE40348F}" dt="2025-06-25T16:56:50.254" v="89" actId="14100"/>
          <ac:picMkLst>
            <pc:docMk/>
            <pc:sldMk cId="2664603246" sldId="302"/>
            <ac:picMk id="3" creationId="{0B629ABF-5236-345C-341E-DDBDC6948218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57:19.629" v="93" actId="14100"/>
        <pc:sldMkLst>
          <pc:docMk/>
          <pc:sldMk cId="2071871627" sldId="304"/>
        </pc:sldMkLst>
        <pc:picChg chg="mod">
          <ac:chgData name="Moutushi Tanha" userId="S::m.tanha@uwtsd.ac.uk::62f9b1f3-ddcf-45d7-a6a4-b667feecf47e" providerId="AD" clId="Web-{8958F5AF-E063-9D20-254E-89F0CE40348F}" dt="2025-06-25T16:57:19.629" v="93" actId="14100"/>
          <ac:picMkLst>
            <pc:docMk/>
            <pc:sldMk cId="2071871627" sldId="304"/>
            <ac:picMk id="3" creationId="{532C053A-7EF5-FE7E-C75E-CAD015B23398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1:55.361" v="45" actId="14100"/>
        <pc:sldMkLst>
          <pc:docMk/>
          <pc:sldMk cId="1553525954" sldId="309"/>
        </pc:sldMkLst>
        <pc:picChg chg="mod">
          <ac:chgData name="Moutushi Tanha" userId="S::m.tanha@uwtsd.ac.uk::62f9b1f3-ddcf-45d7-a6a4-b667feecf47e" providerId="AD" clId="Web-{8958F5AF-E063-9D20-254E-89F0CE40348F}" dt="2025-06-25T16:31:55.361" v="45" actId="14100"/>
          <ac:picMkLst>
            <pc:docMk/>
            <pc:sldMk cId="1553525954" sldId="309"/>
            <ac:picMk id="3" creationId="{220B998C-566F-C569-5DFA-61724284C43E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2:25.814" v="50" actId="1076"/>
        <pc:sldMkLst>
          <pc:docMk/>
          <pc:sldMk cId="2893218387" sldId="310"/>
        </pc:sldMkLst>
        <pc:picChg chg="mod">
          <ac:chgData name="Moutushi Tanha" userId="S::m.tanha@uwtsd.ac.uk::62f9b1f3-ddcf-45d7-a6a4-b667feecf47e" providerId="AD" clId="Web-{8958F5AF-E063-9D20-254E-89F0CE40348F}" dt="2025-06-25T16:32:25.814" v="50" actId="1076"/>
          <ac:picMkLst>
            <pc:docMk/>
            <pc:sldMk cId="2893218387" sldId="310"/>
            <ac:picMk id="3" creationId="{BCB6ED57-36C3-A15A-354E-564EA22FB894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2:49.049" v="54" actId="14100"/>
        <pc:sldMkLst>
          <pc:docMk/>
          <pc:sldMk cId="429830139" sldId="311"/>
        </pc:sldMkLst>
        <pc:picChg chg="mod">
          <ac:chgData name="Moutushi Tanha" userId="S::m.tanha@uwtsd.ac.uk::62f9b1f3-ddcf-45d7-a6a4-b667feecf47e" providerId="AD" clId="Web-{8958F5AF-E063-9D20-254E-89F0CE40348F}" dt="2025-06-25T16:32:49.049" v="54" actId="14100"/>
          <ac:picMkLst>
            <pc:docMk/>
            <pc:sldMk cId="429830139" sldId="311"/>
            <ac:picMk id="3" creationId="{D1832AFE-A2E4-0030-8418-C905FD5E4E28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3:12.128" v="58" actId="14100"/>
        <pc:sldMkLst>
          <pc:docMk/>
          <pc:sldMk cId="2468552066" sldId="312"/>
        </pc:sldMkLst>
        <pc:picChg chg="mod">
          <ac:chgData name="Moutushi Tanha" userId="S::m.tanha@uwtsd.ac.uk::62f9b1f3-ddcf-45d7-a6a4-b667feecf47e" providerId="AD" clId="Web-{8958F5AF-E063-9D20-254E-89F0CE40348F}" dt="2025-06-25T16:33:12.128" v="58" actId="14100"/>
          <ac:picMkLst>
            <pc:docMk/>
            <pc:sldMk cId="2468552066" sldId="312"/>
            <ac:picMk id="3" creationId="{1A3F711C-6946-C26B-2A9C-00584BF5D0A4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4:11.129" v="62" actId="14100"/>
        <pc:sldMkLst>
          <pc:docMk/>
          <pc:sldMk cId="3602201178" sldId="313"/>
        </pc:sldMkLst>
        <pc:picChg chg="mod">
          <ac:chgData name="Moutushi Tanha" userId="S::m.tanha@uwtsd.ac.uk::62f9b1f3-ddcf-45d7-a6a4-b667feecf47e" providerId="AD" clId="Web-{8958F5AF-E063-9D20-254E-89F0CE40348F}" dt="2025-06-25T16:34:11.129" v="62" actId="14100"/>
          <ac:picMkLst>
            <pc:docMk/>
            <pc:sldMk cId="3602201178" sldId="313"/>
            <ac:picMk id="3" creationId="{17D9014C-8C1C-A546-5C66-4046F1694589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6:42.992" v="66" actId="14100"/>
        <pc:sldMkLst>
          <pc:docMk/>
          <pc:sldMk cId="1788859153" sldId="314"/>
        </pc:sldMkLst>
        <pc:picChg chg="mod">
          <ac:chgData name="Moutushi Tanha" userId="S::m.tanha@uwtsd.ac.uk::62f9b1f3-ddcf-45d7-a6a4-b667feecf47e" providerId="AD" clId="Web-{8958F5AF-E063-9D20-254E-89F0CE40348F}" dt="2025-06-25T16:36:42.992" v="66" actId="14100"/>
          <ac:picMkLst>
            <pc:docMk/>
            <pc:sldMk cId="1788859153" sldId="314"/>
            <ac:picMk id="3" creationId="{9BB6E98C-1BC2-2FB8-C20E-79086D551702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5:44:52.812" v="3" actId="1076"/>
        <pc:sldMkLst>
          <pc:docMk/>
          <pc:sldMk cId="3693070905" sldId="319"/>
        </pc:sldMkLst>
        <pc:picChg chg="mod">
          <ac:chgData name="Moutushi Tanha" userId="S::m.tanha@uwtsd.ac.uk::62f9b1f3-ddcf-45d7-a6a4-b667feecf47e" providerId="AD" clId="Web-{8958F5AF-E063-9D20-254E-89F0CE40348F}" dt="2025-06-25T15:44:52.812" v="3" actId="1076"/>
          <ac:picMkLst>
            <pc:docMk/>
            <pc:sldMk cId="3693070905" sldId="319"/>
            <ac:picMk id="3" creationId="{4901B93B-8EEF-47AE-BA05-9124ACD144E3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08:33.860" v="13" actId="1076"/>
        <pc:sldMkLst>
          <pc:docMk/>
          <pc:sldMk cId="548831363" sldId="321"/>
        </pc:sldMkLst>
        <pc:picChg chg="mod">
          <ac:chgData name="Moutushi Tanha" userId="S::m.tanha@uwtsd.ac.uk::62f9b1f3-ddcf-45d7-a6a4-b667feecf47e" providerId="AD" clId="Web-{8958F5AF-E063-9D20-254E-89F0CE40348F}" dt="2025-06-25T16:08:33.860" v="13" actId="1076"/>
          <ac:picMkLst>
            <pc:docMk/>
            <pc:sldMk cId="548831363" sldId="321"/>
            <ac:picMk id="3" creationId="{0E57517D-82C3-DD9A-AE3E-B602FB940320}"/>
          </ac:picMkLst>
        </pc:picChg>
        <pc:picChg chg="mod">
          <ac:chgData name="Moutushi Tanha" userId="S::m.tanha@uwtsd.ac.uk::62f9b1f3-ddcf-45d7-a6a4-b667feecf47e" providerId="AD" clId="Web-{8958F5AF-E063-9D20-254E-89F0CE40348F}" dt="2025-06-25T16:08:00.141" v="12" actId="14100"/>
          <ac:picMkLst>
            <pc:docMk/>
            <pc:sldMk cId="548831363" sldId="321"/>
            <ac:picMk id="5" creationId="{6C3CD41C-0093-44AD-1924-2AAC1D281559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12:09.506" v="23" actId="1076"/>
        <pc:sldMkLst>
          <pc:docMk/>
          <pc:sldMk cId="3971565682" sldId="324"/>
        </pc:sldMkLst>
        <pc:picChg chg="mod">
          <ac:chgData name="Moutushi Tanha" userId="S::m.tanha@uwtsd.ac.uk::62f9b1f3-ddcf-45d7-a6a4-b667feecf47e" providerId="AD" clId="Web-{8958F5AF-E063-9D20-254E-89F0CE40348F}" dt="2025-06-25T16:12:09.506" v="23" actId="1076"/>
          <ac:picMkLst>
            <pc:docMk/>
            <pc:sldMk cId="3971565682" sldId="324"/>
            <ac:picMk id="3" creationId="{0AD95D6B-C596-C656-62DD-CB3FA5750565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30:56.890" v="40" actId="14100"/>
        <pc:sldMkLst>
          <pc:docMk/>
          <pc:sldMk cId="376613930" sldId="325"/>
        </pc:sldMkLst>
        <pc:picChg chg="mod">
          <ac:chgData name="Moutushi Tanha" userId="S::m.tanha@uwtsd.ac.uk::62f9b1f3-ddcf-45d7-a6a4-b667feecf47e" providerId="AD" clId="Web-{8958F5AF-E063-9D20-254E-89F0CE40348F}" dt="2025-06-25T16:30:56.890" v="40" actId="14100"/>
          <ac:picMkLst>
            <pc:docMk/>
            <pc:sldMk cId="376613930" sldId="325"/>
            <ac:picMk id="3" creationId="{79EE3FB1-6DA9-CE09-43F2-6FF843CCB23F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12:59.772" v="27" actId="14100"/>
        <pc:sldMkLst>
          <pc:docMk/>
          <pc:sldMk cId="122850204" sldId="326"/>
        </pc:sldMkLst>
        <pc:picChg chg="mod">
          <ac:chgData name="Moutushi Tanha" userId="S::m.tanha@uwtsd.ac.uk::62f9b1f3-ddcf-45d7-a6a4-b667feecf47e" providerId="AD" clId="Web-{8958F5AF-E063-9D20-254E-89F0CE40348F}" dt="2025-06-25T16:12:59.772" v="27" actId="14100"/>
          <ac:picMkLst>
            <pc:docMk/>
            <pc:sldMk cId="122850204" sldId="326"/>
            <ac:picMk id="3" creationId="{9548F4AE-E573-4483-38F4-FF728C996464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25:48.212" v="36" actId="1076"/>
        <pc:sldMkLst>
          <pc:docMk/>
          <pc:sldMk cId="1178739068" sldId="327"/>
        </pc:sldMkLst>
        <pc:picChg chg="mod">
          <ac:chgData name="Moutushi Tanha" userId="S::m.tanha@uwtsd.ac.uk::62f9b1f3-ddcf-45d7-a6a4-b667feecf47e" providerId="AD" clId="Web-{8958F5AF-E063-9D20-254E-89F0CE40348F}" dt="2025-06-25T16:25:48.212" v="36" actId="1076"/>
          <ac:picMkLst>
            <pc:docMk/>
            <pc:sldMk cId="1178739068" sldId="327"/>
            <ac:picMk id="3" creationId="{4CF13F81-9DB6-4490-2B4C-DCD51855D829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17:31.857" v="31" actId="14100"/>
        <pc:sldMkLst>
          <pc:docMk/>
          <pc:sldMk cId="4141117840" sldId="328"/>
        </pc:sldMkLst>
        <pc:picChg chg="mod">
          <ac:chgData name="Moutushi Tanha" userId="S::m.tanha@uwtsd.ac.uk::62f9b1f3-ddcf-45d7-a6a4-b667feecf47e" providerId="AD" clId="Web-{8958F5AF-E063-9D20-254E-89F0CE40348F}" dt="2025-06-25T16:17:31.857" v="31" actId="14100"/>
          <ac:picMkLst>
            <pc:docMk/>
            <pc:sldMk cId="4141117840" sldId="328"/>
            <ac:picMk id="3" creationId="{8DDADCC9-9385-E02A-83AB-9B41D09FB46E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6:10:34.285" v="18" actId="1076"/>
        <pc:sldMkLst>
          <pc:docMk/>
          <pc:sldMk cId="3819348233" sldId="331"/>
        </pc:sldMkLst>
        <pc:picChg chg="mod">
          <ac:chgData name="Moutushi Tanha" userId="S::m.tanha@uwtsd.ac.uk::62f9b1f3-ddcf-45d7-a6a4-b667feecf47e" providerId="AD" clId="Web-{8958F5AF-E063-9D20-254E-89F0CE40348F}" dt="2025-06-25T16:10:34.285" v="18" actId="1076"/>
          <ac:picMkLst>
            <pc:docMk/>
            <pc:sldMk cId="3819348233" sldId="331"/>
            <ac:picMk id="3" creationId="{DB3FF4CA-00B6-DEEC-45B4-FCA29997D338}"/>
          </ac:picMkLst>
        </pc:picChg>
      </pc:sldChg>
      <pc:sldChg chg="modSp">
        <pc:chgData name="Moutushi Tanha" userId="S::m.tanha@uwtsd.ac.uk::62f9b1f3-ddcf-45d7-a6a4-b667feecf47e" providerId="AD" clId="Web-{8958F5AF-E063-9D20-254E-89F0CE40348F}" dt="2025-06-25T17:03:44.701" v="101" actId="20577"/>
        <pc:sldMkLst>
          <pc:docMk/>
          <pc:sldMk cId="1459146947" sldId="332"/>
        </pc:sldMkLst>
        <pc:spChg chg="mod">
          <ac:chgData name="Moutushi Tanha" userId="S::m.tanha@uwtsd.ac.uk::62f9b1f3-ddcf-45d7-a6a4-b667feecf47e" providerId="AD" clId="Web-{8958F5AF-E063-9D20-254E-89F0CE40348F}" dt="2025-06-25T17:03:44.701" v="101" actId="20577"/>
          <ac:spMkLst>
            <pc:docMk/>
            <pc:sldMk cId="1459146947" sldId="332"/>
            <ac:spMk id="3" creationId="{90BCE31B-7BA9-B337-A0C6-7D06DB170C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CA0EF-40BB-3A0A-8E5B-CCDE90FF6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388B0D-6618-AECA-F637-1E719D767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8ED07-6931-58B4-0115-89DCAF6E0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C04E5-0D8E-4310-EB55-A3BF325F6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F8AA3-F322-60A0-E590-5B7A2C2C6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480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D830B-33B4-CE3A-BACA-86FBE3F4B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68DA4-1C49-1255-2119-45F54420D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12473-ED19-3BB0-349A-8A5A54E89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3FC03-02CA-B44B-4061-6AED754A6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7F5BA-2176-6E2D-FC1D-67AAE3150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824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9F976-192E-AC71-5DD1-DE720DC03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2AE29-72C2-96F3-2E26-6564FF01C2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58553-7537-8DF1-FD61-515ED92E4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14930-CB1B-7691-5EEF-120A2472D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AA5EF-BD53-81A1-9B74-7D146C2DE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28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1B680-3821-8ACA-07BB-2ECBF766F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67862-5EBD-D487-A0E9-CBF449C1B2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F49B8E-1357-02E2-3950-3CF7F7B112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9FAB2-00CA-4858-B74A-4E1AFC7B6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095EAF-67AF-2195-9953-252953B1C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82725-CA43-940A-3360-172743F94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323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40D6A-DBDF-C94B-A727-673A1FA5F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A0F41-1A83-465A-C6C4-299201A2E2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0B8306-9963-255B-D44E-86F78C86B7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8D2840-9F0D-4BB6-ED7F-322A90843E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268AEC-40B7-BF4B-7635-BA98FF7668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47BC04-0BAF-4E05-CD23-5F988B18D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4DF5F-F6B0-5B57-1FB9-ED69F9BF7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535B78-3851-FD6A-85D7-31F6620A7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51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560DC-0A61-B51B-3785-0DFF7FD97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AB341D-0E91-B9C6-064A-70D9D682F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69CDF4-4BEC-C1A3-698E-DD4B01645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896B28-9D41-1768-62F2-A07EE37C9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425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FCA03E-B972-845C-1E40-0C9583062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428B1D-B1A4-9C33-5418-CA2F6D1AA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58173E-9759-678D-02E5-C218CC2A2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579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25F63-C433-9B29-05E9-C0EBDA743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12A80-5DA5-2A1F-74FB-E7B47A0EC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4BF59-2304-DDD7-46E2-9561B1F541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F6DD6-E808-2BE9-5A59-5D0670098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3A791A-DFFA-12CC-FA6E-B7CA5A3BA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086FB-0171-8B15-FEC6-51EF2706D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854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7AFB7-C7AD-AC0F-6E6D-6CAC1EB39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8CDEB3-1861-385E-196F-3E05E6A2B6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765676-794A-1D15-BCD2-838BE3B33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E56C14-0F95-4CC0-8CDC-A881CB0C2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3EB81-1117-21FD-B461-040CB17A5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AD98DF-B593-ABC0-D0FC-17D6FEBA1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657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6576D-E781-A4D0-3006-BE672F992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BD2548-D9EF-B12B-D219-96E114943E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C2580-404A-62B9-65DC-3A7F8F5D8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7E2C0-A247-37AD-270C-C529F4CAE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F89B8-ED52-0260-92A5-E953D3427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626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FF27F-844B-0AF6-B9FB-9041843D2B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6CE8DF-EE3B-C6EF-BCF2-BDEE03A54C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C2B3C-F01F-0B06-400B-E29349C2C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75DBA-DAE4-1692-CB65-2EA120DAD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5CDCA-037B-A968-A38E-95D9F4A2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213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BBF84F-7FFA-DF51-216F-3096FCCF5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0AA211-9E3D-06DF-20CB-EBF3FC8814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49E9A-CD3E-18E2-D265-F53BD0BEDB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945F5-FC65-41AA-96B0-C85EEA385FD2}" type="datetimeFigureOut">
              <a:rPr lang="en-GB" smtClean="0"/>
              <a:t>25/06/2025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E6201-FF28-95EA-E439-63B5AC3443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631D5-6C62-429B-7D30-215EA0CE64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DD68D-9035-41CB-828B-6E128023D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258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hipbob.com/blog/collaborative-planning-forecasting-and-replenishment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IsTuIhxy6w&amp;t=3s" TargetMode="External"/><Relationship Id="rId7" Type="http://schemas.openxmlformats.org/officeDocument/2006/relationships/hyperlink" Target="https://www.youtube.com/watch?v=7Kgh7FlNKAE" TargetMode="External"/><Relationship Id="rId2" Type="http://schemas.openxmlformats.org/officeDocument/2006/relationships/hyperlink" Target="https://www.youtube.com/watch?v=4IsTuIhxy6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zW5vbVrWDJA" TargetMode="External"/><Relationship Id="rId5" Type="http://schemas.openxmlformats.org/officeDocument/2006/relationships/hyperlink" Target="https://www.youtube.com/watch?v=aGMU5LpKYSU&amp;t=6s" TargetMode="External"/><Relationship Id="rId4" Type="http://schemas.openxmlformats.org/officeDocument/2006/relationships/hyperlink" Target="https://www.youtube.com/watch?v=aGMU5LpKYSU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63B5D-F2CE-A700-65E8-6826C6EDC6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Collaborative Forecasting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8F6E67-AD85-39E2-0FD2-8B04B948C0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hlinkClick r:id="rId2"/>
              </a:rPr>
              <a:t>Collaborative Planning, Forecasting, &amp; Replenishment Guide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81695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FA7CAF-4EB5-FEE8-5C3E-AC30EAAF64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633" y="0"/>
            <a:ext cx="11384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08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62CCE-3CF0-0627-AB3C-BAEE35009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CE31B-7BA9-B337-A0C6-7D06DB170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hlinkClick r:id="rId2"/>
              </a:rPr>
              <a:t>Forecast Accurately With Collaborative Forecasts in Lightning Experience | Sa</a:t>
            </a:r>
          </a:p>
          <a:p>
            <a:r>
              <a:rPr lang="en-GB" dirty="0">
                <a:hlinkClick r:id="rId3"/>
              </a:rPr>
              <a:t>Forecast Accurately With Collaborative Forecasts in Lightning Experience | Salesforce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4"/>
              </a:rPr>
              <a:t>Collaborative Forecasting in </a:t>
            </a:r>
            <a:r>
              <a:rPr lang="en-GB" dirty="0" err="1">
                <a:hlinkClick r:id="rId4"/>
              </a:rPr>
              <a:t>Lightning</a:t>
            </a:r>
            <a:r>
              <a:rPr lang="en-GB" dirty="0" err="1">
                <a:hlinkClick r:id="rId2"/>
              </a:rPr>
              <a:t>lesforce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Collaborative Forecasting in Lightning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Collaborative Planning, Forecasting and Replenishment Explained | Management &amp; Business Concepts</a:t>
            </a:r>
          </a:p>
          <a:p>
            <a:r>
              <a:rPr lang="en-GB" dirty="0">
                <a:hlinkClick r:id="rId7"/>
              </a:rPr>
              <a:t>🤔 Why is there so much uncertainty in forecasts for Apple stock, particularly for iPhone sales?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146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01B93B-8EEF-47AE-BA05-9124ACD14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5180"/>
            <a:ext cx="11277600" cy="491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070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35EB03-A872-E26B-2250-8599B3D52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66" y="2583951"/>
            <a:ext cx="11277600" cy="418078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8022B09-9CFF-AA13-1147-01F9767298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966" y="93260"/>
            <a:ext cx="11277600" cy="244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416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A82197-027B-BE9C-A245-B84C9415D2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942" y="228068"/>
            <a:ext cx="11326745" cy="644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72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57517D-82C3-DD9A-AE3E-B602FB940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12" y="210410"/>
            <a:ext cx="11970325" cy="33464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3CD41C-0093-44AD-1924-2AAC1D281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607" y="3564404"/>
            <a:ext cx="11962868" cy="289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831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5823B3-F852-7A08-C298-16395B62D2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613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2AADB7-9180-3C28-4062-821CB91E5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32510"/>
            <a:ext cx="11277600" cy="479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308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377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3FF4CA-00B6-DEEC-45B4-FCA29997D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09" y="158795"/>
            <a:ext cx="11746854" cy="660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48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D95D6B-C596-C656-62DD-CB3FA57505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67" y="472323"/>
            <a:ext cx="11831781" cy="606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565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52DA21-D705-694A-D840-D90CB6425D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697" y="158516"/>
            <a:ext cx="11684726" cy="3159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E983A7-EBB2-1FAC-D476-DD4B554C14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697" y="3317966"/>
            <a:ext cx="11684726" cy="346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096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48F4AE-E573-4483-38F4-FF728C99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98" y="180110"/>
            <a:ext cx="11714703" cy="649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50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13F81-9DB6-4490-2B4C-DCD51855D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10" y="503280"/>
            <a:ext cx="11773166" cy="6043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7390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DADCC9-9385-E02A-83AB-9B41D09FB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147" y="180110"/>
            <a:ext cx="11769021" cy="653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1178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EE3FB1-6DA9-CE09-43F2-6FF843CCB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52" y="860357"/>
            <a:ext cx="11890396" cy="518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13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81D681-5216-0F16-E099-7DAB21443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69517"/>
            <a:ext cx="11277600" cy="391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110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0B998C-566F-C569-5DFA-61724284C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10" y="566604"/>
            <a:ext cx="11869081" cy="581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525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B6ED57-36C3-A15A-354E-564EA22FB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747" y="222739"/>
            <a:ext cx="11291848" cy="654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218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832AFE-A2E4-0030-8418-C905FD5E4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079" y="132152"/>
            <a:ext cx="11699141" cy="668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8301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3F711C-6946-C26B-2A9C-00584BF5D0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7" y="444326"/>
            <a:ext cx="11980983" cy="583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5520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D9014C-8C1C-A546-5C66-4046F1694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7" y="132586"/>
            <a:ext cx="11970326" cy="66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2011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B6E98C-1BC2-2FB8-C20E-79086D551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195" y="180110"/>
            <a:ext cx="11730868" cy="6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8591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B4687A-3A60-E729-8211-1158CCE8C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8315"/>
            <a:ext cx="11277600" cy="6489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903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94E68D-0D38-A24D-1628-E165958FB2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398" y="100180"/>
            <a:ext cx="11383890" cy="660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7851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736324-EB8E-959D-57C7-80F9909340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458" y="180110"/>
            <a:ext cx="11335126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1966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5837E1-A2F7-2B00-43DC-CDCE76D16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90091"/>
            <a:ext cx="11277600" cy="575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729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C44CD6-7A80-FAA4-A35C-A45FAC8F1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54099"/>
            <a:ext cx="11277600" cy="3749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3294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FD9FA1-4B24-C109-405C-EA57766B7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" y="0"/>
            <a:ext cx="12170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3722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629ABF-5236-345C-341E-DDBDC69482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989513"/>
            <a:ext cx="11863753" cy="4985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6032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5DC809-0AA2-0479-6730-2F4DF4B01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54" y="560632"/>
            <a:ext cx="11714199" cy="61602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835198B-52C6-13A0-E6A4-DD2638C85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55" y="127843"/>
            <a:ext cx="11714199" cy="432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0656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2C053A-7EF5-FE7E-C75E-CAD015B23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659" y="158795"/>
            <a:ext cx="11629982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8716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FD8F90-84E0-3F44-5021-8F451689D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15337"/>
            <a:ext cx="11277600" cy="222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4061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2A6003-C7C5-E379-7E05-4220210B2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70838"/>
            <a:ext cx="11277600" cy="411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811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E38DF6-778D-3A11-A912-727DE66D5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33397"/>
            <a:ext cx="11277600" cy="2791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4431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09788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592CDC-EFE6-8918-B14C-6BF398D450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601" b="-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6641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6FA664-DD0F-20F1-F1A2-660A5987D7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176" y="457200"/>
            <a:ext cx="105196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361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ACAFB5-B4E4-2209-FDB9-255814D392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4645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29AACD-46C1-3313-A613-BD9883EF5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63"/>
            <a:ext cx="12192000" cy="6844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0739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8FE390-54CB-7843-6DDF-05E080E10B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85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410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0732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</Words>
  <Application>Microsoft Office PowerPoint</Application>
  <PresentationFormat>Widescreen</PresentationFormat>
  <Paragraphs>9</Paragraphs>
  <Slides>43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Office Theme</vt:lpstr>
      <vt:lpstr>Collaborative Forecasting</vt:lpstr>
      <vt:lpstr>PowerPoint Presentation</vt:lpstr>
      <vt:lpstr>Video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76</cp:revision>
  <dcterms:created xsi:type="dcterms:W3CDTF">2025-06-19T18:19:57Z</dcterms:created>
  <dcterms:modified xsi:type="dcterms:W3CDTF">2025-06-25T17:03:45Z</dcterms:modified>
</cp:coreProperties>
</file>