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2" r:id="rId3"/>
    <p:sldId id="266" r:id="rId4"/>
    <p:sldId id="257" r:id="rId5"/>
    <p:sldId id="258" r:id="rId6"/>
    <p:sldId id="259" r:id="rId7"/>
    <p:sldId id="260" r:id="rId8"/>
    <p:sldId id="263" r:id="rId9"/>
    <p:sldId id="264" r:id="rId10"/>
    <p:sldId id="265" r:id="rId11"/>
    <p:sldId id="268" r:id="rId12"/>
    <p:sldId id="267"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B07CEB-D1FC-CCE8-9A0B-7811DA012DF6}" v="1375" dt="2026-04-11T11:54:17.588"/>
    <p1510:client id="{FF5B3D71-8AEC-0450-4953-38FD9F0625B8}" v="137" dt="2026-04-11T08:27:13.5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nis-Alexandru Balanoiu (2435232)" userId="S::2435232@student.uwtsd.ac.uk::11acb867-0f49-4882-95f8-1346030a3f65" providerId="AD" clId="Web-{BCB07CEB-D1FC-CCE8-9A0B-7811DA012DF6}"/>
    <pc:docChg chg="addSld delSld modSld">
      <pc:chgData name="Yanis-Alexandru Balanoiu (2435232)" userId="S::2435232@student.uwtsd.ac.uk::11acb867-0f49-4882-95f8-1346030a3f65" providerId="AD" clId="Web-{BCB07CEB-D1FC-CCE8-9A0B-7811DA012DF6}" dt="2026-04-11T11:54:17.588" v="1255" actId="20577"/>
      <pc:docMkLst>
        <pc:docMk/>
      </pc:docMkLst>
      <pc:sldChg chg="addSp delSp modSp mod modTransition setBg">
        <pc:chgData name="Yanis-Alexandru Balanoiu (2435232)" userId="S::2435232@student.uwtsd.ac.uk::11acb867-0f49-4882-95f8-1346030a3f65" providerId="AD" clId="Web-{BCB07CEB-D1FC-CCE8-9A0B-7811DA012DF6}" dt="2026-04-11T10:23:15" v="238"/>
        <pc:sldMkLst>
          <pc:docMk/>
          <pc:sldMk cId="109857222" sldId="256"/>
        </pc:sldMkLst>
        <pc:spChg chg="mod">
          <ac:chgData name="Yanis-Alexandru Balanoiu (2435232)" userId="S::2435232@student.uwtsd.ac.uk::11acb867-0f49-4882-95f8-1346030a3f65" providerId="AD" clId="Web-{BCB07CEB-D1FC-CCE8-9A0B-7811DA012DF6}" dt="2026-04-11T10:23:15" v="238"/>
          <ac:spMkLst>
            <pc:docMk/>
            <pc:sldMk cId="109857222" sldId="256"/>
            <ac:spMk id="2" creationId="{00000000-0000-0000-0000-000000000000}"/>
          </ac:spMkLst>
        </pc:spChg>
        <pc:spChg chg="mod">
          <ac:chgData name="Yanis-Alexandru Balanoiu (2435232)" userId="S::2435232@student.uwtsd.ac.uk::11acb867-0f49-4882-95f8-1346030a3f65" providerId="AD" clId="Web-{BCB07CEB-D1FC-CCE8-9A0B-7811DA012DF6}" dt="2026-04-11T10:23:15" v="238"/>
          <ac:spMkLst>
            <pc:docMk/>
            <pc:sldMk cId="109857222" sldId="256"/>
            <ac:spMk id="3" creationId="{00000000-0000-0000-0000-000000000000}"/>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8" creationId="{1A3C89F8-0D2F-47FF-B903-151248265F47}"/>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10" creationId="{C5CB530E-515E-412C-9DF1-5F8FFBD6F383}"/>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12" creationId="{712D4376-A578-4FF1-94FC-245E7A6A489F}"/>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14" creationId="{AEA7509D-F04F-40CB-A0B3-EEF16499CC9F}"/>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18" creationId="{508BEF50-7B1E-49A4-BC19-5F4F1D755E64}"/>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20" creationId="{3FBAD350-5664-4811-A208-657FB882D350}"/>
          </ac:spMkLst>
        </pc:spChg>
        <pc:spChg chg="add del">
          <ac:chgData name="Yanis-Alexandru Balanoiu (2435232)" userId="S::2435232@student.uwtsd.ac.uk::11acb867-0f49-4882-95f8-1346030a3f65" providerId="AD" clId="Web-{BCB07CEB-D1FC-CCE8-9A0B-7811DA012DF6}" dt="2026-04-11T10:23:15" v="237"/>
          <ac:spMkLst>
            <pc:docMk/>
            <pc:sldMk cId="109857222" sldId="256"/>
            <ac:spMk id="22" creationId="{C39ADB8F-D187-49D7-BDCF-C1B6DC727068}"/>
          </ac:spMkLst>
        </pc:spChg>
        <pc:spChg chg="add">
          <ac:chgData name="Yanis-Alexandru Balanoiu (2435232)" userId="S::2435232@student.uwtsd.ac.uk::11acb867-0f49-4882-95f8-1346030a3f65" providerId="AD" clId="Web-{BCB07CEB-D1FC-CCE8-9A0B-7811DA012DF6}" dt="2026-04-11T10:23:15" v="238"/>
          <ac:spMkLst>
            <pc:docMk/>
            <pc:sldMk cId="109857222" sldId="256"/>
            <ac:spMk id="24" creationId="{934F1179-B481-4F9E-BCA3-AFB972070F83}"/>
          </ac:spMkLst>
        </pc:spChg>
        <pc:spChg chg="add">
          <ac:chgData name="Yanis-Alexandru Balanoiu (2435232)" userId="S::2435232@student.uwtsd.ac.uk::11acb867-0f49-4882-95f8-1346030a3f65" providerId="AD" clId="Web-{BCB07CEB-D1FC-CCE8-9A0B-7811DA012DF6}" dt="2026-04-11T10:23:15" v="238"/>
          <ac:spMkLst>
            <pc:docMk/>
            <pc:sldMk cId="109857222" sldId="256"/>
            <ac:spMk id="25" creationId="{827DC2C4-B485-428A-BF4A-472D2967F47F}"/>
          </ac:spMkLst>
        </pc:spChg>
        <pc:spChg chg="add">
          <ac:chgData name="Yanis-Alexandru Balanoiu (2435232)" userId="S::2435232@student.uwtsd.ac.uk::11acb867-0f49-4882-95f8-1346030a3f65" providerId="AD" clId="Web-{BCB07CEB-D1FC-CCE8-9A0B-7811DA012DF6}" dt="2026-04-11T10:23:15" v="238"/>
          <ac:spMkLst>
            <pc:docMk/>
            <pc:sldMk cId="109857222" sldId="256"/>
            <ac:spMk id="26" creationId="{EE04B5EB-F158-4507-90DD-BD23620C7CC9}"/>
          </ac:spMkLst>
        </pc:spChg>
        <pc:cxnChg chg="add del">
          <ac:chgData name="Yanis-Alexandru Balanoiu (2435232)" userId="S::2435232@student.uwtsd.ac.uk::11acb867-0f49-4882-95f8-1346030a3f65" providerId="AD" clId="Web-{BCB07CEB-D1FC-CCE8-9A0B-7811DA012DF6}" dt="2026-04-11T10:23:15" v="237"/>
          <ac:cxnSpMkLst>
            <pc:docMk/>
            <pc:sldMk cId="109857222" sldId="256"/>
            <ac:cxnSpMk id="16" creationId="{56020367-4FD5-4596-8E10-C5F095CD8DBF}"/>
          </ac:cxnSpMkLst>
        </pc:cxnChg>
      </pc:sldChg>
      <pc:sldChg chg="addSp modSp mod modTransition setBg modNotes">
        <pc:chgData name="Yanis-Alexandru Balanoiu (2435232)" userId="S::2435232@student.uwtsd.ac.uk::11acb867-0f49-4882-95f8-1346030a3f65" providerId="AD" clId="Web-{BCB07CEB-D1FC-CCE8-9A0B-7811DA012DF6}" dt="2026-04-11T10:46:50.834" v="371" actId="20577"/>
        <pc:sldMkLst>
          <pc:docMk/>
          <pc:sldMk cId="2342890289" sldId="257"/>
        </pc:sldMkLst>
        <pc:spChg chg="mod">
          <ac:chgData name="Yanis-Alexandru Balanoiu (2435232)" userId="S::2435232@student.uwtsd.ac.uk::11acb867-0f49-4882-95f8-1346030a3f65" providerId="AD" clId="Web-{BCB07CEB-D1FC-CCE8-9A0B-7811DA012DF6}" dt="2026-04-11T10:23:06.469" v="235"/>
          <ac:spMkLst>
            <pc:docMk/>
            <pc:sldMk cId="2342890289" sldId="257"/>
            <ac:spMk id="2" creationId="{76432131-F0E0-7E5F-784F-D95BEE8DCDA3}"/>
          </ac:spMkLst>
        </pc:spChg>
        <pc:spChg chg="mod">
          <ac:chgData name="Yanis-Alexandru Balanoiu (2435232)" userId="S::2435232@student.uwtsd.ac.uk::11acb867-0f49-4882-95f8-1346030a3f65" providerId="AD" clId="Web-{BCB07CEB-D1FC-CCE8-9A0B-7811DA012DF6}" dt="2026-04-11T10:46:50.834" v="371" actId="20577"/>
          <ac:spMkLst>
            <pc:docMk/>
            <pc:sldMk cId="2342890289" sldId="257"/>
            <ac:spMk id="3" creationId="{112C8ACC-F22C-24C7-AC45-BF229F03B412}"/>
          </ac:spMkLst>
        </pc:spChg>
        <pc:spChg chg="add">
          <ac:chgData name="Yanis-Alexandru Balanoiu (2435232)" userId="S::2435232@student.uwtsd.ac.uk::11acb867-0f49-4882-95f8-1346030a3f65" providerId="AD" clId="Web-{BCB07CEB-D1FC-CCE8-9A0B-7811DA012DF6}" dt="2026-04-11T10:23:06.469" v="235"/>
          <ac:spMkLst>
            <pc:docMk/>
            <pc:sldMk cId="2342890289" sldId="257"/>
            <ac:spMk id="8" creationId="{907EF6B7-1338-4443-8C46-6A318D952DFD}"/>
          </ac:spMkLst>
        </pc:spChg>
        <pc:spChg chg="add">
          <ac:chgData name="Yanis-Alexandru Balanoiu (2435232)" userId="S::2435232@student.uwtsd.ac.uk::11acb867-0f49-4882-95f8-1346030a3f65" providerId="AD" clId="Web-{BCB07CEB-D1FC-CCE8-9A0B-7811DA012DF6}" dt="2026-04-11T10:23:06.469" v="235"/>
          <ac:spMkLst>
            <pc:docMk/>
            <pc:sldMk cId="2342890289" sldId="257"/>
            <ac:spMk id="10" creationId="{DAAE4CDD-124C-4DCF-9584-B6033B545DD5}"/>
          </ac:spMkLst>
        </pc:spChg>
        <pc:spChg chg="add">
          <ac:chgData name="Yanis-Alexandru Balanoiu (2435232)" userId="S::2435232@student.uwtsd.ac.uk::11acb867-0f49-4882-95f8-1346030a3f65" providerId="AD" clId="Web-{BCB07CEB-D1FC-CCE8-9A0B-7811DA012DF6}" dt="2026-04-11T10:23:06.469" v="235"/>
          <ac:spMkLst>
            <pc:docMk/>
            <pc:sldMk cId="2342890289" sldId="257"/>
            <ac:spMk id="12" creationId="{081E4A58-353D-44AE-B2FC-2A74E2E400F7}"/>
          </ac:spMkLst>
        </pc:spChg>
      </pc:sldChg>
      <pc:sldChg chg="addSp modSp mod modTransition setBg">
        <pc:chgData name="Yanis-Alexandru Balanoiu (2435232)" userId="S::2435232@student.uwtsd.ac.uk::11acb867-0f49-4882-95f8-1346030a3f65" providerId="AD" clId="Web-{BCB07CEB-D1FC-CCE8-9A0B-7811DA012DF6}" dt="2026-04-11T11:29:08.606" v="966" actId="20577"/>
        <pc:sldMkLst>
          <pc:docMk/>
          <pc:sldMk cId="4064913565" sldId="258"/>
        </pc:sldMkLst>
        <pc:spChg chg="mod">
          <ac:chgData name="Yanis-Alexandru Balanoiu (2435232)" userId="S::2435232@student.uwtsd.ac.uk::11acb867-0f49-4882-95f8-1346030a3f65" providerId="AD" clId="Web-{BCB07CEB-D1FC-CCE8-9A0B-7811DA012DF6}" dt="2026-04-11T11:29:08.606" v="966" actId="20577"/>
          <ac:spMkLst>
            <pc:docMk/>
            <pc:sldMk cId="4064913565" sldId="258"/>
            <ac:spMk id="2" creationId="{35310594-1745-7F9E-7EB2-5DD617114E7E}"/>
          </ac:spMkLst>
        </pc:spChg>
        <pc:spChg chg="mod">
          <ac:chgData name="Yanis-Alexandru Balanoiu (2435232)" userId="S::2435232@student.uwtsd.ac.uk::11acb867-0f49-4882-95f8-1346030a3f65" providerId="AD" clId="Web-{BCB07CEB-D1FC-CCE8-9A0B-7811DA012DF6}" dt="2026-04-11T11:03:37.999" v="614" actId="20577"/>
          <ac:spMkLst>
            <pc:docMk/>
            <pc:sldMk cId="4064913565" sldId="258"/>
            <ac:spMk id="3" creationId="{50519E0A-4BF1-1539-6642-F998D8953C0A}"/>
          </ac:spMkLst>
        </pc:spChg>
        <pc:spChg chg="add">
          <ac:chgData name="Yanis-Alexandru Balanoiu (2435232)" userId="S::2435232@student.uwtsd.ac.uk::11acb867-0f49-4882-95f8-1346030a3f65" providerId="AD" clId="Web-{BCB07CEB-D1FC-CCE8-9A0B-7811DA012DF6}" dt="2026-04-11T10:22:25.984" v="229"/>
          <ac:spMkLst>
            <pc:docMk/>
            <pc:sldMk cId="4064913565" sldId="258"/>
            <ac:spMk id="9" creationId="{C0763A76-9F1C-4FC5-82B7-DD475DA461B2}"/>
          </ac:spMkLst>
        </pc:spChg>
        <pc:spChg chg="add">
          <ac:chgData name="Yanis-Alexandru Balanoiu (2435232)" userId="S::2435232@student.uwtsd.ac.uk::11acb867-0f49-4882-95f8-1346030a3f65" providerId="AD" clId="Web-{BCB07CEB-D1FC-CCE8-9A0B-7811DA012DF6}" dt="2026-04-11T10:22:25.984" v="229"/>
          <ac:spMkLst>
            <pc:docMk/>
            <pc:sldMk cId="4064913565" sldId="258"/>
            <ac:spMk id="11" creationId="{E81BF4F6-F2CF-4984-9D14-D6966D92F99F}"/>
          </ac:spMkLst>
        </pc:spChg>
        <pc:picChg chg="add">
          <ac:chgData name="Yanis-Alexandru Balanoiu (2435232)" userId="S::2435232@student.uwtsd.ac.uk::11acb867-0f49-4882-95f8-1346030a3f65" providerId="AD" clId="Web-{BCB07CEB-D1FC-CCE8-9A0B-7811DA012DF6}" dt="2026-04-11T10:22:25.984" v="229"/>
          <ac:picMkLst>
            <pc:docMk/>
            <pc:sldMk cId="4064913565" sldId="258"/>
            <ac:picMk id="5" creationId="{5865C7B4-8EF7-8B01-8DEA-4C19E02A38B7}"/>
          </ac:picMkLst>
        </pc:picChg>
      </pc:sldChg>
      <pc:sldChg chg="addSp modSp new mod modTransition setBg">
        <pc:chgData name="Yanis-Alexandru Balanoiu (2435232)" userId="S::2435232@student.uwtsd.ac.uk::11acb867-0f49-4882-95f8-1346030a3f65" providerId="AD" clId="Web-{BCB07CEB-D1FC-CCE8-9A0B-7811DA012DF6}" dt="2026-04-11T11:54:17.588" v="1255" actId="20577"/>
        <pc:sldMkLst>
          <pc:docMk/>
          <pc:sldMk cId="3833710893" sldId="259"/>
        </pc:sldMkLst>
        <pc:spChg chg="mod">
          <ac:chgData name="Yanis-Alexandru Balanoiu (2435232)" userId="S::2435232@student.uwtsd.ac.uk::11acb867-0f49-4882-95f8-1346030a3f65" providerId="AD" clId="Web-{BCB07CEB-D1FC-CCE8-9A0B-7811DA012DF6}" dt="2026-04-11T11:38:20.005" v="1095" actId="20577"/>
          <ac:spMkLst>
            <pc:docMk/>
            <pc:sldMk cId="3833710893" sldId="259"/>
            <ac:spMk id="2" creationId="{D4426482-BACC-318F-B4FD-AF0E64425804}"/>
          </ac:spMkLst>
        </pc:spChg>
        <pc:spChg chg="mod">
          <ac:chgData name="Yanis-Alexandru Balanoiu (2435232)" userId="S::2435232@student.uwtsd.ac.uk::11acb867-0f49-4882-95f8-1346030a3f65" providerId="AD" clId="Web-{BCB07CEB-D1FC-CCE8-9A0B-7811DA012DF6}" dt="2026-04-11T11:54:17.588" v="1255" actId="20577"/>
          <ac:spMkLst>
            <pc:docMk/>
            <pc:sldMk cId="3833710893" sldId="259"/>
            <ac:spMk id="3" creationId="{3D9FF633-B417-735C-8C30-2B5DEF372689}"/>
          </ac:spMkLst>
        </pc:spChg>
        <pc:spChg chg="add">
          <ac:chgData name="Yanis-Alexandru Balanoiu (2435232)" userId="S::2435232@student.uwtsd.ac.uk::11acb867-0f49-4882-95f8-1346030a3f65" providerId="AD" clId="Web-{BCB07CEB-D1FC-CCE8-9A0B-7811DA012DF6}" dt="2026-04-11T10:22:17.718" v="228"/>
          <ac:spMkLst>
            <pc:docMk/>
            <pc:sldMk cId="3833710893" sldId="259"/>
            <ac:spMk id="8" creationId="{907EF6B7-1338-4443-8C46-6A318D952DFD}"/>
          </ac:spMkLst>
        </pc:spChg>
        <pc:spChg chg="add">
          <ac:chgData name="Yanis-Alexandru Balanoiu (2435232)" userId="S::2435232@student.uwtsd.ac.uk::11acb867-0f49-4882-95f8-1346030a3f65" providerId="AD" clId="Web-{BCB07CEB-D1FC-CCE8-9A0B-7811DA012DF6}" dt="2026-04-11T10:22:17.718" v="228"/>
          <ac:spMkLst>
            <pc:docMk/>
            <pc:sldMk cId="3833710893" sldId="259"/>
            <ac:spMk id="10" creationId="{DAAE4CDD-124C-4DCF-9584-B6033B545DD5}"/>
          </ac:spMkLst>
        </pc:spChg>
        <pc:spChg chg="add">
          <ac:chgData name="Yanis-Alexandru Balanoiu (2435232)" userId="S::2435232@student.uwtsd.ac.uk::11acb867-0f49-4882-95f8-1346030a3f65" providerId="AD" clId="Web-{BCB07CEB-D1FC-CCE8-9A0B-7811DA012DF6}" dt="2026-04-11T10:22:17.718" v="228"/>
          <ac:spMkLst>
            <pc:docMk/>
            <pc:sldMk cId="3833710893" sldId="259"/>
            <ac:spMk id="12" creationId="{081E4A58-353D-44AE-B2FC-2A74E2E400F7}"/>
          </ac:spMkLst>
        </pc:spChg>
      </pc:sldChg>
      <pc:sldChg chg="addSp delSp modSp new mod setBg">
        <pc:chgData name="Yanis-Alexandru Balanoiu (2435232)" userId="S::2435232@student.uwtsd.ac.uk::11acb867-0f49-4882-95f8-1346030a3f65" providerId="AD" clId="Web-{BCB07CEB-D1FC-CCE8-9A0B-7811DA012DF6}" dt="2026-04-11T11:31:35.639" v="985"/>
        <pc:sldMkLst>
          <pc:docMk/>
          <pc:sldMk cId="3923825463" sldId="260"/>
        </pc:sldMkLst>
        <pc:spChg chg="mod">
          <ac:chgData name="Yanis-Alexandru Balanoiu (2435232)" userId="S::2435232@student.uwtsd.ac.uk::11acb867-0f49-4882-95f8-1346030a3f65" providerId="AD" clId="Web-{BCB07CEB-D1FC-CCE8-9A0B-7811DA012DF6}" dt="2026-04-11T10:57:18.760" v="550"/>
          <ac:spMkLst>
            <pc:docMk/>
            <pc:sldMk cId="3923825463" sldId="260"/>
            <ac:spMk id="2" creationId="{99C7B284-FC5D-005C-3C29-E8B58EA48700}"/>
          </ac:spMkLst>
        </pc:spChg>
        <pc:spChg chg="del">
          <ac:chgData name="Yanis-Alexandru Balanoiu (2435232)" userId="S::2435232@student.uwtsd.ac.uk::11acb867-0f49-4882-95f8-1346030a3f65" providerId="AD" clId="Web-{BCB07CEB-D1FC-CCE8-9A0B-7811DA012DF6}" dt="2026-04-11T10:22:01.624" v="225"/>
          <ac:spMkLst>
            <pc:docMk/>
            <pc:sldMk cId="3923825463" sldId="260"/>
            <ac:spMk id="3" creationId="{5BA6570C-080E-7FBB-AFC6-99EB4B3B2715}"/>
          </ac:spMkLst>
        </pc:spChg>
        <pc:spChg chg="add del">
          <ac:chgData name="Yanis-Alexandru Balanoiu (2435232)" userId="S::2435232@student.uwtsd.ac.uk::11acb867-0f49-4882-95f8-1346030a3f65" providerId="AD" clId="Web-{BCB07CEB-D1FC-CCE8-9A0B-7811DA012DF6}" dt="2026-04-11T10:43:44.378" v="350"/>
          <ac:spMkLst>
            <pc:docMk/>
            <pc:sldMk cId="3923825463" sldId="260"/>
            <ac:spMk id="6" creationId="{2204F029-7385-BF9B-B667-6E8E1AFE598E}"/>
          </ac:spMkLst>
        </pc:spChg>
        <pc:spChg chg="add del">
          <ac:chgData name="Yanis-Alexandru Balanoiu (2435232)" userId="S::2435232@student.uwtsd.ac.uk::11acb867-0f49-4882-95f8-1346030a3f65" providerId="AD" clId="Web-{BCB07CEB-D1FC-CCE8-9A0B-7811DA012DF6}" dt="2026-04-11T10:44:21.508" v="353"/>
          <ac:spMkLst>
            <pc:docMk/>
            <pc:sldMk cId="3923825463" sldId="260"/>
            <ac:spMk id="7" creationId="{E8D77595-0A65-2D0F-FEB1-379B0CB5C0B1}"/>
          </ac:spMkLst>
        </pc:spChg>
        <pc:spChg chg="add mod">
          <ac:chgData name="Yanis-Alexandru Balanoiu (2435232)" userId="S::2435232@student.uwtsd.ac.uk::11acb867-0f49-4882-95f8-1346030a3f65" providerId="AD" clId="Web-{BCB07CEB-D1FC-CCE8-9A0B-7811DA012DF6}" dt="2026-04-11T10:58:00.089" v="568" actId="1076"/>
          <ac:spMkLst>
            <pc:docMk/>
            <pc:sldMk cId="3923825463" sldId="260"/>
            <ac:spMk id="8" creationId="{215878B0-E3FE-9746-F116-1CE90F7E3137}"/>
          </ac:spMkLst>
        </pc:spChg>
        <pc:spChg chg="add del">
          <ac:chgData name="Yanis-Alexandru Balanoiu (2435232)" userId="S::2435232@student.uwtsd.ac.uk::11acb867-0f49-4882-95f8-1346030a3f65" providerId="AD" clId="Web-{BCB07CEB-D1FC-CCE8-9A0B-7811DA012DF6}" dt="2026-04-11T10:57:18.760" v="550"/>
          <ac:spMkLst>
            <pc:docMk/>
            <pc:sldMk cId="3923825463" sldId="260"/>
            <ac:spMk id="10" creationId="{47942995-B07F-4636-9A06-C6A104B260A8}"/>
          </ac:spMkLst>
        </pc:spChg>
        <pc:spChg chg="add del">
          <ac:chgData name="Yanis-Alexandru Balanoiu (2435232)" userId="S::2435232@student.uwtsd.ac.uk::11acb867-0f49-4882-95f8-1346030a3f65" providerId="AD" clId="Web-{BCB07CEB-D1FC-CCE8-9A0B-7811DA012DF6}" dt="2026-04-11T10:57:18.760" v="550"/>
          <ac:spMkLst>
            <pc:docMk/>
            <pc:sldMk cId="3923825463" sldId="260"/>
            <ac:spMk id="17" creationId="{B81933D1-5615-42C7-9C0B-4EB7105CCE2D}"/>
          </ac:spMkLst>
        </pc:spChg>
        <pc:spChg chg="add del">
          <ac:chgData name="Yanis-Alexandru Balanoiu (2435232)" userId="S::2435232@student.uwtsd.ac.uk::11acb867-0f49-4882-95f8-1346030a3f65" providerId="AD" clId="Web-{BCB07CEB-D1FC-CCE8-9A0B-7811DA012DF6}" dt="2026-04-11T10:57:18.760" v="550"/>
          <ac:spMkLst>
            <pc:docMk/>
            <pc:sldMk cId="3923825463" sldId="260"/>
            <ac:spMk id="19" creationId="{19C9EAEA-39D0-4B0E-A0EB-51E7B26740B1}"/>
          </ac:spMkLst>
        </pc:spChg>
        <pc:spChg chg="add">
          <ac:chgData name="Yanis-Alexandru Balanoiu (2435232)" userId="S::2435232@student.uwtsd.ac.uk::11acb867-0f49-4882-95f8-1346030a3f65" providerId="AD" clId="Web-{BCB07CEB-D1FC-CCE8-9A0B-7811DA012DF6}" dt="2026-04-11T10:57:18.760" v="550"/>
          <ac:spMkLst>
            <pc:docMk/>
            <pc:sldMk cId="3923825463" sldId="260"/>
            <ac:spMk id="24" creationId="{337940BB-FBC4-492E-BD92-3B7B914D0EAE}"/>
          </ac:spMkLst>
        </pc:spChg>
        <pc:spChg chg="add">
          <ac:chgData name="Yanis-Alexandru Balanoiu (2435232)" userId="S::2435232@student.uwtsd.ac.uk::11acb867-0f49-4882-95f8-1346030a3f65" providerId="AD" clId="Web-{BCB07CEB-D1FC-CCE8-9A0B-7811DA012DF6}" dt="2026-04-11T10:57:18.760" v="550"/>
          <ac:spMkLst>
            <pc:docMk/>
            <pc:sldMk cId="3923825463" sldId="260"/>
            <ac:spMk id="26" creationId="{3FCFB1DE-0B7E-48CC-BA90-B2AB0889F9D6}"/>
          </ac:spMkLst>
        </pc:spChg>
        <pc:grpChg chg="add del">
          <ac:chgData name="Yanis-Alexandru Balanoiu (2435232)" userId="S::2435232@student.uwtsd.ac.uk::11acb867-0f49-4882-95f8-1346030a3f65" providerId="AD" clId="Web-{BCB07CEB-D1FC-CCE8-9A0B-7811DA012DF6}" dt="2026-04-11T10:57:18.760" v="550"/>
          <ac:grpSpMkLst>
            <pc:docMk/>
            <pc:sldMk cId="3923825463" sldId="260"/>
            <ac:grpSpMk id="12" creationId="{032D8612-31EB-44CF-A1D0-14FD4C705424}"/>
          </ac:grpSpMkLst>
        </pc:grpChg>
        <pc:graphicFrameChg chg="add mod ord modGraphic">
          <ac:chgData name="Yanis-Alexandru Balanoiu (2435232)" userId="S::2435232@student.uwtsd.ac.uk::11acb867-0f49-4882-95f8-1346030a3f65" providerId="AD" clId="Web-{BCB07CEB-D1FC-CCE8-9A0B-7811DA012DF6}" dt="2026-04-11T11:31:35.639" v="985"/>
          <ac:graphicFrameMkLst>
            <pc:docMk/>
            <pc:sldMk cId="3923825463" sldId="260"/>
            <ac:graphicFrameMk id="5" creationId="{EC181F01-8329-906D-0674-C1DFC19434BD}"/>
          </ac:graphicFrameMkLst>
        </pc:graphicFrameChg>
      </pc:sldChg>
      <pc:sldChg chg="modSp new">
        <pc:chgData name="Yanis-Alexandru Balanoiu (2435232)" userId="S::2435232@student.uwtsd.ac.uk::11acb867-0f49-4882-95f8-1346030a3f65" providerId="AD" clId="Web-{BCB07CEB-D1FC-CCE8-9A0B-7811DA012DF6}" dt="2026-04-11T11:43:27.049" v="1146" actId="20577"/>
        <pc:sldMkLst>
          <pc:docMk/>
          <pc:sldMk cId="300075246" sldId="261"/>
        </pc:sldMkLst>
        <pc:spChg chg="mod">
          <ac:chgData name="Yanis-Alexandru Balanoiu (2435232)" userId="S::2435232@student.uwtsd.ac.uk::11acb867-0f49-4882-95f8-1346030a3f65" providerId="AD" clId="Web-{BCB07CEB-D1FC-CCE8-9A0B-7811DA012DF6}" dt="2026-04-11T10:31:23.486" v="249" actId="20577"/>
          <ac:spMkLst>
            <pc:docMk/>
            <pc:sldMk cId="300075246" sldId="261"/>
            <ac:spMk id="2" creationId="{11E61B28-F147-0F93-0D82-B71E52456391}"/>
          </ac:spMkLst>
        </pc:spChg>
        <pc:spChg chg="mod">
          <ac:chgData name="Yanis-Alexandru Balanoiu (2435232)" userId="S::2435232@student.uwtsd.ac.uk::11acb867-0f49-4882-95f8-1346030a3f65" providerId="AD" clId="Web-{BCB07CEB-D1FC-CCE8-9A0B-7811DA012DF6}" dt="2026-04-11T11:43:27.049" v="1146" actId="20577"/>
          <ac:spMkLst>
            <pc:docMk/>
            <pc:sldMk cId="300075246" sldId="261"/>
            <ac:spMk id="3" creationId="{1A2C7326-2863-24E2-7D3D-1B1984ABCF25}"/>
          </ac:spMkLst>
        </pc:spChg>
      </pc:sldChg>
      <pc:sldChg chg="addSp modSp new mod setBg">
        <pc:chgData name="Yanis-Alexandru Balanoiu (2435232)" userId="S::2435232@student.uwtsd.ac.uk::11acb867-0f49-4882-95f8-1346030a3f65" providerId="AD" clId="Web-{BCB07CEB-D1FC-CCE8-9A0B-7811DA012DF6}" dt="2026-04-11T11:38:43.257" v="1114" actId="20577"/>
        <pc:sldMkLst>
          <pc:docMk/>
          <pc:sldMk cId="652027610" sldId="262"/>
        </pc:sldMkLst>
        <pc:spChg chg="mod">
          <ac:chgData name="Yanis-Alexandru Balanoiu (2435232)" userId="S::2435232@student.uwtsd.ac.uk::11acb867-0f49-4882-95f8-1346030a3f65" providerId="AD" clId="Web-{BCB07CEB-D1FC-CCE8-9A0B-7811DA012DF6}" dt="2026-04-11T11:25:42.476" v="949"/>
          <ac:spMkLst>
            <pc:docMk/>
            <pc:sldMk cId="652027610" sldId="262"/>
            <ac:spMk id="2" creationId="{29B8630E-2817-CD8A-DC7D-137F55649477}"/>
          </ac:spMkLst>
        </pc:spChg>
        <pc:spChg chg="mod">
          <ac:chgData name="Yanis-Alexandru Balanoiu (2435232)" userId="S::2435232@student.uwtsd.ac.uk::11acb867-0f49-4882-95f8-1346030a3f65" providerId="AD" clId="Web-{BCB07CEB-D1FC-CCE8-9A0B-7811DA012DF6}" dt="2026-04-11T11:38:43.257" v="1114" actId="20577"/>
          <ac:spMkLst>
            <pc:docMk/>
            <pc:sldMk cId="652027610" sldId="262"/>
            <ac:spMk id="3" creationId="{1B8441FE-E7A0-F130-96BB-D74B03AAB1CD}"/>
          </ac:spMkLst>
        </pc:spChg>
        <pc:spChg chg="add">
          <ac:chgData name="Yanis-Alexandru Balanoiu (2435232)" userId="S::2435232@student.uwtsd.ac.uk::11acb867-0f49-4882-95f8-1346030a3f65" providerId="AD" clId="Web-{BCB07CEB-D1FC-CCE8-9A0B-7811DA012DF6}" dt="2026-04-11T11:25:42.476" v="949"/>
          <ac:spMkLst>
            <pc:docMk/>
            <pc:sldMk cId="652027610" sldId="262"/>
            <ac:spMk id="8" creationId="{907EF6B7-1338-4443-8C46-6A318D952DFD}"/>
          </ac:spMkLst>
        </pc:spChg>
        <pc:spChg chg="add">
          <ac:chgData name="Yanis-Alexandru Balanoiu (2435232)" userId="S::2435232@student.uwtsd.ac.uk::11acb867-0f49-4882-95f8-1346030a3f65" providerId="AD" clId="Web-{BCB07CEB-D1FC-CCE8-9A0B-7811DA012DF6}" dt="2026-04-11T11:25:42.476" v="949"/>
          <ac:spMkLst>
            <pc:docMk/>
            <pc:sldMk cId="652027610" sldId="262"/>
            <ac:spMk id="10" creationId="{DAAE4CDD-124C-4DCF-9584-B6033B545DD5}"/>
          </ac:spMkLst>
        </pc:spChg>
        <pc:spChg chg="add">
          <ac:chgData name="Yanis-Alexandru Balanoiu (2435232)" userId="S::2435232@student.uwtsd.ac.uk::11acb867-0f49-4882-95f8-1346030a3f65" providerId="AD" clId="Web-{BCB07CEB-D1FC-CCE8-9A0B-7811DA012DF6}" dt="2026-04-11T11:25:42.476" v="949"/>
          <ac:spMkLst>
            <pc:docMk/>
            <pc:sldMk cId="652027610" sldId="262"/>
            <ac:spMk id="12" creationId="{081E4A58-353D-44AE-B2FC-2A74E2E400F7}"/>
          </ac:spMkLst>
        </pc:spChg>
      </pc:sldChg>
      <pc:sldChg chg="addSp delSp modSp new mod setBg">
        <pc:chgData name="Yanis-Alexandru Balanoiu (2435232)" userId="S::2435232@student.uwtsd.ac.uk::11acb867-0f49-4882-95f8-1346030a3f65" providerId="AD" clId="Web-{BCB07CEB-D1FC-CCE8-9A0B-7811DA012DF6}" dt="2026-04-11T10:51:16.362" v="406"/>
        <pc:sldMkLst>
          <pc:docMk/>
          <pc:sldMk cId="1310709941" sldId="263"/>
        </pc:sldMkLst>
        <pc:spChg chg="mod">
          <ac:chgData name="Yanis-Alexandru Balanoiu (2435232)" userId="S::2435232@student.uwtsd.ac.uk::11acb867-0f49-4882-95f8-1346030a3f65" providerId="AD" clId="Web-{BCB07CEB-D1FC-CCE8-9A0B-7811DA012DF6}" dt="2026-04-11T10:51:16.362" v="406"/>
          <ac:spMkLst>
            <pc:docMk/>
            <pc:sldMk cId="1310709941" sldId="263"/>
            <ac:spMk id="2" creationId="{AE5F9A6D-93A2-ECDF-C747-0F4D6C84841B}"/>
          </ac:spMkLst>
        </pc:spChg>
        <pc:spChg chg="del">
          <ac:chgData name="Yanis-Alexandru Balanoiu (2435232)" userId="S::2435232@student.uwtsd.ac.uk::11acb867-0f49-4882-95f8-1346030a3f65" providerId="AD" clId="Web-{BCB07CEB-D1FC-CCE8-9A0B-7811DA012DF6}" dt="2026-04-11T10:51:12.237" v="405"/>
          <ac:spMkLst>
            <pc:docMk/>
            <pc:sldMk cId="1310709941" sldId="263"/>
            <ac:spMk id="3" creationId="{CE7D3769-CE5A-918E-DFC4-30AD0D7FFAAA}"/>
          </ac:spMkLst>
        </pc:spChg>
        <pc:spChg chg="add">
          <ac:chgData name="Yanis-Alexandru Balanoiu (2435232)" userId="S::2435232@student.uwtsd.ac.uk::11acb867-0f49-4882-95f8-1346030a3f65" providerId="AD" clId="Web-{BCB07CEB-D1FC-CCE8-9A0B-7811DA012DF6}" dt="2026-04-11T10:51:16.362" v="406"/>
          <ac:spMkLst>
            <pc:docMk/>
            <pc:sldMk cId="1310709941" sldId="263"/>
            <ac:spMk id="10" creationId="{6753252F-4873-4F63-801D-CC719279A7D5}"/>
          </ac:spMkLst>
        </pc:spChg>
        <pc:spChg chg="add">
          <ac:chgData name="Yanis-Alexandru Balanoiu (2435232)" userId="S::2435232@student.uwtsd.ac.uk::11acb867-0f49-4882-95f8-1346030a3f65" providerId="AD" clId="Web-{BCB07CEB-D1FC-CCE8-9A0B-7811DA012DF6}" dt="2026-04-11T10:51:16.362" v="406"/>
          <ac:spMkLst>
            <pc:docMk/>
            <pc:sldMk cId="1310709941" sldId="263"/>
            <ac:spMk id="12" creationId="{047C8CCB-F95D-4249-92DD-651249D3535A}"/>
          </ac:spMkLst>
        </pc:spChg>
        <pc:graphicFrameChg chg="add mod ord modGraphic">
          <ac:chgData name="Yanis-Alexandru Balanoiu (2435232)" userId="S::2435232@student.uwtsd.ac.uk::11acb867-0f49-4882-95f8-1346030a3f65" providerId="AD" clId="Web-{BCB07CEB-D1FC-CCE8-9A0B-7811DA012DF6}" dt="2026-04-11T10:51:16.362" v="406"/>
          <ac:graphicFrameMkLst>
            <pc:docMk/>
            <pc:sldMk cId="1310709941" sldId="263"/>
            <ac:graphicFrameMk id="5" creationId="{01657F66-49B6-8D35-EF49-57EB9ADFC743}"/>
          </ac:graphicFrameMkLst>
        </pc:graphicFrameChg>
      </pc:sldChg>
      <pc:sldChg chg="addSp delSp modSp new mod setBg">
        <pc:chgData name="Yanis-Alexandru Balanoiu (2435232)" userId="S::2435232@student.uwtsd.ac.uk::11acb867-0f49-4882-95f8-1346030a3f65" providerId="AD" clId="Web-{BCB07CEB-D1FC-CCE8-9A0B-7811DA012DF6}" dt="2026-04-11T11:33:49.719" v="1038"/>
        <pc:sldMkLst>
          <pc:docMk/>
          <pc:sldMk cId="3590851672" sldId="264"/>
        </pc:sldMkLst>
        <pc:spChg chg="mod">
          <ac:chgData name="Yanis-Alexandru Balanoiu (2435232)" userId="S::2435232@student.uwtsd.ac.uk::11acb867-0f49-4882-95f8-1346030a3f65" providerId="AD" clId="Web-{BCB07CEB-D1FC-CCE8-9A0B-7811DA012DF6}" dt="2026-04-11T10:53:30.959" v="467" actId="20577"/>
          <ac:spMkLst>
            <pc:docMk/>
            <pc:sldMk cId="3590851672" sldId="264"/>
            <ac:spMk id="2" creationId="{70A36446-231D-1F65-1F06-0ED6F7C28720}"/>
          </ac:spMkLst>
        </pc:spChg>
        <pc:spChg chg="del">
          <ac:chgData name="Yanis-Alexandru Balanoiu (2435232)" userId="S::2435232@student.uwtsd.ac.uk::11acb867-0f49-4882-95f8-1346030a3f65" providerId="AD" clId="Web-{BCB07CEB-D1FC-CCE8-9A0B-7811DA012DF6}" dt="2026-04-11T10:51:35.190" v="408"/>
          <ac:spMkLst>
            <pc:docMk/>
            <pc:sldMk cId="3590851672" sldId="264"/>
            <ac:spMk id="3" creationId="{FA514C57-A83A-F102-AB8C-52EFF79093CB}"/>
          </ac:spMkLst>
        </pc:spChg>
        <pc:spChg chg="add del">
          <ac:chgData name="Yanis-Alexandru Balanoiu (2435232)" userId="S::2435232@student.uwtsd.ac.uk::11acb867-0f49-4882-95f8-1346030a3f65" providerId="AD" clId="Web-{BCB07CEB-D1FC-CCE8-9A0B-7811DA012DF6}" dt="2026-04-11T10:52:04.519" v="423"/>
          <ac:spMkLst>
            <pc:docMk/>
            <pc:sldMk cId="3590851672" sldId="264"/>
            <ac:spMk id="10" creationId="{53B021B3-DE93-4AB7-8A18-CF5F1CED88B8}"/>
          </ac:spMkLst>
        </pc:spChg>
        <pc:spChg chg="add del">
          <ac:chgData name="Yanis-Alexandru Balanoiu (2435232)" userId="S::2435232@student.uwtsd.ac.uk::11acb867-0f49-4882-95f8-1346030a3f65" providerId="AD" clId="Web-{BCB07CEB-D1FC-CCE8-9A0B-7811DA012DF6}" dt="2026-04-11T10:52:04.519" v="423"/>
          <ac:spMkLst>
            <pc:docMk/>
            <pc:sldMk cId="3590851672" sldId="264"/>
            <ac:spMk id="12" creationId="{52D502E5-F6B4-4D58-B4AE-FC466FF15EE8}"/>
          </ac:spMkLst>
        </pc:spChg>
        <pc:spChg chg="add del">
          <ac:chgData name="Yanis-Alexandru Balanoiu (2435232)" userId="S::2435232@student.uwtsd.ac.uk::11acb867-0f49-4882-95f8-1346030a3f65" providerId="AD" clId="Web-{BCB07CEB-D1FC-CCE8-9A0B-7811DA012DF6}" dt="2026-04-11T10:52:04.519" v="423"/>
          <ac:spMkLst>
            <pc:docMk/>
            <pc:sldMk cId="3590851672" sldId="264"/>
            <ac:spMk id="14" creationId="{9DECDBF4-02B6-4BB4-B65B-B8107AD6A9E8}"/>
          </ac:spMkLst>
        </pc:spChg>
        <pc:spChg chg="add">
          <ac:chgData name="Yanis-Alexandru Balanoiu (2435232)" userId="S::2435232@student.uwtsd.ac.uk::11acb867-0f49-4882-95f8-1346030a3f65" providerId="AD" clId="Web-{BCB07CEB-D1FC-CCE8-9A0B-7811DA012DF6}" dt="2026-04-11T10:52:04.519" v="423"/>
          <ac:spMkLst>
            <pc:docMk/>
            <pc:sldMk cId="3590851672" sldId="264"/>
            <ac:spMk id="19" creationId="{BACC6370-2D7E-4714-9D71-7542949D7D5D}"/>
          </ac:spMkLst>
        </pc:spChg>
        <pc:spChg chg="add">
          <ac:chgData name="Yanis-Alexandru Balanoiu (2435232)" userId="S::2435232@student.uwtsd.ac.uk::11acb867-0f49-4882-95f8-1346030a3f65" providerId="AD" clId="Web-{BCB07CEB-D1FC-CCE8-9A0B-7811DA012DF6}" dt="2026-04-11T10:52:04.519" v="423"/>
          <ac:spMkLst>
            <pc:docMk/>
            <pc:sldMk cId="3590851672" sldId="264"/>
            <ac:spMk id="21" creationId="{F68B3F68-107C-434F-AA38-110D5EA91B85}"/>
          </ac:spMkLst>
        </pc:spChg>
        <pc:spChg chg="add">
          <ac:chgData name="Yanis-Alexandru Balanoiu (2435232)" userId="S::2435232@student.uwtsd.ac.uk::11acb867-0f49-4882-95f8-1346030a3f65" providerId="AD" clId="Web-{BCB07CEB-D1FC-CCE8-9A0B-7811DA012DF6}" dt="2026-04-11T10:52:04.519" v="423"/>
          <ac:spMkLst>
            <pc:docMk/>
            <pc:sldMk cId="3590851672" sldId="264"/>
            <ac:spMk id="23" creationId="{AAD0DBB9-1A4B-4391-81D4-CB19F9AB918A}"/>
          </ac:spMkLst>
        </pc:spChg>
        <pc:spChg chg="add">
          <ac:chgData name="Yanis-Alexandru Balanoiu (2435232)" userId="S::2435232@student.uwtsd.ac.uk::11acb867-0f49-4882-95f8-1346030a3f65" providerId="AD" clId="Web-{BCB07CEB-D1FC-CCE8-9A0B-7811DA012DF6}" dt="2026-04-11T10:52:04.519" v="423"/>
          <ac:spMkLst>
            <pc:docMk/>
            <pc:sldMk cId="3590851672" sldId="264"/>
            <ac:spMk id="25" creationId="{063BBA22-50EA-4C4D-BE05-F1CE4E63AA56}"/>
          </ac:spMkLst>
        </pc:spChg>
        <pc:graphicFrameChg chg="add mod ord modGraphic">
          <ac:chgData name="Yanis-Alexandru Balanoiu (2435232)" userId="S::2435232@student.uwtsd.ac.uk::11acb867-0f49-4882-95f8-1346030a3f65" providerId="AD" clId="Web-{BCB07CEB-D1FC-CCE8-9A0B-7811DA012DF6}" dt="2026-04-11T11:33:49.719" v="1038"/>
          <ac:graphicFrameMkLst>
            <pc:docMk/>
            <pc:sldMk cId="3590851672" sldId="264"/>
            <ac:graphicFrameMk id="5" creationId="{CF62695C-8883-6A5F-6820-24133A3D223D}"/>
          </ac:graphicFrameMkLst>
        </pc:graphicFrameChg>
      </pc:sldChg>
      <pc:sldChg chg="addSp delSp modSp new mod setBg">
        <pc:chgData name="Yanis-Alexandru Balanoiu (2435232)" userId="S::2435232@student.uwtsd.ac.uk::11acb867-0f49-4882-95f8-1346030a3f65" providerId="AD" clId="Web-{BCB07CEB-D1FC-CCE8-9A0B-7811DA012DF6}" dt="2026-04-11T11:31:44.077" v="986" actId="14100"/>
        <pc:sldMkLst>
          <pc:docMk/>
          <pc:sldMk cId="2278155851" sldId="265"/>
        </pc:sldMkLst>
        <pc:spChg chg="mod">
          <ac:chgData name="Yanis-Alexandru Balanoiu (2435232)" userId="S::2435232@student.uwtsd.ac.uk::11acb867-0f49-4882-95f8-1346030a3f65" providerId="AD" clId="Web-{BCB07CEB-D1FC-CCE8-9A0B-7811DA012DF6}" dt="2026-04-11T10:53:14.599" v="451"/>
          <ac:spMkLst>
            <pc:docMk/>
            <pc:sldMk cId="2278155851" sldId="265"/>
            <ac:spMk id="2" creationId="{0678F943-8226-4D1A-5BF7-D622495A4520}"/>
          </ac:spMkLst>
        </pc:spChg>
        <pc:spChg chg="del">
          <ac:chgData name="Yanis-Alexandru Balanoiu (2435232)" userId="S::2435232@student.uwtsd.ac.uk::11acb867-0f49-4882-95f8-1346030a3f65" providerId="AD" clId="Web-{BCB07CEB-D1FC-CCE8-9A0B-7811DA012DF6}" dt="2026-04-11T10:52:57.224" v="448"/>
          <ac:spMkLst>
            <pc:docMk/>
            <pc:sldMk cId="2278155851" sldId="265"/>
            <ac:spMk id="3" creationId="{77D1CA65-447B-367F-9A9F-1C79A5116053}"/>
          </ac:spMkLst>
        </pc:spChg>
        <pc:spChg chg="add mod">
          <ac:chgData name="Yanis-Alexandru Balanoiu (2435232)" userId="S::2435232@student.uwtsd.ac.uk::11acb867-0f49-4882-95f8-1346030a3f65" providerId="AD" clId="Web-{BCB07CEB-D1FC-CCE8-9A0B-7811DA012DF6}" dt="2026-04-11T11:31:44.077" v="986" actId="14100"/>
          <ac:spMkLst>
            <pc:docMk/>
            <pc:sldMk cId="2278155851" sldId="265"/>
            <ac:spMk id="6" creationId="{998FB003-3FF8-FC24-9D62-D611CAB4F2D8}"/>
          </ac:spMkLst>
        </pc:spChg>
        <pc:spChg chg="add">
          <ac:chgData name="Yanis-Alexandru Balanoiu (2435232)" userId="S::2435232@student.uwtsd.ac.uk::11acb867-0f49-4882-95f8-1346030a3f65" providerId="AD" clId="Web-{BCB07CEB-D1FC-CCE8-9A0B-7811DA012DF6}" dt="2026-04-11T10:53:14.599" v="451"/>
          <ac:spMkLst>
            <pc:docMk/>
            <pc:sldMk cId="2278155851" sldId="265"/>
            <ac:spMk id="10" creationId="{56E9B3E6-E277-4D68-BA48-9CB43FFBD6E2}"/>
          </ac:spMkLst>
        </pc:spChg>
        <pc:spChg chg="add">
          <ac:chgData name="Yanis-Alexandru Balanoiu (2435232)" userId="S::2435232@student.uwtsd.ac.uk::11acb867-0f49-4882-95f8-1346030a3f65" providerId="AD" clId="Web-{BCB07CEB-D1FC-CCE8-9A0B-7811DA012DF6}" dt="2026-04-11T10:53:14.599" v="451"/>
          <ac:spMkLst>
            <pc:docMk/>
            <pc:sldMk cId="2278155851" sldId="265"/>
            <ac:spMk id="17" creationId="{D5B0017B-2ECA-49AF-B397-DC140825DF8D}"/>
          </ac:spMkLst>
        </pc:spChg>
        <pc:grpChg chg="add">
          <ac:chgData name="Yanis-Alexandru Balanoiu (2435232)" userId="S::2435232@student.uwtsd.ac.uk::11acb867-0f49-4882-95f8-1346030a3f65" providerId="AD" clId="Web-{BCB07CEB-D1FC-CCE8-9A0B-7811DA012DF6}" dt="2026-04-11T10:53:14.599" v="451"/>
          <ac:grpSpMkLst>
            <pc:docMk/>
            <pc:sldMk cId="2278155851" sldId="265"/>
            <ac:grpSpMk id="12" creationId="{AE1C45F0-260A-458C-96ED-C1F6D2151219}"/>
          </ac:grpSpMkLst>
        </pc:grpChg>
        <pc:graphicFrameChg chg="add mod ord modGraphic">
          <ac:chgData name="Yanis-Alexandru Balanoiu (2435232)" userId="S::2435232@student.uwtsd.ac.uk::11acb867-0f49-4882-95f8-1346030a3f65" providerId="AD" clId="Web-{BCB07CEB-D1FC-CCE8-9A0B-7811DA012DF6}" dt="2026-04-11T11:09:47.327" v="625"/>
          <ac:graphicFrameMkLst>
            <pc:docMk/>
            <pc:sldMk cId="2278155851" sldId="265"/>
            <ac:graphicFrameMk id="5" creationId="{4BB9E30C-B2D2-A57D-12ED-32B23402CE08}"/>
          </ac:graphicFrameMkLst>
        </pc:graphicFrameChg>
        <pc:cxnChg chg="add">
          <ac:chgData name="Yanis-Alexandru Balanoiu (2435232)" userId="S::2435232@student.uwtsd.ac.uk::11acb867-0f49-4882-95f8-1346030a3f65" providerId="AD" clId="Web-{BCB07CEB-D1FC-CCE8-9A0B-7811DA012DF6}" dt="2026-04-11T10:53:14.599" v="451"/>
          <ac:cxnSpMkLst>
            <pc:docMk/>
            <pc:sldMk cId="2278155851" sldId="265"/>
            <ac:cxnSpMk id="19" creationId="{6CF1BAF6-AD41-4082-B212-8A1F9A2E8779}"/>
          </ac:cxnSpMkLst>
        </pc:cxnChg>
      </pc:sldChg>
      <pc:sldChg chg="addSp modSp new mod setBg">
        <pc:chgData name="Yanis-Alexandru Balanoiu (2435232)" userId="S::2435232@student.uwtsd.ac.uk::11acb867-0f49-4882-95f8-1346030a3f65" providerId="AD" clId="Web-{BCB07CEB-D1FC-CCE8-9A0B-7811DA012DF6}" dt="2026-04-11T11:26:40.774" v="958" actId="20577"/>
        <pc:sldMkLst>
          <pc:docMk/>
          <pc:sldMk cId="1521507019" sldId="266"/>
        </pc:sldMkLst>
        <pc:spChg chg="mod">
          <ac:chgData name="Yanis-Alexandru Balanoiu (2435232)" userId="S::2435232@student.uwtsd.ac.uk::11acb867-0f49-4882-95f8-1346030a3f65" providerId="AD" clId="Web-{BCB07CEB-D1FC-CCE8-9A0B-7811DA012DF6}" dt="2026-04-11T11:26:31.071" v="951"/>
          <ac:spMkLst>
            <pc:docMk/>
            <pc:sldMk cId="1521507019" sldId="266"/>
            <ac:spMk id="2" creationId="{447CCBE8-9A8E-0338-11A2-30FE5B044D36}"/>
          </ac:spMkLst>
        </pc:spChg>
        <pc:spChg chg="mod">
          <ac:chgData name="Yanis-Alexandru Balanoiu (2435232)" userId="S::2435232@student.uwtsd.ac.uk::11acb867-0f49-4882-95f8-1346030a3f65" providerId="AD" clId="Web-{BCB07CEB-D1FC-CCE8-9A0B-7811DA012DF6}" dt="2026-04-11T11:26:40.774" v="958" actId="20577"/>
          <ac:spMkLst>
            <pc:docMk/>
            <pc:sldMk cId="1521507019" sldId="266"/>
            <ac:spMk id="3" creationId="{F0F18DFD-0AE5-42AA-7B6A-54E85315FC33}"/>
          </ac:spMkLst>
        </pc:spChg>
        <pc:spChg chg="add">
          <ac:chgData name="Yanis-Alexandru Balanoiu (2435232)" userId="S::2435232@student.uwtsd.ac.uk::11acb867-0f49-4882-95f8-1346030a3f65" providerId="AD" clId="Web-{BCB07CEB-D1FC-CCE8-9A0B-7811DA012DF6}" dt="2026-04-11T11:26:31.071" v="951"/>
          <ac:spMkLst>
            <pc:docMk/>
            <pc:sldMk cId="1521507019" sldId="266"/>
            <ac:spMk id="8" creationId="{18873D23-2DCF-4B31-A009-95721C06E8E1}"/>
          </ac:spMkLst>
        </pc:spChg>
        <pc:spChg chg="add">
          <ac:chgData name="Yanis-Alexandru Balanoiu (2435232)" userId="S::2435232@student.uwtsd.ac.uk::11acb867-0f49-4882-95f8-1346030a3f65" providerId="AD" clId="Web-{BCB07CEB-D1FC-CCE8-9A0B-7811DA012DF6}" dt="2026-04-11T11:26:31.071" v="951"/>
          <ac:spMkLst>
            <pc:docMk/>
            <pc:sldMk cId="1521507019" sldId="266"/>
            <ac:spMk id="10" creationId="{C13EF075-D4EF-4929-ADBC-91B27DA19955}"/>
          </ac:spMkLst>
        </pc:spChg>
        <pc:grpChg chg="add">
          <ac:chgData name="Yanis-Alexandru Balanoiu (2435232)" userId="S::2435232@student.uwtsd.ac.uk::11acb867-0f49-4882-95f8-1346030a3f65" providerId="AD" clId="Web-{BCB07CEB-D1FC-CCE8-9A0B-7811DA012DF6}" dt="2026-04-11T11:26:31.071" v="951"/>
          <ac:grpSpMkLst>
            <pc:docMk/>
            <pc:sldMk cId="1521507019" sldId="266"/>
            <ac:grpSpMk id="12" creationId="{DAA26DFA-AAB2-4973-9C17-16D587C7B198}"/>
          </ac:grpSpMkLst>
        </pc:grpChg>
      </pc:sldChg>
      <pc:sldChg chg="modSp new del">
        <pc:chgData name="Yanis-Alexandru Balanoiu (2435232)" userId="S::2435232@student.uwtsd.ac.uk::11acb867-0f49-4882-95f8-1346030a3f65" providerId="AD" clId="Web-{BCB07CEB-D1FC-CCE8-9A0B-7811DA012DF6}" dt="2026-04-11T11:13:48.863" v="738"/>
        <pc:sldMkLst>
          <pc:docMk/>
          <pc:sldMk cId="2380798647" sldId="266"/>
        </pc:sldMkLst>
        <pc:spChg chg="mod">
          <ac:chgData name="Yanis-Alexandru Balanoiu (2435232)" userId="S::2435232@student.uwtsd.ac.uk::11acb867-0f49-4882-95f8-1346030a3f65" providerId="AD" clId="Web-{BCB07CEB-D1FC-CCE8-9A0B-7811DA012DF6}" dt="2026-04-11T11:05:37.506" v="620" actId="20577"/>
          <ac:spMkLst>
            <pc:docMk/>
            <pc:sldMk cId="2380798647" sldId="266"/>
            <ac:spMk id="2" creationId="{FB294369-28F6-AB24-F1A6-3EC8290340BF}"/>
          </ac:spMkLst>
        </pc:spChg>
      </pc:sldChg>
      <pc:sldChg chg="addSp delSp modSp new mod setBg setClrOvrMap">
        <pc:chgData name="Yanis-Alexandru Balanoiu (2435232)" userId="S::2435232@student.uwtsd.ac.uk::11acb867-0f49-4882-95f8-1346030a3f65" providerId="AD" clId="Web-{BCB07CEB-D1FC-CCE8-9A0B-7811DA012DF6}" dt="2026-04-11T11:22:57.017" v="923" actId="1076"/>
        <pc:sldMkLst>
          <pc:docMk/>
          <pc:sldMk cId="2994841551" sldId="267"/>
        </pc:sldMkLst>
        <pc:spChg chg="mod">
          <ac:chgData name="Yanis-Alexandru Balanoiu (2435232)" userId="S::2435232@student.uwtsd.ac.uk::11acb867-0f49-4882-95f8-1346030a3f65" providerId="AD" clId="Web-{BCB07CEB-D1FC-CCE8-9A0B-7811DA012DF6}" dt="2026-04-11T11:22:57.017" v="923" actId="1076"/>
          <ac:spMkLst>
            <pc:docMk/>
            <pc:sldMk cId="2994841551" sldId="267"/>
            <ac:spMk id="2" creationId="{8BB0563F-6D13-A451-1AB4-2656ABFF5337}"/>
          </ac:spMkLst>
        </pc:spChg>
        <pc:spChg chg="del">
          <ac:chgData name="Yanis-Alexandru Balanoiu (2435232)" userId="S::2435232@student.uwtsd.ac.uk::11acb867-0f49-4882-95f8-1346030a3f65" providerId="AD" clId="Web-{BCB07CEB-D1FC-CCE8-9A0B-7811DA012DF6}" dt="2026-04-11T11:22:53.345" v="922"/>
          <ac:spMkLst>
            <pc:docMk/>
            <pc:sldMk cId="2994841551" sldId="267"/>
            <ac:spMk id="3" creationId="{A537D1FD-A880-CB55-DC75-39FE95F5F5EA}"/>
          </ac:spMkLst>
        </pc:spChg>
        <pc:spChg chg="add">
          <ac:chgData name="Yanis-Alexandru Balanoiu (2435232)" userId="S::2435232@student.uwtsd.ac.uk::11acb867-0f49-4882-95f8-1346030a3f65" providerId="AD" clId="Web-{BCB07CEB-D1FC-CCE8-9A0B-7811DA012DF6}" dt="2026-04-11T11:22:53.345" v="922"/>
          <ac:spMkLst>
            <pc:docMk/>
            <pc:sldMk cId="2994841551" sldId="267"/>
            <ac:spMk id="9" creationId="{71B2258F-86CA-4D4D-8270-BC05FCDEBFB3}"/>
          </ac:spMkLst>
        </pc:spChg>
        <pc:picChg chg="add">
          <ac:chgData name="Yanis-Alexandru Balanoiu (2435232)" userId="S::2435232@student.uwtsd.ac.uk::11acb867-0f49-4882-95f8-1346030a3f65" providerId="AD" clId="Web-{BCB07CEB-D1FC-CCE8-9A0B-7811DA012DF6}" dt="2026-04-11T11:22:53.345" v="922"/>
          <ac:picMkLst>
            <pc:docMk/>
            <pc:sldMk cId="2994841551" sldId="267"/>
            <ac:picMk id="5" creationId="{853DF70E-73BF-909B-8D7B-0354CA67BCAE}"/>
          </ac:picMkLst>
        </pc:picChg>
      </pc:sldChg>
      <pc:sldChg chg="modSp new">
        <pc:chgData name="Yanis-Alexandru Balanoiu (2435232)" userId="S::2435232@student.uwtsd.ac.uk::11acb867-0f49-4882-95f8-1346030a3f65" providerId="AD" clId="Web-{BCB07CEB-D1FC-CCE8-9A0B-7811DA012DF6}" dt="2026-04-11T11:36:30.137" v="1079" actId="20577"/>
        <pc:sldMkLst>
          <pc:docMk/>
          <pc:sldMk cId="1285745917" sldId="268"/>
        </pc:sldMkLst>
        <pc:spChg chg="mod">
          <ac:chgData name="Yanis-Alexandru Balanoiu (2435232)" userId="S::2435232@student.uwtsd.ac.uk::11acb867-0f49-4882-95f8-1346030a3f65" providerId="AD" clId="Web-{BCB07CEB-D1FC-CCE8-9A0B-7811DA012DF6}" dt="2026-04-11T11:32:05.984" v="998" actId="20577"/>
          <ac:spMkLst>
            <pc:docMk/>
            <pc:sldMk cId="1285745917" sldId="268"/>
            <ac:spMk id="2" creationId="{0AC2FCFE-CFF7-D792-5CD9-EDC56C5B3993}"/>
          </ac:spMkLst>
        </pc:spChg>
        <pc:spChg chg="mod">
          <ac:chgData name="Yanis-Alexandru Balanoiu (2435232)" userId="S::2435232@student.uwtsd.ac.uk::11acb867-0f49-4882-95f8-1346030a3f65" providerId="AD" clId="Web-{BCB07CEB-D1FC-CCE8-9A0B-7811DA012DF6}" dt="2026-04-11T11:36:30.137" v="1079" actId="20577"/>
          <ac:spMkLst>
            <pc:docMk/>
            <pc:sldMk cId="1285745917" sldId="268"/>
            <ac:spMk id="3" creationId="{022DF414-2351-1F1E-3327-127E97F4E9B7}"/>
          </ac:spMkLst>
        </pc:spChg>
      </pc:sldChg>
    </pc:docChg>
  </pc:docChgLst>
  <pc:docChgLst>
    <pc:chgData name="Yanis-Alexandru Balanoiu (2435232)" userId="S::2435232@student.uwtsd.ac.uk::11acb867-0f49-4882-95f8-1346030a3f65" providerId="AD" clId="Web-{FF5B3D71-8AEC-0450-4953-38FD9F0625B8}"/>
    <pc:docChg chg="addSld modSld">
      <pc:chgData name="Yanis-Alexandru Balanoiu (2435232)" userId="S::2435232@student.uwtsd.ac.uk::11acb867-0f49-4882-95f8-1346030a3f65" providerId="AD" clId="Web-{FF5B3D71-8AEC-0450-4953-38FD9F0625B8}" dt="2026-04-11T08:27:13.586" v="136" actId="20577"/>
      <pc:docMkLst>
        <pc:docMk/>
      </pc:docMkLst>
      <pc:sldChg chg="modSp">
        <pc:chgData name="Yanis-Alexandru Balanoiu (2435232)" userId="S::2435232@student.uwtsd.ac.uk::11acb867-0f49-4882-95f8-1346030a3f65" providerId="AD" clId="Web-{FF5B3D71-8AEC-0450-4953-38FD9F0625B8}" dt="2026-04-11T07:55:44.559" v="14" actId="1076"/>
        <pc:sldMkLst>
          <pc:docMk/>
          <pc:sldMk cId="109857222" sldId="256"/>
        </pc:sldMkLst>
        <pc:spChg chg="mod">
          <ac:chgData name="Yanis-Alexandru Balanoiu (2435232)" userId="S::2435232@student.uwtsd.ac.uk::11acb867-0f49-4882-95f8-1346030a3f65" providerId="AD" clId="Web-{FF5B3D71-8AEC-0450-4953-38FD9F0625B8}" dt="2026-04-11T07:55:44.559" v="14" actId="1076"/>
          <ac:spMkLst>
            <pc:docMk/>
            <pc:sldMk cId="109857222" sldId="256"/>
            <ac:spMk id="2" creationId="{00000000-0000-0000-0000-000000000000}"/>
          </ac:spMkLst>
        </pc:spChg>
      </pc:sldChg>
      <pc:sldChg chg="modSp new">
        <pc:chgData name="Yanis-Alexandru Balanoiu (2435232)" userId="S::2435232@student.uwtsd.ac.uk::11acb867-0f49-4882-95f8-1346030a3f65" providerId="AD" clId="Web-{FF5B3D71-8AEC-0450-4953-38FD9F0625B8}" dt="2026-04-11T08:27:03.398" v="132" actId="20577"/>
        <pc:sldMkLst>
          <pc:docMk/>
          <pc:sldMk cId="2342890289" sldId="257"/>
        </pc:sldMkLst>
        <pc:spChg chg="mod">
          <ac:chgData name="Yanis-Alexandru Balanoiu (2435232)" userId="S::2435232@student.uwtsd.ac.uk::11acb867-0f49-4882-95f8-1346030a3f65" providerId="AD" clId="Web-{FF5B3D71-8AEC-0450-4953-38FD9F0625B8}" dt="2026-04-11T08:02:13.489" v="17" actId="20577"/>
          <ac:spMkLst>
            <pc:docMk/>
            <pc:sldMk cId="2342890289" sldId="257"/>
            <ac:spMk id="2" creationId="{76432131-F0E0-7E5F-784F-D95BEE8DCDA3}"/>
          </ac:spMkLst>
        </pc:spChg>
        <pc:spChg chg="mod">
          <ac:chgData name="Yanis-Alexandru Balanoiu (2435232)" userId="S::2435232@student.uwtsd.ac.uk::11acb867-0f49-4882-95f8-1346030a3f65" providerId="AD" clId="Web-{FF5B3D71-8AEC-0450-4953-38FD9F0625B8}" dt="2026-04-11T08:27:03.398" v="132" actId="20577"/>
          <ac:spMkLst>
            <pc:docMk/>
            <pc:sldMk cId="2342890289" sldId="257"/>
            <ac:spMk id="3" creationId="{112C8ACC-F22C-24C7-AC45-BF229F03B412}"/>
          </ac:spMkLst>
        </pc:spChg>
      </pc:sldChg>
      <pc:sldChg chg="modSp new">
        <pc:chgData name="Yanis-Alexandru Balanoiu (2435232)" userId="S::2435232@student.uwtsd.ac.uk::11acb867-0f49-4882-95f8-1346030a3f65" providerId="AD" clId="Web-{FF5B3D71-8AEC-0450-4953-38FD9F0625B8}" dt="2026-04-11T08:27:13.586" v="136" actId="20577"/>
        <pc:sldMkLst>
          <pc:docMk/>
          <pc:sldMk cId="4064913565" sldId="258"/>
        </pc:sldMkLst>
        <pc:spChg chg="mod">
          <ac:chgData name="Yanis-Alexandru Balanoiu (2435232)" userId="S::2435232@student.uwtsd.ac.uk::11acb867-0f49-4882-95f8-1346030a3f65" providerId="AD" clId="Web-{FF5B3D71-8AEC-0450-4953-38FD9F0625B8}" dt="2026-04-11T08:27:13.586" v="136" actId="20577"/>
          <ac:spMkLst>
            <pc:docMk/>
            <pc:sldMk cId="4064913565" sldId="258"/>
            <ac:spMk id="2" creationId="{35310594-1745-7F9E-7EB2-5DD617114E7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EF3D1-5D29-4A6F-8160-FFA7F3DBA7F0}" type="datetimeFigureOut">
              <a:t>4/11/2026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BB1348-2B54-45C9-BD2F-3A71E3D474FA}" type="slidenum">
              <a:t>‹#›</a:t>
            </a:fld>
            <a:endParaRPr lang="en-US"/>
          </a:p>
        </p:txBody>
      </p:sp>
    </p:spTree>
    <p:extLst>
      <p:ext uri="{BB962C8B-B14F-4D97-AF65-F5344CB8AC3E}">
        <p14:creationId xmlns:p14="http://schemas.microsoft.com/office/powerpoint/2010/main" val="307485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USP of the transport business would be that we will give constant updates of where the supplies are at, and we will have transport constant so that the delivery would be 24/7 with 3 drivers in each truck for constant deliveries and if something breaks down the delivery won't be stopped because we would keep a truck close as back up so that there is no major delay. I want my brand to be viewed as a reliable business that is fair with their employees.</a:t>
            </a:r>
          </a:p>
        </p:txBody>
      </p:sp>
      <p:sp>
        <p:nvSpPr>
          <p:cNvPr id="4" name="Slide Number Placeholder 3"/>
          <p:cNvSpPr>
            <a:spLocks noGrp="1"/>
          </p:cNvSpPr>
          <p:nvPr>
            <p:ph type="sldNum" sz="quarter" idx="5"/>
          </p:nvPr>
        </p:nvSpPr>
        <p:spPr/>
        <p:txBody>
          <a:bodyPr/>
          <a:lstStyle/>
          <a:p>
            <a:fld id="{47BB1348-2B54-45C9-BD2F-3A71E3D474FA}" type="slidenum">
              <a:t>2</a:t>
            </a:fld>
            <a:endParaRPr lang="en-US"/>
          </a:p>
        </p:txBody>
      </p:sp>
    </p:spTree>
    <p:extLst>
      <p:ext uri="{BB962C8B-B14F-4D97-AF65-F5344CB8AC3E}">
        <p14:creationId xmlns:p14="http://schemas.microsoft.com/office/powerpoint/2010/main" val="4149307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US" sz="5500">
                <a:latin typeface="Aptos Display"/>
                <a:ea typeface="Source Sans Pro"/>
              </a:rPr>
              <a:t>Enterprise and Entrepreneurship</a:t>
            </a:r>
            <a:br>
              <a:rPr lang="en-US" sz="5500">
                <a:latin typeface="Aptos Display"/>
                <a:ea typeface="Source Sans Pro"/>
              </a:rPr>
            </a:br>
            <a:r>
              <a:rPr lang="en-US" sz="5500">
                <a:ea typeface="+mj-lt"/>
                <a:cs typeface="+mj-lt"/>
              </a:rPr>
              <a:t>LCLM4006</a:t>
            </a:r>
            <a:br>
              <a:rPr lang="en-US" sz="5500">
                <a:ea typeface="+mj-lt"/>
                <a:cs typeface="+mj-lt"/>
              </a:rPr>
            </a:br>
            <a:r>
              <a:rPr lang="en-US" sz="5500">
                <a:ea typeface="+mj-lt"/>
                <a:cs typeface="+mj-lt"/>
              </a:rPr>
              <a:t>Richard Ashaye</a:t>
            </a:r>
          </a:p>
        </p:txBody>
      </p:sp>
      <p:sp>
        <p:nvSpPr>
          <p:cNvPr id="3" name="Subtitle 2"/>
          <p:cNvSpPr>
            <a:spLocks noGrp="1"/>
          </p:cNvSpPr>
          <p:nvPr>
            <p:ph type="subTitle" idx="1"/>
          </p:nvPr>
        </p:nvSpPr>
        <p:spPr>
          <a:xfrm>
            <a:off x="1285241" y="4582814"/>
            <a:ext cx="7132335" cy="1312657"/>
          </a:xfrm>
        </p:spPr>
        <p:txBody>
          <a:bodyPr anchor="t">
            <a:normAutofit/>
          </a:bodyPr>
          <a:lstStyle/>
          <a:p>
            <a:pPr algn="l"/>
            <a:endParaRPr lang="en-US"/>
          </a:p>
        </p:txBody>
      </p:sp>
    </p:spTree>
    <p:extLst>
      <p:ext uri="{BB962C8B-B14F-4D97-AF65-F5344CB8AC3E}">
        <p14:creationId xmlns:p14="http://schemas.microsoft.com/office/powerpoint/2010/main" val="109857222"/>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8630E-2817-CD8A-DC7D-137F55649477}"/>
              </a:ext>
            </a:extLst>
          </p:cNvPr>
          <p:cNvSpPr>
            <a:spLocks noGrp="1"/>
          </p:cNvSpPr>
          <p:nvPr>
            <p:ph type="title"/>
          </p:nvPr>
        </p:nvSpPr>
        <p:spPr>
          <a:xfrm>
            <a:off x="686834" y="1153572"/>
            <a:ext cx="3200400" cy="4461163"/>
          </a:xfrm>
        </p:spPr>
        <p:txBody>
          <a:bodyPr>
            <a:normAutofit/>
          </a:bodyPr>
          <a:lstStyle/>
          <a:p>
            <a:r>
              <a:rPr lang="en-US">
                <a:solidFill>
                  <a:srgbClr val="FFFFFF"/>
                </a:solidFill>
              </a:rPr>
              <a:t>Table of content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8441FE-E7A0-F130-96BB-D74B03AAB1CD}"/>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r>
              <a:rPr lang="en-US" sz="2600">
                <a:latin typeface="Aptos"/>
              </a:rPr>
              <a:t>Introduction</a:t>
            </a:r>
          </a:p>
          <a:p>
            <a:r>
              <a:rPr lang="en-US" sz="2600">
                <a:latin typeface="Aptos"/>
              </a:rPr>
              <a:t>Overview of the business idea</a:t>
            </a:r>
            <a:endParaRPr lang="en-US" sz="2600"/>
          </a:p>
          <a:p>
            <a:r>
              <a:rPr lang="en-US" sz="2600">
                <a:latin typeface="Aptos"/>
              </a:rPr>
              <a:t>Important external factors </a:t>
            </a:r>
          </a:p>
          <a:p>
            <a:r>
              <a:rPr lang="en-US" sz="2600">
                <a:latin typeface="Aptos"/>
              </a:rPr>
              <a:t>Market Strategy</a:t>
            </a:r>
            <a:endParaRPr lang="en-US"/>
          </a:p>
          <a:p>
            <a:r>
              <a:rPr lang="en-US" sz="2600">
                <a:latin typeface="Aptos"/>
              </a:rPr>
              <a:t>Funding requirements and allocation</a:t>
            </a:r>
          </a:p>
          <a:p>
            <a:r>
              <a:rPr lang="en-US" sz="2600">
                <a:latin typeface="Aptos"/>
              </a:rPr>
              <a:t>Funding required/Start Up cost</a:t>
            </a:r>
          </a:p>
          <a:p>
            <a:r>
              <a:rPr lang="en-US" sz="2600">
                <a:latin typeface="Aptos"/>
              </a:rPr>
              <a:t>Fixed cost</a:t>
            </a:r>
          </a:p>
          <a:p>
            <a:r>
              <a:rPr lang="en-US" sz="2600">
                <a:latin typeface="Aptos"/>
              </a:rPr>
              <a:t>Variable cost</a:t>
            </a:r>
          </a:p>
          <a:p>
            <a:r>
              <a:rPr lang="en-US" sz="2600" dirty="0">
                <a:latin typeface="Aptos"/>
              </a:rPr>
              <a:t>Forecast </a:t>
            </a:r>
            <a:br>
              <a:rPr lang="en-US" sz="2600" dirty="0">
                <a:latin typeface="Aptos"/>
              </a:rPr>
            </a:br>
            <a:r>
              <a:rPr lang="en-US" sz="2600" dirty="0">
                <a:latin typeface="Aptos"/>
              </a:rPr>
              <a:t>Total Funds required </a:t>
            </a:r>
            <a:endParaRPr lang="en-US" sz="2600" dirty="0"/>
          </a:p>
          <a:p>
            <a:r>
              <a:rPr lang="en-US" sz="2600">
                <a:latin typeface="Aptos"/>
              </a:rPr>
              <a:t>Questions</a:t>
            </a:r>
          </a:p>
          <a:p>
            <a:r>
              <a:rPr lang="en-US" sz="2600">
                <a:latin typeface="Aptos"/>
              </a:rPr>
              <a:t>Reference list</a:t>
            </a:r>
          </a:p>
          <a:p>
            <a:endParaRPr lang="en-US" sz="2600"/>
          </a:p>
        </p:txBody>
      </p:sp>
    </p:spTree>
    <p:extLst>
      <p:ext uri="{BB962C8B-B14F-4D97-AF65-F5344CB8AC3E}">
        <p14:creationId xmlns:p14="http://schemas.microsoft.com/office/powerpoint/2010/main" val="652027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47CCBE8-9A8E-0338-11A2-30FE5B044D36}"/>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Introduction</a:t>
            </a:r>
          </a:p>
        </p:txBody>
      </p:sp>
      <p:sp>
        <p:nvSpPr>
          <p:cNvPr id="3" name="Content Placeholder 2">
            <a:extLst>
              <a:ext uri="{FF2B5EF4-FFF2-40B4-BE49-F238E27FC236}">
                <a16:creationId xmlns:a16="http://schemas.microsoft.com/office/drawing/2014/main" id="{F0F18DFD-0AE5-42AA-7B6A-54E85315FC33}"/>
              </a:ext>
            </a:extLst>
          </p:cNvPr>
          <p:cNvSpPr>
            <a:spLocks noGrp="1"/>
          </p:cNvSpPr>
          <p:nvPr>
            <p:ph idx="1"/>
          </p:nvPr>
        </p:nvSpPr>
        <p:spPr>
          <a:xfrm>
            <a:off x="6172200" y="804672"/>
            <a:ext cx="5221224" cy="5230368"/>
          </a:xfrm>
        </p:spPr>
        <p:txBody>
          <a:bodyPr vert="horz" lIns="91440" tIns="45720" rIns="91440" bIns="45720" rtlCol="0" anchor="ctr">
            <a:noAutofit/>
          </a:bodyPr>
          <a:lstStyle/>
          <a:p>
            <a:pPr marL="0" indent="0">
              <a:buNone/>
            </a:pPr>
            <a:r>
              <a:rPr lang="en-US" sz="2400">
                <a:solidFill>
                  <a:schemeClr val="tx2"/>
                </a:solidFill>
              </a:rPr>
              <a:t>My name is Yanis I came here to inform you about my start up business and what service this company will provide. </a:t>
            </a:r>
          </a:p>
          <a:p>
            <a:pPr marL="0" indent="0">
              <a:buNone/>
            </a:pPr>
            <a:r>
              <a:rPr lang="en-US" sz="2400">
                <a:solidFill>
                  <a:schemeClr val="tx2"/>
                </a:solidFill>
              </a:rPr>
              <a:t>This business is in high demand in the Uk and around the world because of the population increasing and the demand for supplies, the service that I will provide is transport of goods from any country to deposits.</a:t>
            </a:r>
          </a:p>
          <a:p>
            <a:pPr marL="0" indent="0">
              <a:buNone/>
            </a:pPr>
            <a:endParaRPr lang="en-US" sz="1800">
              <a:solidFill>
                <a:schemeClr val="tx2"/>
              </a:solidFill>
            </a:endParaRPr>
          </a:p>
        </p:txBody>
      </p:sp>
    </p:spTree>
    <p:extLst>
      <p:ext uri="{BB962C8B-B14F-4D97-AF65-F5344CB8AC3E}">
        <p14:creationId xmlns:p14="http://schemas.microsoft.com/office/powerpoint/2010/main" val="1521507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32131-F0E0-7E5F-784F-D95BEE8DCDA3}"/>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Overview of the business idea</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2C8ACC-F22C-24C7-AC45-BF229F03B41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400" b="1">
                <a:latin typeface="Aptos"/>
                <a:cs typeface="Arial"/>
              </a:rPr>
              <a:t>Description of service:</a:t>
            </a:r>
            <a:endParaRPr lang="en-US" sz="2400" b="1" dirty="0">
              <a:latin typeface="Aptos"/>
              <a:cs typeface="Arial"/>
            </a:endParaRPr>
          </a:p>
          <a:p>
            <a:pPr marL="0" indent="0">
              <a:buNone/>
            </a:pPr>
            <a:r>
              <a:rPr lang="en-US" sz="2400">
                <a:latin typeface="Aptos"/>
                <a:cs typeface="Arial"/>
              </a:rPr>
              <a:t>Transporting supplies for stores/companies from their suppliers to the retail shops of factories and from there we can transport good to retailers or warehouses that the company that I will be partnering or collaborating informs me of.</a:t>
            </a:r>
            <a:endParaRPr lang="en-US" sz="2400" dirty="0">
              <a:latin typeface="Aptos"/>
              <a:cs typeface="Arial"/>
            </a:endParaRPr>
          </a:p>
          <a:p>
            <a:pPr marL="0" indent="0">
              <a:buNone/>
            </a:pPr>
            <a:r>
              <a:rPr lang="en-US" sz="2400" b="1">
                <a:latin typeface="Aptos"/>
                <a:cs typeface="Arial"/>
              </a:rPr>
              <a:t>Management structure and legal format:</a:t>
            </a:r>
          </a:p>
          <a:p>
            <a:pPr marL="0" indent="0">
              <a:buNone/>
            </a:pPr>
            <a:r>
              <a:rPr lang="en-US" sz="2400">
                <a:latin typeface="Aptos"/>
                <a:cs typeface="Arial"/>
              </a:rPr>
              <a:t>This business will be an LTD (Limited Company) and I will have 4 employees to start with the owner, two drivers and an accountant</a:t>
            </a:r>
          </a:p>
          <a:p>
            <a:pPr marL="0" indent="0">
              <a:buNone/>
            </a:pPr>
            <a:r>
              <a:rPr lang="en-US" sz="2400" b="1">
                <a:ea typeface="+mn-lt"/>
                <a:cs typeface="+mn-lt"/>
              </a:rPr>
              <a:t>Unique selling points:</a:t>
            </a:r>
            <a:endParaRPr lang="en-US" sz="2400">
              <a:latin typeface="Aptos"/>
              <a:cs typeface="Arial"/>
            </a:endParaRPr>
          </a:p>
          <a:p>
            <a:pPr marL="342900" indent="-342900"/>
            <a:r>
              <a:rPr lang="en-US" sz="2400">
                <a:latin typeface="Aptos"/>
                <a:cs typeface="Arial"/>
              </a:rPr>
              <a:t>Constant Updates of where the product is at.</a:t>
            </a:r>
          </a:p>
          <a:p>
            <a:pPr marL="342900" indent="-342900"/>
            <a:r>
              <a:rPr lang="en-US" sz="2400">
                <a:latin typeface="Aptos"/>
                <a:cs typeface="Arial"/>
              </a:rPr>
              <a:t>Constant transport because we will have 3 drivers per truck.</a:t>
            </a:r>
            <a:endParaRPr lang="en-US" sz="2400"/>
          </a:p>
        </p:txBody>
      </p:sp>
    </p:spTree>
    <p:extLst>
      <p:ext uri="{BB962C8B-B14F-4D97-AF65-F5344CB8AC3E}">
        <p14:creationId xmlns:p14="http://schemas.microsoft.com/office/powerpoint/2010/main" val="23428902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10594-1745-7F9E-7EB2-5DD617114E7E}"/>
              </a:ext>
            </a:extLst>
          </p:cNvPr>
          <p:cNvSpPr>
            <a:spLocks noGrp="1"/>
          </p:cNvSpPr>
          <p:nvPr>
            <p:ph type="title"/>
          </p:nvPr>
        </p:nvSpPr>
        <p:spPr>
          <a:xfrm>
            <a:off x="761803" y="350196"/>
            <a:ext cx="4646904" cy="1624520"/>
          </a:xfrm>
        </p:spPr>
        <p:txBody>
          <a:bodyPr anchor="ctr">
            <a:normAutofit/>
          </a:bodyPr>
          <a:lstStyle/>
          <a:p>
            <a:r>
              <a:rPr lang="en-US" sz="4000" dirty="0">
                <a:ea typeface="+mj-lt"/>
                <a:cs typeface="+mj-lt"/>
              </a:rPr>
              <a:t>Important external </a:t>
            </a:r>
            <a:r>
              <a:rPr lang="en-US" sz="4000">
                <a:ea typeface="+mj-lt"/>
                <a:cs typeface="+mj-lt"/>
              </a:rPr>
              <a:t>factors (PESTLE)</a:t>
            </a:r>
            <a:endParaRPr lang="en-US" sz="4000"/>
          </a:p>
        </p:txBody>
      </p:sp>
      <p:sp>
        <p:nvSpPr>
          <p:cNvPr id="3" name="Content Placeholder 2">
            <a:extLst>
              <a:ext uri="{FF2B5EF4-FFF2-40B4-BE49-F238E27FC236}">
                <a16:creationId xmlns:a16="http://schemas.microsoft.com/office/drawing/2014/main" id="{50519E0A-4BF1-1539-6642-F998D8953C0A}"/>
              </a:ext>
            </a:extLst>
          </p:cNvPr>
          <p:cNvSpPr>
            <a:spLocks noGrp="1"/>
          </p:cNvSpPr>
          <p:nvPr>
            <p:ph idx="1"/>
          </p:nvPr>
        </p:nvSpPr>
        <p:spPr>
          <a:xfrm>
            <a:off x="761802" y="2923673"/>
            <a:ext cx="4646905" cy="3432676"/>
          </a:xfrm>
        </p:spPr>
        <p:txBody>
          <a:bodyPr vert="horz" lIns="91440" tIns="45720" rIns="91440" bIns="45720" rtlCol="0" anchor="ctr">
            <a:noAutofit/>
          </a:bodyPr>
          <a:lstStyle/>
          <a:p>
            <a:r>
              <a:rPr lang="en-GB" sz="1200" b="1">
                <a:highlight>
                  <a:srgbClr val="FFFFFF"/>
                </a:highlight>
                <a:latin typeface="Aptos"/>
                <a:ea typeface="+mn-lt"/>
                <a:cs typeface="+mn-lt"/>
              </a:rPr>
              <a:t>Political:</a:t>
            </a:r>
          </a:p>
          <a:p>
            <a:pPr marL="0" indent="0">
              <a:buNone/>
            </a:pPr>
            <a:r>
              <a:rPr lang="en-GB" sz="1200">
                <a:highlight>
                  <a:srgbClr val="FFFFFF"/>
                </a:highlight>
                <a:latin typeface="Aptos"/>
                <a:ea typeface="+mn-lt"/>
                <a:cs typeface="+mn-lt"/>
              </a:rPr>
              <a:t>Some political factors that will affect my transporting business would be the trade policies/border regulations changing which can make things difficult to cross borders. </a:t>
            </a:r>
          </a:p>
          <a:p>
            <a:r>
              <a:rPr lang="en-GB" sz="1200" b="1">
                <a:highlight>
                  <a:srgbClr val="FFFFFF"/>
                </a:highlight>
                <a:latin typeface="Aptos"/>
                <a:ea typeface="+mn-lt"/>
                <a:cs typeface="+mn-lt"/>
              </a:rPr>
              <a:t>Economic :</a:t>
            </a:r>
          </a:p>
          <a:p>
            <a:pPr marL="0" indent="0">
              <a:buNone/>
            </a:pPr>
            <a:r>
              <a:rPr lang="en-GB" sz="1200">
                <a:highlight>
                  <a:srgbClr val="FFFFFF"/>
                </a:highlight>
                <a:latin typeface="Aptos"/>
                <a:ea typeface="+mn-lt"/>
                <a:cs typeface="+mn-lt"/>
              </a:rPr>
              <a:t>A major economic factor that is a problem for the transport industry is the rapid increase in inflation and as a result it affects the whole industry because we would have to invest more in fuel and wages which lowers my income and budget for expansion.</a:t>
            </a:r>
          </a:p>
          <a:p>
            <a:r>
              <a:rPr lang="en-GB" sz="1200" b="1">
                <a:highlight>
                  <a:srgbClr val="FFFFFF"/>
                </a:highlight>
                <a:latin typeface="Aptos"/>
                <a:ea typeface="+mn-lt"/>
                <a:cs typeface="+mn-lt"/>
              </a:rPr>
              <a:t>Environmental: </a:t>
            </a:r>
          </a:p>
          <a:p>
            <a:pPr marL="0" indent="0">
              <a:buNone/>
            </a:pPr>
            <a:r>
              <a:rPr lang="en-GB" sz="1200" dirty="0">
                <a:highlight>
                  <a:srgbClr val="FFFFFF"/>
                </a:highlight>
                <a:latin typeface="Aptos"/>
                <a:ea typeface="+mn-lt"/>
                <a:cs typeface="+mn-lt"/>
              </a:rPr>
              <a:t>I will have a problem with environmental factors because trucks emit a lot of carbon and now there is a tax for the amount of carbon your truck produces. (CMS )</a:t>
            </a:r>
            <a:endParaRPr lang="en-GB" sz="1200" dirty="0">
              <a:highlight>
                <a:srgbClr val="FFFFFF"/>
              </a:highlight>
              <a:ea typeface="+mn-lt"/>
              <a:cs typeface="+mn-lt"/>
            </a:endParaRPr>
          </a:p>
        </p:txBody>
      </p:sp>
      <p:pic>
        <p:nvPicPr>
          <p:cNvPr id="5" name="Picture 4" descr="Boxes and roller conveyor">
            <a:extLst>
              <a:ext uri="{FF2B5EF4-FFF2-40B4-BE49-F238E27FC236}">
                <a16:creationId xmlns:a16="http://schemas.microsoft.com/office/drawing/2014/main" id="{5865C7B4-8EF7-8B01-8DEA-4C19E02A38B7}"/>
              </a:ext>
            </a:extLst>
          </p:cNvPr>
          <p:cNvPicPr>
            <a:picLocks noChangeAspect="1"/>
          </p:cNvPicPr>
          <p:nvPr/>
        </p:nvPicPr>
        <p:blipFill>
          <a:blip r:embed="rId2"/>
          <a:srcRect l="12523" r="20738" b="3"/>
          <a:stretch>
            <a:fillRect/>
          </a:stretch>
        </p:blipFill>
        <p:spPr>
          <a:xfrm>
            <a:off x="6096000" y="1"/>
            <a:ext cx="6102825" cy="6858000"/>
          </a:xfrm>
          <a:prstGeom prst="rect">
            <a:avLst/>
          </a:prstGeom>
        </p:spPr>
      </p:pic>
    </p:spTree>
    <p:extLst>
      <p:ext uri="{BB962C8B-B14F-4D97-AF65-F5344CB8AC3E}">
        <p14:creationId xmlns:p14="http://schemas.microsoft.com/office/powerpoint/2010/main" val="40649135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26482-BACC-318F-B4FD-AF0E64425804}"/>
              </a:ext>
            </a:extLst>
          </p:cNvPr>
          <p:cNvSpPr>
            <a:spLocks noGrp="1"/>
          </p:cNvSpPr>
          <p:nvPr>
            <p:ph type="title"/>
          </p:nvPr>
        </p:nvSpPr>
        <p:spPr>
          <a:xfrm>
            <a:off x="686834" y="1153572"/>
            <a:ext cx="3200400" cy="4461163"/>
          </a:xfrm>
        </p:spPr>
        <p:txBody>
          <a:bodyPr>
            <a:normAutofit/>
          </a:bodyPr>
          <a:lstStyle/>
          <a:p>
            <a:r>
              <a:rPr lang="en-US">
                <a:solidFill>
                  <a:srgbClr val="FFFFFF"/>
                </a:solidFill>
              </a:rPr>
              <a:t>Market Strategy</a:t>
            </a: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9FF633-B417-735C-8C30-2B5DEF3726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a:highlight>
                  <a:srgbClr val="FFFFFF"/>
                </a:highlight>
                <a:ea typeface="+mn-lt"/>
                <a:cs typeface="+mn-lt"/>
              </a:rPr>
              <a:t>First Marketing Strategy:</a:t>
            </a:r>
          </a:p>
          <a:p>
            <a:pPr marL="0" indent="0">
              <a:buNone/>
            </a:pPr>
            <a:r>
              <a:rPr lang="en-GB" dirty="0">
                <a:highlight>
                  <a:srgbClr val="FFFFFF"/>
                </a:highlight>
                <a:ea typeface="+mn-lt"/>
                <a:cs typeface="+mn-lt"/>
              </a:rPr>
              <a:t>The first step is to get in contact with businesses that are in my segmented (</a:t>
            </a:r>
            <a:r>
              <a:rPr lang="en-GB" dirty="0">
                <a:highlight>
                  <a:srgbClr val="FFFFFF"/>
                </a:highlight>
                <a:latin typeface="Aptos"/>
                <a:ea typeface="+mn-lt"/>
                <a:cs typeface="Arial"/>
              </a:rPr>
              <a:t>demographic</a:t>
            </a:r>
            <a:r>
              <a:rPr lang="en-GB" dirty="0">
                <a:highlight>
                  <a:srgbClr val="FFFFFF"/>
                </a:highlight>
                <a:ea typeface="+mn-lt"/>
                <a:cs typeface="+mn-lt"/>
              </a:rPr>
              <a:t>) market and make deals and contracts with them to become part of their transport supply group.</a:t>
            </a:r>
          </a:p>
          <a:p>
            <a:pPr marL="0" indent="0">
              <a:buNone/>
            </a:pPr>
            <a:r>
              <a:rPr lang="en-GB" b="1">
                <a:highlight>
                  <a:srgbClr val="FFFFFF"/>
                </a:highlight>
              </a:rPr>
              <a:t>Second Market Strategy(4P):</a:t>
            </a:r>
          </a:p>
          <a:p>
            <a:pPr marL="0" indent="0">
              <a:buNone/>
            </a:pPr>
            <a:r>
              <a:rPr lang="en-GB" sz="2400" dirty="0">
                <a:highlight>
                  <a:srgbClr val="FFFFFF"/>
                </a:highlight>
              </a:rPr>
              <a:t>Another way to market would be by providing </a:t>
            </a:r>
            <a:r>
              <a:rPr lang="en-GB" sz="2400" dirty="0">
                <a:solidFill>
                  <a:srgbClr val="000000"/>
                </a:solidFill>
                <a:highlight>
                  <a:srgbClr val="FFFFFF"/>
                </a:highlight>
                <a:ea typeface="+mn-lt"/>
                <a:cs typeface="+mn-lt"/>
              </a:rPr>
              <a:t>reliable services to customers(Product), Flexible/competitive pricing based on quantity of the product and distance it needs to travel (Price), accessible booking and logistics channels in which deliveries can arrive sooner than competitors (Place), and trust-building marketing (Promotion)</a:t>
            </a:r>
            <a:endParaRPr lang="en-GB" sz="2400" dirty="0">
              <a:solidFill>
                <a:srgbClr val="000000"/>
              </a:solidFill>
              <a:highlight>
                <a:srgbClr val="FFFFFF"/>
              </a:highlight>
            </a:endParaRPr>
          </a:p>
          <a:p>
            <a:pPr marL="0" indent="0">
              <a:buNone/>
            </a:pPr>
            <a:endParaRPr lang="en-GB" dirty="0">
              <a:highlight>
                <a:srgbClr val="FFFFFF"/>
              </a:highlight>
            </a:endParaRPr>
          </a:p>
        </p:txBody>
      </p:sp>
    </p:spTree>
    <p:extLst>
      <p:ext uri="{BB962C8B-B14F-4D97-AF65-F5344CB8AC3E}">
        <p14:creationId xmlns:p14="http://schemas.microsoft.com/office/powerpoint/2010/main" val="383371089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7B284-FC5D-005C-3C29-E8B58EA48700}"/>
              </a:ext>
            </a:extLst>
          </p:cNvPr>
          <p:cNvSpPr>
            <a:spLocks noGrp="1"/>
          </p:cNvSpPr>
          <p:nvPr>
            <p:ph type="title"/>
          </p:nvPr>
        </p:nvSpPr>
        <p:spPr>
          <a:xfrm>
            <a:off x="4853988" y="320041"/>
            <a:ext cx="6707084" cy="3892668"/>
          </a:xfrm>
        </p:spPr>
        <p:txBody>
          <a:bodyPr vert="horz" lIns="91440" tIns="45720" rIns="91440" bIns="45720" rtlCol="0" anchor="b">
            <a:normAutofit/>
          </a:bodyPr>
          <a:lstStyle/>
          <a:p>
            <a:r>
              <a:rPr lang="en-US" sz="6600" kern="1200">
                <a:solidFill>
                  <a:schemeClr val="tx1"/>
                </a:solidFill>
                <a:latin typeface="+mj-lt"/>
                <a:ea typeface="+mj-ea"/>
                <a:cs typeface="+mj-cs"/>
              </a:rPr>
              <a:t>Funding requirements and allocation</a:t>
            </a:r>
          </a:p>
        </p:txBody>
      </p:sp>
      <p:sp>
        <p:nvSpPr>
          <p:cNvPr id="8" name="TextBox 7">
            <a:extLst>
              <a:ext uri="{FF2B5EF4-FFF2-40B4-BE49-F238E27FC236}">
                <a16:creationId xmlns:a16="http://schemas.microsoft.com/office/drawing/2014/main" id="{215878B0-E3FE-9746-F116-1CE90F7E3137}"/>
              </a:ext>
            </a:extLst>
          </p:cNvPr>
          <p:cNvSpPr txBox="1"/>
          <p:nvPr/>
        </p:nvSpPr>
        <p:spPr>
          <a:xfrm>
            <a:off x="562436" y="319845"/>
            <a:ext cx="6707366" cy="58690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400" b="1" kern="1200">
                <a:solidFill>
                  <a:schemeClr val="tx1"/>
                </a:solidFill>
                <a:latin typeface="+mn-lt"/>
                <a:ea typeface="+mn-ea"/>
                <a:cs typeface="+mn-cs"/>
              </a:rPr>
              <a:t>Total Start-up cost</a:t>
            </a:r>
          </a:p>
        </p:txBody>
      </p:sp>
      <p:sp>
        <p:nvSpPr>
          <p:cNvPr id="2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C181F01-8329-906D-0674-C1DFC19434BD}"/>
              </a:ext>
            </a:extLst>
          </p:cNvPr>
          <p:cNvGraphicFramePr>
            <a:graphicFrameLocks noGrp="1"/>
          </p:cNvGraphicFramePr>
          <p:nvPr>
            <p:ph idx="1"/>
            <p:extLst>
              <p:ext uri="{D42A27DB-BD31-4B8C-83A1-F6EECF244321}">
                <p14:modId xmlns:p14="http://schemas.microsoft.com/office/powerpoint/2010/main" val="795566926"/>
              </p:ext>
            </p:extLst>
          </p:nvPr>
        </p:nvGraphicFramePr>
        <p:xfrm>
          <a:off x="320040" y="1022575"/>
          <a:ext cx="4087369" cy="3666892"/>
        </p:xfrm>
        <a:graphic>
          <a:graphicData uri="http://schemas.openxmlformats.org/drawingml/2006/table">
            <a:tbl>
              <a:tblPr bandRow="1">
                <a:noFill/>
                <a:tableStyleId>{5C22544A-7EE6-4342-B048-85BDC9FD1C3A}</a:tableStyleId>
              </a:tblPr>
              <a:tblGrid>
                <a:gridCol w="2345953">
                  <a:extLst>
                    <a:ext uri="{9D8B030D-6E8A-4147-A177-3AD203B41FA5}">
                      <a16:colId xmlns:a16="http://schemas.microsoft.com/office/drawing/2014/main" val="33446092"/>
                    </a:ext>
                  </a:extLst>
                </a:gridCol>
                <a:gridCol w="1741416">
                  <a:extLst>
                    <a:ext uri="{9D8B030D-6E8A-4147-A177-3AD203B41FA5}">
                      <a16:colId xmlns:a16="http://schemas.microsoft.com/office/drawing/2014/main" val="1420001348"/>
                    </a:ext>
                  </a:extLst>
                </a:gridCol>
              </a:tblGrid>
              <a:tr h="727481">
                <a:tc>
                  <a:txBody>
                    <a:bodyPr/>
                    <a:lstStyle/>
                    <a:p>
                      <a:pPr algn="l" rtl="0" fontAlgn="base">
                        <a:lnSpc>
                          <a:spcPts val="1200"/>
                        </a:lnSpc>
                        <a:buNone/>
                      </a:pPr>
                      <a:r>
                        <a:rPr lang="en-GB" sz="2000" b="0" i="0">
                          <a:solidFill>
                            <a:schemeClr val="tx1">
                              <a:lumMod val="75000"/>
                              <a:lumOff val="25000"/>
                            </a:schemeClr>
                          </a:solidFill>
                          <a:effectLst/>
                          <a:latin typeface="Arial"/>
                        </a:rPr>
                        <a:t>Truck purchase: </a:t>
                      </a:r>
                    </a:p>
                  </a:txBody>
                  <a:tcPr marL="384747" marR="200069" marT="200069" marB="200069">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l" rtl="0" fontAlgn="base">
                        <a:lnSpc>
                          <a:spcPts val="1200"/>
                        </a:lnSpc>
                        <a:buNone/>
                      </a:pPr>
                      <a:r>
                        <a:rPr lang="en-GB" sz="2400" b="0" i="0">
                          <a:solidFill>
                            <a:schemeClr val="tx1">
                              <a:lumMod val="75000"/>
                              <a:lumOff val="25000"/>
                            </a:schemeClr>
                          </a:solidFill>
                          <a:effectLst/>
                          <a:latin typeface="Arial" panose="020B0604020202020204" pitchFamily="34" charset="0"/>
                        </a:rPr>
                        <a:t>80k </a:t>
                      </a:r>
                      <a:endParaRPr lang="en-GB" sz="2400" b="0" i="0">
                        <a:solidFill>
                          <a:schemeClr val="tx1">
                            <a:lumMod val="75000"/>
                            <a:lumOff val="25000"/>
                          </a:schemeClr>
                        </a:solidFill>
                        <a:effectLst/>
                      </a:endParaRPr>
                    </a:p>
                  </a:txBody>
                  <a:tcPr marL="384747" marR="200069" marT="200069" marB="200069">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814114736"/>
                  </a:ext>
                </a:extLst>
              </a:tr>
              <a:tr h="727481">
                <a:tc>
                  <a:txBody>
                    <a:bodyPr/>
                    <a:lstStyle/>
                    <a:p>
                      <a:pPr algn="l" rtl="0" fontAlgn="base">
                        <a:lnSpc>
                          <a:spcPts val="1200"/>
                        </a:lnSpc>
                        <a:buNone/>
                      </a:pPr>
                      <a:r>
                        <a:rPr lang="en-GB" sz="2000" b="0" i="0">
                          <a:solidFill>
                            <a:schemeClr val="tx1">
                              <a:lumMod val="75000"/>
                              <a:lumOff val="25000"/>
                            </a:schemeClr>
                          </a:solidFill>
                          <a:effectLst/>
                          <a:latin typeface="Arial"/>
                        </a:rPr>
                        <a:t>Licence &amp; permit: </a:t>
                      </a:r>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rtl="0" fontAlgn="base">
                        <a:lnSpc>
                          <a:spcPts val="1200"/>
                        </a:lnSpc>
                        <a:buNone/>
                      </a:pPr>
                      <a:r>
                        <a:rPr lang="en-GB" sz="2400" b="0" i="0">
                          <a:solidFill>
                            <a:schemeClr val="tx1">
                              <a:lumMod val="75000"/>
                              <a:lumOff val="25000"/>
                            </a:schemeClr>
                          </a:solidFill>
                          <a:effectLst/>
                          <a:latin typeface="Arial" panose="020B0604020202020204" pitchFamily="34" charset="0"/>
                        </a:rPr>
                        <a:t>5k </a:t>
                      </a:r>
                      <a:endParaRPr lang="en-GB" sz="2400" b="0" i="0">
                        <a:solidFill>
                          <a:schemeClr val="tx1">
                            <a:lumMod val="75000"/>
                            <a:lumOff val="25000"/>
                          </a:schemeClr>
                        </a:solidFill>
                        <a:effectLst/>
                      </a:endParaRPr>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497988955"/>
                  </a:ext>
                </a:extLst>
              </a:tr>
              <a:tr h="727481">
                <a:tc>
                  <a:txBody>
                    <a:bodyPr/>
                    <a:lstStyle/>
                    <a:p>
                      <a:pPr algn="l" rtl="0" fontAlgn="base">
                        <a:lnSpc>
                          <a:spcPts val="1200"/>
                        </a:lnSpc>
                        <a:buNone/>
                      </a:pPr>
                      <a:r>
                        <a:rPr lang="en-GB" sz="2000" b="0" i="0">
                          <a:solidFill>
                            <a:schemeClr val="tx1">
                              <a:lumMod val="75000"/>
                              <a:lumOff val="25000"/>
                            </a:schemeClr>
                          </a:solidFill>
                          <a:effectLst/>
                          <a:latin typeface="Arial"/>
                        </a:rPr>
                        <a:t>Insurance </a:t>
                      </a:r>
                      <a:endParaRPr lang="en-GB" sz="2000" b="0" i="0" dirty="0">
                        <a:solidFill>
                          <a:schemeClr val="tx1">
                            <a:lumMod val="75000"/>
                            <a:lumOff val="25000"/>
                          </a:schemeClr>
                        </a:solidFill>
                        <a:effectLst/>
                        <a:latin typeface="Arial"/>
                      </a:endParaRPr>
                    </a:p>
                    <a:p>
                      <a:pPr lvl="0" algn="l">
                        <a:lnSpc>
                          <a:spcPts val="1200"/>
                        </a:lnSpc>
                        <a:buNone/>
                      </a:pPr>
                      <a:endParaRPr lang="en-GB" sz="2000" b="0" i="0" dirty="0">
                        <a:solidFill>
                          <a:schemeClr val="tx1">
                            <a:lumMod val="75000"/>
                            <a:lumOff val="25000"/>
                          </a:schemeClr>
                        </a:solidFill>
                        <a:effectLst/>
                        <a:latin typeface="Arial"/>
                      </a:endParaRPr>
                    </a:p>
                    <a:p>
                      <a:pPr lvl="0" algn="l">
                        <a:lnSpc>
                          <a:spcPts val="1200"/>
                        </a:lnSpc>
                        <a:buNone/>
                      </a:pPr>
                      <a:r>
                        <a:rPr lang="en-GB" sz="2000" b="0" i="0">
                          <a:solidFill>
                            <a:schemeClr val="tx1">
                              <a:lumMod val="75000"/>
                              <a:lumOff val="25000"/>
                            </a:schemeClr>
                          </a:solidFill>
                          <a:effectLst/>
                          <a:latin typeface="Arial"/>
                        </a:rPr>
                        <a:t>Deposit: </a:t>
                      </a:r>
                      <a:endParaRPr lang="en-GB" sz="2000"/>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rtl="0" fontAlgn="base">
                        <a:lnSpc>
                          <a:spcPts val="1200"/>
                        </a:lnSpc>
                        <a:buNone/>
                      </a:pPr>
                      <a:r>
                        <a:rPr lang="en-GB" sz="2400" b="0" i="0">
                          <a:solidFill>
                            <a:schemeClr val="tx1">
                              <a:lumMod val="75000"/>
                              <a:lumOff val="25000"/>
                            </a:schemeClr>
                          </a:solidFill>
                          <a:effectLst/>
                          <a:latin typeface="Arial" panose="020B0604020202020204" pitchFamily="34" charset="0"/>
                        </a:rPr>
                        <a:t>6k </a:t>
                      </a:r>
                      <a:endParaRPr lang="en-GB" sz="2400" b="0" i="0">
                        <a:solidFill>
                          <a:schemeClr val="tx1">
                            <a:lumMod val="75000"/>
                            <a:lumOff val="25000"/>
                          </a:schemeClr>
                        </a:solidFill>
                        <a:effectLst/>
                      </a:endParaRPr>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4157505251"/>
                  </a:ext>
                </a:extLst>
              </a:tr>
              <a:tr h="597647">
                <a:tc>
                  <a:txBody>
                    <a:bodyPr/>
                    <a:lstStyle/>
                    <a:p>
                      <a:pPr algn="l" rtl="0" fontAlgn="base">
                        <a:lnSpc>
                          <a:spcPts val="1200"/>
                        </a:lnSpc>
                        <a:buNone/>
                      </a:pPr>
                      <a:r>
                        <a:rPr lang="en-GB" sz="2000" b="0" i="0">
                          <a:solidFill>
                            <a:schemeClr val="tx1">
                              <a:lumMod val="75000"/>
                              <a:lumOff val="25000"/>
                            </a:schemeClr>
                          </a:solidFill>
                          <a:effectLst/>
                          <a:latin typeface="Arial"/>
                        </a:rPr>
                        <a:t>Equipment: </a:t>
                      </a:r>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rtl="0" fontAlgn="base">
                        <a:lnSpc>
                          <a:spcPts val="1200"/>
                        </a:lnSpc>
                        <a:buNone/>
                      </a:pPr>
                      <a:r>
                        <a:rPr lang="en-GB" sz="2400" b="0" i="0">
                          <a:solidFill>
                            <a:schemeClr val="tx1">
                              <a:lumMod val="75000"/>
                              <a:lumOff val="25000"/>
                            </a:schemeClr>
                          </a:solidFill>
                          <a:effectLst/>
                          <a:latin typeface="Arial" panose="020B0604020202020204" pitchFamily="34" charset="0"/>
                        </a:rPr>
                        <a:t>5k </a:t>
                      </a:r>
                      <a:endParaRPr lang="en-GB" sz="2400" b="0" i="0">
                        <a:solidFill>
                          <a:schemeClr val="tx1">
                            <a:lumMod val="75000"/>
                            <a:lumOff val="25000"/>
                          </a:schemeClr>
                        </a:solidFill>
                        <a:effectLst/>
                      </a:endParaRPr>
                    </a:p>
                  </a:txBody>
                  <a:tcPr marL="384747" marR="200069" marT="200069" marB="200069">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570401202"/>
                  </a:ext>
                </a:extLst>
              </a:tr>
              <a:tr h="727481">
                <a:tc>
                  <a:txBody>
                    <a:bodyPr/>
                    <a:lstStyle/>
                    <a:p>
                      <a:pPr algn="l" rtl="0" fontAlgn="base">
                        <a:lnSpc>
                          <a:spcPts val="1200"/>
                        </a:lnSpc>
                        <a:buNone/>
                      </a:pPr>
                      <a:r>
                        <a:rPr lang="en-GB" sz="2000" b="1" i="0">
                          <a:solidFill>
                            <a:schemeClr val="tx1">
                              <a:lumMod val="75000"/>
                              <a:lumOff val="25000"/>
                            </a:schemeClr>
                          </a:solidFill>
                          <a:effectLst/>
                          <a:latin typeface="Arial"/>
                        </a:rPr>
                        <a:t>Total expenses:</a:t>
                      </a:r>
                      <a:r>
                        <a:rPr lang="en-GB" sz="2000" b="0" i="0" dirty="0">
                          <a:solidFill>
                            <a:schemeClr val="tx1">
                              <a:lumMod val="75000"/>
                              <a:lumOff val="25000"/>
                            </a:schemeClr>
                          </a:solidFill>
                          <a:effectLst/>
                          <a:latin typeface="Arial"/>
                        </a:rPr>
                        <a:t> </a:t>
                      </a:r>
                    </a:p>
                  </a:txBody>
                  <a:tcPr marL="384747" marR="200069" marT="200069" marB="200069">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2700" cmpd="sng">
                      <a:noFill/>
                      <a:prstDash val="solid"/>
                    </a:lnB>
                    <a:solidFill>
                      <a:srgbClr val="B4BCBE">
                        <a:alpha val="34902"/>
                      </a:srgbClr>
                    </a:solidFill>
                  </a:tcPr>
                </a:tc>
                <a:tc>
                  <a:txBody>
                    <a:bodyPr/>
                    <a:lstStyle/>
                    <a:p>
                      <a:pPr algn="l" rtl="0" fontAlgn="base">
                        <a:lnSpc>
                          <a:spcPts val="1200"/>
                        </a:lnSpc>
                        <a:buNone/>
                      </a:pPr>
                      <a:r>
                        <a:rPr lang="en-GB" sz="2400" b="1" i="0">
                          <a:solidFill>
                            <a:schemeClr val="tx1">
                              <a:lumMod val="75000"/>
                              <a:lumOff val="25000"/>
                            </a:schemeClr>
                          </a:solidFill>
                          <a:effectLst/>
                          <a:latin typeface="Arial"/>
                        </a:rPr>
                        <a:t>96k</a:t>
                      </a:r>
                      <a:endParaRPr lang="en-GB" sz="2400" b="0" i="0">
                        <a:solidFill>
                          <a:schemeClr val="tx1">
                            <a:lumMod val="75000"/>
                            <a:lumOff val="25000"/>
                          </a:schemeClr>
                        </a:solidFill>
                        <a:effectLst/>
                        <a:latin typeface="Arial"/>
                      </a:endParaRPr>
                    </a:p>
                  </a:txBody>
                  <a:tcPr marL="384747" marR="200069" marT="200069" marB="200069">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2700" cmpd="sng">
                      <a:noFill/>
                      <a:prstDash val="solid"/>
                    </a:lnB>
                    <a:solidFill>
                      <a:srgbClr val="B4BCBE">
                        <a:alpha val="34902"/>
                      </a:srgbClr>
                    </a:solidFill>
                  </a:tcPr>
                </a:tc>
                <a:extLst>
                  <a:ext uri="{0D108BD9-81ED-4DB2-BD59-A6C34878D82A}">
                    <a16:rowId xmlns:a16="http://schemas.microsoft.com/office/drawing/2014/main" val="1394971932"/>
                  </a:ext>
                </a:extLst>
              </a:tr>
            </a:tbl>
          </a:graphicData>
        </a:graphic>
      </p:graphicFrame>
    </p:spTree>
    <p:extLst>
      <p:ext uri="{BB962C8B-B14F-4D97-AF65-F5344CB8AC3E}">
        <p14:creationId xmlns:p14="http://schemas.microsoft.com/office/powerpoint/2010/main" val="3923825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F9A6D-93A2-ECDF-C747-0F4D6C84841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Fixed cost</a:t>
            </a:r>
          </a:p>
        </p:txBody>
      </p:sp>
      <p:graphicFrame>
        <p:nvGraphicFramePr>
          <p:cNvPr id="5" name="Content Placeholder 4">
            <a:extLst>
              <a:ext uri="{FF2B5EF4-FFF2-40B4-BE49-F238E27FC236}">
                <a16:creationId xmlns:a16="http://schemas.microsoft.com/office/drawing/2014/main" id="{01657F66-49B6-8D35-EF49-57EB9ADFC743}"/>
              </a:ext>
            </a:extLst>
          </p:cNvPr>
          <p:cNvGraphicFramePr>
            <a:graphicFrameLocks noGrp="1"/>
          </p:cNvGraphicFramePr>
          <p:nvPr>
            <p:ph idx="1"/>
          </p:nvPr>
        </p:nvGraphicFramePr>
        <p:xfrm>
          <a:off x="4665602" y="1359047"/>
          <a:ext cx="5934195" cy="4136520"/>
        </p:xfrm>
        <a:graphic>
          <a:graphicData uri="http://schemas.openxmlformats.org/drawingml/2006/table">
            <a:tbl>
              <a:tblPr bandRow="1">
                <a:noFill/>
                <a:tableStyleId>{5C22544A-7EE6-4342-B048-85BDC9FD1C3A}</a:tableStyleId>
              </a:tblPr>
              <a:tblGrid>
                <a:gridCol w="4352092">
                  <a:extLst>
                    <a:ext uri="{9D8B030D-6E8A-4147-A177-3AD203B41FA5}">
                      <a16:colId xmlns:a16="http://schemas.microsoft.com/office/drawing/2014/main" val="551634980"/>
                    </a:ext>
                  </a:extLst>
                </a:gridCol>
                <a:gridCol w="1582103">
                  <a:extLst>
                    <a:ext uri="{9D8B030D-6E8A-4147-A177-3AD203B41FA5}">
                      <a16:colId xmlns:a16="http://schemas.microsoft.com/office/drawing/2014/main" val="4008106401"/>
                    </a:ext>
                  </a:extLst>
                </a:gridCol>
              </a:tblGrid>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Truck loan </a:t>
                      </a:r>
                      <a:endParaRPr lang="en-GB" sz="3300" b="0" i="0" cap="none" spc="0">
                        <a:solidFill>
                          <a:schemeClr val="tx1"/>
                        </a:solidFill>
                        <a:effectLst/>
                      </a:endParaRPr>
                    </a:p>
                  </a:txBody>
                  <a:tcPr marL="137517" marR="137517" marT="94298" marB="188595">
                    <a:lnL w="12700" cap="flat" cmpd="sng" algn="ctr">
                      <a:noFill/>
                      <a:prstDash val="solid"/>
                    </a:lnL>
                    <a:lnR w="12700" cmpd="sng">
                      <a:noFill/>
                      <a:prstDash val="solid"/>
                    </a:lnR>
                    <a:lnT w="12700" cap="flat" cmpd="sng" algn="ctr">
                      <a:noFill/>
                      <a:prstDash val="solid"/>
                    </a:lnT>
                    <a:lnB w="12700" cmpd="sng">
                      <a:noFill/>
                      <a:prstDash val="solid"/>
                    </a:lnB>
                    <a:no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1500 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114638053"/>
                  </a:ext>
                </a:extLst>
              </a:tr>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Insurance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1200 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341925948"/>
                  </a:ext>
                </a:extLst>
              </a:tr>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Salary </a:t>
                      </a:r>
                      <a:endParaRPr lang="en-GB" sz="3300" b="0" i="0" cap="none" spc="0">
                        <a:solidFill>
                          <a:schemeClr val="tx1"/>
                        </a:solidFill>
                        <a:effectLst/>
                      </a:endParaRPr>
                    </a:p>
                  </a:txBody>
                  <a:tcPr marL="137517" marR="137517" marT="94298" marB="188595">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3500 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05155212"/>
                  </a:ext>
                </a:extLst>
              </a:tr>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Permits &amp; Licensing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300 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59337214"/>
                  </a:ext>
                </a:extLst>
              </a:tr>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Parking costs </a:t>
                      </a:r>
                      <a:endParaRPr lang="en-GB" sz="3300" b="0" i="0" cap="none" spc="0">
                        <a:solidFill>
                          <a:schemeClr val="tx1"/>
                        </a:solidFill>
                        <a:effectLst/>
                      </a:endParaRPr>
                    </a:p>
                  </a:txBody>
                  <a:tcPr marL="137517" marR="137517" marT="94298" marB="188595">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200 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01196487"/>
                  </a:ext>
                </a:extLst>
              </a:tr>
              <a:tr h="689420">
                <a:tc>
                  <a:txBody>
                    <a:bodyPr/>
                    <a:lstStyle/>
                    <a:p>
                      <a:pPr algn="l" rtl="0" fontAlgn="base">
                        <a:lnSpc>
                          <a:spcPts val="1200"/>
                        </a:lnSpc>
                        <a:buNone/>
                      </a:pPr>
                      <a:r>
                        <a:rPr lang="en-GB" sz="3300" b="0" i="0" cap="none" spc="0">
                          <a:solidFill>
                            <a:schemeClr val="tx1"/>
                          </a:solidFill>
                          <a:effectLst/>
                          <a:latin typeface="Arial" panose="020B0604020202020204" pitchFamily="34" charset="0"/>
                        </a:rPr>
                        <a:t>Total Fixed Cost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rtl="0" fontAlgn="base">
                        <a:lnSpc>
                          <a:spcPts val="1200"/>
                        </a:lnSpc>
                        <a:buNone/>
                      </a:pPr>
                      <a:r>
                        <a:rPr lang="en-GB" sz="3300" b="0" i="0" cap="none" spc="0">
                          <a:solidFill>
                            <a:schemeClr val="tx1"/>
                          </a:solidFill>
                          <a:effectLst/>
                          <a:latin typeface="Arial" panose="020B0604020202020204" pitchFamily="34" charset="0"/>
                        </a:rPr>
                        <a:t>6700 </a:t>
                      </a:r>
                      <a:endParaRPr lang="en-GB" sz="3300" b="0" i="0" cap="none" spc="0">
                        <a:solidFill>
                          <a:schemeClr val="tx1"/>
                        </a:solidFill>
                        <a:effectLst/>
                      </a:endParaRPr>
                    </a:p>
                  </a:txBody>
                  <a:tcPr marL="137517" marR="137517" marT="94298" marB="18859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75686646"/>
                  </a:ext>
                </a:extLst>
              </a:tr>
            </a:tbl>
          </a:graphicData>
        </a:graphic>
      </p:graphicFrame>
    </p:spTree>
    <p:extLst>
      <p:ext uri="{BB962C8B-B14F-4D97-AF65-F5344CB8AC3E}">
        <p14:creationId xmlns:p14="http://schemas.microsoft.com/office/powerpoint/2010/main" val="1310709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A36446-231D-1F65-1F06-0ED6F7C2872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Variable</a:t>
            </a:r>
            <a:r>
              <a:rPr lang="en-US" sz="4000" dirty="0">
                <a:solidFill>
                  <a:srgbClr val="FFFFFF"/>
                </a:solidFill>
              </a:rPr>
              <a:t> cost</a:t>
            </a:r>
          </a:p>
        </p:txBody>
      </p:sp>
      <p:graphicFrame>
        <p:nvGraphicFramePr>
          <p:cNvPr id="5" name="Content Placeholder 4">
            <a:extLst>
              <a:ext uri="{FF2B5EF4-FFF2-40B4-BE49-F238E27FC236}">
                <a16:creationId xmlns:a16="http://schemas.microsoft.com/office/drawing/2014/main" id="{CF62695C-8883-6A5F-6820-24133A3D223D}"/>
              </a:ext>
            </a:extLst>
          </p:cNvPr>
          <p:cNvGraphicFramePr>
            <a:graphicFrameLocks noGrp="1"/>
          </p:cNvGraphicFramePr>
          <p:nvPr>
            <p:ph idx="1"/>
            <p:extLst>
              <p:ext uri="{D42A27DB-BD31-4B8C-83A1-F6EECF244321}">
                <p14:modId xmlns:p14="http://schemas.microsoft.com/office/powerpoint/2010/main" val="3599843971"/>
              </p:ext>
            </p:extLst>
          </p:nvPr>
        </p:nvGraphicFramePr>
        <p:xfrm>
          <a:off x="644056" y="2904093"/>
          <a:ext cx="10927831" cy="2609778"/>
        </p:xfrm>
        <a:graphic>
          <a:graphicData uri="http://schemas.openxmlformats.org/drawingml/2006/table">
            <a:tbl>
              <a:tblPr firstRow="1" bandRow="1">
                <a:tableStyleId>{5C22544A-7EE6-4342-B048-85BDC9FD1C3A}</a:tableStyleId>
              </a:tblPr>
              <a:tblGrid>
                <a:gridCol w="3502153">
                  <a:extLst>
                    <a:ext uri="{9D8B030D-6E8A-4147-A177-3AD203B41FA5}">
                      <a16:colId xmlns:a16="http://schemas.microsoft.com/office/drawing/2014/main" val="3270256303"/>
                    </a:ext>
                  </a:extLst>
                </a:gridCol>
                <a:gridCol w="1237613">
                  <a:extLst>
                    <a:ext uri="{9D8B030D-6E8A-4147-A177-3AD203B41FA5}">
                      <a16:colId xmlns:a16="http://schemas.microsoft.com/office/drawing/2014/main" val="1591523384"/>
                    </a:ext>
                  </a:extLst>
                </a:gridCol>
                <a:gridCol w="1237613">
                  <a:extLst>
                    <a:ext uri="{9D8B030D-6E8A-4147-A177-3AD203B41FA5}">
                      <a16:colId xmlns:a16="http://schemas.microsoft.com/office/drawing/2014/main" val="239662789"/>
                    </a:ext>
                  </a:extLst>
                </a:gridCol>
                <a:gridCol w="1237613">
                  <a:extLst>
                    <a:ext uri="{9D8B030D-6E8A-4147-A177-3AD203B41FA5}">
                      <a16:colId xmlns:a16="http://schemas.microsoft.com/office/drawing/2014/main" val="2654024117"/>
                    </a:ext>
                  </a:extLst>
                </a:gridCol>
                <a:gridCol w="1237613">
                  <a:extLst>
                    <a:ext uri="{9D8B030D-6E8A-4147-A177-3AD203B41FA5}">
                      <a16:colId xmlns:a16="http://schemas.microsoft.com/office/drawing/2014/main" val="3766827132"/>
                    </a:ext>
                  </a:extLst>
                </a:gridCol>
                <a:gridCol w="1237613">
                  <a:extLst>
                    <a:ext uri="{9D8B030D-6E8A-4147-A177-3AD203B41FA5}">
                      <a16:colId xmlns:a16="http://schemas.microsoft.com/office/drawing/2014/main" val="808869826"/>
                    </a:ext>
                  </a:extLst>
                </a:gridCol>
                <a:gridCol w="1237613">
                  <a:extLst>
                    <a:ext uri="{9D8B030D-6E8A-4147-A177-3AD203B41FA5}">
                      <a16:colId xmlns:a16="http://schemas.microsoft.com/office/drawing/2014/main" val="2515663130"/>
                    </a:ext>
                  </a:extLst>
                </a:gridCol>
              </a:tblGrid>
              <a:tr h="434963">
                <a:tc>
                  <a:txBody>
                    <a:bodyPr/>
                    <a:lstStyle/>
                    <a:p>
                      <a:pPr algn="l" rtl="0" fontAlgn="base">
                        <a:lnSpc>
                          <a:spcPts val="1200"/>
                        </a:lnSpc>
                        <a:buNone/>
                      </a:pPr>
                      <a:endParaRPr lang="en-GB" sz="2500" b="0" i="0" dirty="0">
                        <a:solidFill>
                          <a:srgbClr val="FF0000"/>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Jan</a:t>
                      </a: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Feb </a:t>
                      </a:r>
                      <a:endParaRPr lang="en-GB" sz="4000" b="0" i="0">
                        <a:solidFill>
                          <a:schemeClr val="tx1"/>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Mar </a:t>
                      </a:r>
                      <a:endParaRPr lang="en-GB" sz="4000" b="0" i="0">
                        <a:solidFill>
                          <a:schemeClr val="tx1"/>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Apr </a:t>
                      </a:r>
                      <a:endParaRPr lang="en-GB" sz="4000" b="0" i="0">
                        <a:solidFill>
                          <a:schemeClr val="tx1"/>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May </a:t>
                      </a:r>
                      <a:endParaRPr lang="en-GB" sz="4000" b="0" i="0">
                        <a:solidFill>
                          <a:schemeClr val="tx1"/>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solidFill>
                            <a:schemeClr val="tx1"/>
                          </a:solidFill>
                          <a:effectLst/>
                          <a:latin typeface="Arial"/>
                        </a:rPr>
                        <a:t>Jun </a:t>
                      </a:r>
                      <a:endParaRPr lang="en-GB" sz="4000" b="0" i="0">
                        <a:solidFill>
                          <a:schemeClr val="tx1"/>
                        </a:solidFill>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60501013"/>
                  </a:ext>
                </a:extLst>
              </a:tr>
              <a:tr h="434963">
                <a:tc>
                  <a:txBody>
                    <a:bodyPr/>
                    <a:lstStyle/>
                    <a:p>
                      <a:pPr algn="l" rtl="0" fontAlgn="base">
                        <a:lnSpc>
                          <a:spcPts val="1200"/>
                        </a:lnSpc>
                        <a:buNone/>
                      </a:pPr>
                      <a:r>
                        <a:rPr lang="en-GB" sz="2500" b="0" i="0">
                          <a:effectLst/>
                          <a:latin typeface="Arial" panose="020B0604020202020204" pitchFamily="34" charset="0"/>
                        </a:rPr>
                        <a:t>Fuel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3000 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3060 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3121 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3183 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3247 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3312 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325426929"/>
                  </a:ext>
                </a:extLst>
              </a:tr>
              <a:tr h="434963">
                <a:tc>
                  <a:txBody>
                    <a:bodyPr/>
                    <a:lstStyle/>
                    <a:p>
                      <a:pPr algn="l" rtl="0" fontAlgn="base">
                        <a:lnSpc>
                          <a:spcPts val="1200"/>
                        </a:lnSpc>
                        <a:buNone/>
                      </a:pPr>
                      <a:r>
                        <a:rPr lang="en-GB" sz="2500" b="0" i="0">
                          <a:effectLst/>
                          <a:latin typeface="Arial" panose="020B0604020202020204" pitchFamily="34" charset="0"/>
                        </a:rPr>
                        <a:t>Maintenance/Repairs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800 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816 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832 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848 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865 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883 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40606719"/>
                  </a:ext>
                </a:extLst>
              </a:tr>
              <a:tr h="434963">
                <a:tc>
                  <a:txBody>
                    <a:bodyPr/>
                    <a:lstStyle/>
                    <a:p>
                      <a:pPr algn="l" rtl="0" fontAlgn="base">
                        <a:lnSpc>
                          <a:spcPts val="1200"/>
                        </a:lnSpc>
                        <a:buNone/>
                      </a:pPr>
                      <a:r>
                        <a:rPr lang="en-GB" sz="2500" b="0" i="0">
                          <a:effectLst/>
                          <a:latin typeface="Arial" panose="020B0604020202020204" pitchFamily="34" charset="0"/>
                        </a:rPr>
                        <a:t>Tolls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200 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204 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208 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212 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216 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220 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49328170"/>
                  </a:ext>
                </a:extLst>
              </a:tr>
              <a:tr h="434963">
                <a:tc>
                  <a:txBody>
                    <a:bodyPr/>
                    <a:lstStyle/>
                    <a:p>
                      <a:pPr algn="l" rtl="0" fontAlgn="base">
                        <a:lnSpc>
                          <a:spcPts val="1200"/>
                        </a:lnSpc>
                        <a:buNone/>
                      </a:pPr>
                      <a:r>
                        <a:rPr lang="en-GB" sz="2500" b="0" i="0" dirty="0" err="1">
                          <a:effectLst/>
                          <a:latin typeface="Arial"/>
                        </a:rPr>
                        <a:t>Misc</a:t>
                      </a:r>
                      <a:r>
                        <a:rPr lang="en-GB" sz="2500" b="0" i="0" dirty="0">
                          <a:effectLst/>
                          <a:latin typeface="Arial"/>
                        </a:rPr>
                        <a:t> (Tyres, etc) </a:t>
                      </a:r>
                      <a:endParaRPr lang="en-GB" sz="4000" b="0" i="0" dirty="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300 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306 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312 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318 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324 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0" i="0">
                          <a:effectLst/>
                          <a:latin typeface="Arial" panose="020B0604020202020204" pitchFamily="34" charset="0"/>
                        </a:rPr>
                        <a:t>331 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48706095"/>
                  </a:ext>
                </a:extLst>
              </a:tr>
              <a:tr h="434963">
                <a:tc>
                  <a:txBody>
                    <a:bodyPr/>
                    <a:lstStyle/>
                    <a:p>
                      <a:pPr algn="l" rtl="0" fontAlgn="base">
                        <a:lnSpc>
                          <a:spcPts val="1200"/>
                        </a:lnSpc>
                        <a:buNone/>
                      </a:pPr>
                      <a:r>
                        <a:rPr lang="en-GB" sz="2500" b="0" i="0">
                          <a:effectLst/>
                          <a:latin typeface="Arial" panose="020B0604020202020204" pitchFamily="34" charset="0"/>
                        </a:rPr>
                        <a:t>Total Variable Costs </a:t>
                      </a:r>
                      <a:endParaRPr lang="en-GB" sz="4000" b="0" i="0">
                        <a:effectLst/>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4300 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4386 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4473 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4561 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4652 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2500" b="1" i="0">
                          <a:effectLst/>
                          <a:latin typeface="Arial"/>
                        </a:rPr>
                        <a:t>4746 </a:t>
                      </a:r>
                      <a:endParaRPr lang="en-GB" sz="4000" b="1" i="0">
                        <a:effectLst/>
                        <a:latin typeface="Arial"/>
                      </a:endParaRPr>
                    </a:p>
                  </a:txBody>
                  <a:tcPr marL="146786" marR="146786" marT="100653" marB="10065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86914148"/>
                  </a:ext>
                </a:extLst>
              </a:tr>
            </a:tbl>
          </a:graphicData>
        </a:graphic>
      </p:graphicFrame>
    </p:spTree>
    <p:extLst>
      <p:ext uri="{BB962C8B-B14F-4D97-AF65-F5344CB8AC3E}">
        <p14:creationId xmlns:p14="http://schemas.microsoft.com/office/powerpoint/2010/main" val="3590851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8F943-8226-4D1A-5BF7-D622495A4520}"/>
              </a:ext>
            </a:extLst>
          </p:cNvPr>
          <p:cNvSpPr>
            <a:spLocks noGrp="1"/>
          </p:cNvSpPr>
          <p:nvPr>
            <p:ph type="title"/>
          </p:nvPr>
        </p:nvSpPr>
        <p:spPr>
          <a:xfrm>
            <a:off x="1043631" y="809898"/>
            <a:ext cx="10173010" cy="1554480"/>
          </a:xfrm>
        </p:spPr>
        <p:txBody>
          <a:bodyPr anchor="ctr">
            <a:normAutofit/>
          </a:bodyPr>
          <a:lstStyle/>
          <a:p>
            <a:r>
              <a:rPr lang="en-US" sz="4800"/>
              <a:t>Forecast</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4BB9E30C-B2D2-A57D-12ED-32B23402CE08}"/>
              </a:ext>
            </a:extLst>
          </p:cNvPr>
          <p:cNvGraphicFramePr>
            <a:graphicFrameLocks noGrp="1"/>
          </p:cNvGraphicFramePr>
          <p:nvPr>
            <p:ph idx="1"/>
            <p:extLst>
              <p:ext uri="{D42A27DB-BD31-4B8C-83A1-F6EECF244321}">
                <p14:modId xmlns:p14="http://schemas.microsoft.com/office/powerpoint/2010/main" val="201267334"/>
              </p:ext>
            </p:extLst>
          </p:nvPr>
        </p:nvGraphicFramePr>
        <p:xfrm>
          <a:off x="1045503" y="2506177"/>
          <a:ext cx="8191585" cy="2556879"/>
        </p:xfrm>
        <a:graphic>
          <a:graphicData uri="http://schemas.openxmlformats.org/drawingml/2006/table">
            <a:tbl>
              <a:tblPr firstRow="1" bandRow="1">
                <a:tableStyleId>{5C22544A-7EE6-4342-B048-85BDC9FD1C3A}</a:tableStyleId>
              </a:tblPr>
              <a:tblGrid>
                <a:gridCol w="1825645">
                  <a:extLst>
                    <a:ext uri="{9D8B030D-6E8A-4147-A177-3AD203B41FA5}">
                      <a16:colId xmlns:a16="http://schemas.microsoft.com/office/drawing/2014/main" val="2250410741"/>
                    </a:ext>
                  </a:extLst>
                </a:gridCol>
                <a:gridCol w="1076032">
                  <a:extLst>
                    <a:ext uri="{9D8B030D-6E8A-4147-A177-3AD203B41FA5}">
                      <a16:colId xmlns:a16="http://schemas.microsoft.com/office/drawing/2014/main" val="3550818483"/>
                    </a:ext>
                  </a:extLst>
                </a:gridCol>
                <a:gridCol w="1076032">
                  <a:extLst>
                    <a:ext uri="{9D8B030D-6E8A-4147-A177-3AD203B41FA5}">
                      <a16:colId xmlns:a16="http://schemas.microsoft.com/office/drawing/2014/main" val="2632277008"/>
                    </a:ext>
                  </a:extLst>
                </a:gridCol>
                <a:gridCol w="1053469">
                  <a:extLst>
                    <a:ext uri="{9D8B030D-6E8A-4147-A177-3AD203B41FA5}">
                      <a16:colId xmlns:a16="http://schemas.microsoft.com/office/drawing/2014/main" val="1098651929"/>
                    </a:ext>
                  </a:extLst>
                </a:gridCol>
                <a:gridCol w="1053469">
                  <a:extLst>
                    <a:ext uri="{9D8B030D-6E8A-4147-A177-3AD203B41FA5}">
                      <a16:colId xmlns:a16="http://schemas.microsoft.com/office/drawing/2014/main" val="1066426677"/>
                    </a:ext>
                  </a:extLst>
                </a:gridCol>
                <a:gridCol w="1053469">
                  <a:extLst>
                    <a:ext uri="{9D8B030D-6E8A-4147-A177-3AD203B41FA5}">
                      <a16:colId xmlns:a16="http://schemas.microsoft.com/office/drawing/2014/main" val="1081049844"/>
                    </a:ext>
                  </a:extLst>
                </a:gridCol>
                <a:gridCol w="1053469">
                  <a:extLst>
                    <a:ext uri="{9D8B030D-6E8A-4147-A177-3AD203B41FA5}">
                      <a16:colId xmlns:a16="http://schemas.microsoft.com/office/drawing/2014/main" val="3356865141"/>
                    </a:ext>
                  </a:extLst>
                </a:gridCol>
              </a:tblGrid>
              <a:tr h="390928">
                <a:tc>
                  <a:txBody>
                    <a:bodyPr/>
                    <a:lstStyle/>
                    <a:p>
                      <a:pPr algn="l" rtl="0" fontAlgn="base">
                        <a:lnSpc>
                          <a:spcPts val="1200"/>
                        </a:lnSpc>
                        <a:buNone/>
                      </a:pPr>
                      <a:endParaRPr lang="en-GB" sz="1900" b="0" i="0" dirty="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Jan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Feb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Mar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Apr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May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June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50900623"/>
                  </a:ext>
                </a:extLst>
              </a:tr>
              <a:tr h="390928">
                <a:tc>
                  <a:txBody>
                    <a:bodyPr/>
                    <a:lstStyle/>
                    <a:p>
                      <a:pPr algn="l" rtl="0" fontAlgn="base">
                        <a:lnSpc>
                          <a:spcPts val="1200"/>
                        </a:lnSpc>
                        <a:buNone/>
                      </a:pPr>
                      <a:r>
                        <a:rPr lang="en-GB" sz="1900" b="0" i="0">
                          <a:solidFill>
                            <a:schemeClr val="tx1"/>
                          </a:solidFill>
                          <a:effectLst/>
                          <a:latin typeface="Arial"/>
                        </a:rPr>
                        <a:t>Fixed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solidFill>
                            <a:schemeClr val="tx1"/>
                          </a:solidFill>
                          <a:effectLst/>
                          <a:latin typeface="Arial"/>
                        </a:rPr>
                        <a:t>6700 </a:t>
                      </a:r>
                      <a:endParaRPr lang="en-GB" sz="3100" b="0" i="0">
                        <a:solidFill>
                          <a:schemeClr val="tx1"/>
                        </a:solidFill>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90767894"/>
                  </a:ext>
                </a:extLst>
              </a:tr>
              <a:tr h="602239">
                <a:tc>
                  <a:txBody>
                    <a:bodyPr/>
                    <a:lstStyle/>
                    <a:p>
                      <a:pPr algn="l" rtl="0" fontAlgn="base">
                        <a:lnSpc>
                          <a:spcPts val="1200"/>
                        </a:lnSpc>
                        <a:buNone/>
                      </a:pPr>
                      <a:r>
                        <a:rPr lang="en-GB" sz="1900" b="0" i="0">
                          <a:effectLst/>
                          <a:latin typeface="Arial" panose="020B0604020202020204" pitchFamily="34" charset="0"/>
                        </a:rPr>
                        <a:t>Variable costs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4300 </a:t>
                      </a:r>
                      <a:endParaRPr lang="en-GB" sz="3100" b="0" i="0">
                        <a:effectLst/>
                      </a:endParaRPr>
                    </a:p>
                    <a:p>
                      <a:pPr algn="l" rtl="0" fontAlgn="base">
                        <a:lnSpc>
                          <a:spcPts val="1200"/>
                        </a:lnSpc>
                        <a:buNone/>
                      </a:pPr>
                      <a:endParaRPr lang="en-GB" sz="3100" b="0" i="0" dirty="0">
                        <a:effectLst/>
                        <a:latin typeface="Arial"/>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4386 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4473 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4561 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4652 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4746 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745634151"/>
                  </a:ext>
                </a:extLst>
              </a:tr>
              <a:tr h="390928">
                <a:tc>
                  <a:txBody>
                    <a:bodyPr/>
                    <a:lstStyle/>
                    <a:p>
                      <a:pPr algn="l" rtl="0" fontAlgn="base">
                        <a:lnSpc>
                          <a:spcPts val="1200"/>
                        </a:lnSpc>
                        <a:buNone/>
                      </a:pPr>
                      <a:r>
                        <a:rPr lang="en-GB" sz="1900" b="0" i="0">
                          <a:effectLst/>
                          <a:latin typeface="Arial" panose="020B0604020202020204" pitchFamily="34" charset="0"/>
                        </a:rPr>
                        <a:t>Total Costs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11086 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11173 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11263 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11352 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11446 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88805884"/>
                  </a:ext>
                </a:extLst>
              </a:tr>
              <a:tr h="390928">
                <a:tc>
                  <a:txBody>
                    <a:bodyPr/>
                    <a:lstStyle/>
                    <a:p>
                      <a:pPr algn="l" rtl="0" fontAlgn="base">
                        <a:lnSpc>
                          <a:spcPts val="1200"/>
                        </a:lnSpc>
                        <a:buNone/>
                      </a:pPr>
                      <a:r>
                        <a:rPr lang="en-GB" sz="1900" b="0" i="0">
                          <a:effectLst/>
                          <a:latin typeface="Arial" panose="020B0604020202020204" pitchFamily="34" charset="0"/>
                        </a:rPr>
                        <a:t>Revenue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8000 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9500 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11000 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12500 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20000 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40000 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987104177"/>
                  </a:ext>
                </a:extLst>
              </a:tr>
              <a:tr h="390928">
                <a:tc>
                  <a:txBody>
                    <a:bodyPr/>
                    <a:lstStyle/>
                    <a:p>
                      <a:pPr algn="l" rtl="0" fontAlgn="base">
                        <a:lnSpc>
                          <a:spcPts val="1200"/>
                        </a:lnSpc>
                        <a:buNone/>
                      </a:pPr>
                      <a:r>
                        <a:rPr lang="en-GB" sz="1900" b="0" i="0">
                          <a:effectLst/>
                          <a:latin typeface="Arial" panose="020B0604020202020204" pitchFamily="34" charset="0"/>
                        </a:rPr>
                        <a:t>Profit/Loss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(3000)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(1586)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(173)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1235 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8648 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200"/>
                        </a:lnSpc>
                        <a:buNone/>
                      </a:pPr>
                      <a:r>
                        <a:rPr lang="en-GB" sz="1900" b="0" i="0">
                          <a:effectLst/>
                          <a:latin typeface="Arial" panose="020B0604020202020204" pitchFamily="34" charset="0"/>
                        </a:rPr>
                        <a:t>28554 </a:t>
                      </a:r>
                      <a:endParaRPr lang="en-GB" sz="3100" b="0" i="0">
                        <a:effectLst/>
                      </a:endParaRPr>
                    </a:p>
                  </a:txBody>
                  <a:tcPr marL="116639" marR="116639" marT="79981" marB="79981">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241607849"/>
                  </a:ext>
                </a:extLst>
              </a:tr>
            </a:tbl>
          </a:graphicData>
        </a:graphic>
      </p:graphicFrame>
      <p:sp>
        <p:nvSpPr>
          <p:cNvPr id="6" name="TextBox 5">
            <a:extLst>
              <a:ext uri="{FF2B5EF4-FFF2-40B4-BE49-F238E27FC236}">
                <a16:creationId xmlns:a16="http://schemas.microsoft.com/office/drawing/2014/main" id="{998FB003-3FF8-FC24-9D62-D611CAB4F2D8}"/>
              </a:ext>
            </a:extLst>
          </p:cNvPr>
          <p:cNvSpPr txBox="1"/>
          <p:nvPr/>
        </p:nvSpPr>
        <p:spPr>
          <a:xfrm>
            <a:off x="1173078" y="5283868"/>
            <a:ext cx="62865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As the forecast states that the transport business shall break-even after 4 months </a:t>
            </a:r>
            <a:r>
              <a:rPr lang="en-US"/>
              <a:t>(In April) it will be able to pay back the debt and sustain itself.</a:t>
            </a:r>
            <a:endParaRPr lang="en-US" dirty="0"/>
          </a:p>
        </p:txBody>
      </p:sp>
    </p:spTree>
    <p:extLst>
      <p:ext uri="{BB962C8B-B14F-4D97-AF65-F5344CB8AC3E}">
        <p14:creationId xmlns:p14="http://schemas.microsoft.com/office/powerpoint/2010/main" val="2278155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2FCFE-CFF7-D792-5CD9-EDC56C5B3993}"/>
              </a:ext>
            </a:extLst>
          </p:cNvPr>
          <p:cNvSpPr>
            <a:spLocks noGrp="1"/>
          </p:cNvSpPr>
          <p:nvPr>
            <p:ph type="title"/>
          </p:nvPr>
        </p:nvSpPr>
        <p:spPr/>
        <p:txBody>
          <a:bodyPr/>
          <a:lstStyle/>
          <a:p>
            <a:r>
              <a:rPr lang="en-US"/>
              <a:t>Total Investment Required</a:t>
            </a:r>
            <a:endParaRPr lang="en-US" dirty="0"/>
          </a:p>
        </p:txBody>
      </p:sp>
      <p:sp>
        <p:nvSpPr>
          <p:cNvPr id="3" name="Content Placeholder 2">
            <a:extLst>
              <a:ext uri="{FF2B5EF4-FFF2-40B4-BE49-F238E27FC236}">
                <a16:creationId xmlns:a16="http://schemas.microsoft.com/office/drawing/2014/main" id="{022DF414-2351-1F1E-3327-127E97F4E9B7}"/>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r>
              <a:rPr lang="en-US"/>
              <a:t>Total Investment=Start Up Cost + (Operation - revenue</a:t>
            </a:r>
            <a:r>
              <a:rPr lang="en-US" dirty="0"/>
              <a:t> up to break </a:t>
            </a:r>
            <a:r>
              <a:rPr lang="en-US"/>
              <a:t>even )</a:t>
            </a:r>
            <a:endParaRPr lang="en-US" dirty="0"/>
          </a:p>
          <a:p>
            <a:pPr marL="0" indent="0">
              <a:buNone/>
            </a:pPr>
            <a:endParaRPr lang="en-US" dirty="0"/>
          </a:p>
          <a:p>
            <a:pPr marL="0" indent="0">
              <a:buNone/>
            </a:pPr>
            <a:r>
              <a:rPr lang="en-US"/>
              <a:t>96k+(</a:t>
            </a:r>
            <a:r>
              <a:rPr lang="en-US">
                <a:latin typeface="Aptos"/>
                <a:cs typeface="Arial"/>
              </a:rPr>
              <a:t>3000+</a:t>
            </a:r>
            <a:r>
              <a:rPr lang="en-GB">
                <a:latin typeface="Aptos"/>
                <a:cs typeface="Arial"/>
              </a:rPr>
              <a:t>1586+173</a:t>
            </a:r>
            <a:r>
              <a:rPr lang="en-US">
                <a:latin typeface="Aptos"/>
                <a:cs typeface="Arial"/>
              </a:rPr>
              <a:t>)= £100,759</a:t>
            </a:r>
            <a:endParaRPr lang="en-US">
              <a:latin typeface="Aptos"/>
            </a:endParaRPr>
          </a:p>
        </p:txBody>
      </p:sp>
    </p:spTree>
    <p:extLst>
      <p:ext uri="{BB962C8B-B14F-4D97-AF65-F5344CB8AC3E}">
        <p14:creationId xmlns:p14="http://schemas.microsoft.com/office/powerpoint/2010/main" val="1285745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853DF70E-73BF-909B-8D7B-0354CA67BCAE}"/>
              </a:ext>
            </a:extLst>
          </p:cNvPr>
          <p:cNvPicPr>
            <a:picLocks noChangeAspect="1"/>
          </p:cNvPicPr>
          <p:nvPr/>
        </p:nvPicPr>
        <p:blipFill>
          <a:blip r:embed="rId2">
            <a:alphaModFix amt="50000"/>
          </a:blip>
          <a:srcRect r="-2" b="6263"/>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BB0563F-6D13-A451-1AB4-2656ABFF5337}"/>
              </a:ext>
            </a:extLst>
          </p:cNvPr>
          <p:cNvSpPr>
            <a:spLocks noGrp="1"/>
          </p:cNvSpPr>
          <p:nvPr>
            <p:ph type="title"/>
          </p:nvPr>
        </p:nvSpPr>
        <p:spPr>
          <a:xfrm>
            <a:off x="1644316" y="530809"/>
            <a:ext cx="9144000" cy="2900518"/>
          </a:xfrm>
        </p:spPr>
        <p:txBody>
          <a:bodyPr vert="horz" lIns="91440" tIns="45720" rIns="91440" bIns="45720" rtlCol="0" anchor="b">
            <a:normAutofit/>
          </a:bodyPr>
          <a:lstStyle/>
          <a:p>
            <a:pPr algn="ctr"/>
            <a:r>
              <a:rPr lang="en-US" sz="6000">
                <a:solidFill>
                  <a:srgbClr val="FFFFFF"/>
                </a:solidFill>
              </a:rPr>
              <a:t>Any questions?</a:t>
            </a:r>
            <a:br>
              <a:rPr lang="en-US" sz="6000">
                <a:solidFill>
                  <a:srgbClr val="FFFFFF"/>
                </a:solidFill>
              </a:rPr>
            </a:br>
            <a:endParaRPr lang="en-US" sz="6000">
              <a:solidFill>
                <a:srgbClr val="FFFFFF"/>
              </a:solidFill>
            </a:endParaRPr>
          </a:p>
        </p:txBody>
      </p:sp>
    </p:spTree>
    <p:extLst>
      <p:ext uri="{BB962C8B-B14F-4D97-AF65-F5344CB8AC3E}">
        <p14:creationId xmlns:p14="http://schemas.microsoft.com/office/powerpoint/2010/main" val="299484155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1B28-F147-0F93-0D82-B71E52456391}"/>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1A2C7326-2863-24E2-7D3D-1B1984ABCF25}"/>
              </a:ext>
            </a:extLst>
          </p:cNvPr>
          <p:cNvSpPr>
            <a:spLocks noGrp="1"/>
          </p:cNvSpPr>
          <p:nvPr>
            <p:ph idx="1"/>
          </p:nvPr>
        </p:nvSpPr>
        <p:spPr/>
        <p:txBody>
          <a:bodyPr vert="horz" lIns="91440" tIns="45720" rIns="91440" bIns="45720" rtlCol="0" anchor="t">
            <a:normAutofit/>
          </a:bodyPr>
          <a:lstStyle/>
          <a:p>
            <a:r>
              <a:rPr lang="en-US">
                <a:latin typeface="Aptos"/>
                <a:cs typeface="Arial"/>
              </a:rPr>
              <a:t>Barrow, Barrow, P., &amp; Brown, R. (2012). The business plan </a:t>
            </a:r>
            <a:r>
              <a:rPr lang="en-US" dirty="0">
                <a:latin typeface="Aptos"/>
                <a:cs typeface="Arial"/>
              </a:rPr>
              <a:t>workbook (7th ed.). Kogan Page.</a:t>
            </a:r>
          </a:p>
          <a:p>
            <a:r>
              <a:rPr lang="en-US" dirty="0">
                <a:latin typeface="Aptos"/>
                <a:cs typeface="Arial"/>
              </a:rPr>
              <a:t>Kotler, P. and Keller, K.L. (2016) Marketing Management. Marketing Management 15th </a:t>
            </a:r>
            <a:r>
              <a:rPr lang="en-US" dirty="0" err="1">
                <a:latin typeface="Aptos"/>
                <a:cs typeface="Arial"/>
              </a:rPr>
              <a:t>edn</a:t>
            </a:r>
            <a:r>
              <a:rPr lang="en-US" dirty="0">
                <a:latin typeface="Aptos"/>
                <a:cs typeface="Arial"/>
              </a:rPr>
              <a:t>. Harlow/Boston: Pearson.</a:t>
            </a:r>
          </a:p>
          <a:p>
            <a:r>
              <a:rPr lang="en-US">
                <a:latin typeface="Aptos"/>
                <a:cs typeface="Arial"/>
              </a:rPr>
              <a:t>Mariotti, S., &amp; Glackin, C., (2017). Entrepreneurship: Starting and </a:t>
            </a:r>
            <a:r>
              <a:rPr lang="en-US" dirty="0">
                <a:latin typeface="Aptos"/>
                <a:cs typeface="Arial"/>
              </a:rPr>
              <a:t>Operating A Small Business, 4th Edition, Pearson.</a:t>
            </a:r>
          </a:p>
          <a:p>
            <a:r>
              <a:rPr lang="en-US" dirty="0">
                <a:ea typeface="+mn-lt"/>
                <a:cs typeface="+mn-lt"/>
              </a:rPr>
              <a:t>https://www.ecohubmap.com/the-news/eu-tightens-carbon-border-tax-rules-for-2026/9z28lmirfp421</a:t>
            </a:r>
            <a:endParaRPr lang="en-US" dirty="0">
              <a:cs typeface="Arial"/>
            </a:endParaRPr>
          </a:p>
          <a:p>
            <a:endParaRPr lang="en-US" dirty="0"/>
          </a:p>
        </p:txBody>
      </p:sp>
    </p:spTree>
    <p:extLst>
      <p:ext uri="{BB962C8B-B14F-4D97-AF65-F5344CB8AC3E}">
        <p14:creationId xmlns:p14="http://schemas.microsoft.com/office/powerpoint/2010/main" val="300075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Enterprise and Entrepreneurship LCLM4006 Richard Ashaye</vt:lpstr>
      <vt:lpstr>Table of content</vt:lpstr>
      <vt:lpstr>Introduction</vt:lpstr>
      <vt:lpstr>Overview of the business idea</vt:lpstr>
      <vt:lpstr>Important external factors (PESTLE)</vt:lpstr>
      <vt:lpstr>Market Strategy</vt:lpstr>
      <vt:lpstr>Funding requirements and allocation</vt:lpstr>
      <vt:lpstr>Fixed cost</vt:lpstr>
      <vt:lpstr>Variable cost</vt:lpstr>
      <vt:lpstr>Forecast</vt:lpstr>
      <vt:lpstr>Total Investment Required</vt:lpstr>
      <vt:lpstr>Any questions?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479</cp:revision>
  <dcterms:created xsi:type="dcterms:W3CDTF">2026-04-11T07:50:03Z</dcterms:created>
  <dcterms:modified xsi:type="dcterms:W3CDTF">2026-04-11T11:54:28Z</dcterms:modified>
</cp:coreProperties>
</file>