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31"/>
  </p:notesMasterIdLst>
  <p:sldIdLst>
    <p:sldId id="256" r:id="rId2"/>
    <p:sldId id="257" r:id="rId3"/>
    <p:sldId id="258" r:id="rId4"/>
    <p:sldId id="259" r:id="rId5"/>
    <p:sldId id="260" r:id="rId6"/>
    <p:sldId id="261" r:id="rId7"/>
    <p:sldId id="262" r:id="rId8"/>
    <p:sldId id="272" r:id="rId9"/>
    <p:sldId id="264" r:id="rId10"/>
    <p:sldId id="266" r:id="rId11"/>
    <p:sldId id="267" r:id="rId12"/>
    <p:sldId id="273" r:id="rId13"/>
    <p:sldId id="274" r:id="rId14"/>
    <p:sldId id="278" r:id="rId15"/>
    <p:sldId id="275" r:id="rId16"/>
    <p:sldId id="276" r:id="rId17"/>
    <p:sldId id="279" r:id="rId18"/>
    <p:sldId id="277" r:id="rId19"/>
    <p:sldId id="268" r:id="rId20"/>
    <p:sldId id="270" r:id="rId21"/>
    <p:sldId id="280" r:id="rId22"/>
    <p:sldId id="281" r:id="rId23"/>
    <p:sldId id="282" r:id="rId24"/>
    <p:sldId id="283" r:id="rId25"/>
    <p:sldId id="284" r:id="rId26"/>
    <p:sldId id="285" r:id="rId27"/>
    <p:sldId id="286" r:id="rId28"/>
    <p:sldId id="287" r:id="rId29"/>
    <p:sldId id="288" r:id="rId3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DA7742-224E-E248-F246-D12C80C563CC}" v="2047" dt="2026-01-12T21:01:17.5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ena Storton (2405566)" userId="S::2405566@student.uwtsd.ac.uk::30a5d2d7-a9d9-4e96-90b6-45ce392613b4" providerId="AD" clId="Web-{A0E1CCDE-69D3-F187-8F16-347D0F8A4108}"/>
    <pc:docChg chg="addSld modSld">
      <pc:chgData name="Serena Storton (2405566)" userId="S::2405566@student.uwtsd.ac.uk::30a5d2d7-a9d9-4e96-90b6-45ce392613b4" providerId="AD" clId="Web-{A0E1CCDE-69D3-F187-8F16-347D0F8A4108}" dt="2026-01-02T18:37:05.344" v="1466" actId="20577"/>
      <pc:docMkLst>
        <pc:docMk/>
      </pc:docMkLst>
      <pc:sldChg chg="modSp">
        <pc:chgData name="Serena Storton (2405566)" userId="S::2405566@student.uwtsd.ac.uk::30a5d2d7-a9d9-4e96-90b6-45ce392613b4" providerId="AD" clId="Web-{A0E1CCDE-69D3-F187-8F16-347D0F8A4108}" dt="2026-01-02T17:07:59.528" v="15" actId="20577"/>
        <pc:sldMkLst>
          <pc:docMk/>
          <pc:sldMk cId="109857222" sldId="256"/>
        </pc:sldMkLst>
        <pc:spChg chg="mod">
          <ac:chgData name="Serena Storton (2405566)" userId="S::2405566@student.uwtsd.ac.uk::30a5d2d7-a9d9-4e96-90b6-45ce392613b4" providerId="AD" clId="Web-{A0E1CCDE-69D3-F187-8F16-347D0F8A4108}" dt="2026-01-02T17:06:54.448" v="2" actId="20577"/>
          <ac:spMkLst>
            <pc:docMk/>
            <pc:sldMk cId="109857222" sldId="256"/>
            <ac:spMk id="2" creationId="{00000000-0000-0000-0000-000000000000}"/>
          </ac:spMkLst>
        </pc:spChg>
        <pc:spChg chg="mod">
          <ac:chgData name="Serena Storton (2405566)" userId="S::2405566@student.uwtsd.ac.uk::30a5d2d7-a9d9-4e96-90b6-45ce392613b4" providerId="AD" clId="Web-{A0E1CCDE-69D3-F187-8F16-347D0F8A4108}" dt="2026-01-02T17:07:59.528" v="15" actId="20577"/>
          <ac:spMkLst>
            <pc:docMk/>
            <pc:sldMk cId="109857222" sldId="256"/>
            <ac:spMk id="3" creationId="{00000000-0000-0000-0000-000000000000}"/>
          </ac:spMkLst>
        </pc:spChg>
      </pc:sldChg>
      <pc:sldChg chg="modSp new">
        <pc:chgData name="Serena Storton (2405566)" userId="S::2405566@student.uwtsd.ac.uk::30a5d2d7-a9d9-4e96-90b6-45ce392613b4" providerId="AD" clId="Web-{A0E1CCDE-69D3-F187-8F16-347D0F8A4108}" dt="2026-01-02T17:35:17.381" v="282" actId="20577"/>
        <pc:sldMkLst>
          <pc:docMk/>
          <pc:sldMk cId="2956382664" sldId="257"/>
        </pc:sldMkLst>
        <pc:spChg chg="mod">
          <ac:chgData name="Serena Storton (2405566)" userId="S::2405566@student.uwtsd.ac.uk::30a5d2d7-a9d9-4e96-90b6-45ce392613b4" providerId="AD" clId="Web-{A0E1CCDE-69D3-F187-8F16-347D0F8A4108}" dt="2026-01-02T17:35:17.381" v="282" actId="20577"/>
          <ac:spMkLst>
            <pc:docMk/>
            <pc:sldMk cId="2956382664" sldId="257"/>
            <ac:spMk id="2" creationId="{33110254-39BF-BB31-08D8-E428BE2E8CBA}"/>
          </ac:spMkLst>
        </pc:spChg>
        <pc:spChg chg="mod">
          <ac:chgData name="Serena Storton (2405566)" userId="S::2405566@student.uwtsd.ac.uk::30a5d2d7-a9d9-4e96-90b6-45ce392613b4" providerId="AD" clId="Web-{A0E1CCDE-69D3-F187-8F16-347D0F8A4108}" dt="2026-01-02T17:34:54.192" v="278" actId="20577"/>
          <ac:spMkLst>
            <pc:docMk/>
            <pc:sldMk cId="2956382664" sldId="257"/>
            <ac:spMk id="3" creationId="{2918E381-FF0D-07F3-35A7-03AB49C3F49C}"/>
          </ac:spMkLst>
        </pc:spChg>
      </pc:sldChg>
      <pc:sldChg chg="modSp new">
        <pc:chgData name="Serena Storton (2405566)" userId="S::2405566@student.uwtsd.ac.uk::30a5d2d7-a9d9-4e96-90b6-45ce392613b4" providerId="AD" clId="Web-{A0E1CCDE-69D3-F187-8F16-347D0F8A4108}" dt="2026-01-02T18:00:06.973" v="758" actId="20577"/>
        <pc:sldMkLst>
          <pc:docMk/>
          <pc:sldMk cId="872082835" sldId="258"/>
        </pc:sldMkLst>
        <pc:spChg chg="mod">
          <ac:chgData name="Serena Storton (2405566)" userId="S::2405566@student.uwtsd.ac.uk::30a5d2d7-a9d9-4e96-90b6-45ce392613b4" providerId="AD" clId="Web-{A0E1CCDE-69D3-F187-8F16-347D0F8A4108}" dt="2026-01-02T17:36:52.682" v="301" actId="20577"/>
          <ac:spMkLst>
            <pc:docMk/>
            <pc:sldMk cId="872082835" sldId="258"/>
            <ac:spMk id="2" creationId="{F754800D-CDFC-4867-3147-7AD06E799AE6}"/>
          </ac:spMkLst>
        </pc:spChg>
      </pc:sldChg>
      <pc:sldChg chg="modSp new">
        <pc:chgData name="Serena Storton (2405566)" userId="S::2405566@student.uwtsd.ac.uk::30a5d2d7-a9d9-4e96-90b6-45ce392613b4" providerId="AD" clId="Web-{A0E1CCDE-69D3-F187-8F16-347D0F8A4108}" dt="2026-01-02T18:00:32.177" v="770" actId="20577"/>
        <pc:sldMkLst>
          <pc:docMk/>
          <pc:sldMk cId="2490763771" sldId="259"/>
        </pc:sldMkLst>
        <pc:spChg chg="mod">
          <ac:chgData name="Serena Storton (2405566)" userId="S::2405566@student.uwtsd.ac.uk::30a5d2d7-a9d9-4e96-90b6-45ce392613b4" providerId="AD" clId="Web-{A0E1CCDE-69D3-F187-8F16-347D0F8A4108}" dt="2026-01-02T18:00:28.036" v="769" actId="20577"/>
          <ac:spMkLst>
            <pc:docMk/>
            <pc:sldMk cId="2490763771" sldId="259"/>
            <ac:spMk id="2" creationId="{C03CEC9F-42CC-D055-343A-A235DE290E89}"/>
          </ac:spMkLst>
        </pc:spChg>
        <pc:spChg chg="mod">
          <ac:chgData name="Serena Storton (2405566)" userId="S::2405566@student.uwtsd.ac.uk::30a5d2d7-a9d9-4e96-90b6-45ce392613b4" providerId="AD" clId="Web-{A0E1CCDE-69D3-F187-8F16-347D0F8A4108}" dt="2026-01-02T18:00:32.177" v="770" actId="20577"/>
          <ac:spMkLst>
            <pc:docMk/>
            <pc:sldMk cId="2490763771" sldId="259"/>
            <ac:spMk id="3" creationId="{C6D866C5-098F-3D52-FCA9-32037FD161D2}"/>
          </ac:spMkLst>
        </pc:spChg>
      </pc:sldChg>
      <pc:sldChg chg="modSp new">
        <pc:chgData name="Serena Storton (2405566)" userId="S::2405566@student.uwtsd.ac.uk::30a5d2d7-a9d9-4e96-90b6-45ce392613b4" providerId="AD" clId="Web-{A0E1CCDE-69D3-F187-8F16-347D0F8A4108}" dt="2026-01-02T18:00:52.068" v="777" actId="20577"/>
        <pc:sldMkLst>
          <pc:docMk/>
          <pc:sldMk cId="723657376" sldId="260"/>
        </pc:sldMkLst>
        <pc:spChg chg="mod">
          <ac:chgData name="Serena Storton (2405566)" userId="S::2405566@student.uwtsd.ac.uk::30a5d2d7-a9d9-4e96-90b6-45ce392613b4" providerId="AD" clId="Web-{A0E1CCDE-69D3-F187-8F16-347D0F8A4108}" dt="2026-01-02T18:00:43.037" v="775" actId="20577"/>
          <ac:spMkLst>
            <pc:docMk/>
            <pc:sldMk cId="723657376" sldId="260"/>
            <ac:spMk id="2" creationId="{4A29DD70-EEA0-0B8A-8F4F-87E3EFB2BC3C}"/>
          </ac:spMkLst>
        </pc:spChg>
        <pc:spChg chg="mod">
          <ac:chgData name="Serena Storton (2405566)" userId="S::2405566@student.uwtsd.ac.uk::30a5d2d7-a9d9-4e96-90b6-45ce392613b4" providerId="AD" clId="Web-{A0E1CCDE-69D3-F187-8F16-347D0F8A4108}" dt="2026-01-02T18:00:52.068" v="777" actId="20577"/>
          <ac:spMkLst>
            <pc:docMk/>
            <pc:sldMk cId="723657376" sldId="260"/>
            <ac:spMk id="3" creationId="{47EEDDBC-0306-4568-B236-E717BB3DCA20}"/>
          </ac:spMkLst>
        </pc:spChg>
      </pc:sldChg>
      <pc:sldChg chg="modSp new">
        <pc:chgData name="Serena Storton (2405566)" userId="S::2405566@student.uwtsd.ac.uk::30a5d2d7-a9d9-4e96-90b6-45ce392613b4" providerId="AD" clId="Web-{A0E1CCDE-69D3-F187-8F16-347D0F8A4108}" dt="2026-01-02T18:07:11.365" v="991" actId="20577"/>
        <pc:sldMkLst>
          <pc:docMk/>
          <pc:sldMk cId="3952612038" sldId="261"/>
        </pc:sldMkLst>
        <pc:spChg chg="mod">
          <ac:chgData name="Serena Storton (2405566)" userId="S::2405566@student.uwtsd.ac.uk::30a5d2d7-a9d9-4e96-90b6-45ce392613b4" providerId="AD" clId="Web-{A0E1CCDE-69D3-F187-8F16-347D0F8A4108}" dt="2026-01-02T18:00:59.599" v="783" actId="20577"/>
          <ac:spMkLst>
            <pc:docMk/>
            <pc:sldMk cId="3952612038" sldId="261"/>
            <ac:spMk id="2" creationId="{596B0348-E81F-8B35-5639-2CFC7AB99900}"/>
          </ac:spMkLst>
        </pc:spChg>
        <pc:spChg chg="mod">
          <ac:chgData name="Serena Storton (2405566)" userId="S::2405566@student.uwtsd.ac.uk::30a5d2d7-a9d9-4e96-90b6-45ce392613b4" providerId="AD" clId="Web-{A0E1CCDE-69D3-F187-8F16-347D0F8A4108}" dt="2026-01-02T18:07:11.365" v="991" actId="20577"/>
          <ac:spMkLst>
            <pc:docMk/>
            <pc:sldMk cId="3952612038" sldId="261"/>
            <ac:spMk id="3" creationId="{F02E4285-05DF-E201-72A8-4F17001E543A}"/>
          </ac:spMkLst>
        </pc:spChg>
      </pc:sldChg>
      <pc:sldChg chg="modSp new">
        <pc:chgData name="Serena Storton (2405566)" userId="S::2405566@student.uwtsd.ac.uk::30a5d2d7-a9d9-4e96-90b6-45ce392613b4" providerId="AD" clId="Web-{A0E1CCDE-69D3-F187-8F16-347D0F8A4108}" dt="2026-01-02T18:20:46.731" v="1271" actId="20577"/>
        <pc:sldMkLst>
          <pc:docMk/>
          <pc:sldMk cId="871115729" sldId="262"/>
        </pc:sldMkLst>
        <pc:spChg chg="mod">
          <ac:chgData name="Serena Storton (2405566)" userId="S::2405566@student.uwtsd.ac.uk::30a5d2d7-a9d9-4e96-90b6-45ce392613b4" providerId="AD" clId="Web-{A0E1CCDE-69D3-F187-8F16-347D0F8A4108}" dt="2026-01-02T18:08:31.230" v="994" actId="20577"/>
          <ac:spMkLst>
            <pc:docMk/>
            <pc:sldMk cId="871115729" sldId="262"/>
            <ac:spMk id="2" creationId="{38FA8779-2EFF-1B90-5387-A9FA55FF9C89}"/>
          </ac:spMkLst>
        </pc:spChg>
        <pc:spChg chg="mod">
          <ac:chgData name="Serena Storton (2405566)" userId="S::2405566@student.uwtsd.ac.uk::30a5d2d7-a9d9-4e96-90b6-45ce392613b4" providerId="AD" clId="Web-{A0E1CCDE-69D3-F187-8F16-347D0F8A4108}" dt="2026-01-02T18:20:46.731" v="1271" actId="20577"/>
          <ac:spMkLst>
            <pc:docMk/>
            <pc:sldMk cId="871115729" sldId="262"/>
            <ac:spMk id="3" creationId="{A281BC77-6491-AD5B-20BA-0B29FA0BBA07}"/>
          </ac:spMkLst>
        </pc:spChg>
      </pc:sldChg>
    </pc:docChg>
  </pc:docChgLst>
  <pc:docChgLst>
    <pc:chgData name="Serena Storton (2405566)" userId="S::2405566@student.uwtsd.ac.uk::30a5d2d7-a9d9-4e96-90b6-45ce392613b4" providerId="AD" clId="Web-{1D2CC832-E027-0511-2AB5-09884F212F5B}"/>
    <pc:docChg chg="addSld modSld">
      <pc:chgData name="Serena Storton (2405566)" userId="S::2405566@student.uwtsd.ac.uk::30a5d2d7-a9d9-4e96-90b6-45ce392613b4" providerId="AD" clId="Web-{1D2CC832-E027-0511-2AB5-09884F212F5B}" dt="2026-01-07T18:45:41.104" v="717"/>
      <pc:docMkLst>
        <pc:docMk/>
      </pc:docMkLst>
      <pc:sldChg chg="addSp modSp mod setBg">
        <pc:chgData name="Serena Storton (2405566)" userId="S::2405566@student.uwtsd.ac.uk::30a5d2d7-a9d9-4e96-90b6-45ce392613b4" providerId="AD" clId="Web-{1D2CC832-E027-0511-2AB5-09884F212F5B}" dt="2026-01-07T18:45:09.901" v="715"/>
        <pc:sldMkLst>
          <pc:docMk/>
          <pc:sldMk cId="2956382664" sldId="257"/>
        </pc:sldMkLst>
        <pc:spChg chg="mod">
          <ac:chgData name="Serena Storton (2405566)" userId="S::2405566@student.uwtsd.ac.uk::30a5d2d7-a9d9-4e96-90b6-45ce392613b4" providerId="AD" clId="Web-{1D2CC832-E027-0511-2AB5-09884F212F5B}" dt="2026-01-07T18:45:09.901" v="715"/>
          <ac:spMkLst>
            <pc:docMk/>
            <pc:sldMk cId="2956382664" sldId="257"/>
            <ac:spMk id="2" creationId="{33110254-39BF-BB31-08D8-E428BE2E8CBA}"/>
          </ac:spMkLst>
        </pc:spChg>
        <pc:spChg chg="mod">
          <ac:chgData name="Serena Storton (2405566)" userId="S::2405566@student.uwtsd.ac.uk::30a5d2d7-a9d9-4e96-90b6-45ce392613b4" providerId="AD" clId="Web-{1D2CC832-E027-0511-2AB5-09884F212F5B}" dt="2026-01-07T18:45:09.901" v="715"/>
          <ac:spMkLst>
            <pc:docMk/>
            <pc:sldMk cId="2956382664" sldId="257"/>
            <ac:spMk id="3" creationId="{2918E381-FF0D-07F3-35A7-03AB49C3F49C}"/>
          </ac:spMkLst>
        </pc:spChg>
        <pc:picChg chg="add mod ord">
          <ac:chgData name="Serena Storton (2405566)" userId="S::2405566@student.uwtsd.ac.uk::30a5d2d7-a9d9-4e96-90b6-45ce392613b4" providerId="AD" clId="Web-{1D2CC832-E027-0511-2AB5-09884F212F5B}" dt="2026-01-07T18:45:09.901" v="715"/>
          <ac:picMkLst>
            <pc:docMk/>
            <pc:sldMk cId="2956382664" sldId="257"/>
            <ac:picMk id="4" creationId="{815F0FDF-9845-1A88-4F22-1EEFB2C53874}"/>
          </ac:picMkLst>
        </pc:picChg>
      </pc:sldChg>
      <pc:sldChg chg="addSp delSp modSp mod setBg">
        <pc:chgData name="Serena Storton (2405566)" userId="S::2405566@student.uwtsd.ac.uk::30a5d2d7-a9d9-4e96-90b6-45ce392613b4" providerId="AD" clId="Web-{1D2CC832-E027-0511-2AB5-09884F212F5B}" dt="2026-01-07T18:45:31.010" v="716"/>
        <pc:sldMkLst>
          <pc:docMk/>
          <pc:sldMk cId="872082835" sldId="258"/>
        </pc:sldMkLst>
        <pc:spChg chg="mod">
          <ac:chgData name="Serena Storton (2405566)" userId="S::2405566@student.uwtsd.ac.uk::30a5d2d7-a9d9-4e96-90b6-45ce392613b4" providerId="AD" clId="Web-{1D2CC832-E027-0511-2AB5-09884F212F5B}" dt="2026-01-07T18:45:31.010" v="716"/>
          <ac:spMkLst>
            <pc:docMk/>
            <pc:sldMk cId="872082835" sldId="258"/>
            <ac:spMk id="2" creationId="{F754800D-CDFC-4867-3147-7AD06E799AE6}"/>
          </ac:spMkLst>
        </pc:spChg>
        <pc:graphicFrameChg chg="add">
          <ac:chgData name="Serena Storton (2405566)" userId="S::2405566@student.uwtsd.ac.uk::30a5d2d7-a9d9-4e96-90b6-45ce392613b4" providerId="AD" clId="Web-{1D2CC832-E027-0511-2AB5-09884F212F5B}" dt="2026-01-07T18:45:31.010" v="716"/>
          <ac:graphicFrameMkLst>
            <pc:docMk/>
            <pc:sldMk cId="872082835" sldId="258"/>
            <ac:graphicFrameMk id="5" creationId="{94F7902B-4907-14D5-C7C0-0BD1C99EBEA2}"/>
          </ac:graphicFrameMkLst>
        </pc:graphicFrameChg>
      </pc:sldChg>
      <pc:sldChg chg="addSp modSp mod setBg">
        <pc:chgData name="Serena Storton (2405566)" userId="S::2405566@student.uwtsd.ac.uk::30a5d2d7-a9d9-4e96-90b6-45ce392613b4" providerId="AD" clId="Web-{1D2CC832-E027-0511-2AB5-09884F212F5B}" dt="2026-01-07T18:45:41.104" v="717"/>
        <pc:sldMkLst>
          <pc:docMk/>
          <pc:sldMk cId="2490763771" sldId="259"/>
        </pc:sldMkLst>
        <pc:spChg chg="mod">
          <ac:chgData name="Serena Storton (2405566)" userId="S::2405566@student.uwtsd.ac.uk::30a5d2d7-a9d9-4e96-90b6-45ce392613b4" providerId="AD" clId="Web-{1D2CC832-E027-0511-2AB5-09884F212F5B}" dt="2026-01-07T18:45:41.104" v="717"/>
          <ac:spMkLst>
            <pc:docMk/>
            <pc:sldMk cId="2490763771" sldId="259"/>
            <ac:spMk id="2" creationId="{C03CEC9F-42CC-D055-343A-A235DE290E89}"/>
          </ac:spMkLst>
        </pc:spChg>
        <pc:spChg chg="mod">
          <ac:chgData name="Serena Storton (2405566)" userId="S::2405566@student.uwtsd.ac.uk::30a5d2d7-a9d9-4e96-90b6-45ce392613b4" providerId="AD" clId="Web-{1D2CC832-E027-0511-2AB5-09884F212F5B}" dt="2026-01-07T18:45:41.104" v="717"/>
          <ac:spMkLst>
            <pc:docMk/>
            <pc:sldMk cId="2490763771" sldId="259"/>
            <ac:spMk id="3" creationId="{C6D866C5-098F-3D52-FCA9-32037FD161D2}"/>
          </ac:spMkLst>
        </pc:spChg>
      </pc:sldChg>
      <pc:sldChg chg="delSp modSp new">
        <pc:chgData name="Serena Storton (2405566)" userId="S::2405566@student.uwtsd.ac.uk::30a5d2d7-a9d9-4e96-90b6-45ce392613b4" providerId="AD" clId="Web-{1D2CC832-E027-0511-2AB5-09884F212F5B}" dt="2026-01-07T18:34:09.928" v="50" actId="20577"/>
        <pc:sldMkLst>
          <pc:docMk/>
          <pc:sldMk cId="1352492958" sldId="268"/>
        </pc:sldMkLst>
      </pc:sldChg>
      <pc:sldChg chg="modSp new modNotes">
        <pc:chgData name="Serena Storton (2405566)" userId="S::2405566@student.uwtsd.ac.uk::30a5d2d7-a9d9-4e96-90b6-45ce392613b4" providerId="AD" clId="Web-{1D2CC832-E027-0511-2AB5-09884F212F5B}" dt="2026-01-07T18:43:12.916" v="712"/>
        <pc:sldMkLst>
          <pc:docMk/>
          <pc:sldMk cId="2159974756" sldId="270"/>
        </pc:sldMkLst>
        <pc:spChg chg="mod">
          <ac:chgData name="Serena Storton (2405566)" userId="S::2405566@student.uwtsd.ac.uk::30a5d2d7-a9d9-4e96-90b6-45ce392613b4" providerId="AD" clId="Web-{1D2CC832-E027-0511-2AB5-09884F212F5B}" dt="2026-01-07T18:39:29.952" v="398" actId="20577"/>
          <ac:spMkLst>
            <pc:docMk/>
            <pc:sldMk cId="2159974756" sldId="270"/>
            <ac:spMk id="2" creationId="{5B6A5335-67CD-ED93-7E82-3EA42D407AF1}"/>
          </ac:spMkLst>
        </pc:spChg>
        <pc:spChg chg="mod">
          <ac:chgData name="Serena Storton (2405566)" userId="S::2405566@student.uwtsd.ac.uk::30a5d2d7-a9d9-4e96-90b6-45ce392613b4" providerId="AD" clId="Web-{1D2CC832-E027-0511-2AB5-09884F212F5B}" dt="2026-01-07T18:43:11.229" v="711" actId="20577"/>
          <ac:spMkLst>
            <pc:docMk/>
            <pc:sldMk cId="2159974756" sldId="270"/>
            <ac:spMk id="3" creationId="{ECEAC24C-384D-82D5-6160-20CEC79FEB40}"/>
          </ac:spMkLst>
        </pc:spChg>
      </pc:sldChg>
    </pc:docChg>
  </pc:docChgLst>
  <pc:docChgLst>
    <pc:chgData name="Serena Storton (2405566)" userId="S::2405566@student.uwtsd.ac.uk::30a5d2d7-a9d9-4e96-90b6-45ce392613b4" providerId="AD" clId="Web-{57DA7742-224E-E248-F246-D12C80C563CC}"/>
    <pc:docChg chg="mod addSld delSld modSld sldOrd addMainMaster delMainMaster">
      <pc:chgData name="Serena Storton (2405566)" userId="S::2405566@student.uwtsd.ac.uk::30a5d2d7-a9d9-4e96-90b6-45ce392613b4" providerId="AD" clId="Web-{57DA7742-224E-E248-F246-D12C80C563CC}" dt="2026-01-12T20:59:45.165" v="1944" actId="20577"/>
      <pc:docMkLst>
        <pc:docMk/>
      </pc:docMkLst>
      <pc:sldChg chg="modSp mod modClrScheme chgLayout">
        <pc:chgData name="Serena Storton (2405566)" userId="S::2405566@student.uwtsd.ac.uk::30a5d2d7-a9d9-4e96-90b6-45ce392613b4" providerId="AD" clId="Web-{57DA7742-224E-E248-F246-D12C80C563CC}" dt="2026-01-12T18:47:34.103" v="327" actId="1076"/>
        <pc:sldMkLst>
          <pc:docMk/>
          <pc:sldMk cId="109857222" sldId="256"/>
        </pc:sldMkLst>
        <pc:spChg chg="mod ord">
          <ac:chgData name="Serena Storton (2405566)" userId="S::2405566@student.uwtsd.ac.uk::30a5d2d7-a9d9-4e96-90b6-45ce392613b4" providerId="AD" clId="Web-{57DA7742-224E-E248-F246-D12C80C563CC}" dt="2026-01-12T18:47:34.103" v="327" actId="1076"/>
          <ac:spMkLst>
            <pc:docMk/>
            <pc:sldMk cId="109857222" sldId="256"/>
            <ac:spMk id="2" creationId="{00000000-0000-0000-0000-000000000000}"/>
          </ac:spMkLst>
        </pc:spChg>
        <pc:spChg chg="mod ord">
          <ac:chgData name="Serena Storton (2405566)" userId="S::2405566@student.uwtsd.ac.uk::30a5d2d7-a9d9-4e96-90b6-45ce392613b4" providerId="AD" clId="Web-{57DA7742-224E-E248-F246-D12C80C563CC}" dt="2026-01-12T18:23:28.234" v="26"/>
          <ac:spMkLst>
            <pc:docMk/>
            <pc:sldMk cId="109857222" sldId="256"/>
            <ac:spMk id="3" creationId="{00000000-0000-0000-0000-000000000000}"/>
          </ac:spMkLst>
        </pc:spChg>
      </pc:sldChg>
      <pc:sldChg chg="modSp mod modClrScheme addAnim chgLayout">
        <pc:chgData name="Serena Storton (2405566)" userId="S::2405566@student.uwtsd.ac.uk::30a5d2d7-a9d9-4e96-90b6-45ce392613b4" providerId="AD" clId="Web-{57DA7742-224E-E248-F246-D12C80C563CC}" dt="2026-01-12T20:52:55.633" v="1890"/>
        <pc:sldMkLst>
          <pc:docMk/>
          <pc:sldMk cId="2956382664" sldId="257"/>
        </pc:sldMkLst>
        <pc:spChg chg="mod ord">
          <ac:chgData name="Serena Storton (2405566)" userId="S::2405566@student.uwtsd.ac.uk::30a5d2d7-a9d9-4e96-90b6-45ce392613b4" providerId="AD" clId="Web-{57DA7742-224E-E248-F246-D12C80C563CC}" dt="2026-01-12T18:23:28.234" v="26"/>
          <ac:spMkLst>
            <pc:docMk/>
            <pc:sldMk cId="2956382664" sldId="257"/>
            <ac:spMk id="2" creationId="{33110254-39BF-BB31-08D8-E428BE2E8CBA}"/>
          </ac:spMkLst>
        </pc:spChg>
        <pc:spChg chg="mod ord">
          <ac:chgData name="Serena Storton (2405566)" userId="S::2405566@student.uwtsd.ac.uk::30a5d2d7-a9d9-4e96-90b6-45ce392613b4" providerId="AD" clId="Web-{57DA7742-224E-E248-F246-D12C80C563CC}" dt="2026-01-12T20:42:42.033" v="1845" actId="20577"/>
          <ac:spMkLst>
            <pc:docMk/>
            <pc:sldMk cId="2956382664" sldId="257"/>
            <ac:spMk id="3" creationId="{2918E381-FF0D-07F3-35A7-03AB49C3F49C}"/>
          </ac:spMkLst>
        </pc:spChg>
      </pc:sldChg>
      <pc:sldChg chg="modSp mod modClrScheme chgLayout">
        <pc:chgData name="Serena Storton (2405566)" userId="S::2405566@student.uwtsd.ac.uk::30a5d2d7-a9d9-4e96-90b6-45ce392613b4" providerId="AD" clId="Web-{57DA7742-224E-E248-F246-D12C80C563CC}" dt="2026-01-12T20:35:31.605" v="1741" actId="20577"/>
        <pc:sldMkLst>
          <pc:docMk/>
          <pc:sldMk cId="872082835" sldId="258"/>
        </pc:sldMkLst>
        <pc:spChg chg="mod ord">
          <ac:chgData name="Serena Storton (2405566)" userId="S::2405566@student.uwtsd.ac.uk::30a5d2d7-a9d9-4e96-90b6-45ce392613b4" providerId="AD" clId="Web-{57DA7742-224E-E248-F246-D12C80C563CC}" dt="2026-01-12T18:23:28.234" v="26"/>
          <ac:spMkLst>
            <pc:docMk/>
            <pc:sldMk cId="872082835" sldId="258"/>
            <ac:spMk id="2" creationId="{F754800D-CDFC-4867-3147-7AD06E799AE6}"/>
          </ac:spMkLst>
        </pc:spChg>
        <pc:graphicFrameChg chg="mod ord modGraphic">
          <ac:chgData name="Serena Storton (2405566)" userId="S::2405566@student.uwtsd.ac.uk::30a5d2d7-a9d9-4e96-90b6-45ce392613b4" providerId="AD" clId="Web-{57DA7742-224E-E248-F246-D12C80C563CC}" dt="2026-01-12T20:35:31.605" v="1741" actId="20577"/>
          <ac:graphicFrameMkLst>
            <pc:docMk/>
            <pc:sldMk cId="872082835" sldId="258"/>
            <ac:graphicFrameMk id="5" creationId="{94F7902B-4907-14D5-C7C0-0BD1C99EBEA2}"/>
          </ac:graphicFrameMkLst>
        </pc:graphicFrameChg>
      </pc:sldChg>
      <pc:sldChg chg="delSp modSp mod modClrScheme addAnim delDesignElem chgLayout">
        <pc:chgData name="Serena Storton (2405566)" userId="S::2405566@student.uwtsd.ac.uk::30a5d2d7-a9d9-4e96-90b6-45ce392613b4" providerId="AD" clId="Web-{57DA7742-224E-E248-F246-D12C80C563CC}" dt="2026-01-12T20:53:11.789" v="1893"/>
        <pc:sldMkLst>
          <pc:docMk/>
          <pc:sldMk cId="2490763771" sldId="259"/>
        </pc:sldMkLst>
        <pc:spChg chg="mod ord">
          <ac:chgData name="Serena Storton (2405566)" userId="S::2405566@student.uwtsd.ac.uk::30a5d2d7-a9d9-4e96-90b6-45ce392613b4" providerId="AD" clId="Web-{57DA7742-224E-E248-F246-D12C80C563CC}" dt="2026-01-12T18:23:28.234" v="26"/>
          <ac:spMkLst>
            <pc:docMk/>
            <pc:sldMk cId="2490763771" sldId="259"/>
            <ac:spMk id="2" creationId="{C03CEC9F-42CC-D055-343A-A235DE290E89}"/>
          </ac:spMkLst>
        </pc:spChg>
        <pc:spChg chg="mod ord">
          <ac:chgData name="Serena Storton (2405566)" userId="S::2405566@student.uwtsd.ac.uk::30a5d2d7-a9d9-4e96-90b6-45ce392613b4" providerId="AD" clId="Web-{57DA7742-224E-E248-F246-D12C80C563CC}" dt="2026-01-12T20:53:05.633" v="1892" actId="20577"/>
          <ac:spMkLst>
            <pc:docMk/>
            <pc:sldMk cId="2490763771" sldId="259"/>
            <ac:spMk id="3" creationId="{C6D866C5-098F-3D52-FCA9-32037FD161D2}"/>
          </ac:spMkLst>
        </pc:spChg>
        <pc:spChg chg="del">
          <ac:chgData name="Serena Storton (2405566)" userId="S::2405566@student.uwtsd.ac.uk::30a5d2d7-a9d9-4e96-90b6-45ce392613b4" providerId="AD" clId="Web-{57DA7742-224E-E248-F246-D12C80C563CC}" dt="2026-01-12T18:23:00.436" v="23"/>
          <ac:spMkLst>
            <pc:docMk/>
            <pc:sldMk cId="2490763771" sldId="259"/>
            <ac:spMk id="8" creationId="{5690F3EE-0CD1-4520-B020-4E1DF3141C74}"/>
          </ac:spMkLst>
        </pc:spChg>
        <pc:spChg chg="del">
          <ac:chgData name="Serena Storton (2405566)" userId="S::2405566@student.uwtsd.ac.uk::30a5d2d7-a9d9-4e96-90b6-45ce392613b4" providerId="AD" clId="Web-{57DA7742-224E-E248-F246-D12C80C563CC}" dt="2026-01-12T18:23:00.436" v="23"/>
          <ac:spMkLst>
            <pc:docMk/>
            <pc:sldMk cId="2490763771" sldId="259"/>
            <ac:spMk id="10" creationId="{9EFDE1E9-7FE0-45CA-9DE2-237F77319A9F}"/>
          </ac:spMkLst>
        </pc:spChg>
      </pc:sldChg>
      <pc:sldChg chg="modSp mod modClrScheme chgLayout">
        <pc:chgData name="Serena Storton (2405566)" userId="S::2405566@student.uwtsd.ac.uk::30a5d2d7-a9d9-4e96-90b6-45ce392613b4" providerId="AD" clId="Web-{57DA7742-224E-E248-F246-D12C80C563CC}" dt="2026-01-12T20:43:00.002" v="1846"/>
        <pc:sldMkLst>
          <pc:docMk/>
          <pc:sldMk cId="723657376" sldId="260"/>
        </pc:sldMkLst>
        <pc:spChg chg="mod ord">
          <ac:chgData name="Serena Storton (2405566)" userId="S::2405566@student.uwtsd.ac.uk::30a5d2d7-a9d9-4e96-90b6-45ce392613b4" providerId="AD" clId="Web-{57DA7742-224E-E248-F246-D12C80C563CC}" dt="2026-01-12T20:43:00.002" v="1846"/>
          <ac:spMkLst>
            <pc:docMk/>
            <pc:sldMk cId="723657376" sldId="260"/>
            <ac:spMk id="2" creationId="{4A29DD70-EEA0-0B8A-8F4F-87E3EFB2BC3C}"/>
          </ac:spMkLst>
        </pc:spChg>
        <pc:spChg chg="mod ord">
          <ac:chgData name="Serena Storton (2405566)" userId="S::2405566@student.uwtsd.ac.uk::30a5d2d7-a9d9-4e96-90b6-45ce392613b4" providerId="AD" clId="Web-{57DA7742-224E-E248-F246-D12C80C563CC}" dt="2026-01-12T20:43:00.002" v="1846"/>
          <ac:spMkLst>
            <pc:docMk/>
            <pc:sldMk cId="723657376" sldId="260"/>
            <ac:spMk id="3" creationId="{47EEDDBC-0306-4568-B236-E717BB3DCA20}"/>
          </ac:spMkLst>
        </pc:spChg>
      </pc:sldChg>
      <pc:sldChg chg="modSp mod modClrScheme addAnim chgLayout">
        <pc:chgData name="Serena Storton (2405566)" userId="S::2405566@student.uwtsd.ac.uk::30a5d2d7-a9d9-4e96-90b6-45ce392613b4" providerId="AD" clId="Web-{57DA7742-224E-E248-F246-D12C80C563CC}" dt="2026-01-12T20:53:19.727" v="1894"/>
        <pc:sldMkLst>
          <pc:docMk/>
          <pc:sldMk cId="3952612038" sldId="261"/>
        </pc:sldMkLst>
        <pc:spChg chg="mod ord">
          <ac:chgData name="Serena Storton (2405566)" userId="S::2405566@student.uwtsd.ac.uk::30a5d2d7-a9d9-4e96-90b6-45ce392613b4" providerId="AD" clId="Web-{57DA7742-224E-E248-F246-D12C80C563CC}" dt="2026-01-12T18:23:28.234" v="26"/>
          <ac:spMkLst>
            <pc:docMk/>
            <pc:sldMk cId="3952612038" sldId="261"/>
            <ac:spMk id="2" creationId="{596B0348-E81F-8B35-5639-2CFC7AB99900}"/>
          </ac:spMkLst>
        </pc:spChg>
        <pc:spChg chg="mod ord">
          <ac:chgData name="Serena Storton (2405566)" userId="S::2405566@student.uwtsd.ac.uk::30a5d2d7-a9d9-4e96-90b6-45ce392613b4" providerId="AD" clId="Web-{57DA7742-224E-E248-F246-D12C80C563CC}" dt="2026-01-12T18:24:19.158" v="35" actId="20577"/>
          <ac:spMkLst>
            <pc:docMk/>
            <pc:sldMk cId="3952612038" sldId="261"/>
            <ac:spMk id="3" creationId="{F02E4285-05DF-E201-72A8-4F17001E543A}"/>
          </ac:spMkLst>
        </pc:spChg>
      </pc:sldChg>
      <pc:sldChg chg="modSp mod modClrScheme addAnim chgLayout">
        <pc:chgData name="Serena Storton (2405566)" userId="S::2405566@student.uwtsd.ac.uk::30a5d2d7-a9d9-4e96-90b6-45ce392613b4" providerId="AD" clId="Web-{57DA7742-224E-E248-F246-D12C80C563CC}" dt="2026-01-12T20:53:22.961" v="1895"/>
        <pc:sldMkLst>
          <pc:docMk/>
          <pc:sldMk cId="871115729" sldId="262"/>
        </pc:sldMkLst>
        <pc:spChg chg="mod ord">
          <ac:chgData name="Serena Storton (2405566)" userId="S::2405566@student.uwtsd.ac.uk::30a5d2d7-a9d9-4e96-90b6-45ce392613b4" providerId="AD" clId="Web-{57DA7742-224E-E248-F246-D12C80C563CC}" dt="2026-01-12T18:23:28.234" v="26"/>
          <ac:spMkLst>
            <pc:docMk/>
            <pc:sldMk cId="871115729" sldId="262"/>
            <ac:spMk id="2" creationId="{38FA8779-2EFF-1B90-5387-A9FA55FF9C89}"/>
          </ac:spMkLst>
        </pc:spChg>
        <pc:spChg chg="mod ord">
          <ac:chgData name="Serena Storton (2405566)" userId="S::2405566@student.uwtsd.ac.uk::30a5d2d7-a9d9-4e96-90b6-45ce392613b4" providerId="AD" clId="Web-{57DA7742-224E-E248-F246-D12C80C563CC}" dt="2026-01-12T18:33:31.535" v="86" actId="20577"/>
          <ac:spMkLst>
            <pc:docMk/>
            <pc:sldMk cId="871115729" sldId="262"/>
            <ac:spMk id="3" creationId="{A281BC77-6491-AD5B-20BA-0B29FA0BBA07}"/>
          </ac:spMkLst>
        </pc:spChg>
      </pc:sldChg>
      <pc:sldChg chg="modSp del mod modClrScheme chgLayout">
        <pc:chgData name="Serena Storton (2405566)" userId="S::2405566@student.uwtsd.ac.uk::30a5d2d7-a9d9-4e96-90b6-45ce392613b4" providerId="AD" clId="Web-{57DA7742-224E-E248-F246-D12C80C563CC}" dt="2026-01-12T18:40:31.525" v="139"/>
        <pc:sldMkLst>
          <pc:docMk/>
          <pc:sldMk cId="532650781" sldId="263"/>
        </pc:sldMkLst>
        <pc:spChg chg="mod ord">
          <ac:chgData name="Serena Storton (2405566)" userId="S::2405566@student.uwtsd.ac.uk::30a5d2d7-a9d9-4e96-90b6-45ce392613b4" providerId="AD" clId="Web-{57DA7742-224E-E248-F246-D12C80C563CC}" dt="2026-01-12T18:23:28.234" v="26"/>
          <ac:spMkLst>
            <pc:docMk/>
            <pc:sldMk cId="532650781" sldId="263"/>
            <ac:spMk id="2" creationId="{A2DD7E5F-7210-F2A7-9C04-0E76463A2C5B}"/>
          </ac:spMkLst>
        </pc:spChg>
        <pc:spChg chg="mod ord">
          <ac:chgData name="Serena Storton (2405566)" userId="S::2405566@student.uwtsd.ac.uk::30a5d2d7-a9d9-4e96-90b6-45ce392613b4" providerId="AD" clId="Web-{57DA7742-224E-E248-F246-D12C80C563CC}" dt="2026-01-12T18:23:28.234" v="26"/>
          <ac:spMkLst>
            <pc:docMk/>
            <pc:sldMk cId="532650781" sldId="263"/>
            <ac:spMk id="3" creationId="{630184D1-9F2A-866E-A940-E168660FDB7D}"/>
          </ac:spMkLst>
        </pc:spChg>
      </pc:sldChg>
      <pc:sldChg chg="addSp delSp modSp mod modClrScheme addAnim delAnim chgLayout modNotes">
        <pc:chgData name="Serena Storton (2405566)" userId="S::2405566@student.uwtsd.ac.uk::30a5d2d7-a9d9-4e96-90b6-45ce392613b4" providerId="AD" clId="Web-{57DA7742-224E-E248-F246-D12C80C563CC}" dt="2026-01-12T20:54:11.622" v="1908"/>
        <pc:sldMkLst>
          <pc:docMk/>
          <pc:sldMk cId="2742244687" sldId="264"/>
        </pc:sldMkLst>
        <pc:spChg chg="add del">
          <ac:chgData name="Serena Storton (2405566)" userId="S::2405566@student.uwtsd.ac.uk::30a5d2d7-a9d9-4e96-90b6-45ce392613b4" providerId="AD" clId="Web-{57DA7742-224E-E248-F246-D12C80C563CC}" dt="2026-01-12T18:41:29.919" v="162"/>
          <ac:spMkLst>
            <pc:docMk/>
            <pc:sldMk cId="2742244687" sldId="264"/>
            <ac:spMk id="2" creationId="{E2C9FB07-D31F-4BC0-4C55-6CFCA0074C0B}"/>
          </ac:spMkLst>
        </pc:spChg>
        <pc:spChg chg="add mod ord">
          <ac:chgData name="Serena Storton (2405566)" userId="S::2405566@student.uwtsd.ac.uk::30a5d2d7-a9d9-4e96-90b6-45ce392613b4" providerId="AD" clId="Web-{57DA7742-224E-E248-F246-D12C80C563CC}" dt="2026-01-12T20:46:10.744" v="1848"/>
          <ac:spMkLst>
            <pc:docMk/>
            <pc:sldMk cId="2742244687" sldId="264"/>
            <ac:spMk id="3" creationId="{BB0E9455-B74A-81EC-2F79-BA9B8C4CA69F}"/>
          </ac:spMkLst>
        </pc:spChg>
        <pc:spChg chg="del">
          <ac:chgData name="Serena Storton (2405566)" userId="S::2405566@student.uwtsd.ac.uk::30a5d2d7-a9d9-4e96-90b6-45ce392613b4" providerId="AD" clId="Web-{57DA7742-224E-E248-F246-D12C80C563CC}" dt="2026-01-12T18:40:44.276" v="140"/>
          <ac:spMkLst>
            <pc:docMk/>
            <pc:sldMk cId="2742244687" sldId="264"/>
            <ac:spMk id="4" creationId="{FE718542-428E-AA56-AFD8-03E893D0DBF4}"/>
          </ac:spMkLst>
        </pc:spChg>
        <pc:spChg chg="del mod">
          <ac:chgData name="Serena Storton (2405566)" userId="S::2405566@student.uwtsd.ac.uk::30a5d2d7-a9d9-4e96-90b6-45ce392613b4" providerId="AD" clId="Web-{57DA7742-224E-E248-F246-D12C80C563CC}" dt="2026-01-12T18:41:09.855" v="152"/>
          <ac:spMkLst>
            <pc:docMk/>
            <pc:sldMk cId="2742244687" sldId="264"/>
            <ac:spMk id="5" creationId="{5A845BE5-F5C2-64F5-A4C9-C9F867A7EDC5}"/>
          </ac:spMkLst>
        </pc:spChg>
        <pc:spChg chg="del">
          <ac:chgData name="Serena Storton (2405566)" userId="S::2405566@student.uwtsd.ac.uk::30a5d2d7-a9d9-4e96-90b6-45ce392613b4" providerId="AD" clId="Web-{57DA7742-224E-E248-F246-D12C80C563CC}" dt="2026-01-12T18:41:20.825" v="160"/>
          <ac:spMkLst>
            <pc:docMk/>
            <pc:sldMk cId="2742244687" sldId="264"/>
            <ac:spMk id="6" creationId="{67E0B4BC-B159-DB7F-147C-C9BA123696A6}"/>
          </ac:spMkLst>
        </pc:spChg>
        <pc:spChg chg="del mod">
          <ac:chgData name="Serena Storton (2405566)" userId="S::2405566@student.uwtsd.ac.uk::30a5d2d7-a9d9-4e96-90b6-45ce392613b4" providerId="AD" clId="Web-{57DA7742-224E-E248-F246-D12C80C563CC}" dt="2026-01-12T18:40:57.542" v="146"/>
          <ac:spMkLst>
            <pc:docMk/>
            <pc:sldMk cId="2742244687" sldId="264"/>
            <ac:spMk id="7" creationId="{A4911061-94B2-D8E0-4855-F22453D96ED8}"/>
          </ac:spMkLst>
        </pc:spChg>
        <pc:spChg chg="add mod ord">
          <ac:chgData name="Serena Storton (2405566)" userId="S::2405566@student.uwtsd.ac.uk::30a5d2d7-a9d9-4e96-90b6-45ce392613b4" providerId="AD" clId="Web-{57DA7742-224E-E248-F246-D12C80C563CC}" dt="2026-01-12T20:54:01.759" v="1906" actId="1076"/>
          <ac:spMkLst>
            <pc:docMk/>
            <pc:sldMk cId="2742244687" sldId="264"/>
            <ac:spMk id="11" creationId="{D2EEB68A-623F-3BCF-BD00-A1090888F6B5}"/>
          </ac:spMkLst>
        </pc:spChg>
        <pc:spChg chg="del">
          <ac:chgData name="Serena Storton (2405566)" userId="S::2405566@student.uwtsd.ac.uk::30a5d2d7-a9d9-4e96-90b6-45ce392613b4" providerId="AD" clId="Web-{57DA7742-224E-E248-F246-D12C80C563CC}" dt="2026-01-12T18:41:20.825" v="156"/>
          <ac:spMkLst>
            <pc:docMk/>
            <pc:sldMk cId="2742244687" sldId="264"/>
            <ac:spMk id="14" creationId="{EF58B18A-1396-CE20-2C2A-DA2D8BFD5E61}"/>
          </ac:spMkLst>
        </pc:spChg>
        <pc:picChg chg="add mod">
          <ac:chgData name="Serena Storton (2405566)" userId="S::2405566@student.uwtsd.ac.uk::30a5d2d7-a9d9-4e96-90b6-45ce392613b4" providerId="AD" clId="Web-{57DA7742-224E-E248-F246-D12C80C563CC}" dt="2026-01-12T20:46:10.744" v="1848"/>
          <ac:picMkLst>
            <pc:docMk/>
            <pc:sldMk cId="2742244687" sldId="264"/>
            <ac:picMk id="2" creationId="{1FF500FE-45FD-FDD8-9783-7452F9C8D3AC}"/>
          </ac:picMkLst>
        </pc:picChg>
        <pc:cxnChg chg="del">
          <ac:chgData name="Serena Storton (2405566)" userId="S::2405566@student.uwtsd.ac.uk::30a5d2d7-a9d9-4e96-90b6-45ce392613b4" providerId="AD" clId="Web-{57DA7742-224E-E248-F246-D12C80C563CC}" dt="2026-01-12T18:41:20.825" v="159"/>
          <ac:cxnSpMkLst>
            <pc:docMk/>
            <pc:sldMk cId="2742244687" sldId="264"/>
            <ac:cxnSpMk id="8" creationId="{FAF255A8-DC03-A1E5-70E8-9DEC2FC153D0}"/>
          </ac:cxnSpMkLst>
        </pc:cxnChg>
        <pc:cxnChg chg="del">
          <ac:chgData name="Serena Storton (2405566)" userId="S::2405566@student.uwtsd.ac.uk::30a5d2d7-a9d9-4e96-90b6-45ce392613b4" providerId="AD" clId="Web-{57DA7742-224E-E248-F246-D12C80C563CC}" dt="2026-01-12T18:40:48.761" v="141"/>
          <ac:cxnSpMkLst>
            <pc:docMk/>
            <pc:sldMk cId="2742244687" sldId="264"/>
            <ac:cxnSpMk id="9" creationId="{E9FCC3B0-7CAA-11C6-30BA-A1D1D59FFD6E}"/>
          </ac:cxnSpMkLst>
        </pc:cxnChg>
        <pc:cxnChg chg="del">
          <ac:chgData name="Serena Storton (2405566)" userId="S::2405566@student.uwtsd.ac.uk::30a5d2d7-a9d9-4e96-90b6-45ce392613b4" providerId="AD" clId="Web-{57DA7742-224E-E248-F246-D12C80C563CC}" dt="2026-01-12T18:41:20.825" v="158"/>
          <ac:cxnSpMkLst>
            <pc:docMk/>
            <pc:sldMk cId="2742244687" sldId="264"/>
            <ac:cxnSpMk id="10" creationId="{DC3E4B04-4FE8-A0E6-F490-836AA89607AC}"/>
          </ac:cxnSpMkLst>
        </pc:cxnChg>
        <pc:cxnChg chg="del">
          <ac:chgData name="Serena Storton (2405566)" userId="S::2405566@student.uwtsd.ac.uk::30a5d2d7-a9d9-4e96-90b6-45ce392613b4" providerId="AD" clId="Web-{57DA7742-224E-E248-F246-D12C80C563CC}" dt="2026-01-12T18:41:20.825" v="157"/>
          <ac:cxnSpMkLst>
            <pc:docMk/>
            <pc:sldMk cId="2742244687" sldId="264"/>
            <ac:cxnSpMk id="13" creationId="{A797BF02-B415-4850-B5B5-275DD192310F}"/>
          </ac:cxnSpMkLst>
        </pc:cxnChg>
      </pc:sldChg>
      <pc:sldChg chg="modSp del mod modClrScheme chgLayout">
        <pc:chgData name="Serena Storton (2405566)" userId="S::2405566@student.uwtsd.ac.uk::30a5d2d7-a9d9-4e96-90b6-45ce392613b4" providerId="AD" clId="Web-{57DA7742-224E-E248-F246-D12C80C563CC}" dt="2026-01-12T18:47:14.524" v="325"/>
        <pc:sldMkLst>
          <pc:docMk/>
          <pc:sldMk cId="2219515702" sldId="265"/>
        </pc:sldMkLst>
        <pc:spChg chg="mod ord">
          <ac:chgData name="Serena Storton (2405566)" userId="S::2405566@student.uwtsd.ac.uk::30a5d2d7-a9d9-4e96-90b6-45ce392613b4" providerId="AD" clId="Web-{57DA7742-224E-E248-F246-D12C80C563CC}" dt="2026-01-12T18:23:28.234" v="26"/>
          <ac:spMkLst>
            <pc:docMk/>
            <pc:sldMk cId="2219515702" sldId="265"/>
            <ac:spMk id="2" creationId="{D5D84287-F337-2EF4-38D3-7828B8B48861}"/>
          </ac:spMkLst>
        </pc:spChg>
        <pc:spChg chg="mod ord">
          <ac:chgData name="Serena Storton (2405566)" userId="S::2405566@student.uwtsd.ac.uk::30a5d2d7-a9d9-4e96-90b6-45ce392613b4" providerId="AD" clId="Web-{57DA7742-224E-E248-F246-D12C80C563CC}" dt="2026-01-12T18:23:28.234" v="26"/>
          <ac:spMkLst>
            <pc:docMk/>
            <pc:sldMk cId="2219515702" sldId="265"/>
            <ac:spMk id="3" creationId="{9B41164A-A2B3-CB43-BB83-A522BBE9DAE4}"/>
          </ac:spMkLst>
        </pc:spChg>
      </pc:sldChg>
      <pc:sldChg chg="addSp delSp modSp mod modClrScheme chgLayout">
        <pc:chgData name="Serena Storton (2405566)" userId="S::2405566@student.uwtsd.ac.uk::30a5d2d7-a9d9-4e96-90b6-45ce392613b4" providerId="AD" clId="Web-{57DA7742-224E-E248-F246-D12C80C563CC}" dt="2026-01-12T20:48:09.828" v="1866" actId="1076"/>
        <pc:sldMkLst>
          <pc:docMk/>
          <pc:sldMk cId="3866819560" sldId="266"/>
        </pc:sldMkLst>
        <pc:spChg chg="mod ord">
          <ac:chgData name="Serena Storton (2405566)" userId="S::2405566@student.uwtsd.ac.uk::30a5d2d7-a9d9-4e96-90b6-45ce392613b4" providerId="AD" clId="Web-{57DA7742-224E-E248-F246-D12C80C563CC}" dt="2026-01-12T20:46:27.355" v="1849"/>
          <ac:spMkLst>
            <pc:docMk/>
            <pc:sldMk cId="3866819560" sldId="266"/>
            <ac:spMk id="2" creationId="{AB5C05B4-242B-D254-BB82-3A9F0ABFD6EA}"/>
          </ac:spMkLst>
        </pc:spChg>
        <pc:spChg chg="del mod ord">
          <ac:chgData name="Serena Storton (2405566)" userId="S::2405566@student.uwtsd.ac.uk::30a5d2d7-a9d9-4e96-90b6-45ce392613b4" providerId="AD" clId="Web-{57DA7742-224E-E248-F246-D12C80C563CC}" dt="2026-01-12T20:46:27.355" v="1849"/>
          <ac:spMkLst>
            <pc:docMk/>
            <pc:sldMk cId="3866819560" sldId="266"/>
            <ac:spMk id="3" creationId="{1729211A-32A2-57AC-98F8-F3191F540BFA}"/>
          </ac:spMkLst>
        </pc:spChg>
        <pc:spChg chg="add mod">
          <ac:chgData name="Serena Storton (2405566)" userId="S::2405566@student.uwtsd.ac.uk::30a5d2d7-a9d9-4e96-90b6-45ce392613b4" providerId="AD" clId="Web-{57DA7742-224E-E248-F246-D12C80C563CC}" dt="2026-01-12T20:48:09.828" v="1866" actId="1076"/>
          <ac:spMkLst>
            <pc:docMk/>
            <pc:sldMk cId="3866819560" sldId="266"/>
            <ac:spMk id="14" creationId="{3EFB5248-7C79-1802-975C-2DC7AEEB7BB0}"/>
          </ac:spMkLst>
        </pc:spChg>
        <pc:graphicFrameChg chg="add">
          <ac:chgData name="Serena Storton (2405566)" userId="S::2405566@student.uwtsd.ac.uk::30a5d2d7-a9d9-4e96-90b6-45ce392613b4" providerId="AD" clId="Web-{57DA7742-224E-E248-F246-D12C80C563CC}" dt="2026-01-12T20:46:27.355" v="1849"/>
          <ac:graphicFrameMkLst>
            <pc:docMk/>
            <pc:sldMk cId="3866819560" sldId="266"/>
            <ac:graphicFrameMk id="5" creationId="{71600430-45C1-54C4-B602-611FC6D574E1}"/>
          </ac:graphicFrameMkLst>
        </pc:graphicFrameChg>
      </pc:sldChg>
      <pc:sldChg chg="addSp modSp mod modClrScheme chgLayout">
        <pc:chgData name="Serena Storton (2405566)" userId="S::2405566@student.uwtsd.ac.uk::30a5d2d7-a9d9-4e96-90b6-45ce392613b4" providerId="AD" clId="Web-{57DA7742-224E-E248-F246-D12C80C563CC}" dt="2026-01-12T20:49:17.720" v="1871"/>
        <pc:sldMkLst>
          <pc:docMk/>
          <pc:sldMk cId="2980882040" sldId="267"/>
        </pc:sldMkLst>
        <pc:spChg chg="mod ord">
          <ac:chgData name="Serena Storton (2405566)" userId="S::2405566@student.uwtsd.ac.uk::30a5d2d7-a9d9-4e96-90b6-45ce392613b4" providerId="AD" clId="Web-{57DA7742-224E-E248-F246-D12C80C563CC}" dt="2026-01-12T20:49:17.720" v="1871"/>
          <ac:spMkLst>
            <pc:docMk/>
            <pc:sldMk cId="2980882040" sldId="267"/>
            <ac:spMk id="2" creationId="{AB6F7310-98DD-0F41-AF2E-1EFCBAFEDA6C}"/>
          </ac:spMkLst>
        </pc:spChg>
        <pc:spChg chg="mod ord">
          <ac:chgData name="Serena Storton (2405566)" userId="S::2405566@student.uwtsd.ac.uk::30a5d2d7-a9d9-4e96-90b6-45ce392613b4" providerId="AD" clId="Web-{57DA7742-224E-E248-F246-D12C80C563CC}" dt="2026-01-12T20:49:17.720" v="1871"/>
          <ac:spMkLst>
            <pc:docMk/>
            <pc:sldMk cId="2980882040" sldId="267"/>
            <ac:spMk id="3" creationId="{CB7CAF68-1D27-5EF2-7693-272067ECB475}"/>
          </ac:spMkLst>
        </pc:spChg>
        <pc:picChg chg="add mod">
          <ac:chgData name="Serena Storton (2405566)" userId="S::2405566@student.uwtsd.ac.uk::30a5d2d7-a9d9-4e96-90b6-45ce392613b4" providerId="AD" clId="Web-{57DA7742-224E-E248-F246-D12C80C563CC}" dt="2026-01-12T20:49:17.720" v="1871"/>
          <ac:picMkLst>
            <pc:docMk/>
            <pc:sldMk cId="2980882040" sldId="267"/>
            <ac:picMk id="4" creationId="{C5B55535-7E45-6BCD-7CA7-81D078F470A6}"/>
          </ac:picMkLst>
        </pc:picChg>
      </pc:sldChg>
      <pc:sldChg chg="addSp delSp modSp mod modClrScheme chgLayout">
        <pc:chgData name="Serena Storton (2405566)" userId="S::2405566@student.uwtsd.ac.uk::30a5d2d7-a9d9-4e96-90b6-45ce392613b4" providerId="AD" clId="Web-{57DA7742-224E-E248-F246-D12C80C563CC}" dt="2026-01-12T20:55:12.894" v="1924" actId="20577"/>
        <pc:sldMkLst>
          <pc:docMk/>
          <pc:sldMk cId="1352492958" sldId="268"/>
        </pc:sldMkLst>
        <pc:spChg chg="del mod ord">
          <ac:chgData name="Serena Storton (2405566)" userId="S::2405566@student.uwtsd.ac.uk::30a5d2d7-a9d9-4e96-90b6-45ce392613b4" providerId="AD" clId="Web-{57DA7742-224E-E248-F246-D12C80C563CC}" dt="2026-01-12T20:00:49.553" v="1403"/>
          <ac:spMkLst>
            <pc:docMk/>
            <pc:sldMk cId="1352492958" sldId="268"/>
            <ac:spMk id="2" creationId="{73F667C2-82EB-29B9-2E81-D610559BB9F9}"/>
          </ac:spMkLst>
        </pc:spChg>
        <pc:spChg chg="add mod">
          <ac:chgData name="Serena Storton (2405566)" userId="S::2405566@student.uwtsd.ac.uk::30a5d2d7-a9d9-4e96-90b6-45ce392613b4" providerId="AD" clId="Web-{57DA7742-224E-E248-F246-D12C80C563CC}" dt="2026-01-12T20:02:13.134" v="1423" actId="20577"/>
          <ac:spMkLst>
            <pc:docMk/>
            <pc:sldMk cId="1352492958" sldId="268"/>
            <ac:spMk id="4" creationId="{8B62608E-6F3C-6F6B-BF22-05EB605FC73E}"/>
          </ac:spMkLst>
        </pc:spChg>
        <pc:spChg chg="add mod">
          <ac:chgData name="Serena Storton (2405566)" userId="S::2405566@student.uwtsd.ac.uk::30a5d2d7-a9d9-4e96-90b6-45ce392613b4" providerId="AD" clId="Web-{57DA7742-224E-E248-F246-D12C80C563CC}" dt="2026-01-12T20:55:12.894" v="1924" actId="20577"/>
          <ac:spMkLst>
            <pc:docMk/>
            <pc:sldMk cId="1352492958" sldId="268"/>
            <ac:spMk id="5" creationId="{51D31C8A-34CA-3440-0947-4B17C7857BC3}"/>
          </ac:spMkLst>
        </pc:spChg>
      </pc:sldChg>
      <pc:sldChg chg="modSp del mod modClrScheme chgLayout">
        <pc:chgData name="Serena Storton (2405566)" userId="S::2405566@student.uwtsd.ac.uk::30a5d2d7-a9d9-4e96-90b6-45ce392613b4" providerId="AD" clId="Web-{57DA7742-224E-E248-F246-D12C80C563CC}" dt="2026-01-12T20:02:47.057" v="1433"/>
        <pc:sldMkLst>
          <pc:docMk/>
          <pc:sldMk cId="2287848710" sldId="269"/>
        </pc:sldMkLst>
        <pc:spChg chg="mod ord">
          <ac:chgData name="Serena Storton (2405566)" userId="S::2405566@student.uwtsd.ac.uk::30a5d2d7-a9d9-4e96-90b6-45ce392613b4" providerId="AD" clId="Web-{57DA7742-224E-E248-F246-D12C80C563CC}" dt="2026-01-12T20:02:26.463" v="1425" actId="20577"/>
          <ac:spMkLst>
            <pc:docMk/>
            <pc:sldMk cId="2287848710" sldId="269"/>
            <ac:spMk id="3" creationId="{A04E50E2-2A15-DCA8-52C1-0E644D25F99A}"/>
          </ac:spMkLst>
        </pc:spChg>
      </pc:sldChg>
      <pc:sldChg chg="modSp mod ord modClrScheme chgLayout">
        <pc:chgData name="Serena Storton (2405566)" userId="S::2405566@student.uwtsd.ac.uk::30a5d2d7-a9d9-4e96-90b6-45ce392613b4" providerId="AD" clId="Web-{57DA7742-224E-E248-F246-D12C80C563CC}" dt="2026-01-12T20:55:18.755" v="1927" actId="20577"/>
        <pc:sldMkLst>
          <pc:docMk/>
          <pc:sldMk cId="2159974756" sldId="270"/>
        </pc:sldMkLst>
        <pc:spChg chg="mod ord">
          <ac:chgData name="Serena Storton (2405566)" userId="S::2405566@student.uwtsd.ac.uk::30a5d2d7-a9d9-4e96-90b6-45ce392613b4" providerId="AD" clId="Web-{57DA7742-224E-E248-F246-D12C80C563CC}" dt="2026-01-12T18:23:28.234" v="26"/>
          <ac:spMkLst>
            <pc:docMk/>
            <pc:sldMk cId="2159974756" sldId="270"/>
            <ac:spMk id="2" creationId="{5B6A5335-67CD-ED93-7E82-3EA42D407AF1}"/>
          </ac:spMkLst>
        </pc:spChg>
        <pc:spChg chg="mod ord">
          <ac:chgData name="Serena Storton (2405566)" userId="S::2405566@student.uwtsd.ac.uk::30a5d2d7-a9d9-4e96-90b6-45ce392613b4" providerId="AD" clId="Web-{57DA7742-224E-E248-F246-D12C80C563CC}" dt="2026-01-12T20:55:18.755" v="1927" actId="20577"/>
          <ac:spMkLst>
            <pc:docMk/>
            <pc:sldMk cId="2159974756" sldId="270"/>
            <ac:spMk id="3" creationId="{ECEAC24C-384D-82D5-6160-20CEC79FEB40}"/>
          </ac:spMkLst>
        </pc:spChg>
      </pc:sldChg>
      <pc:sldChg chg="modSp del mod modClrScheme chgLayout">
        <pc:chgData name="Serena Storton (2405566)" userId="S::2405566@student.uwtsd.ac.uk::30a5d2d7-a9d9-4e96-90b6-45ce392613b4" providerId="AD" clId="Web-{57DA7742-224E-E248-F246-D12C80C563CC}" dt="2026-01-12T20:02:48.510" v="1434"/>
        <pc:sldMkLst>
          <pc:docMk/>
          <pc:sldMk cId="2098800680" sldId="271"/>
        </pc:sldMkLst>
        <pc:spChg chg="mod ord">
          <ac:chgData name="Serena Storton (2405566)" userId="S::2405566@student.uwtsd.ac.uk::30a5d2d7-a9d9-4e96-90b6-45ce392613b4" providerId="AD" clId="Web-{57DA7742-224E-E248-F246-D12C80C563CC}" dt="2026-01-12T18:23:28.234" v="26"/>
          <ac:spMkLst>
            <pc:docMk/>
            <pc:sldMk cId="2098800680" sldId="271"/>
            <ac:spMk id="2" creationId="{11102039-A105-4B3C-8248-4CA43DAEB9EB}"/>
          </ac:spMkLst>
        </pc:spChg>
        <pc:spChg chg="mod ord">
          <ac:chgData name="Serena Storton (2405566)" userId="S::2405566@student.uwtsd.ac.uk::30a5d2d7-a9d9-4e96-90b6-45ce392613b4" providerId="AD" clId="Web-{57DA7742-224E-E248-F246-D12C80C563CC}" dt="2026-01-12T18:23:28.234" v="26"/>
          <ac:spMkLst>
            <pc:docMk/>
            <pc:sldMk cId="2098800680" sldId="271"/>
            <ac:spMk id="3" creationId="{9E3AADE5-C198-F515-B63E-F261BDED2BDC}"/>
          </ac:spMkLst>
        </pc:spChg>
      </pc:sldChg>
      <pc:sldChg chg="addSp modSp new addAnim modNotes">
        <pc:chgData name="Serena Storton (2405566)" userId="S::2405566@student.uwtsd.ac.uk::30a5d2d7-a9d9-4e96-90b6-45ce392613b4" providerId="AD" clId="Web-{57DA7742-224E-E248-F246-D12C80C563CC}" dt="2026-01-12T20:53:26.821" v="1896"/>
        <pc:sldMkLst>
          <pc:docMk/>
          <pc:sldMk cId="2318487159" sldId="272"/>
        </pc:sldMkLst>
        <pc:spChg chg="mod">
          <ac:chgData name="Serena Storton (2405566)" userId="S::2405566@student.uwtsd.ac.uk::30a5d2d7-a9d9-4e96-90b6-45ce392613b4" providerId="AD" clId="Web-{57DA7742-224E-E248-F246-D12C80C563CC}" dt="2026-01-12T18:37:16.107" v="120" actId="20577"/>
          <ac:spMkLst>
            <pc:docMk/>
            <pc:sldMk cId="2318487159" sldId="272"/>
            <ac:spMk id="2" creationId="{5030B36C-4E5F-27BC-87B4-E7FD1DF8ED73}"/>
          </ac:spMkLst>
        </pc:spChg>
        <pc:spChg chg="mod">
          <ac:chgData name="Serena Storton (2405566)" userId="S::2405566@student.uwtsd.ac.uk::30a5d2d7-a9d9-4e96-90b6-45ce392613b4" providerId="AD" clId="Web-{57DA7742-224E-E248-F246-D12C80C563CC}" dt="2026-01-12T18:36:37.776" v="101" actId="20577"/>
          <ac:spMkLst>
            <pc:docMk/>
            <pc:sldMk cId="2318487159" sldId="272"/>
            <ac:spMk id="3" creationId="{2E1AEEDA-A040-EB2A-6F95-E7A3937DCF7A}"/>
          </ac:spMkLst>
        </pc:spChg>
        <pc:spChg chg="add mod">
          <ac:chgData name="Serena Storton (2405566)" userId="S::2405566@student.uwtsd.ac.uk::30a5d2d7-a9d9-4e96-90b6-45ce392613b4" providerId="AD" clId="Web-{57DA7742-224E-E248-F246-D12C80C563CC}" dt="2026-01-12T18:39:39.007" v="136" actId="20577"/>
          <ac:spMkLst>
            <pc:docMk/>
            <pc:sldMk cId="2318487159" sldId="272"/>
            <ac:spMk id="4" creationId="{E5D49687-A7DF-8E16-3B9D-7D7D37AAB29B}"/>
          </ac:spMkLst>
        </pc:spChg>
      </pc:sldChg>
      <pc:sldChg chg="addSp modSp new mod modClrScheme chgLayout">
        <pc:chgData name="Serena Storton (2405566)" userId="S::2405566@student.uwtsd.ac.uk::30a5d2d7-a9d9-4e96-90b6-45ce392613b4" providerId="AD" clId="Web-{57DA7742-224E-E248-F246-D12C80C563CC}" dt="2026-01-12T20:51:02.613" v="1874"/>
        <pc:sldMkLst>
          <pc:docMk/>
          <pc:sldMk cId="4084012657" sldId="273"/>
        </pc:sldMkLst>
        <pc:spChg chg="mod">
          <ac:chgData name="Serena Storton (2405566)" userId="S::2405566@student.uwtsd.ac.uk::30a5d2d7-a9d9-4e96-90b6-45ce392613b4" providerId="AD" clId="Web-{57DA7742-224E-E248-F246-D12C80C563CC}" dt="2026-01-12T20:51:02.613" v="1874"/>
          <ac:spMkLst>
            <pc:docMk/>
            <pc:sldMk cId="4084012657" sldId="273"/>
            <ac:spMk id="2" creationId="{C3F65C8E-F5BA-A2E0-8F87-4D5D9E1EBC3E}"/>
          </ac:spMkLst>
        </pc:spChg>
        <pc:spChg chg="mod">
          <ac:chgData name="Serena Storton (2405566)" userId="S::2405566@student.uwtsd.ac.uk::30a5d2d7-a9d9-4e96-90b6-45ce392613b4" providerId="AD" clId="Web-{57DA7742-224E-E248-F246-D12C80C563CC}" dt="2026-01-12T20:51:02.613" v="1874"/>
          <ac:spMkLst>
            <pc:docMk/>
            <pc:sldMk cId="4084012657" sldId="273"/>
            <ac:spMk id="3" creationId="{F841A876-8A28-946F-6E06-735279F9F3ED}"/>
          </ac:spMkLst>
        </pc:spChg>
        <pc:picChg chg="add mod">
          <ac:chgData name="Serena Storton (2405566)" userId="S::2405566@student.uwtsd.ac.uk::30a5d2d7-a9d9-4e96-90b6-45ce392613b4" providerId="AD" clId="Web-{57DA7742-224E-E248-F246-D12C80C563CC}" dt="2026-01-12T20:51:02.613" v="1874"/>
          <ac:picMkLst>
            <pc:docMk/>
            <pc:sldMk cId="4084012657" sldId="273"/>
            <ac:picMk id="4" creationId="{801928B4-33C9-4917-EB6F-F82C5337C45A}"/>
          </ac:picMkLst>
        </pc:picChg>
      </pc:sldChg>
      <pc:sldChg chg="addSp delSp modSp new mod modClrScheme chgLayout modNotes">
        <pc:chgData name="Serena Storton (2405566)" userId="S::2405566@student.uwtsd.ac.uk::30a5d2d7-a9d9-4e96-90b6-45ce392613b4" providerId="AD" clId="Web-{57DA7742-224E-E248-F246-D12C80C563CC}" dt="2026-01-12T20:51:08.098" v="1875"/>
        <pc:sldMkLst>
          <pc:docMk/>
          <pc:sldMk cId="1953593934" sldId="274"/>
        </pc:sldMkLst>
        <pc:spChg chg="mod">
          <ac:chgData name="Serena Storton (2405566)" userId="S::2405566@student.uwtsd.ac.uk::30a5d2d7-a9d9-4e96-90b6-45ce392613b4" providerId="AD" clId="Web-{57DA7742-224E-E248-F246-D12C80C563CC}" dt="2026-01-12T20:51:08.098" v="1875"/>
          <ac:spMkLst>
            <pc:docMk/>
            <pc:sldMk cId="1953593934" sldId="274"/>
            <ac:spMk id="2" creationId="{29CA9D64-EE17-4D62-578A-96D04E768AA5}"/>
          </ac:spMkLst>
        </pc:spChg>
        <pc:spChg chg="del mod">
          <ac:chgData name="Serena Storton (2405566)" userId="S::2405566@student.uwtsd.ac.uk::30a5d2d7-a9d9-4e96-90b6-45ce392613b4" providerId="AD" clId="Web-{57DA7742-224E-E248-F246-D12C80C563CC}" dt="2026-01-12T20:51:08.098" v="1875"/>
          <ac:spMkLst>
            <pc:docMk/>
            <pc:sldMk cId="1953593934" sldId="274"/>
            <ac:spMk id="3" creationId="{E40FDBF8-6E03-9167-DF36-80042F248975}"/>
          </ac:spMkLst>
        </pc:spChg>
        <pc:spChg chg="add mod">
          <ac:chgData name="Serena Storton (2405566)" userId="S::2405566@student.uwtsd.ac.uk::30a5d2d7-a9d9-4e96-90b6-45ce392613b4" providerId="AD" clId="Web-{57DA7742-224E-E248-F246-D12C80C563CC}" dt="2026-01-12T20:51:08.098" v="1875"/>
          <ac:spMkLst>
            <pc:docMk/>
            <pc:sldMk cId="1953593934" sldId="274"/>
            <ac:spMk id="9" creationId="{09058D79-306B-FE5E-6D6D-5CD4870AACF5}"/>
          </ac:spMkLst>
        </pc:spChg>
        <pc:graphicFrameChg chg="add mod">
          <ac:chgData name="Serena Storton (2405566)" userId="S::2405566@student.uwtsd.ac.uk::30a5d2d7-a9d9-4e96-90b6-45ce392613b4" providerId="AD" clId="Web-{57DA7742-224E-E248-F246-D12C80C563CC}" dt="2026-01-12T20:51:08.098" v="1875"/>
          <ac:graphicFrameMkLst>
            <pc:docMk/>
            <pc:sldMk cId="1953593934" sldId="274"/>
            <ac:graphicFrameMk id="5" creationId="{20FCC1AA-6FF8-48F3-44EC-BB8113C9F7AC}"/>
          </ac:graphicFrameMkLst>
        </pc:graphicFrameChg>
      </pc:sldChg>
      <pc:sldChg chg="modSp new addAnim modNotes">
        <pc:chgData name="Serena Storton (2405566)" userId="S::2405566@student.uwtsd.ac.uk::30a5d2d7-a9d9-4e96-90b6-45ce392613b4" providerId="AD" clId="Web-{57DA7742-224E-E248-F246-D12C80C563CC}" dt="2026-01-12T20:54:25.143" v="1909"/>
        <pc:sldMkLst>
          <pc:docMk/>
          <pc:sldMk cId="3793174033" sldId="275"/>
        </pc:sldMkLst>
        <pc:spChg chg="mod">
          <ac:chgData name="Serena Storton (2405566)" userId="S::2405566@student.uwtsd.ac.uk::30a5d2d7-a9d9-4e96-90b6-45ce392613b4" providerId="AD" clId="Web-{57DA7742-224E-E248-F246-D12C80C563CC}" dt="2026-01-12T19:30:07.938" v="734" actId="20577"/>
          <ac:spMkLst>
            <pc:docMk/>
            <pc:sldMk cId="3793174033" sldId="275"/>
            <ac:spMk id="2" creationId="{065FE613-C37F-DAD9-962B-5739B8F7E379}"/>
          </ac:spMkLst>
        </pc:spChg>
        <pc:spChg chg="mod">
          <ac:chgData name="Serena Storton (2405566)" userId="S::2405566@student.uwtsd.ac.uk::30a5d2d7-a9d9-4e96-90b6-45ce392613b4" providerId="AD" clId="Web-{57DA7742-224E-E248-F246-D12C80C563CC}" dt="2026-01-12T19:44:55.071" v="1253" actId="20577"/>
          <ac:spMkLst>
            <pc:docMk/>
            <pc:sldMk cId="3793174033" sldId="275"/>
            <ac:spMk id="3" creationId="{5237CD4A-6BF3-6D03-0F08-2315E8216532}"/>
          </ac:spMkLst>
        </pc:spChg>
      </pc:sldChg>
      <pc:sldChg chg="modSp new addAnim modNotes">
        <pc:chgData name="Serena Storton (2405566)" userId="S::2405566@student.uwtsd.ac.uk::30a5d2d7-a9d9-4e96-90b6-45ce392613b4" providerId="AD" clId="Web-{57DA7742-224E-E248-F246-D12C80C563CC}" dt="2026-01-12T20:54:38.351" v="1910"/>
        <pc:sldMkLst>
          <pc:docMk/>
          <pc:sldMk cId="1894273972" sldId="276"/>
        </pc:sldMkLst>
        <pc:spChg chg="mod">
          <ac:chgData name="Serena Storton (2405566)" userId="S::2405566@student.uwtsd.ac.uk::30a5d2d7-a9d9-4e96-90b6-45ce392613b4" providerId="AD" clId="Web-{57DA7742-224E-E248-F246-D12C80C563CC}" dt="2026-01-12T19:34:13.468" v="971" actId="20577"/>
          <ac:spMkLst>
            <pc:docMk/>
            <pc:sldMk cId="1894273972" sldId="276"/>
            <ac:spMk id="2" creationId="{17505472-884D-0745-3008-AC289A0D59BA}"/>
          </ac:spMkLst>
        </pc:spChg>
        <pc:spChg chg="mod">
          <ac:chgData name="Serena Storton (2405566)" userId="S::2405566@student.uwtsd.ac.uk::30a5d2d7-a9d9-4e96-90b6-45ce392613b4" providerId="AD" clId="Web-{57DA7742-224E-E248-F246-D12C80C563CC}" dt="2026-01-12T20:52:20.084" v="1889" actId="20577"/>
          <ac:spMkLst>
            <pc:docMk/>
            <pc:sldMk cId="1894273972" sldId="276"/>
            <ac:spMk id="3" creationId="{C752E143-A1CD-0624-6BA7-D77B1BB39B61}"/>
          </ac:spMkLst>
        </pc:spChg>
      </pc:sldChg>
      <pc:sldChg chg="modSp new addAnim modNotes">
        <pc:chgData name="Serena Storton (2405566)" userId="S::2405566@student.uwtsd.ac.uk::30a5d2d7-a9d9-4e96-90b6-45ce392613b4" providerId="AD" clId="Web-{57DA7742-224E-E248-F246-D12C80C563CC}" dt="2026-01-12T20:55:02.735" v="1918"/>
        <pc:sldMkLst>
          <pc:docMk/>
          <pc:sldMk cId="3149314286" sldId="277"/>
        </pc:sldMkLst>
        <pc:spChg chg="mod">
          <ac:chgData name="Serena Storton (2405566)" userId="S::2405566@student.uwtsd.ac.uk::30a5d2d7-a9d9-4e96-90b6-45ce392613b4" providerId="AD" clId="Web-{57DA7742-224E-E248-F246-D12C80C563CC}" dt="2026-01-12T19:56:52.262" v="1278" actId="20577"/>
          <ac:spMkLst>
            <pc:docMk/>
            <pc:sldMk cId="3149314286" sldId="277"/>
            <ac:spMk id="2" creationId="{480E93C3-BE9A-9653-29C7-DAA474CF0760}"/>
          </ac:spMkLst>
        </pc:spChg>
        <pc:spChg chg="mod">
          <ac:chgData name="Serena Storton (2405566)" userId="S::2405566@student.uwtsd.ac.uk::30a5d2d7-a9d9-4e96-90b6-45ce392613b4" providerId="AD" clId="Web-{57DA7742-224E-E248-F246-D12C80C563CC}" dt="2026-01-12T20:00:35.459" v="1402" actId="20577"/>
          <ac:spMkLst>
            <pc:docMk/>
            <pc:sldMk cId="3149314286" sldId="277"/>
            <ac:spMk id="3" creationId="{B4978C50-22F9-EE9D-C83D-9E88DF8679D2}"/>
          </ac:spMkLst>
        </pc:spChg>
      </pc:sldChg>
      <pc:sldChg chg="addSp delSp modSp new modNotes">
        <pc:chgData name="Serena Storton (2405566)" userId="S::2405566@student.uwtsd.ac.uk::30a5d2d7-a9d9-4e96-90b6-45ce392613b4" providerId="AD" clId="Web-{57DA7742-224E-E248-F246-D12C80C563CC}" dt="2026-01-12T20:51:56.224" v="1884" actId="20577"/>
        <pc:sldMkLst>
          <pc:docMk/>
          <pc:sldMk cId="3442893750" sldId="278"/>
        </pc:sldMkLst>
        <pc:spChg chg="mod">
          <ac:chgData name="Serena Storton (2405566)" userId="S::2405566@student.uwtsd.ac.uk::30a5d2d7-a9d9-4e96-90b6-45ce392613b4" providerId="AD" clId="Web-{57DA7742-224E-E248-F246-D12C80C563CC}" dt="2026-01-12T20:51:34.223" v="1878"/>
          <ac:spMkLst>
            <pc:docMk/>
            <pc:sldMk cId="3442893750" sldId="278"/>
            <ac:spMk id="2" creationId="{965466D8-5A08-017F-48AD-CD52A40BB0C5}"/>
          </ac:spMkLst>
        </pc:spChg>
        <pc:spChg chg="del mod">
          <ac:chgData name="Serena Storton (2405566)" userId="S::2405566@student.uwtsd.ac.uk::30a5d2d7-a9d9-4e96-90b6-45ce392613b4" providerId="AD" clId="Web-{57DA7742-224E-E248-F246-D12C80C563CC}" dt="2026-01-12T20:51:34.223" v="1878"/>
          <ac:spMkLst>
            <pc:docMk/>
            <pc:sldMk cId="3442893750" sldId="278"/>
            <ac:spMk id="3" creationId="{A542661D-9167-A707-B23A-07BA56E76224}"/>
          </ac:spMkLst>
        </pc:spChg>
        <pc:graphicFrameChg chg="add modGraphic">
          <ac:chgData name="Serena Storton (2405566)" userId="S::2405566@student.uwtsd.ac.uk::30a5d2d7-a9d9-4e96-90b6-45ce392613b4" providerId="AD" clId="Web-{57DA7742-224E-E248-F246-D12C80C563CC}" dt="2026-01-12T20:51:56.224" v="1884" actId="20577"/>
          <ac:graphicFrameMkLst>
            <pc:docMk/>
            <pc:sldMk cId="3442893750" sldId="278"/>
            <ac:graphicFrameMk id="5" creationId="{03D78FC5-6B9D-6ECC-7EBC-B6616F40B362}"/>
          </ac:graphicFrameMkLst>
        </pc:graphicFrameChg>
      </pc:sldChg>
      <pc:sldChg chg="modSp new">
        <pc:chgData name="Serena Storton (2405566)" userId="S::2405566@student.uwtsd.ac.uk::30a5d2d7-a9d9-4e96-90b6-45ce392613b4" providerId="AD" clId="Web-{57DA7742-224E-E248-F246-D12C80C563CC}" dt="2026-01-12T20:54:55.514" v="1917" actId="20577"/>
        <pc:sldMkLst>
          <pc:docMk/>
          <pc:sldMk cId="3627721960" sldId="279"/>
        </pc:sldMkLst>
        <pc:spChg chg="mod">
          <ac:chgData name="Serena Storton (2405566)" userId="S::2405566@student.uwtsd.ac.uk::30a5d2d7-a9d9-4e96-90b6-45ce392613b4" providerId="AD" clId="Web-{57DA7742-224E-E248-F246-D12C80C563CC}" dt="2026-01-12T19:45:49.588" v="1268" actId="20577"/>
          <ac:spMkLst>
            <pc:docMk/>
            <pc:sldMk cId="3627721960" sldId="279"/>
            <ac:spMk id="2" creationId="{A43A8F6F-30A2-2D59-6DBD-07C7FF382B8E}"/>
          </ac:spMkLst>
        </pc:spChg>
        <pc:spChg chg="mod">
          <ac:chgData name="Serena Storton (2405566)" userId="S::2405566@student.uwtsd.ac.uk::30a5d2d7-a9d9-4e96-90b6-45ce392613b4" providerId="AD" clId="Web-{57DA7742-224E-E248-F246-D12C80C563CC}" dt="2026-01-12T20:54:55.514" v="1917" actId="20577"/>
          <ac:spMkLst>
            <pc:docMk/>
            <pc:sldMk cId="3627721960" sldId="279"/>
            <ac:spMk id="3" creationId="{F885810C-037C-A479-1D8B-9D5CDB3589C3}"/>
          </ac:spMkLst>
        </pc:spChg>
      </pc:sldChg>
      <pc:sldChg chg="addSp modSp new mod modClrScheme addAnim chgLayout modNotes">
        <pc:chgData name="Serena Storton (2405566)" userId="S::2405566@student.uwtsd.ac.uk::30a5d2d7-a9d9-4e96-90b6-45ce392613b4" providerId="AD" clId="Web-{57DA7742-224E-E248-F246-D12C80C563CC}" dt="2026-01-12T20:55:59.062" v="1930"/>
        <pc:sldMkLst>
          <pc:docMk/>
          <pc:sldMk cId="2519501693" sldId="280"/>
        </pc:sldMkLst>
        <pc:spChg chg="mod">
          <ac:chgData name="Serena Storton (2405566)" userId="S::2405566@student.uwtsd.ac.uk::30a5d2d7-a9d9-4e96-90b6-45ce392613b4" providerId="AD" clId="Web-{57DA7742-224E-E248-F246-D12C80C563CC}" dt="2026-01-12T20:55:59.062" v="1930"/>
          <ac:spMkLst>
            <pc:docMk/>
            <pc:sldMk cId="2519501693" sldId="280"/>
            <ac:spMk id="2" creationId="{F0A2CD87-C10D-6E39-EE5D-3D23FF936B19}"/>
          </ac:spMkLst>
        </pc:spChg>
        <pc:spChg chg="mod">
          <ac:chgData name="Serena Storton (2405566)" userId="S::2405566@student.uwtsd.ac.uk::30a5d2d7-a9d9-4e96-90b6-45ce392613b4" providerId="AD" clId="Web-{57DA7742-224E-E248-F246-D12C80C563CC}" dt="2026-01-12T20:55:59.062" v="1930"/>
          <ac:spMkLst>
            <pc:docMk/>
            <pc:sldMk cId="2519501693" sldId="280"/>
            <ac:spMk id="3" creationId="{907143B3-70D1-FFDE-C5EE-8F3AACE890DF}"/>
          </ac:spMkLst>
        </pc:spChg>
        <pc:picChg chg="add mod">
          <ac:chgData name="Serena Storton (2405566)" userId="S::2405566@student.uwtsd.ac.uk::30a5d2d7-a9d9-4e96-90b6-45ce392613b4" providerId="AD" clId="Web-{57DA7742-224E-E248-F246-D12C80C563CC}" dt="2026-01-12T20:55:59.062" v="1930"/>
          <ac:picMkLst>
            <pc:docMk/>
            <pc:sldMk cId="2519501693" sldId="280"/>
            <ac:picMk id="4" creationId="{CA9C54B0-9DA9-103A-B1C2-A6B4E8042317}"/>
          </ac:picMkLst>
        </pc:picChg>
      </pc:sldChg>
      <pc:sldChg chg="addSp delSp modSp new mod modClrScheme chgLayout modNotes">
        <pc:chgData name="Serena Storton (2405566)" userId="S::2405566@student.uwtsd.ac.uk::30a5d2d7-a9d9-4e96-90b6-45ce392613b4" providerId="AD" clId="Web-{57DA7742-224E-E248-F246-D12C80C563CC}" dt="2026-01-12T20:56:12.456" v="1931"/>
        <pc:sldMkLst>
          <pc:docMk/>
          <pc:sldMk cId="3388412273" sldId="281"/>
        </pc:sldMkLst>
        <pc:spChg chg="mod">
          <ac:chgData name="Serena Storton (2405566)" userId="S::2405566@student.uwtsd.ac.uk::30a5d2d7-a9d9-4e96-90b6-45ce392613b4" providerId="AD" clId="Web-{57DA7742-224E-E248-F246-D12C80C563CC}" dt="2026-01-12T20:56:12.456" v="1931"/>
          <ac:spMkLst>
            <pc:docMk/>
            <pc:sldMk cId="3388412273" sldId="281"/>
            <ac:spMk id="2" creationId="{40DD864A-BC36-D2A5-F646-0BE14D0C08D7}"/>
          </ac:spMkLst>
        </pc:spChg>
        <pc:spChg chg="del mod">
          <ac:chgData name="Serena Storton (2405566)" userId="S::2405566@student.uwtsd.ac.uk::30a5d2d7-a9d9-4e96-90b6-45ce392613b4" providerId="AD" clId="Web-{57DA7742-224E-E248-F246-D12C80C563CC}" dt="2026-01-12T20:56:12.456" v="1931"/>
          <ac:spMkLst>
            <pc:docMk/>
            <pc:sldMk cId="3388412273" sldId="281"/>
            <ac:spMk id="3" creationId="{942C8949-00AE-4B22-EC6E-0FD8F0CD7A77}"/>
          </ac:spMkLst>
        </pc:spChg>
        <pc:spChg chg="add mod">
          <ac:chgData name="Serena Storton (2405566)" userId="S::2405566@student.uwtsd.ac.uk::30a5d2d7-a9d9-4e96-90b6-45ce392613b4" providerId="AD" clId="Web-{57DA7742-224E-E248-F246-D12C80C563CC}" dt="2026-01-12T20:56:12.456" v="1931"/>
          <ac:spMkLst>
            <pc:docMk/>
            <pc:sldMk cId="3388412273" sldId="281"/>
            <ac:spMk id="9" creationId="{39C98152-BB6A-41B5-5D72-3A4345BEFB40}"/>
          </ac:spMkLst>
        </pc:spChg>
        <pc:graphicFrameChg chg="add mod">
          <ac:chgData name="Serena Storton (2405566)" userId="S::2405566@student.uwtsd.ac.uk::30a5d2d7-a9d9-4e96-90b6-45ce392613b4" providerId="AD" clId="Web-{57DA7742-224E-E248-F246-D12C80C563CC}" dt="2026-01-12T20:56:12.456" v="1931"/>
          <ac:graphicFrameMkLst>
            <pc:docMk/>
            <pc:sldMk cId="3388412273" sldId="281"/>
            <ac:graphicFrameMk id="5" creationId="{874073D0-56BA-6F61-C620-7B68A547997B}"/>
          </ac:graphicFrameMkLst>
        </pc:graphicFrameChg>
      </pc:sldChg>
      <pc:sldChg chg="addSp delSp modSp new">
        <pc:chgData name="Serena Storton (2405566)" userId="S::2405566@student.uwtsd.ac.uk::30a5d2d7-a9d9-4e96-90b6-45ce392613b4" providerId="AD" clId="Web-{57DA7742-224E-E248-F246-D12C80C563CC}" dt="2026-01-12T20:56:19.801" v="1932"/>
        <pc:sldMkLst>
          <pc:docMk/>
          <pc:sldMk cId="3666932941" sldId="282"/>
        </pc:sldMkLst>
        <pc:spChg chg="mod">
          <ac:chgData name="Serena Storton (2405566)" userId="S::2405566@student.uwtsd.ac.uk::30a5d2d7-a9d9-4e96-90b6-45ce392613b4" providerId="AD" clId="Web-{57DA7742-224E-E248-F246-D12C80C563CC}" dt="2026-01-12T20:56:19.801" v="1932"/>
          <ac:spMkLst>
            <pc:docMk/>
            <pc:sldMk cId="3666932941" sldId="282"/>
            <ac:spMk id="2" creationId="{E4CF0437-2798-9EA4-D791-4C331B4B9CCD}"/>
          </ac:spMkLst>
        </pc:spChg>
        <pc:spChg chg="del mod">
          <ac:chgData name="Serena Storton (2405566)" userId="S::2405566@student.uwtsd.ac.uk::30a5d2d7-a9d9-4e96-90b6-45ce392613b4" providerId="AD" clId="Web-{57DA7742-224E-E248-F246-D12C80C563CC}" dt="2026-01-12T20:56:19.801" v="1932"/>
          <ac:spMkLst>
            <pc:docMk/>
            <pc:sldMk cId="3666932941" sldId="282"/>
            <ac:spMk id="3" creationId="{C85DA757-A2DB-CEED-AB85-B808E60ECF0F}"/>
          </ac:spMkLst>
        </pc:spChg>
        <pc:graphicFrameChg chg="add">
          <ac:chgData name="Serena Storton (2405566)" userId="S::2405566@student.uwtsd.ac.uk::30a5d2d7-a9d9-4e96-90b6-45ce392613b4" providerId="AD" clId="Web-{57DA7742-224E-E248-F246-D12C80C563CC}" dt="2026-01-12T20:56:19.801" v="1932"/>
          <ac:graphicFrameMkLst>
            <pc:docMk/>
            <pc:sldMk cId="3666932941" sldId="282"/>
            <ac:graphicFrameMk id="5" creationId="{1869CCA7-E874-068D-FC91-45C80692EAA5}"/>
          </ac:graphicFrameMkLst>
        </pc:graphicFrameChg>
      </pc:sldChg>
      <pc:sldChg chg="addSp delSp modSp new mod modClrScheme chgLayout">
        <pc:chgData name="Serena Storton (2405566)" userId="S::2405566@student.uwtsd.ac.uk::30a5d2d7-a9d9-4e96-90b6-45ce392613b4" providerId="AD" clId="Web-{57DA7742-224E-E248-F246-D12C80C563CC}" dt="2026-01-12T20:56:28.255" v="1933"/>
        <pc:sldMkLst>
          <pc:docMk/>
          <pc:sldMk cId="769815780" sldId="283"/>
        </pc:sldMkLst>
        <pc:spChg chg="mod">
          <ac:chgData name="Serena Storton (2405566)" userId="S::2405566@student.uwtsd.ac.uk::30a5d2d7-a9d9-4e96-90b6-45ce392613b4" providerId="AD" clId="Web-{57DA7742-224E-E248-F246-D12C80C563CC}" dt="2026-01-12T20:56:28.255" v="1933"/>
          <ac:spMkLst>
            <pc:docMk/>
            <pc:sldMk cId="769815780" sldId="283"/>
            <ac:spMk id="2" creationId="{F1C76937-676E-121F-9229-D96EC84B65BD}"/>
          </ac:spMkLst>
        </pc:spChg>
        <pc:spChg chg="del mod">
          <ac:chgData name="Serena Storton (2405566)" userId="S::2405566@student.uwtsd.ac.uk::30a5d2d7-a9d9-4e96-90b6-45ce392613b4" providerId="AD" clId="Web-{57DA7742-224E-E248-F246-D12C80C563CC}" dt="2026-01-12T20:56:28.255" v="1933"/>
          <ac:spMkLst>
            <pc:docMk/>
            <pc:sldMk cId="769815780" sldId="283"/>
            <ac:spMk id="3" creationId="{78C73230-45AA-EED1-1115-4C7937D02D34}"/>
          </ac:spMkLst>
        </pc:spChg>
        <pc:spChg chg="add mod">
          <ac:chgData name="Serena Storton (2405566)" userId="S::2405566@student.uwtsd.ac.uk::30a5d2d7-a9d9-4e96-90b6-45ce392613b4" providerId="AD" clId="Web-{57DA7742-224E-E248-F246-D12C80C563CC}" dt="2026-01-12T20:56:28.255" v="1933"/>
          <ac:spMkLst>
            <pc:docMk/>
            <pc:sldMk cId="769815780" sldId="283"/>
            <ac:spMk id="9" creationId="{9E2015B1-C82D-175A-8F33-1040FA86C995}"/>
          </ac:spMkLst>
        </pc:spChg>
        <pc:graphicFrameChg chg="add mod">
          <ac:chgData name="Serena Storton (2405566)" userId="S::2405566@student.uwtsd.ac.uk::30a5d2d7-a9d9-4e96-90b6-45ce392613b4" providerId="AD" clId="Web-{57DA7742-224E-E248-F246-D12C80C563CC}" dt="2026-01-12T20:56:28.255" v="1933"/>
          <ac:graphicFrameMkLst>
            <pc:docMk/>
            <pc:sldMk cId="769815780" sldId="283"/>
            <ac:graphicFrameMk id="5" creationId="{69EBDE4B-AE54-BC21-6EA6-62CCBE589DBD}"/>
          </ac:graphicFrameMkLst>
        </pc:graphicFrameChg>
      </pc:sldChg>
      <pc:sldChg chg="addSp modSp new addAnim">
        <pc:chgData name="Serena Storton (2405566)" userId="S::2405566@student.uwtsd.ac.uk::30a5d2d7-a9d9-4e96-90b6-45ce392613b4" providerId="AD" clId="Web-{57DA7742-224E-E248-F246-D12C80C563CC}" dt="2026-01-12T20:56:44.680" v="1935"/>
        <pc:sldMkLst>
          <pc:docMk/>
          <pc:sldMk cId="1333999835" sldId="284"/>
        </pc:sldMkLst>
        <pc:spChg chg="mod">
          <ac:chgData name="Serena Storton (2405566)" userId="S::2405566@student.uwtsd.ac.uk::30a5d2d7-a9d9-4e96-90b6-45ce392613b4" providerId="AD" clId="Web-{57DA7742-224E-E248-F246-D12C80C563CC}" dt="2026-01-12T20:27:44.972" v="1699" actId="20577"/>
          <ac:spMkLst>
            <pc:docMk/>
            <pc:sldMk cId="1333999835" sldId="284"/>
            <ac:spMk id="2" creationId="{0434ED89-5A05-FABB-2729-5DDB23279A54}"/>
          </ac:spMkLst>
        </pc:spChg>
        <pc:spChg chg="mod">
          <ac:chgData name="Serena Storton (2405566)" userId="S::2405566@student.uwtsd.ac.uk::30a5d2d7-a9d9-4e96-90b6-45ce392613b4" providerId="AD" clId="Web-{57DA7742-224E-E248-F246-D12C80C563CC}" dt="2026-01-12T20:28:04.582" v="1701" actId="20577"/>
          <ac:spMkLst>
            <pc:docMk/>
            <pc:sldMk cId="1333999835" sldId="284"/>
            <ac:spMk id="3" creationId="{8168D78A-9CF5-3DCD-676B-F5D29ED235EC}"/>
          </ac:spMkLst>
        </pc:spChg>
        <pc:spChg chg="add mod">
          <ac:chgData name="Serena Storton (2405566)" userId="S::2405566@student.uwtsd.ac.uk::30a5d2d7-a9d9-4e96-90b6-45ce392613b4" providerId="AD" clId="Web-{57DA7742-224E-E248-F246-D12C80C563CC}" dt="2026-01-12T20:28:51.489" v="1710" actId="1076"/>
          <ac:spMkLst>
            <pc:docMk/>
            <pc:sldMk cId="1333999835" sldId="284"/>
            <ac:spMk id="4" creationId="{9D52F473-E95E-8874-3A8B-EA4475AA3537}"/>
          </ac:spMkLst>
        </pc:spChg>
      </pc:sldChg>
      <pc:sldChg chg="modSp new mod modClrScheme addAnim chgLayout">
        <pc:chgData name="Serena Storton (2405566)" userId="S::2405566@student.uwtsd.ac.uk::30a5d2d7-a9d9-4e96-90b6-45ce392613b4" providerId="AD" clId="Web-{57DA7742-224E-E248-F246-D12C80C563CC}" dt="2026-01-12T20:56:59.869" v="1937"/>
        <pc:sldMkLst>
          <pc:docMk/>
          <pc:sldMk cId="116482463" sldId="285"/>
        </pc:sldMkLst>
        <pc:spChg chg="mod">
          <ac:chgData name="Serena Storton (2405566)" userId="S::2405566@student.uwtsd.ac.uk::30a5d2d7-a9d9-4e96-90b6-45ce392613b4" providerId="AD" clId="Web-{57DA7742-224E-E248-F246-D12C80C563CC}" dt="2026-01-12T20:56:59.869" v="1937"/>
          <ac:spMkLst>
            <pc:docMk/>
            <pc:sldMk cId="116482463" sldId="285"/>
            <ac:spMk id="2" creationId="{728E2318-90DF-C94C-1589-86E939FC9244}"/>
          </ac:spMkLst>
        </pc:spChg>
        <pc:spChg chg="mod">
          <ac:chgData name="Serena Storton (2405566)" userId="S::2405566@student.uwtsd.ac.uk::30a5d2d7-a9d9-4e96-90b6-45ce392613b4" providerId="AD" clId="Web-{57DA7742-224E-E248-F246-D12C80C563CC}" dt="2026-01-12T20:56:59.869" v="1937"/>
          <ac:spMkLst>
            <pc:docMk/>
            <pc:sldMk cId="116482463" sldId="285"/>
            <ac:spMk id="3" creationId="{131912C1-A29E-1466-9AD5-D8CBE10E64E2}"/>
          </ac:spMkLst>
        </pc:spChg>
      </pc:sldChg>
      <pc:sldChg chg="addSp delSp modSp new">
        <pc:chgData name="Serena Storton (2405566)" userId="S::2405566@student.uwtsd.ac.uk::30a5d2d7-a9d9-4e96-90b6-45ce392613b4" providerId="AD" clId="Web-{57DA7742-224E-E248-F246-D12C80C563CC}" dt="2026-01-12T20:57:08.496" v="1938"/>
        <pc:sldMkLst>
          <pc:docMk/>
          <pc:sldMk cId="3078573861" sldId="286"/>
        </pc:sldMkLst>
        <pc:spChg chg="mod">
          <ac:chgData name="Serena Storton (2405566)" userId="S::2405566@student.uwtsd.ac.uk::30a5d2d7-a9d9-4e96-90b6-45ce392613b4" providerId="AD" clId="Web-{57DA7742-224E-E248-F246-D12C80C563CC}" dt="2026-01-12T20:57:08.496" v="1938"/>
          <ac:spMkLst>
            <pc:docMk/>
            <pc:sldMk cId="3078573861" sldId="286"/>
            <ac:spMk id="2" creationId="{A6B9C799-2762-D657-8376-C96F6B456087}"/>
          </ac:spMkLst>
        </pc:spChg>
        <pc:spChg chg="del mod">
          <ac:chgData name="Serena Storton (2405566)" userId="S::2405566@student.uwtsd.ac.uk::30a5d2d7-a9d9-4e96-90b6-45ce392613b4" providerId="AD" clId="Web-{57DA7742-224E-E248-F246-D12C80C563CC}" dt="2026-01-12T20:57:08.496" v="1938"/>
          <ac:spMkLst>
            <pc:docMk/>
            <pc:sldMk cId="3078573861" sldId="286"/>
            <ac:spMk id="3" creationId="{30A5CCF3-987C-3BA8-D88B-E9BB501D9672}"/>
          </ac:spMkLst>
        </pc:spChg>
        <pc:graphicFrameChg chg="add">
          <ac:chgData name="Serena Storton (2405566)" userId="S::2405566@student.uwtsd.ac.uk::30a5d2d7-a9d9-4e96-90b6-45ce392613b4" providerId="AD" clId="Web-{57DA7742-224E-E248-F246-D12C80C563CC}" dt="2026-01-12T20:57:08.496" v="1938"/>
          <ac:graphicFrameMkLst>
            <pc:docMk/>
            <pc:sldMk cId="3078573861" sldId="286"/>
            <ac:graphicFrameMk id="5" creationId="{C2E56F36-FBCD-DEDD-F44F-768EF0D479B5}"/>
          </ac:graphicFrameMkLst>
        </pc:graphicFrameChg>
      </pc:sldChg>
      <pc:sldChg chg="modSp new addAnim">
        <pc:chgData name="Serena Storton (2405566)" userId="S::2405566@student.uwtsd.ac.uk::30a5d2d7-a9d9-4e96-90b6-45ce392613b4" providerId="AD" clId="Web-{57DA7742-224E-E248-F246-D12C80C563CC}" dt="2026-01-12T20:57:21.106" v="1939"/>
        <pc:sldMkLst>
          <pc:docMk/>
          <pc:sldMk cId="2319625287" sldId="287"/>
        </pc:sldMkLst>
        <pc:spChg chg="mod">
          <ac:chgData name="Serena Storton (2405566)" userId="S::2405566@student.uwtsd.ac.uk::30a5d2d7-a9d9-4e96-90b6-45ce392613b4" providerId="AD" clId="Web-{57DA7742-224E-E248-F246-D12C80C563CC}" dt="2026-01-12T20:33:47.977" v="1731" actId="14100"/>
          <ac:spMkLst>
            <pc:docMk/>
            <pc:sldMk cId="2319625287" sldId="287"/>
            <ac:spMk id="2" creationId="{495CC5E0-1507-3A00-AA53-6CB2AD86FDC6}"/>
          </ac:spMkLst>
        </pc:spChg>
        <pc:spChg chg="mod">
          <ac:chgData name="Serena Storton (2405566)" userId="S::2405566@student.uwtsd.ac.uk::30a5d2d7-a9d9-4e96-90b6-45ce392613b4" providerId="AD" clId="Web-{57DA7742-224E-E248-F246-D12C80C563CC}" dt="2026-01-12T20:34:48.838" v="1738" actId="20577"/>
          <ac:spMkLst>
            <pc:docMk/>
            <pc:sldMk cId="2319625287" sldId="287"/>
            <ac:spMk id="3" creationId="{010F1FF0-9DE8-3E3D-785F-7B9A7A059ABC}"/>
          </ac:spMkLst>
        </pc:spChg>
      </pc:sldChg>
      <pc:sldChg chg="modSp new del">
        <pc:chgData name="Serena Storton (2405566)" userId="S::2405566@student.uwtsd.ac.uk::30a5d2d7-a9d9-4e96-90b6-45ce392613b4" providerId="AD" clId="Web-{57DA7742-224E-E248-F246-D12C80C563CC}" dt="2026-01-12T20:36:57.029" v="1757"/>
        <pc:sldMkLst>
          <pc:docMk/>
          <pc:sldMk cId="472721265" sldId="288"/>
        </pc:sldMkLst>
        <pc:spChg chg="mod">
          <ac:chgData name="Serena Storton (2405566)" userId="S::2405566@student.uwtsd.ac.uk::30a5d2d7-a9d9-4e96-90b6-45ce392613b4" providerId="AD" clId="Web-{57DA7742-224E-E248-F246-D12C80C563CC}" dt="2026-01-12T20:36:38.717" v="1756" actId="20577"/>
          <ac:spMkLst>
            <pc:docMk/>
            <pc:sldMk cId="472721265" sldId="288"/>
            <ac:spMk id="2" creationId="{58DDB0AF-A7D2-D783-7E1C-E94C03B4EEA2}"/>
          </ac:spMkLst>
        </pc:spChg>
      </pc:sldChg>
      <pc:sldChg chg="modSp new">
        <pc:chgData name="Serena Storton (2405566)" userId="S::2405566@student.uwtsd.ac.uk::30a5d2d7-a9d9-4e96-90b6-45ce392613b4" providerId="AD" clId="Web-{57DA7742-224E-E248-F246-D12C80C563CC}" dt="2026-01-12T20:59:45.165" v="1944" actId="20577"/>
        <pc:sldMkLst>
          <pc:docMk/>
          <pc:sldMk cId="1829595827" sldId="288"/>
        </pc:sldMkLst>
        <pc:spChg chg="mod">
          <ac:chgData name="Serena Storton (2405566)" userId="S::2405566@student.uwtsd.ac.uk::30a5d2d7-a9d9-4e96-90b6-45ce392613b4" providerId="AD" clId="Web-{57DA7742-224E-E248-F246-D12C80C563CC}" dt="2026-01-12T20:37:31.345" v="1760" actId="20577"/>
          <ac:spMkLst>
            <pc:docMk/>
            <pc:sldMk cId="1829595827" sldId="288"/>
            <ac:spMk id="2" creationId="{315D18F2-4DF4-C61C-E4D3-EC85881D2E21}"/>
          </ac:spMkLst>
        </pc:spChg>
        <pc:spChg chg="mod">
          <ac:chgData name="Serena Storton (2405566)" userId="S::2405566@student.uwtsd.ac.uk::30a5d2d7-a9d9-4e96-90b6-45ce392613b4" providerId="AD" clId="Web-{57DA7742-224E-E248-F246-D12C80C563CC}" dt="2026-01-12T20:59:45.165" v="1944" actId="20577"/>
          <ac:spMkLst>
            <pc:docMk/>
            <pc:sldMk cId="1829595827" sldId="288"/>
            <ac:spMk id="3" creationId="{5246D332-F3DD-FA86-086E-7DA8A11A7D74}"/>
          </ac:spMkLst>
        </pc:spChg>
      </pc:sldChg>
      <pc:sldMasterChg chg="del delSldLayout">
        <pc:chgData name="Serena Storton (2405566)" userId="S::2405566@student.uwtsd.ac.uk::30a5d2d7-a9d9-4e96-90b6-45ce392613b4" providerId="AD" clId="Web-{57DA7742-224E-E248-F246-D12C80C563CC}" dt="2026-01-12T18:23:00.436" v="23"/>
        <pc:sldMasterMkLst>
          <pc:docMk/>
          <pc:sldMasterMk cId="2890933723" sldId="2147483672"/>
        </pc:sldMasterMkLst>
        <pc:sldLayoutChg chg="del">
          <pc:chgData name="Serena Storton (2405566)" userId="S::2405566@student.uwtsd.ac.uk::30a5d2d7-a9d9-4e96-90b6-45ce392613b4" providerId="AD" clId="Web-{57DA7742-224E-E248-F246-D12C80C563CC}" dt="2026-01-12T18:23:00.436" v="23"/>
          <pc:sldLayoutMkLst>
            <pc:docMk/>
            <pc:sldMasterMk cId="2890933723" sldId="2147483672"/>
            <pc:sldLayoutMk cId="3600761925" sldId="2147483673"/>
          </pc:sldLayoutMkLst>
        </pc:sldLayoutChg>
        <pc:sldLayoutChg chg="del">
          <pc:chgData name="Serena Storton (2405566)" userId="S::2405566@student.uwtsd.ac.uk::30a5d2d7-a9d9-4e96-90b6-45ce392613b4" providerId="AD" clId="Web-{57DA7742-224E-E248-F246-D12C80C563CC}" dt="2026-01-12T18:23:00.436" v="23"/>
          <pc:sldLayoutMkLst>
            <pc:docMk/>
            <pc:sldMasterMk cId="2890933723" sldId="2147483672"/>
            <pc:sldLayoutMk cId="2765333446" sldId="2147483674"/>
          </pc:sldLayoutMkLst>
        </pc:sldLayoutChg>
        <pc:sldLayoutChg chg="del">
          <pc:chgData name="Serena Storton (2405566)" userId="S::2405566@student.uwtsd.ac.uk::30a5d2d7-a9d9-4e96-90b6-45ce392613b4" providerId="AD" clId="Web-{57DA7742-224E-E248-F246-D12C80C563CC}" dt="2026-01-12T18:23:00.436" v="23"/>
          <pc:sldLayoutMkLst>
            <pc:docMk/>
            <pc:sldMasterMk cId="2890933723" sldId="2147483672"/>
            <pc:sldLayoutMk cId="1604073250" sldId="2147483675"/>
          </pc:sldLayoutMkLst>
        </pc:sldLayoutChg>
        <pc:sldLayoutChg chg="del">
          <pc:chgData name="Serena Storton (2405566)" userId="S::2405566@student.uwtsd.ac.uk::30a5d2d7-a9d9-4e96-90b6-45ce392613b4" providerId="AD" clId="Web-{57DA7742-224E-E248-F246-D12C80C563CC}" dt="2026-01-12T18:23:00.436" v="23"/>
          <pc:sldLayoutMkLst>
            <pc:docMk/>
            <pc:sldMasterMk cId="2890933723" sldId="2147483672"/>
            <pc:sldLayoutMk cId="2822474391" sldId="2147483676"/>
          </pc:sldLayoutMkLst>
        </pc:sldLayoutChg>
        <pc:sldLayoutChg chg="del">
          <pc:chgData name="Serena Storton (2405566)" userId="S::2405566@student.uwtsd.ac.uk::30a5d2d7-a9d9-4e96-90b6-45ce392613b4" providerId="AD" clId="Web-{57DA7742-224E-E248-F246-D12C80C563CC}" dt="2026-01-12T18:23:00.436" v="23"/>
          <pc:sldLayoutMkLst>
            <pc:docMk/>
            <pc:sldMasterMk cId="2890933723" sldId="2147483672"/>
            <pc:sldLayoutMk cId="2653436643" sldId="2147483677"/>
          </pc:sldLayoutMkLst>
        </pc:sldLayoutChg>
        <pc:sldLayoutChg chg="del">
          <pc:chgData name="Serena Storton (2405566)" userId="S::2405566@student.uwtsd.ac.uk::30a5d2d7-a9d9-4e96-90b6-45ce392613b4" providerId="AD" clId="Web-{57DA7742-224E-E248-F246-D12C80C563CC}" dt="2026-01-12T18:23:00.436" v="23"/>
          <pc:sldLayoutMkLst>
            <pc:docMk/>
            <pc:sldMasterMk cId="2890933723" sldId="2147483672"/>
            <pc:sldLayoutMk cId="23618035" sldId="2147483678"/>
          </pc:sldLayoutMkLst>
        </pc:sldLayoutChg>
        <pc:sldLayoutChg chg="del">
          <pc:chgData name="Serena Storton (2405566)" userId="S::2405566@student.uwtsd.ac.uk::30a5d2d7-a9d9-4e96-90b6-45ce392613b4" providerId="AD" clId="Web-{57DA7742-224E-E248-F246-D12C80C563CC}" dt="2026-01-12T18:23:00.436" v="23"/>
          <pc:sldLayoutMkLst>
            <pc:docMk/>
            <pc:sldMasterMk cId="2890933723" sldId="2147483672"/>
            <pc:sldLayoutMk cId="1936725055" sldId="2147483679"/>
          </pc:sldLayoutMkLst>
        </pc:sldLayoutChg>
        <pc:sldLayoutChg chg="del">
          <pc:chgData name="Serena Storton (2405566)" userId="S::2405566@student.uwtsd.ac.uk::30a5d2d7-a9d9-4e96-90b6-45ce392613b4" providerId="AD" clId="Web-{57DA7742-224E-E248-F246-D12C80C563CC}" dt="2026-01-12T18:23:00.436" v="23"/>
          <pc:sldLayoutMkLst>
            <pc:docMk/>
            <pc:sldMasterMk cId="2890933723" sldId="2147483672"/>
            <pc:sldLayoutMk cId="2083875536" sldId="2147483680"/>
          </pc:sldLayoutMkLst>
        </pc:sldLayoutChg>
        <pc:sldLayoutChg chg="del">
          <pc:chgData name="Serena Storton (2405566)" userId="S::2405566@student.uwtsd.ac.uk::30a5d2d7-a9d9-4e96-90b6-45ce392613b4" providerId="AD" clId="Web-{57DA7742-224E-E248-F246-D12C80C563CC}" dt="2026-01-12T18:23:00.436" v="23"/>
          <pc:sldLayoutMkLst>
            <pc:docMk/>
            <pc:sldMasterMk cId="2890933723" sldId="2147483672"/>
            <pc:sldLayoutMk cId="1327400652" sldId="2147483681"/>
          </pc:sldLayoutMkLst>
        </pc:sldLayoutChg>
        <pc:sldLayoutChg chg="del">
          <pc:chgData name="Serena Storton (2405566)" userId="S::2405566@student.uwtsd.ac.uk::30a5d2d7-a9d9-4e96-90b6-45ce392613b4" providerId="AD" clId="Web-{57DA7742-224E-E248-F246-D12C80C563CC}" dt="2026-01-12T18:23:00.436" v="23"/>
          <pc:sldLayoutMkLst>
            <pc:docMk/>
            <pc:sldMasterMk cId="2890933723" sldId="2147483672"/>
            <pc:sldLayoutMk cId="1926632258" sldId="2147483682"/>
          </pc:sldLayoutMkLst>
        </pc:sldLayoutChg>
        <pc:sldLayoutChg chg="del">
          <pc:chgData name="Serena Storton (2405566)" userId="S::2405566@student.uwtsd.ac.uk::30a5d2d7-a9d9-4e96-90b6-45ce392613b4" providerId="AD" clId="Web-{57DA7742-224E-E248-F246-D12C80C563CC}" dt="2026-01-12T18:23:00.436" v="23"/>
          <pc:sldLayoutMkLst>
            <pc:docMk/>
            <pc:sldMasterMk cId="2890933723" sldId="2147483672"/>
            <pc:sldLayoutMk cId="2673743081" sldId="2147483683"/>
          </pc:sldLayoutMkLst>
        </pc:sldLayoutChg>
        <pc:sldLayoutChg chg="del">
          <pc:chgData name="Serena Storton (2405566)" userId="S::2405566@student.uwtsd.ac.uk::30a5d2d7-a9d9-4e96-90b6-45ce392613b4" providerId="AD" clId="Web-{57DA7742-224E-E248-F246-D12C80C563CC}" dt="2026-01-12T18:23:00.436" v="23"/>
          <pc:sldLayoutMkLst>
            <pc:docMk/>
            <pc:sldMasterMk cId="2890933723" sldId="2147483672"/>
            <pc:sldLayoutMk cId="2457573324" sldId="2147483684"/>
          </pc:sldLayoutMkLst>
        </pc:sldLayoutChg>
        <pc:sldLayoutChg chg="del">
          <pc:chgData name="Serena Storton (2405566)" userId="S::2405566@student.uwtsd.ac.uk::30a5d2d7-a9d9-4e96-90b6-45ce392613b4" providerId="AD" clId="Web-{57DA7742-224E-E248-F246-D12C80C563CC}" dt="2026-01-12T18:23:00.436" v="23"/>
          <pc:sldLayoutMkLst>
            <pc:docMk/>
            <pc:sldMasterMk cId="2890933723" sldId="2147483672"/>
            <pc:sldLayoutMk cId="1160024788" sldId="2147483685"/>
          </pc:sldLayoutMkLst>
        </pc:sldLayoutChg>
        <pc:sldLayoutChg chg="del">
          <pc:chgData name="Serena Storton (2405566)" userId="S::2405566@student.uwtsd.ac.uk::30a5d2d7-a9d9-4e96-90b6-45ce392613b4" providerId="AD" clId="Web-{57DA7742-224E-E248-F246-D12C80C563CC}" dt="2026-01-12T18:23:00.436" v="23"/>
          <pc:sldLayoutMkLst>
            <pc:docMk/>
            <pc:sldMasterMk cId="2890933723" sldId="2147483672"/>
            <pc:sldLayoutMk cId="2918094106" sldId="2147483686"/>
          </pc:sldLayoutMkLst>
        </pc:sldLayoutChg>
        <pc:sldLayoutChg chg="del">
          <pc:chgData name="Serena Storton (2405566)" userId="S::2405566@student.uwtsd.ac.uk::30a5d2d7-a9d9-4e96-90b6-45ce392613b4" providerId="AD" clId="Web-{57DA7742-224E-E248-F246-D12C80C563CC}" dt="2026-01-12T18:23:00.436" v="23"/>
          <pc:sldLayoutMkLst>
            <pc:docMk/>
            <pc:sldMasterMk cId="2890933723" sldId="2147483672"/>
            <pc:sldLayoutMk cId="3381540544" sldId="2147483687"/>
          </pc:sldLayoutMkLst>
        </pc:sldLayoutChg>
        <pc:sldLayoutChg chg="del">
          <pc:chgData name="Serena Storton (2405566)" userId="S::2405566@student.uwtsd.ac.uk::30a5d2d7-a9d9-4e96-90b6-45ce392613b4" providerId="AD" clId="Web-{57DA7742-224E-E248-F246-D12C80C563CC}" dt="2026-01-12T18:23:00.436" v="23"/>
          <pc:sldLayoutMkLst>
            <pc:docMk/>
            <pc:sldMasterMk cId="2890933723" sldId="2147483672"/>
            <pc:sldLayoutMk cId="801784670" sldId="2147483688"/>
          </pc:sldLayoutMkLst>
        </pc:sldLayoutChg>
        <pc:sldLayoutChg chg="del">
          <pc:chgData name="Serena Storton (2405566)" userId="S::2405566@student.uwtsd.ac.uk::30a5d2d7-a9d9-4e96-90b6-45ce392613b4" providerId="AD" clId="Web-{57DA7742-224E-E248-F246-D12C80C563CC}" dt="2026-01-12T18:23:00.436" v="23"/>
          <pc:sldLayoutMkLst>
            <pc:docMk/>
            <pc:sldMasterMk cId="2890933723" sldId="2147483672"/>
            <pc:sldLayoutMk cId="4134692213" sldId="2147483689"/>
          </pc:sldLayoutMkLst>
        </pc:sldLayoutChg>
      </pc:sldMasterChg>
      <pc:sldMasterChg chg="add del addSldLayout delSldLayout modSldLayout">
        <pc:chgData name="Serena Storton (2405566)" userId="S::2405566@student.uwtsd.ac.uk::30a5d2d7-a9d9-4e96-90b6-45ce392613b4" providerId="AD" clId="Web-{57DA7742-224E-E248-F246-D12C80C563CC}" dt="2026-01-12T18:23:05.686" v="24"/>
        <pc:sldMasterMkLst>
          <pc:docMk/>
          <pc:sldMasterMk cId="2752511494" sldId="2147483690"/>
        </pc:sldMasterMkLst>
        <pc:sldLayoutChg chg="add del mod replId">
          <pc:chgData name="Serena Storton (2405566)" userId="S::2405566@student.uwtsd.ac.uk::30a5d2d7-a9d9-4e96-90b6-45ce392613b4" providerId="AD" clId="Web-{57DA7742-224E-E248-F246-D12C80C563CC}" dt="2026-01-12T18:23:05.686" v="24"/>
          <pc:sldLayoutMkLst>
            <pc:docMk/>
            <pc:sldMasterMk cId="2752511494" sldId="2147483690"/>
            <pc:sldLayoutMk cId="2802467804" sldId="2147483691"/>
          </pc:sldLayoutMkLst>
        </pc:sldLayoutChg>
        <pc:sldLayoutChg chg="add del mod replId">
          <pc:chgData name="Serena Storton (2405566)" userId="S::2405566@student.uwtsd.ac.uk::30a5d2d7-a9d9-4e96-90b6-45ce392613b4" providerId="AD" clId="Web-{57DA7742-224E-E248-F246-D12C80C563CC}" dt="2026-01-12T18:23:05.686" v="24"/>
          <pc:sldLayoutMkLst>
            <pc:docMk/>
            <pc:sldMasterMk cId="2752511494" sldId="2147483690"/>
            <pc:sldLayoutMk cId="2376516708" sldId="2147483692"/>
          </pc:sldLayoutMkLst>
        </pc:sldLayoutChg>
        <pc:sldLayoutChg chg="add del mod replId">
          <pc:chgData name="Serena Storton (2405566)" userId="S::2405566@student.uwtsd.ac.uk::30a5d2d7-a9d9-4e96-90b6-45ce392613b4" providerId="AD" clId="Web-{57DA7742-224E-E248-F246-D12C80C563CC}" dt="2026-01-12T18:23:05.686" v="24"/>
          <pc:sldLayoutMkLst>
            <pc:docMk/>
            <pc:sldMasterMk cId="2752511494" sldId="2147483690"/>
            <pc:sldLayoutMk cId="2466200683" sldId="2147483693"/>
          </pc:sldLayoutMkLst>
        </pc:sldLayoutChg>
        <pc:sldLayoutChg chg="add del mod replId">
          <pc:chgData name="Serena Storton (2405566)" userId="S::2405566@student.uwtsd.ac.uk::30a5d2d7-a9d9-4e96-90b6-45ce392613b4" providerId="AD" clId="Web-{57DA7742-224E-E248-F246-D12C80C563CC}" dt="2026-01-12T18:23:05.686" v="24"/>
          <pc:sldLayoutMkLst>
            <pc:docMk/>
            <pc:sldMasterMk cId="2752511494" sldId="2147483690"/>
            <pc:sldLayoutMk cId="293133139" sldId="2147483694"/>
          </pc:sldLayoutMkLst>
        </pc:sldLayoutChg>
        <pc:sldLayoutChg chg="add del mod replId">
          <pc:chgData name="Serena Storton (2405566)" userId="S::2405566@student.uwtsd.ac.uk::30a5d2d7-a9d9-4e96-90b6-45ce392613b4" providerId="AD" clId="Web-{57DA7742-224E-E248-F246-D12C80C563CC}" dt="2026-01-12T18:23:05.686" v="24"/>
          <pc:sldLayoutMkLst>
            <pc:docMk/>
            <pc:sldMasterMk cId="2752511494" sldId="2147483690"/>
            <pc:sldLayoutMk cId="4014904195" sldId="2147483695"/>
          </pc:sldLayoutMkLst>
        </pc:sldLayoutChg>
        <pc:sldLayoutChg chg="add del mod replId">
          <pc:chgData name="Serena Storton (2405566)" userId="S::2405566@student.uwtsd.ac.uk::30a5d2d7-a9d9-4e96-90b6-45ce392613b4" providerId="AD" clId="Web-{57DA7742-224E-E248-F246-D12C80C563CC}" dt="2026-01-12T18:23:05.686" v="24"/>
          <pc:sldLayoutMkLst>
            <pc:docMk/>
            <pc:sldMasterMk cId="2752511494" sldId="2147483690"/>
            <pc:sldLayoutMk cId="102927908" sldId="2147483696"/>
          </pc:sldLayoutMkLst>
        </pc:sldLayoutChg>
        <pc:sldLayoutChg chg="add del mod replId">
          <pc:chgData name="Serena Storton (2405566)" userId="S::2405566@student.uwtsd.ac.uk::30a5d2d7-a9d9-4e96-90b6-45ce392613b4" providerId="AD" clId="Web-{57DA7742-224E-E248-F246-D12C80C563CC}" dt="2026-01-12T18:23:05.686" v="24"/>
          <pc:sldLayoutMkLst>
            <pc:docMk/>
            <pc:sldMasterMk cId="2752511494" sldId="2147483690"/>
            <pc:sldLayoutMk cId="336029698" sldId="2147483697"/>
          </pc:sldLayoutMkLst>
        </pc:sldLayoutChg>
        <pc:sldLayoutChg chg="add del mod replId">
          <pc:chgData name="Serena Storton (2405566)" userId="S::2405566@student.uwtsd.ac.uk::30a5d2d7-a9d9-4e96-90b6-45ce392613b4" providerId="AD" clId="Web-{57DA7742-224E-E248-F246-D12C80C563CC}" dt="2026-01-12T18:23:05.686" v="24"/>
          <pc:sldLayoutMkLst>
            <pc:docMk/>
            <pc:sldMasterMk cId="2752511494" sldId="2147483690"/>
            <pc:sldLayoutMk cId="1624118961" sldId="2147483698"/>
          </pc:sldLayoutMkLst>
        </pc:sldLayoutChg>
        <pc:sldLayoutChg chg="add del mod replId">
          <pc:chgData name="Serena Storton (2405566)" userId="S::2405566@student.uwtsd.ac.uk::30a5d2d7-a9d9-4e96-90b6-45ce392613b4" providerId="AD" clId="Web-{57DA7742-224E-E248-F246-D12C80C563CC}" dt="2026-01-12T18:23:05.686" v="24"/>
          <pc:sldLayoutMkLst>
            <pc:docMk/>
            <pc:sldMasterMk cId="2752511494" sldId="2147483690"/>
            <pc:sldLayoutMk cId="1604834776" sldId="2147483699"/>
          </pc:sldLayoutMkLst>
        </pc:sldLayoutChg>
        <pc:sldLayoutChg chg="add del mod replId">
          <pc:chgData name="Serena Storton (2405566)" userId="S::2405566@student.uwtsd.ac.uk::30a5d2d7-a9d9-4e96-90b6-45ce392613b4" providerId="AD" clId="Web-{57DA7742-224E-E248-F246-D12C80C563CC}" dt="2026-01-12T18:23:05.686" v="24"/>
          <pc:sldLayoutMkLst>
            <pc:docMk/>
            <pc:sldMasterMk cId="2752511494" sldId="2147483690"/>
            <pc:sldLayoutMk cId="1013045503" sldId="2147483700"/>
          </pc:sldLayoutMkLst>
        </pc:sldLayoutChg>
        <pc:sldLayoutChg chg="add del mod replId">
          <pc:chgData name="Serena Storton (2405566)" userId="S::2405566@student.uwtsd.ac.uk::30a5d2d7-a9d9-4e96-90b6-45ce392613b4" providerId="AD" clId="Web-{57DA7742-224E-E248-F246-D12C80C563CC}" dt="2026-01-12T18:23:05.686" v="24"/>
          <pc:sldLayoutMkLst>
            <pc:docMk/>
            <pc:sldMasterMk cId="2752511494" sldId="2147483690"/>
            <pc:sldLayoutMk cId="1629109532" sldId="2147483701"/>
          </pc:sldLayoutMkLst>
        </pc:sldLayoutChg>
      </pc:sldMasterChg>
      <pc:sldMasterChg chg="add del addSldLayout delSldLayout modSldLayout">
        <pc:chgData name="Serena Storton (2405566)" userId="S::2405566@student.uwtsd.ac.uk::30a5d2d7-a9d9-4e96-90b6-45ce392613b4" providerId="AD" clId="Web-{57DA7742-224E-E248-F246-D12C80C563CC}" dt="2026-01-12T18:23:09.952" v="25"/>
        <pc:sldMasterMkLst>
          <pc:docMk/>
          <pc:sldMasterMk cId="2175549918" sldId="2147483702"/>
        </pc:sldMasterMkLst>
        <pc:sldLayoutChg chg="add del mod replId">
          <pc:chgData name="Serena Storton (2405566)" userId="S::2405566@student.uwtsd.ac.uk::30a5d2d7-a9d9-4e96-90b6-45ce392613b4" providerId="AD" clId="Web-{57DA7742-224E-E248-F246-D12C80C563CC}" dt="2026-01-12T18:23:09.952" v="25"/>
          <pc:sldLayoutMkLst>
            <pc:docMk/>
            <pc:sldMasterMk cId="2175549918" sldId="2147483702"/>
            <pc:sldLayoutMk cId="3570967488" sldId="2147483703"/>
          </pc:sldLayoutMkLst>
        </pc:sldLayoutChg>
        <pc:sldLayoutChg chg="add del mod replId">
          <pc:chgData name="Serena Storton (2405566)" userId="S::2405566@student.uwtsd.ac.uk::30a5d2d7-a9d9-4e96-90b6-45ce392613b4" providerId="AD" clId="Web-{57DA7742-224E-E248-F246-D12C80C563CC}" dt="2026-01-12T18:23:09.952" v="25"/>
          <pc:sldLayoutMkLst>
            <pc:docMk/>
            <pc:sldMasterMk cId="2175549918" sldId="2147483702"/>
            <pc:sldLayoutMk cId="376600807" sldId="2147483704"/>
          </pc:sldLayoutMkLst>
        </pc:sldLayoutChg>
        <pc:sldLayoutChg chg="add del mod replId">
          <pc:chgData name="Serena Storton (2405566)" userId="S::2405566@student.uwtsd.ac.uk::30a5d2d7-a9d9-4e96-90b6-45ce392613b4" providerId="AD" clId="Web-{57DA7742-224E-E248-F246-D12C80C563CC}" dt="2026-01-12T18:23:09.952" v="25"/>
          <pc:sldLayoutMkLst>
            <pc:docMk/>
            <pc:sldMasterMk cId="2175549918" sldId="2147483702"/>
            <pc:sldLayoutMk cId="1420750935" sldId="2147483705"/>
          </pc:sldLayoutMkLst>
        </pc:sldLayoutChg>
        <pc:sldLayoutChg chg="add del mod replId">
          <pc:chgData name="Serena Storton (2405566)" userId="S::2405566@student.uwtsd.ac.uk::30a5d2d7-a9d9-4e96-90b6-45ce392613b4" providerId="AD" clId="Web-{57DA7742-224E-E248-F246-D12C80C563CC}" dt="2026-01-12T18:23:09.952" v="25"/>
          <pc:sldLayoutMkLst>
            <pc:docMk/>
            <pc:sldMasterMk cId="2175549918" sldId="2147483702"/>
            <pc:sldLayoutMk cId="3787622045" sldId="2147483706"/>
          </pc:sldLayoutMkLst>
        </pc:sldLayoutChg>
        <pc:sldLayoutChg chg="add del mod replId">
          <pc:chgData name="Serena Storton (2405566)" userId="S::2405566@student.uwtsd.ac.uk::30a5d2d7-a9d9-4e96-90b6-45ce392613b4" providerId="AD" clId="Web-{57DA7742-224E-E248-F246-D12C80C563CC}" dt="2026-01-12T18:23:09.952" v="25"/>
          <pc:sldLayoutMkLst>
            <pc:docMk/>
            <pc:sldMasterMk cId="2175549918" sldId="2147483702"/>
            <pc:sldLayoutMk cId="3788865091" sldId="2147483707"/>
          </pc:sldLayoutMkLst>
        </pc:sldLayoutChg>
        <pc:sldLayoutChg chg="add del mod replId">
          <pc:chgData name="Serena Storton (2405566)" userId="S::2405566@student.uwtsd.ac.uk::30a5d2d7-a9d9-4e96-90b6-45ce392613b4" providerId="AD" clId="Web-{57DA7742-224E-E248-F246-D12C80C563CC}" dt="2026-01-12T18:23:09.952" v="25"/>
          <pc:sldLayoutMkLst>
            <pc:docMk/>
            <pc:sldMasterMk cId="2175549918" sldId="2147483702"/>
            <pc:sldLayoutMk cId="3768434248" sldId="2147483708"/>
          </pc:sldLayoutMkLst>
        </pc:sldLayoutChg>
        <pc:sldLayoutChg chg="add del mod replId">
          <pc:chgData name="Serena Storton (2405566)" userId="S::2405566@student.uwtsd.ac.uk::30a5d2d7-a9d9-4e96-90b6-45ce392613b4" providerId="AD" clId="Web-{57DA7742-224E-E248-F246-D12C80C563CC}" dt="2026-01-12T18:23:09.952" v="25"/>
          <pc:sldLayoutMkLst>
            <pc:docMk/>
            <pc:sldMasterMk cId="2175549918" sldId="2147483702"/>
            <pc:sldLayoutMk cId="3678357017" sldId="2147483709"/>
          </pc:sldLayoutMkLst>
        </pc:sldLayoutChg>
        <pc:sldLayoutChg chg="add del mod replId">
          <pc:chgData name="Serena Storton (2405566)" userId="S::2405566@student.uwtsd.ac.uk::30a5d2d7-a9d9-4e96-90b6-45ce392613b4" providerId="AD" clId="Web-{57DA7742-224E-E248-F246-D12C80C563CC}" dt="2026-01-12T18:23:09.952" v="25"/>
          <pc:sldLayoutMkLst>
            <pc:docMk/>
            <pc:sldMasterMk cId="2175549918" sldId="2147483702"/>
            <pc:sldLayoutMk cId="2064501656" sldId="2147483710"/>
          </pc:sldLayoutMkLst>
        </pc:sldLayoutChg>
        <pc:sldLayoutChg chg="add del mod replId">
          <pc:chgData name="Serena Storton (2405566)" userId="S::2405566@student.uwtsd.ac.uk::30a5d2d7-a9d9-4e96-90b6-45ce392613b4" providerId="AD" clId="Web-{57DA7742-224E-E248-F246-D12C80C563CC}" dt="2026-01-12T18:23:09.952" v="25"/>
          <pc:sldLayoutMkLst>
            <pc:docMk/>
            <pc:sldMasterMk cId="2175549918" sldId="2147483702"/>
            <pc:sldLayoutMk cId="3188469099" sldId="2147483711"/>
          </pc:sldLayoutMkLst>
        </pc:sldLayoutChg>
        <pc:sldLayoutChg chg="add del mod replId">
          <pc:chgData name="Serena Storton (2405566)" userId="S::2405566@student.uwtsd.ac.uk::30a5d2d7-a9d9-4e96-90b6-45ce392613b4" providerId="AD" clId="Web-{57DA7742-224E-E248-F246-D12C80C563CC}" dt="2026-01-12T18:23:09.952" v="25"/>
          <pc:sldLayoutMkLst>
            <pc:docMk/>
            <pc:sldMasterMk cId="2175549918" sldId="2147483702"/>
            <pc:sldLayoutMk cId="204047010" sldId="2147483712"/>
          </pc:sldLayoutMkLst>
        </pc:sldLayoutChg>
        <pc:sldLayoutChg chg="add del mod replId">
          <pc:chgData name="Serena Storton (2405566)" userId="S::2405566@student.uwtsd.ac.uk::30a5d2d7-a9d9-4e96-90b6-45ce392613b4" providerId="AD" clId="Web-{57DA7742-224E-E248-F246-D12C80C563CC}" dt="2026-01-12T18:23:09.952" v="25"/>
          <pc:sldLayoutMkLst>
            <pc:docMk/>
            <pc:sldMasterMk cId="2175549918" sldId="2147483702"/>
            <pc:sldLayoutMk cId="778006388" sldId="2147483713"/>
          </pc:sldLayoutMkLst>
        </pc:sldLayoutChg>
      </pc:sldMasterChg>
      <pc:sldMasterChg chg="add del addSldLayout delSldLayout modSldLayout">
        <pc:chgData name="Serena Storton (2405566)" userId="S::2405566@student.uwtsd.ac.uk::30a5d2d7-a9d9-4e96-90b6-45ce392613b4" providerId="AD" clId="Web-{57DA7742-224E-E248-F246-D12C80C563CC}" dt="2026-01-12T18:23:28.234" v="26"/>
        <pc:sldMasterMkLst>
          <pc:docMk/>
          <pc:sldMasterMk cId="3658580985" sldId="2147483714"/>
        </pc:sldMasterMkLst>
        <pc:sldLayoutChg chg="add del mod replId">
          <pc:chgData name="Serena Storton (2405566)" userId="S::2405566@student.uwtsd.ac.uk::30a5d2d7-a9d9-4e96-90b6-45ce392613b4" providerId="AD" clId="Web-{57DA7742-224E-E248-F246-D12C80C563CC}" dt="2026-01-12T18:23:28.234" v="26"/>
          <pc:sldLayoutMkLst>
            <pc:docMk/>
            <pc:sldMasterMk cId="3658580985" sldId="2147483714"/>
            <pc:sldLayoutMk cId="3215776170" sldId="2147483715"/>
          </pc:sldLayoutMkLst>
        </pc:sldLayoutChg>
        <pc:sldLayoutChg chg="add del mod replId">
          <pc:chgData name="Serena Storton (2405566)" userId="S::2405566@student.uwtsd.ac.uk::30a5d2d7-a9d9-4e96-90b6-45ce392613b4" providerId="AD" clId="Web-{57DA7742-224E-E248-F246-D12C80C563CC}" dt="2026-01-12T18:23:28.234" v="26"/>
          <pc:sldLayoutMkLst>
            <pc:docMk/>
            <pc:sldMasterMk cId="3658580985" sldId="2147483714"/>
            <pc:sldLayoutMk cId="2384851720" sldId="2147483716"/>
          </pc:sldLayoutMkLst>
        </pc:sldLayoutChg>
        <pc:sldLayoutChg chg="add del mod replId">
          <pc:chgData name="Serena Storton (2405566)" userId="S::2405566@student.uwtsd.ac.uk::30a5d2d7-a9d9-4e96-90b6-45ce392613b4" providerId="AD" clId="Web-{57DA7742-224E-E248-F246-D12C80C563CC}" dt="2026-01-12T18:23:28.234" v="26"/>
          <pc:sldLayoutMkLst>
            <pc:docMk/>
            <pc:sldMasterMk cId="3658580985" sldId="2147483714"/>
            <pc:sldLayoutMk cId="229240213" sldId="2147483717"/>
          </pc:sldLayoutMkLst>
        </pc:sldLayoutChg>
        <pc:sldLayoutChg chg="add del mod replId">
          <pc:chgData name="Serena Storton (2405566)" userId="S::2405566@student.uwtsd.ac.uk::30a5d2d7-a9d9-4e96-90b6-45ce392613b4" providerId="AD" clId="Web-{57DA7742-224E-E248-F246-D12C80C563CC}" dt="2026-01-12T18:23:28.234" v="26"/>
          <pc:sldLayoutMkLst>
            <pc:docMk/>
            <pc:sldMasterMk cId="3658580985" sldId="2147483714"/>
            <pc:sldLayoutMk cId="2813182921" sldId="2147483718"/>
          </pc:sldLayoutMkLst>
        </pc:sldLayoutChg>
        <pc:sldLayoutChg chg="add del mod replId">
          <pc:chgData name="Serena Storton (2405566)" userId="S::2405566@student.uwtsd.ac.uk::30a5d2d7-a9d9-4e96-90b6-45ce392613b4" providerId="AD" clId="Web-{57DA7742-224E-E248-F246-D12C80C563CC}" dt="2026-01-12T18:23:28.234" v="26"/>
          <pc:sldLayoutMkLst>
            <pc:docMk/>
            <pc:sldMasterMk cId="3658580985" sldId="2147483714"/>
            <pc:sldLayoutMk cId="512177243" sldId="2147483719"/>
          </pc:sldLayoutMkLst>
        </pc:sldLayoutChg>
        <pc:sldLayoutChg chg="add del mod replId">
          <pc:chgData name="Serena Storton (2405566)" userId="S::2405566@student.uwtsd.ac.uk::30a5d2d7-a9d9-4e96-90b6-45ce392613b4" providerId="AD" clId="Web-{57DA7742-224E-E248-F246-D12C80C563CC}" dt="2026-01-12T18:23:28.234" v="26"/>
          <pc:sldLayoutMkLst>
            <pc:docMk/>
            <pc:sldMasterMk cId="3658580985" sldId="2147483714"/>
            <pc:sldLayoutMk cId="822153534" sldId="2147483720"/>
          </pc:sldLayoutMkLst>
        </pc:sldLayoutChg>
        <pc:sldLayoutChg chg="add del mod replId">
          <pc:chgData name="Serena Storton (2405566)" userId="S::2405566@student.uwtsd.ac.uk::30a5d2d7-a9d9-4e96-90b6-45ce392613b4" providerId="AD" clId="Web-{57DA7742-224E-E248-F246-D12C80C563CC}" dt="2026-01-12T18:23:28.234" v="26"/>
          <pc:sldLayoutMkLst>
            <pc:docMk/>
            <pc:sldMasterMk cId="3658580985" sldId="2147483714"/>
            <pc:sldLayoutMk cId="3491522183" sldId="2147483721"/>
          </pc:sldLayoutMkLst>
        </pc:sldLayoutChg>
        <pc:sldLayoutChg chg="add del mod replId">
          <pc:chgData name="Serena Storton (2405566)" userId="S::2405566@student.uwtsd.ac.uk::30a5d2d7-a9d9-4e96-90b6-45ce392613b4" providerId="AD" clId="Web-{57DA7742-224E-E248-F246-D12C80C563CC}" dt="2026-01-12T18:23:28.234" v="26"/>
          <pc:sldLayoutMkLst>
            <pc:docMk/>
            <pc:sldMasterMk cId="3658580985" sldId="2147483714"/>
            <pc:sldLayoutMk cId="1468888227" sldId="2147483722"/>
          </pc:sldLayoutMkLst>
        </pc:sldLayoutChg>
        <pc:sldLayoutChg chg="add del mod replId">
          <pc:chgData name="Serena Storton (2405566)" userId="S::2405566@student.uwtsd.ac.uk::30a5d2d7-a9d9-4e96-90b6-45ce392613b4" providerId="AD" clId="Web-{57DA7742-224E-E248-F246-D12C80C563CC}" dt="2026-01-12T18:23:28.234" v="26"/>
          <pc:sldLayoutMkLst>
            <pc:docMk/>
            <pc:sldMasterMk cId="3658580985" sldId="2147483714"/>
            <pc:sldLayoutMk cId="2307405992" sldId="2147483723"/>
          </pc:sldLayoutMkLst>
        </pc:sldLayoutChg>
        <pc:sldLayoutChg chg="add del mod replId">
          <pc:chgData name="Serena Storton (2405566)" userId="S::2405566@student.uwtsd.ac.uk::30a5d2d7-a9d9-4e96-90b6-45ce392613b4" providerId="AD" clId="Web-{57DA7742-224E-E248-F246-D12C80C563CC}" dt="2026-01-12T18:23:28.234" v="26"/>
          <pc:sldLayoutMkLst>
            <pc:docMk/>
            <pc:sldMasterMk cId="3658580985" sldId="2147483714"/>
            <pc:sldLayoutMk cId="531730206" sldId="2147483724"/>
          </pc:sldLayoutMkLst>
        </pc:sldLayoutChg>
        <pc:sldLayoutChg chg="add del mod replId">
          <pc:chgData name="Serena Storton (2405566)" userId="S::2405566@student.uwtsd.ac.uk::30a5d2d7-a9d9-4e96-90b6-45ce392613b4" providerId="AD" clId="Web-{57DA7742-224E-E248-F246-D12C80C563CC}" dt="2026-01-12T18:23:28.234" v="26"/>
          <pc:sldLayoutMkLst>
            <pc:docMk/>
            <pc:sldMasterMk cId="3658580985" sldId="2147483714"/>
            <pc:sldLayoutMk cId="2443141277" sldId="2147483725"/>
          </pc:sldLayoutMkLst>
        </pc:sldLayoutChg>
      </pc:sldMasterChg>
      <pc:sldMasterChg chg="add addSldLayout modSldLayout">
        <pc:chgData name="Serena Storton (2405566)" userId="S::2405566@student.uwtsd.ac.uk::30a5d2d7-a9d9-4e96-90b6-45ce392613b4" providerId="AD" clId="Web-{57DA7742-224E-E248-F246-D12C80C563CC}" dt="2026-01-12T18:23:28.234" v="26"/>
        <pc:sldMasterMkLst>
          <pc:docMk/>
          <pc:sldMasterMk cId="1052745875" sldId="2147483726"/>
        </pc:sldMasterMkLst>
        <pc:sldLayoutChg chg="add mod replId">
          <pc:chgData name="Serena Storton (2405566)" userId="S::2405566@student.uwtsd.ac.uk::30a5d2d7-a9d9-4e96-90b6-45ce392613b4" providerId="AD" clId="Web-{57DA7742-224E-E248-F246-D12C80C563CC}" dt="2026-01-12T18:23:28.234" v="26"/>
          <pc:sldLayoutMkLst>
            <pc:docMk/>
            <pc:sldMasterMk cId="1052745875" sldId="2147483726"/>
            <pc:sldLayoutMk cId="1653210223" sldId="2147483727"/>
          </pc:sldLayoutMkLst>
        </pc:sldLayoutChg>
        <pc:sldLayoutChg chg="add mod replId">
          <pc:chgData name="Serena Storton (2405566)" userId="S::2405566@student.uwtsd.ac.uk::30a5d2d7-a9d9-4e96-90b6-45ce392613b4" providerId="AD" clId="Web-{57DA7742-224E-E248-F246-D12C80C563CC}" dt="2026-01-12T18:23:28.234" v="26"/>
          <pc:sldLayoutMkLst>
            <pc:docMk/>
            <pc:sldMasterMk cId="1052745875" sldId="2147483726"/>
            <pc:sldLayoutMk cId="4275213566" sldId="2147483728"/>
          </pc:sldLayoutMkLst>
        </pc:sldLayoutChg>
        <pc:sldLayoutChg chg="add mod replId">
          <pc:chgData name="Serena Storton (2405566)" userId="S::2405566@student.uwtsd.ac.uk::30a5d2d7-a9d9-4e96-90b6-45ce392613b4" providerId="AD" clId="Web-{57DA7742-224E-E248-F246-D12C80C563CC}" dt="2026-01-12T18:23:28.234" v="26"/>
          <pc:sldLayoutMkLst>
            <pc:docMk/>
            <pc:sldMasterMk cId="1052745875" sldId="2147483726"/>
            <pc:sldLayoutMk cId="1635236585" sldId="2147483729"/>
          </pc:sldLayoutMkLst>
        </pc:sldLayoutChg>
        <pc:sldLayoutChg chg="add mod replId">
          <pc:chgData name="Serena Storton (2405566)" userId="S::2405566@student.uwtsd.ac.uk::30a5d2d7-a9d9-4e96-90b6-45ce392613b4" providerId="AD" clId="Web-{57DA7742-224E-E248-F246-D12C80C563CC}" dt="2026-01-12T18:23:28.234" v="26"/>
          <pc:sldLayoutMkLst>
            <pc:docMk/>
            <pc:sldMasterMk cId="1052745875" sldId="2147483726"/>
            <pc:sldLayoutMk cId="2660413308" sldId="2147483730"/>
          </pc:sldLayoutMkLst>
        </pc:sldLayoutChg>
        <pc:sldLayoutChg chg="add mod replId">
          <pc:chgData name="Serena Storton (2405566)" userId="S::2405566@student.uwtsd.ac.uk::30a5d2d7-a9d9-4e96-90b6-45ce392613b4" providerId="AD" clId="Web-{57DA7742-224E-E248-F246-D12C80C563CC}" dt="2026-01-12T18:23:28.234" v="26"/>
          <pc:sldLayoutMkLst>
            <pc:docMk/>
            <pc:sldMasterMk cId="1052745875" sldId="2147483726"/>
            <pc:sldLayoutMk cId="4090142944" sldId="2147483731"/>
          </pc:sldLayoutMkLst>
        </pc:sldLayoutChg>
        <pc:sldLayoutChg chg="add mod replId">
          <pc:chgData name="Serena Storton (2405566)" userId="S::2405566@student.uwtsd.ac.uk::30a5d2d7-a9d9-4e96-90b6-45ce392613b4" providerId="AD" clId="Web-{57DA7742-224E-E248-F246-D12C80C563CC}" dt="2026-01-12T18:23:28.234" v="26"/>
          <pc:sldLayoutMkLst>
            <pc:docMk/>
            <pc:sldMasterMk cId="1052745875" sldId="2147483726"/>
            <pc:sldLayoutMk cId="2189606088" sldId="2147483732"/>
          </pc:sldLayoutMkLst>
        </pc:sldLayoutChg>
        <pc:sldLayoutChg chg="add mod replId">
          <pc:chgData name="Serena Storton (2405566)" userId="S::2405566@student.uwtsd.ac.uk::30a5d2d7-a9d9-4e96-90b6-45ce392613b4" providerId="AD" clId="Web-{57DA7742-224E-E248-F246-D12C80C563CC}" dt="2026-01-12T18:23:28.234" v="26"/>
          <pc:sldLayoutMkLst>
            <pc:docMk/>
            <pc:sldMasterMk cId="1052745875" sldId="2147483726"/>
            <pc:sldLayoutMk cId="2708313708" sldId="2147483733"/>
          </pc:sldLayoutMkLst>
        </pc:sldLayoutChg>
        <pc:sldLayoutChg chg="add mod replId">
          <pc:chgData name="Serena Storton (2405566)" userId="S::2405566@student.uwtsd.ac.uk::30a5d2d7-a9d9-4e96-90b6-45ce392613b4" providerId="AD" clId="Web-{57DA7742-224E-E248-F246-D12C80C563CC}" dt="2026-01-12T18:23:28.234" v="26"/>
          <pc:sldLayoutMkLst>
            <pc:docMk/>
            <pc:sldMasterMk cId="1052745875" sldId="2147483726"/>
            <pc:sldLayoutMk cId="1289763849" sldId="2147483734"/>
          </pc:sldLayoutMkLst>
        </pc:sldLayoutChg>
        <pc:sldLayoutChg chg="add mod replId">
          <pc:chgData name="Serena Storton (2405566)" userId="S::2405566@student.uwtsd.ac.uk::30a5d2d7-a9d9-4e96-90b6-45ce392613b4" providerId="AD" clId="Web-{57DA7742-224E-E248-F246-D12C80C563CC}" dt="2026-01-12T18:23:28.234" v="26"/>
          <pc:sldLayoutMkLst>
            <pc:docMk/>
            <pc:sldMasterMk cId="1052745875" sldId="2147483726"/>
            <pc:sldLayoutMk cId="2097651203" sldId="2147483735"/>
          </pc:sldLayoutMkLst>
        </pc:sldLayoutChg>
        <pc:sldLayoutChg chg="add mod replId">
          <pc:chgData name="Serena Storton (2405566)" userId="S::2405566@student.uwtsd.ac.uk::30a5d2d7-a9d9-4e96-90b6-45ce392613b4" providerId="AD" clId="Web-{57DA7742-224E-E248-F246-D12C80C563CC}" dt="2026-01-12T18:23:28.234" v="26"/>
          <pc:sldLayoutMkLst>
            <pc:docMk/>
            <pc:sldMasterMk cId="1052745875" sldId="2147483726"/>
            <pc:sldLayoutMk cId="4218568277" sldId="2147483736"/>
          </pc:sldLayoutMkLst>
        </pc:sldLayoutChg>
        <pc:sldLayoutChg chg="add mod replId">
          <pc:chgData name="Serena Storton (2405566)" userId="S::2405566@student.uwtsd.ac.uk::30a5d2d7-a9d9-4e96-90b6-45ce392613b4" providerId="AD" clId="Web-{57DA7742-224E-E248-F246-D12C80C563CC}" dt="2026-01-12T18:23:28.234" v="26"/>
          <pc:sldLayoutMkLst>
            <pc:docMk/>
            <pc:sldMasterMk cId="1052745875" sldId="2147483726"/>
            <pc:sldLayoutMk cId="947696182" sldId="2147483737"/>
          </pc:sldLayoutMkLst>
        </pc:sldLayoutChg>
      </pc:sldMasterChg>
    </pc:docChg>
  </pc:docChgLst>
  <pc:docChgLst>
    <pc:chgData name="Serena Storton (2405566)" userId="S::2405566@student.uwtsd.ac.uk::30a5d2d7-a9d9-4e96-90b6-45ce392613b4" providerId="AD" clId="Web-{39BA7C2B-E6BC-7B1D-401B-873BB2987503}"/>
    <pc:docChg chg="mod addSld modSld addMainMaster delMainMaster">
      <pc:chgData name="Serena Storton (2405566)" userId="S::2405566@student.uwtsd.ac.uk::30a5d2d7-a9d9-4e96-90b6-45ce392613b4" providerId="AD" clId="Web-{39BA7C2B-E6BC-7B1D-401B-873BB2987503}" dt="2026-01-03T18:43:04.028" v="920" actId="20577"/>
      <pc:docMkLst>
        <pc:docMk/>
      </pc:docMkLst>
      <pc:sldChg chg="modSp mod modClrScheme chgLayout">
        <pc:chgData name="Serena Storton (2405566)" userId="S::2405566@student.uwtsd.ac.uk::30a5d2d7-a9d9-4e96-90b6-45ce392613b4" providerId="AD" clId="Web-{39BA7C2B-E6BC-7B1D-401B-873BB2987503}" dt="2026-01-03T18:40:44.043" v="910"/>
        <pc:sldMkLst>
          <pc:docMk/>
          <pc:sldMk cId="109857222" sldId="256"/>
        </pc:sldMkLst>
        <pc:spChg chg="mod ord">
          <ac:chgData name="Serena Storton (2405566)" userId="S::2405566@student.uwtsd.ac.uk::30a5d2d7-a9d9-4e96-90b6-45ce392613b4" providerId="AD" clId="Web-{39BA7C2B-E6BC-7B1D-401B-873BB2987503}" dt="2026-01-03T18:40:44.043" v="910"/>
          <ac:spMkLst>
            <pc:docMk/>
            <pc:sldMk cId="109857222" sldId="256"/>
            <ac:spMk id="2" creationId="{00000000-0000-0000-0000-000000000000}"/>
          </ac:spMkLst>
        </pc:spChg>
        <pc:spChg chg="mod ord">
          <ac:chgData name="Serena Storton (2405566)" userId="S::2405566@student.uwtsd.ac.uk::30a5d2d7-a9d9-4e96-90b6-45ce392613b4" providerId="AD" clId="Web-{39BA7C2B-E6BC-7B1D-401B-873BB2987503}" dt="2026-01-03T18:40:44.043" v="910"/>
          <ac:spMkLst>
            <pc:docMk/>
            <pc:sldMk cId="109857222" sldId="256"/>
            <ac:spMk id="3" creationId="{00000000-0000-0000-0000-000000000000}"/>
          </ac:spMkLst>
        </pc:spChg>
      </pc:sldChg>
      <pc:sldChg chg="modSp mod modClrScheme chgLayout">
        <pc:chgData name="Serena Storton (2405566)" userId="S::2405566@student.uwtsd.ac.uk::30a5d2d7-a9d9-4e96-90b6-45ce392613b4" providerId="AD" clId="Web-{39BA7C2B-E6BC-7B1D-401B-873BB2987503}" dt="2026-01-03T18:40:44.043" v="910"/>
        <pc:sldMkLst>
          <pc:docMk/>
          <pc:sldMk cId="2956382664" sldId="257"/>
        </pc:sldMkLst>
        <pc:spChg chg="mod ord">
          <ac:chgData name="Serena Storton (2405566)" userId="S::2405566@student.uwtsd.ac.uk::30a5d2d7-a9d9-4e96-90b6-45ce392613b4" providerId="AD" clId="Web-{39BA7C2B-E6BC-7B1D-401B-873BB2987503}" dt="2026-01-03T18:40:44.043" v="910"/>
          <ac:spMkLst>
            <pc:docMk/>
            <pc:sldMk cId="2956382664" sldId="257"/>
            <ac:spMk id="2" creationId="{33110254-39BF-BB31-08D8-E428BE2E8CBA}"/>
          </ac:spMkLst>
        </pc:spChg>
        <pc:spChg chg="mod ord">
          <ac:chgData name="Serena Storton (2405566)" userId="S::2405566@student.uwtsd.ac.uk::30a5d2d7-a9d9-4e96-90b6-45ce392613b4" providerId="AD" clId="Web-{39BA7C2B-E6BC-7B1D-401B-873BB2987503}" dt="2026-01-03T18:40:44.043" v="910"/>
          <ac:spMkLst>
            <pc:docMk/>
            <pc:sldMk cId="2956382664" sldId="257"/>
            <ac:spMk id="3" creationId="{2918E381-FF0D-07F3-35A7-03AB49C3F49C}"/>
          </ac:spMkLst>
        </pc:spChg>
      </pc:sldChg>
      <pc:sldChg chg="modSp mod modClrScheme chgLayout">
        <pc:chgData name="Serena Storton (2405566)" userId="S::2405566@student.uwtsd.ac.uk::30a5d2d7-a9d9-4e96-90b6-45ce392613b4" providerId="AD" clId="Web-{39BA7C2B-E6BC-7B1D-401B-873BB2987503}" dt="2026-01-03T18:40:44.043" v="910"/>
        <pc:sldMkLst>
          <pc:docMk/>
          <pc:sldMk cId="872082835" sldId="258"/>
        </pc:sldMkLst>
        <pc:spChg chg="mod ord">
          <ac:chgData name="Serena Storton (2405566)" userId="S::2405566@student.uwtsd.ac.uk::30a5d2d7-a9d9-4e96-90b6-45ce392613b4" providerId="AD" clId="Web-{39BA7C2B-E6BC-7B1D-401B-873BB2987503}" dt="2026-01-03T18:40:44.043" v="910"/>
          <ac:spMkLst>
            <pc:docMk/>
            <pc:sldMk cId="872082835" sldId="258"/>
            <ac:spMk id="2" creationId="{F754800D-CDFC-4867-3147-7AD06E799AE6}"/>
          </ac:spMkLst>
        </pc:spChg>
      </pc:sldChg>
      <pc:sldChg chg="modSp mod modClrScheme chgLayout">
        <pc:chgData name="Serena Storton (2405566)" userId="S::2405566@student.uwtsd.ac.uk::30a5d2d7-a9d9-4e96-90b6-45ce392613b4" providerId="AD" clId="Web-{39BA7C2B-E6BC-7B1D-401B-873BB2987503}" dt="2026-01-03T18:40:44.043" v="910"/>
        <pc:sldMkLst>
          <pc:docMk/>
          <pc:sldMk cId="2490763771" sldId="259"/>
        </pc:sldMkLst>
        <pc:spChg chg="mod ord">
          <ac:chgData name="Serena Storton (2405566)" userId="S::2405566@student.uwtsd.ac.uk::30a5d2d7-a9d9-4e96-90b6-45ce392613b4" providerId="AD" clId="Web-{39BA7C2B-E6BC-7B1D-401B-873BB2987503}" dt="2026-01-03T18:40:44.043" v="910"/>
          <ac:spMkLst>
            <pc:docMk/>
            <pc:sldMk cId="2490763771" sldId="259"/>
            <ac:spMk id="2" creationId="{C03CEC9F-42CC-D055-343A-A235DE290E89}"/>
          </ac:spMkLst>
        </pc:spChg>
        <pc:spChg chg="mod ord">
          <ac:chgData name="Serena Storton (2405566)" userId="S::2405566@student.uwtsd.ac.uk::30a5d2d7-a9d9-4e96-90b6-45ce392613b4" providerId="AD" clId="Web-{39BA7C2B-E6BC-7B1D-401B-873BB2987503}" dt="2026-01-03T18:40:44.043" v="910"/>
          <ac:spMkLst>
            <pc:docMk/>
            <pc:sldMk cId="2490763771" sldId="259"/>
            <ac:spMk id="3" creationId="{C6D866C5-098F-3D52-FCA9-32037FD161D2}"/>
          </ac:spMkLst>
        </pc:spChg>
      </pc:sldChg>
      <pc:sldChg chg="modSp mod modClrScheme chgLayout">
        <pc:chgData name="Serena Storton (2405566)" userId="S::2405566@student.uwtsd.ac.uk::30a5d2d7-a9d9-4e96-90b6-45ce392613b4" providerId="AD" clId="Web-{39BA7C2B-E6BC-7B1D-401B-873BB2987503}" dt="2026-01-03T18:40:44.043" v="910"/>
        <pc:sldMkLst>
          <pc:docMk/>
          <pc:sldMk cId="723657376" sldId="260"/>
        </pc:sldMkLst>
        <pc:spChg chg="mod ord">
          <ac:chgData name="Serena Storton (2405566)" userId="S::2405566@student.uwtsd.ac.uk::30a5d2d7-a9d9-4e96-90b6-45ce392613b4" providerId="AD" clId="Web-{39BA7C2B-E6BC-7B1D-401B-873BB2987503}" dt="2026-01-03T18:40:44.043" v="910"/>
          <ac:spMkLst>
            <pc:docMk/>
            <pc:sldMk cId="723657376" sldId="260"/>
            <ac:spMk id="2" creationId="{4A29DD70-EEA0-0B8A-8F4F-87E3EFB2BC3C}"/>
          </ac:spMkLst>
        </pc:spChg>
        <pc:spChg chg="mod ord">
          <ac:chgData name="Serena Storton (2405566)" userId="S::2405566@student.uwtsd.ac.uk::30a5d2d7-a9d9-4e96-90b6-45ce392613b4" providerId="AD" clId="Web-{39BA7C2B-E6BC-7B1D-401B-873BB2987503}" dt="2026-01-03T18:40:44.043" v="910"/>
          <ac:spMkLst>
            <pc:docMk/>
            <pc:sldMk cId="723657376" sldId="260"/>
            <ac:spMk id="3" creationId="{47EEDDBC-0306-4568-B236-E717BB3DCA20}"/>
          </ac:spMkLst>
        </pc:spChg>
      </pc:sldChg>
      <pc:sldChg chg="modSp mod modClrScheme chgLayout">
        <pc:chgData name="Serena Storton (2405566)" userId="S::2405566@student.uwtsd.ac.uk::30a5d2d7-a9d9-4e96-90b6-45ce392613b4" providerId="AD" clId="Web-{39BA7C2B-E6BC-7B1D-401B-873BB2987503}" dt="2026-01-03T18:40:44.043" v="910"/>
        <pc:sldMkLst>
          <pc:docMk/>
          <pc:sldMk cId="3952612038" sldId="261"/>
        </pc:sldMkLst>
        <pc:spChg chg="mod ord">
          <ac:chgData name="Serena Storton (2405566)" userId="S::2405566@student.uwtsd.ac.uk::30a5d2d7-a9d9-4e96-90b6-45ce392613b4" providerId="AD" clId="Web-{39BA7C2B-E6BC-7B1D-401B-873BB2987503}" dt="2026-01-03T18:40:44.043" v="910"/>
          <ac:spMkLst>
            <pc:docMk/>
            <pc:sldMk cId="3952612038" sldId="261"/>
            <ac:spMk id="2" creationId="{596B0348-E81F-8B35-5639-2CFC7AB99900}"/>
          </ac:spMkLst>
        </pc:spChg>
        <pc:spChg chg="mod ord">
          <ac:chgData name="Serena Storton (2405566)" userId="S::2405566@student.uwtsd.ac.uk::30a5d2d7-a9d9-4e96-90b6-45ce392613b4" providerId="AD" clId="Web-{39BA7C2B-E6BC-7B1D-401B-873BB2987503}" dt="2026-01-03T18:40:44.043" v="910"/>
          <ac:spMkLst>
            <pc:docMk/>
            <pc:sldMk cId="3952612038" sldId="261"/>
            <ac:spMk id="3" creationId="{F02E4285-05DF-E201-72A8-4F17001E543A}"/>
          </ac:spMkLst>
        </pc:spChg>
      </pc:sldChg>
      <pc:sldChg chg="modSp mod modClrScheme chgLayout">
        <pc:chgData name="Serena Storton (2405566)" userId="S::2405566@student.uwtsd.ac.uk::30a5d2d7-a9d9-4e96-90b6-45ce392613b4" providerId="AD" clId="Web-{39BA7C2B-E6BC-7B1D-401B-873BB2987503}" dt="2026-01-03T18:40:44.043" v="910"/>
        <pc:sldMkLst>
          <pc:docMk/>
          <pc:sldMk cId="871115729" sldId="262"/>
        </pc:sldMkLst>
        <pc:spChg chg="mod ord">
          <ac:chgData name="Serena Storton (2405566)" userId="S::2405566@student.uwtsd.ac.uk::30a5d2d7-a9d9-4e96-90b6-45ce392613b4" providerId="AD" clId="Web-{39BA7C2B-E6BC-7B1D-401B-873BB2987503}" dt="2026-01-03T18:40:44.043" v="910"/>
          <ac:spMkLst>
            <pc:docMk/>
            <pc:sldMk cId="871115729" sldId="262"/>
            <ac:spMk id="2" creationId="{38FA8779-2EFF-1B90-5387-A9FA55FF9C89}"/>
          </ac:spMkLst>
        </pc:spChg>
        <pc:spChg chg="mod ord">
          <ac:chgData name="Serena Storton (2405566)" userId="S::2405566@student.uwtsd.ac.uk::30a5d2d7-a9d9-4e96-90b6-45ce392613b4" providerId="AD" clId="Web-{39BA7C2B-E6BC-7B1D-401B-873BB2987503}" dt="2026-01-03T18:40:44.043" v="910"/>
          <ac:spMkLst>
            <pc:docMk/>
            <pc:sldMk cId="871115729" sldId="262"/>
            <ac:spMk id="3" creationId="{A281BC77-6491-AD5B-20BA-0B29FA0BBA07}"/>
          </ac:spMkLst>
        </pc:spChg>
      </pc:sldChg>
      <pc:sldChg chg="addSp delSp modSp new mod modClrScheme chgLayout">
        <pc:chgData name="Serena Storton (2405566)" userId="S::2405566@student.uwtsd.ac.uk::30a5d2d7-a9d9-4e96-90b6-45ce392613b4" providerId="AD" clId="Web-{39BA7C2B-E6BC-7B1D-401B-873BB2987503}" dt="2026-01-03T18:40:44.043" v="910"/>
        <pc:sldMkLst>
          <pc:docMk/>
          <pc:sldMk cId="2742244687" sldId="264"/>
        </pc:sldMkLst>
      </pc:sldChg>
      <pc:sldChg chg="modSp new mod modClrScheme chgLayout">
        <pc:chgData name="Serena Storton (2405566)" userId="S::2405566@student.uwtsd.ac.uk::30a5d2d7-a9d9-4e96-90b6-45ce392613b4" providerId="AD" clId="Web-{39BA7C2B-E6BC-7B1D-401B-873BB2987503}" dt="2026-01-03T18:40:44.043" v="910"/>
        <pc:sldMkLst>
          <pc:docMk/>
          <pc:sldMk cId="3866819560" sldId="266"/>
        </pc:sldMkLst>
        <pc:spChg chg="mod ord">
          <ac:chgData name="Serena Storton (2405566)" userId="S::2405566@student.uwtsd.ac.uk::30a5d2d7-a9d9-4e96-90b6-45ce392613b4" providerId="AD" clId="Web-{39BA7C2B-E6BC-7B1D-401B-873BB2987503}" dt="2026-01-03T18:40:44.043" v="910"/>
          <ac:spMkLst>
            <pc:docMk/>
            <pc:sldMk cId="3866819560" sldId="266"/>
            <ac:spMk id="2" creationId="{AB5C05B4-242B-D254-BB82-3A9F0ABFD6EA}"/>
          </ac:spMkLst>
        </pc:spChg>
      </pc:sldChg>
      <pc:sldChg chg="modSp new mod modClrScheme chgLayout">
        <pc:chgData name="Serena Storton (2405566)" userId="S::2405566@student.uwtsd.ac.uk::30a5d2d7-a9d9-4e96-90b6-45ce392613b4" providerId="AD" clId="Web-{39BA7C2B-E6BC-7B1D-401B-873BB2987503}" dt="2026-01-03T18:43:04.028" v="920" actId="20577"/>
        <pc:sldMkLst>
          <pc:docMk/>
          <pc:sldMk cId="2980882040" sldId="267"/>
        </pc:sldMkLst>
        <pc:spChg chg="mod ord">
          <ac:chgData name="Serena Storton (2405566)" userId="S::2405566@student.uwtsd.ac.uk::30a5d2d7-a9d9-4e96-90b6-45ce392613b4" providerId="AD" clId="Web-{39BA7C2B-E6BC-7B1D-401B-873BB2987503}" dt="2026-01-03T18:40:44.043" v="910"/>
          <ac:spMkLst>
            <pc:docMk/>
            <pc:sldMk cId="2980882040" sldId="267"/>
            <ac:spMk id="2" creationId="{AB6F7310-98DD-0F41-AF2E-1EFCBAFEDA6C}"/>
          </ac:spMkLst>
        </pc:spChg>
        <pc:spChg chg="mod ord">
          <ac:chgData name="Serena Storton (2405566)" userId="S::2405566@student.uwtsd.ac.uk::30a5d2d7-a9d9-4e96-90b6-45ce392613b4" providerId="AD" clId="Web-{39BA7C2B-E6BC-7B1D-401B-873BB2987503}" dt="2026-01-03T18:43:04.028" v="920" actId="20577"/>
          <ac:spMkLst>
            <pc:docMk/>
            <pc:sldMk cId="2980882040" sldId="267"/>
            <ac:spMk id="3" creationId="{CB7CAF68-1D27-5EF2-7693-272067ECB475}"/>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815DCB-42FB-498C-B4EF-2CF2157F7C19}"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62AB8E5-6E79-42BF-A182-CB282C11493B}">
      <dgm:prSet/>
      <dgm:spPr/>
      <dgm:t>
        <a:bodyPr/>
        <a:lstStyle/>
        <a:p>
          <a:r>
            <a:rPr lang="en-GB" dirty="0"/>
            <a:t>Crime control</a:t>
          </a:r>
          <a:endParaRPr lang="en-US" dirty="0"/>
        </a:p>
      </dgm:t>
    </dgm:pt>
    <dgm:pt modelId="{169C5716-3F50-4BAE-9AEE-0691F5C1F4C4}" type="parTrans" cxnId="{34B4B420-76E1-44B2-8A10-6C335A843185}">
      <dgm:prSet/>
      <dgm:spPr/>
      <dgm:t>
        <a:bodyPr/>
        <a:lstStyle/>
        <a:p>
          <a:endParaRPr lang="en-US"/>
        </a:p>
      </dgm:t>
    </dgm:pt>
    <dgm:pt modelId="{55673448-CA02-4D70-B59C-80E3556A1447}" type="sibTrans" cxnId="{34B4B420-76E1-44B2-8A10-6C335A843185}">
      <dgm:prSet/>
      <dgm:spPr/>
      <dgm:t>
        <a:bodyPr/>
        <a:lstStyle/>
        <a:p>
          <a:endParaRPr lang="en-US"/>
        </a:p>
      </dgm:t>
    </dgm:pt>
    <dgm:pt modelId="{762465E6-60BA-4207-A0D9-ED57A9436941}">
      <dgm:prSet/>
      <dgm:spPr/>
      <dgm:t>
        <a:bodyPr/>
        <a:lstStyle/>
        <a:p>
          <a:r>
            <a:rPr lang="en-GB" sz="1100" dirty="0">
              <a:latin typeface="Roboto"/>
              <a:ea typeface="Roboto"/>
              <a:cs typeface="Roboto"/>
            </a:rPr>
            <a:t>Efficiency</a:t>
          </a:r>
          <a:endParaRPr lang="en-US" dirty="0"/>
        </a:p>
      </dgm:t>
    </dgm:pt>
    <dgm:pt modelId="{03213626-8699-4C01-B0FE-0B748682AEE2}" type="parTrans" cxnId="{A66A4696-9639-4C36-B897-9C18F94AF2DB}">
      <dgm:prSet/>
      <dgm:spPr/>
      <dgm:t>
        <a:bodyPr/>
        <a:lstStyle/>
        <a:p>
          <a:endParaRPr lang="en-US"/>
        </a:p>
      </dgm:t>
    </dgm:pt>
    <dgm:pt modelId="{705DF3E3-A29A-4344-AEC1-B91F45C31256}" type="sibTrans" cxnId="{A66A4696-9639-4C36-B897-9C18F94AF2DB}">
      <dgm:prSet/>
      <dgm:spPr/>
      <dgm:t>
        <a:bodyPr/>
        <a:lstStyle/>
        <a:p>
          <a:endParaRPr lang="en-US"/>
        </a:p>
      </dgm:t>
    </dgm:pt>
    <dgm:pt modelId="{085F8B34-AB47-46D9-9806-82122E18DD3E}">
      <dgm:prSet/>
      <dgm:spPr/>
      <dgm:t>
        <a:bodyPr/>
        <a:lstStyle/>
        <a:p>
          <a:r>
            <a:rPr lang="en-GB" dirty="0"/>
            <a:t>Transparency</a:t>
          </a:r>
          <a:endParaRPr lang="en-US" dirty="0"/>
        </a:p>
      </dgm:t>
    </dgm:pt>
    <dgm:pt modelId="{1ACB20D1-B02A-4938-ADC5-0410EEAFC84F}" type="parTrans" cxnId="{29EAE8CD-8B05-4D7E-A989-78438AF8D4DB}">
      <dgm:prSet/>
      <dgm:spPr/>
      <dgm:t>
        <a:bodyPr/>
        <a:lstStyle/>
        <a:p>
          <a:endParaRPr lang="en-US"/>
        </a:p>
      </dgm:t>
    </dgm:pt>
    <dgm:pt modelId="{A96BDE99-0CFC-487C-9B03-326445ADEA9B}" type="sibTrans" cxnId="{29EAE8CD-8B05-4D7E-A989-78438AF8D4DB}">
      <dgm:prSet/>
      <dgm:spPr/>
      <dgm:t>
        <a:bodyPr/>
        <a:lstStyle/>
        <a:p>
          <a:endParaRPr lang="en-US"/>
        </a:p>
      </dgm:t>
    </dgm:pt>
    <dgm:pt modelId="{27BA9418-D3C7-478A-8F9B-6F62A0160383}" type="pres">
      <dgm:prSet presAssocID="{95815DCB-42FB-498C-B4EF-2CF2157F7C19}" presName="hierChild1" presStyleCnt="0">
        <dgm:presLayoutVars>
          <dgm:chPref val="1"/>
          <dgm:dir/>
          <dgm:animOne val="branch"/>
          <dgm:animLvl val="lvl"/>
          <dgm:resizeHandles/>
        </dgm:presLayoutVars>
      </dgm:prSet>
      <dgm:spPr/>
    </dgm:pt>
    <dgm:pt modelId="{8C2CF5E4-F653-42FB-B3FE-306B09D09AE3}" type="pres">
      <dgm:prSet presAssocID="{062AB8E5-6E79-42BF-A182-CB282C11493B}" presName="hierRoot1" presStyleCnt="0"/>
      <dgm:spPr/>
    </dgm:pt>
    <dgm:pt modelId="{95E96D66-46FD-4E52-B20F-490EE47F38E5}" type="pres">
      <dgm:prSet presAssocID="{062AB8E5-6E79-42BF-A182-CB282C11493B}" presName="composite" presStyleCnt="0"/>
      <dgm:spPr/>
    </dgm:pt>
    <dgm:pt modelId="{BAD8504F-5E56-499D-97F0-45AAC90A64AF}" type="pres">
      <dgm:prSet presAssocID="{062AB8E5-6E79-42BF-A182-CB282C11493B}" presName="background" presStyleLbl="node0" presStyleIdx="0" presStyleCnt="3"/>
      <dgm:spPr/>
    </dgm:pt>
    <dgm:pt modelId="{D293DBC2-293F-45FF-9281-3D26B223086C}" type="pres">
      <dgm:prSet presAssocID="{062AB8E5-6E79-42BF-A182-CB282C11493B}" presName="text" presStyleLbl="fgAcc0" presStyleIdx="0" presStyleCnt="3">
        <dgm:presLayoutVars>
          <dgm:chPref val="3"/>
        </dgm:presLayoutVars>
      </dgm:prSet>
      <dgm:spPr/>
    </dgm:pt>
    <dgm:pt modelId="{0304959A-FBBB-493F-9BFA-AD8E1899B767}" type="pres">
      <dgm:prSet presAssocID="{062AB8E5-6E79-42BF-A182-CB282C11493B}" presName="hierChild2" presStyleCnt="0"/>
      <dgm:spPr/>
    </dgm:pt>
    <dgm:pt modelId="{E28B122D-820A-4D38-9B06-196735C73FDF}" type="pres">
      <dgm:prSet presAssocID="{762465E6-60BA-4207-A0D9-ED57A9436941}" presName="hierRoot1" presStyleCnt="0"/>
      <dgm:spPr/>
    </dgm:pt>
    <dgm:pt modelId="{DF34E9EB-64E0-4B86-AA08-A6A3401829EB}" type="pres">
      <dgm:prSet presAssocID="{762465E6-60BA-4207-A0D9-ED57A9436941}" presName="composite" presStyleCnt="0"/>
      <dgm:spPr/>
    </dgm:pt>
    <dgm:pt modelId="{11FA19C8-8F4A-4143-8229-9760648BC2CA}" type="pres">
      <dgm:prSet presAssocID="{762465E6-60BA-4207-A0D9-ED57A9436941}" presName="background" presStyleLbl="node0" presStyleIdx="1" presStyleCnt="3"/>
      <dgm:spPr/>
    </dgm:pt>
    <dgm:pt modelId="{DCCD6430-0083-4C40-9948-E577707542A0}" type="pres">
      <dgm:prSet presAssocID="{762465E6-60BA-4207-A0D9-ED57A9436941}" presName="text" presStyleLbl="fgAcc0" presStyleIdx="1" presStyleCnt="3">
        <dgm:presLayoutVars>
          <dgm:chPref val="3"/>
        </dgm:presLayoutVars>
      </dgm:prSet>
      <dgm:spPr/>
    </dgm:pt>
    <dgm:pt modelId="{1D7F9E13-6B5E-4ED4-9521-76AA818D8B44}" type="pres">
      <dgm:prSet presAssocID="{762465E6-60BA-4207-A0D9-ED57A9436941}" presName="hierChild2" presStyleCnt="0"/>
      <dgm:spPr/>
    </dgm:pt>
    <dgm:pt modelId="{26D488F8-36C9-4342-9256-8B64F8AB5B46}" type="pres">
      <dgm:prSet presAssocID="{085F8B34-AB47-46D9-9806-82122E18DD3E}" presName="hierRoot1" presStyleCnt="0"/>
      <dgm:spPr/>
    </dgm:pt>
    <dgm:pt modelId="{DB9196A8-ADDE-4467-BEA3-CE1AD1154C22}" type="pres">
      <dgm:prSet presAssocID="{085F8B34-AB47-46D9-9806-82122E18DD3E}" presName="composite" presStyleCnt="0"/>
      <dgm:spPr/>
    </dgm:pt>
    <dgm:pt modelId="{BDE94B48-70CC-46D6-8136-BDF77C3BCCF8}" type="pres">
      <dgm:prSet presAssocID="{085F8B34-AB47-46D9-9806-82122E18DD3E}" presName="background" presStyleLbl="node0" presStyleIdx="2" presStyleCnt="3"/>
      <dgm:spPr/>
    </dgm:pt>
    <dgm:pt modelId="{33EE98A7-D095-4D66-9C1E-EFD4565B87DE}" type="pres">
      <dgm:prSet presAssocID="{085F8B34-AB47-46D9-9806-82122E18DD3E}" presName="text" presStyleLbl="fgAcc0" presStyleIdx="2" presStyleCnt="3">
        <dgm:presLayoutVars>
          <dgm:chPref val="3"/>
        </dgm:presLayoutVars>
      </dgm:prSet>
      <dgm:spPr/>
    </dgm:pt>
    <dgm:pt modelId="{585FF19E-03ED-4624-901C-8074E98D9017}" type="pres">
      <dgm:prSet presAssocID="{085F8B34-AB47-46D9-9806-82122E18DD3E}" presName="hierChild2" presStyleCnt="0"/>
      <dgm:spPr/>
    </dgm:pt>
  </dgm:ptLst>
  <dgm:cxnLst>
    <dgm:cxn modelId="{B2250607-540C-4536-B67E-0648C00284B9}" type="presOf" srcId="{762465E6-60BA-4207-A0D9-ED57A9436941}" destId="{DCCD6430-0083-4C40-9948-E577707542A0}" srcOrd="0" destOrd="0" presId="urn:microsoft.com/office/officeart/2005/8/layout/hierarchy1"/>
    <dgm:cxn modelId="{34B4B420-76E1-44B2-8A10-6C335A843185}" srcId="{95815DCB-42FB-498C-B4EF-2CF2157F7C19}" destId="{062AB8E5-6E79-42BF-A182-CB282C11493B}" srcOrd="0" destOrd="0" parTransId="{169C5716-3F50-4BAE-9AEE-0691F5C1F4C4}" sibTransId="{55673448-CA02-4D70-B59C-80E3556A1447}"/>
    <dgm:cxn modelId="{0A2A197E-F6AA-42A4-9155-FA3FB347BF95}" type="presOf" srcId="{085F8B34-AB47-46D9-9806-82122E18DD3E}" destId="{33EE98A7-D095-4D66-9C1E-EFD4565B87DE}" srcOrd="0" destOrd="0" presId="urn:microsoft.com/office/officeart/2005/8/layout/hierarchy1"/>
    <dgm:cxn modelId="{30684482-4F96-4050-8C7C-05437ED49F0B}" type="presOf" srcId="{95815DCB-42FB-498C-B4EF-2CF2157F7C19}" destId="{27BA9418-D3C7-478A-8F9B-6F62A0160383}" srcOrd="0" destOrd="0" presId="urn:microsoft.com/office/officeart/2005/8/layout/hierarchy1"/>
    <dgm:cxn modelId="{A66A4696-9639-4C36-B897-9C18F94AF2DB}" srcId="{95815DCB-42FB-498C-B4EF-2CF2157F7C19}" destId="{762465E6-60BA-4207-A0D9-ED57A9436941}" srcOrd="1" destOrd="0" parTransId="{03213626-8699-4C01-B0FE-0B748682AEE2}" sibTransId="{705DF3E3-A29A-4344-AEC1-B91F45C31256}"/>
    <dgm:cxn modelId="{29EAE8CD-8B05-4D7E-A989-78438AF8D4DB}" srcId="{95815DCB-42FB-498C-B4EF-2CF2157F7C19}" destId="{085F8B34-AB47-46D9-9806-82122E18DD3E}" srcOrd="2" destOrd="0" parTransId="{1ACB20D1-B02A-4938-ADC5-0410EEAFC84F}" sibTransId="{A96BDE99-0CFC-487C-9B03-326445ADEA9B}"/>
    <dgm:cxn modelId="{91E490CF-406C-4EE7-87F3-2871C6346BFF}" type="presOf" srcId="{062AB8E5-6E79-42BF-A182-CB282C11493B}" destId="{D293DBC2-293F-45FF-9281-3D26B223086C}" srcOrd="0" destOrd="0" presId="urn:microsoft.com/office/officeart/2005/8/layout/hierarchy1"/>
    <dgm:cxn modelId="{B558AD44-CD9D-4621-85C9-A83EEF674F36}" type="presParOf" srcId="{27BA9418-D3C7-478A-8F9B-6F62A0160383}" destId="{8C2CF5E4-F653-42FB-B3FE-306B09D09AE3}" srcOrd="0" destOrd="0" presId="urn:microsoft.com/office/officeart/2005/8/layout/hierarchy1"/>
    <dgm:cxn modelId="{3F10C50A-0587-467F-8075-A9CF23F733B1}" type="presParOf" srcId="{8C2CF5E4-F653-42FB-B3FE-306B09D09AE3}" destId="{95E96D66-46FD-4E52-B20F-490EE47F38E5}" srcOrd="0" destOrd="0" presId="urn:microsoft.com/office/officeart/2005/8/layout/hierarchy1"/>
    <dgm:cxn modelId="{7B9E0D06-ECC8-4B64-B85B-4A3F1555F9A6}" type="presParOf" srcId="{95E96D66-46FD-4E52-B20F-490EE47F38E5}" destId="{BAD8504F-5E56-499D-97F0-45AAC90A64AF}" srcOrd="0" destOrd="0" presId="urn:microsoft.com/office/officeart/2005/8/layout/hierarchy1"/>
    <dgm:cxn modelId="{297EBD5A-C32B-4D96-BE2C-E51137A54ACC}" type="presParOf" srcId="{95E96D66-46FD-4E52-B20F-490EE47F38E5}" destId="{D293DBC2-293F-45FF-9281-3D26B223086C}" srcOrd="1" destOrd="0" presId="urn:microsoft.com/office/officeart/2005/8/layout/hierarchy1"/>
    <dgm:cxn modelId="{87D93324-6480-4262-B6E6-A23420F81887}" type="presParOf" srcId="{8C2CF5E4-F653-42FB-B3FE-306B09D09AE3}" destId="{0304959A-FBBB-493F-9BFA-AD8E1899B767}" srcOrd="1" destOrd="0" presId="urn:microsoft.com/office/officeart/2005/8/layout/hierarchy1"/>
    <dgm:cxn modelId="{69012A91-ED0F-4419-9373-875571FD6076}" type="presParOf" srcId="{27BA9418-D3C7-478A-8F9B-6F62A0160383}" destId="{E28B122D-820A-4D38-9B06-196735C73FDF}" srcOrd="1" destOrd="0" presId="urn:microsoft.com/office/officeart/2005/8/layout/hierarchy1"/>
    <dgm:cxn modelId="{410BB065-3848-4021-AA56-71E47F868FE7}" type="presParOf" srcId="{E28B122D-820A-4D38-9B06-196735C73FDF}" destId="{DF34E9EB-64E0-4B86-AA08-A6A3401829EB}" srcOrd="0" destOrd="0" presId="urn:microsoft.com/office/officeart/2005/8/layout/hierarchy1"/>
    <dgm:cxn modelId="{F44B7A6C-0F24-4AD3-8DEA-87197B577C71}" type="presParOf" srcId="{DF34E9EB-64E0-4B86-AA08-A6A3401829EB}" destId="{11FA19C8-8F4A-4143-8229-9760648BC2CA}" srcOrd="0" destOrd="0" presId="urn:microsoft.com/office/officeart/2005/8/layout/hierarchy1"/>
    <dgm:cxn modelId="{FDBB7047-516C-4AC1-AACE-08E6191FB3C6}" type="presParOf" srcId="{DF34E9EB-64E0-4B86-AA08-A6A3401829EB}" destId="{DCCD6430-0083-4C40-9948-E577707542A0}" srcOrd="1" destOrd="0" presId="urn:microsoft.com/office/officeart/2005/8/layout/hierarchy1"/>
    <dgm:cxn modelId="{B24F3737-7859-4B7B-BCA3-B6CC91B91BD3}" type="presParOf" srcId="{E28B122D-820A-4D38-9B06-196735C73FDF}" destId="{1D7F9E13-6B5E-4ED4-9521-76AA818D8B44}" srcOrd="1" destOrd="0" presId="urn:microsoft.com/office/officeart/2005/8/layout/hierarchy1"/>
    <dgm:cxn modelId="{30E67FEB-A953-4A27-88DD-317795BC2B92}" type="presParOf" srcId="{27BA9418-D3C7-478A-8F9B-6F62A0160383}" destId="{26D488F8-36C9-4342-9256-8B64F8AB5B46}" srcOrd="2" destOrd="0" presId="urn:microsoft.com/office/officeart/2005/8/layout/hierarchy1"/>
    <dgm:cxn modelId="{76214B03-6136-486F-AE19-21814D19BABC}" type="presParOf" srcId="{26D488F8-36C9-4342-9256-8B64F8AB5B46}" destId="{DB9196A8-ADDE-4467-BEA3-CE1AD1154C22}" srcOrd="0" destOrd="0" presId="urn:microsoft.com/office/officeart/2005/8/layout/hierarchy1"/>
    <dgm:cxn modelId="{76017643-A2CA-4AB9-9564-F1FBFB946110}" type="presParOf" srcId="{DB9196A8-ADDE-4467-BEA3-CE1AD1154C22}" destId="{BDE94B48-70CC-46D6-8136-BDF77C3BCCF8}" srcOrd="0" destOrd="0" presId="urn:microsoft.com/office/officeart/2005/8/layout/hierarchy1"/>
    <dgm:cxn modelId="{5828ABE3-DACD-4A0E-85AC-0C78547D633E}" type="presParOf" srcId="{DB9196A8-ADDE-4467-BEA3-CE1AD1154C22}" destId="{33EE98A7-D095-4D66-9C1E-EFD4565B87DE}" srcOrd="1" destOrd="0" presId="urn:microsoft.com/office/officeart/2005/8/layout/hierarchy1"/>
    <dgm:cxn modelId="{0CEDFB69-4612-44EE-9AEC-BD0B20830689}" type="presParOf" srcId="{26D488F8-36C9-4342-9256-8B64F8AB5B46}" destId="{585FF19E-03ED-4624-901C-8074E98D901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CC6799-37F1-4059-BFDA-205C242C1BE6}"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6C298AD0-E493-4284-9041-EAFCB242962E}">
      <dgm:prSet/>
      <dgm:spPr/>
      <dgm:t>
        <a:bodyPr/>
        <a:lstStyle/>
        <a:p>
          <a:r>
            <a:rPr lang="en-GB" b="1"/>
            <a:t>Outdated / poorly functioning cameras</a:t>
          </a:r>
          <a:endParaRPr lang="en-US"/>
        </a:p>
      </dgm:t>
    </dgm:pt>
    <dgm:pt modelId="{C2342644-38D5-4059-8D83-E725DFCA8FAD}" type="parTrans" cxnId="{757979CD-416F-4E43-B19F-C503BEBF5794}">
      <dgm:prSet/>
      <dgm:spPr/>
      <dgm:t>
        <a:bodyPr/>
        <a:lstStyle/>
        <a:p>
          <a:endParaRPr lang="en-US"/>
        </a:p>
      </dgm:t>
    </dgm:pt>
    <dgm:pt modelId="{C1F6ED2C-9344-4A45-A0F8-D93396344EBE}" type="sibTrans" cxnId="{757979CD-416F-4E43-B19F-C503BEBF5794}">
      <dgm:prSet/>
      <dgm:spPr/>
      <dgm:t>
        <a:bodyPr/>
        <a:lstStyle/>
        <a:p>
          <a:endParaRPr lang="en-US"/>
        </a:p>
      </dgm:t>
    </dgm:pt>
    <dgm:pt modelId="{5D8772E6-0306-40BA-A3FC-5CB119FAA60E}">
      <dgm:prSet/>
      <dgm:spPr/>
      <dgm:t>
        <a:bodyPr/>
        <a:lstStyle/>
        <a:p>
          <a:r>
            <a:rPr lang="en-GB" b="1"/>
            <a:t>Maintenance &amp; monitoring gaps</a:t>
          </a:r>
          <a:r>
            <a:rPr lang="en-GB"/>
            <a:t> </a:t>
          </a:r>
          <a:endParaRPr lang="en-US"/>
        </a:p>
      </dgm:t>
    </dgm:pt>
    <dgm:pt modelId="{12BAD208-0F25-4457-A435-D757B3CBBF67}" type="parTrans" cxnId="{4964007A-5B96-4F5A-99B7-D9871D1D0076}">
      <dgm:prSet/>
      <dgm:spPr/>
      <dgm:t>
        <a:bodyPr/>
        <a:lstStyle/>
        <a:p>
          <a:endParaRPr lang="en-US"/>
        </a:p>
      </dgm:t>
    </dgm:pt>
    <dgm:pt modelId="{A3354E4A-8D72-499E-A53C-90571C4D5151}" type="sibTrans" cxnId="{4964007A-5B96-4F5A-99B7-D9871D1D0076}">
      <dgm:prSet/>
      <dgm:spPr/>
      <dgm:t>
        <a:bodyPr/>
        <a:lstStyle/>
        <a:p>
          <a:endParaRPr lang="en-US"/>
        </a:p>
      </dgm:t>
    </dgm:pt>
    <dgm:pt modelId="{68014474-0797-468E-92B2-65F1B774A3E8}">
      <dgm:prSet/>
      <dgm:spPr/>
      <dgm:t>
        <a:bodyPr/>
        <a:lstStyle/>
        <a:p>
          <a:r>
            <a:rPr lang="en-GB" b="1"/>
            <a:t>Governance issues</a:t>
          </a:r>
          <a:r>
            <a:rPr lang="en-GB"/>
            <a:t> (unknown manufacturers, potential security/ethical concerns)</a:t>
          </a:r>
          <a:endParaRPr lang="en-US"/>
        </a:p>
      </dgm:t>
    </dgm:pt>
    <dgm:pt modelId="{A0DFEDE8-5A5E-475C-B7CF-989ED929813B}" type="parTrans" cxnId="{9C689704-8AA0-4E19-A4D8-2AAD8E364765}">
      <dgm:prSet/>
      <dgm:spPr/>
      <dgm:t>
        <a:bodyPr/>
        <a:lstStyle/>
        <a:p>
          <a:endParaRPr lang="en-US"/>
        </a:p>
      </dgm:t>
    </dgm:pt>
    <dgm:pt modelId="{DCC375F1-1D5D-4025-A426-F40A5DA570FE}" type="sibTrans" cxnId="{9C689704-8AA0-4E19-A4D8-2AAD8E364765}">
      <dgm:prSet/>
      <dgm:spPr/>
      <dgm:t>
        <a:bodyPr/>
        <a:lstStyle/>
        <a:p>
          <a:endParaRPr lang="en-US"/>
        </a:p>
      </dgm:t>
    </dgm:pt>
    <dgm:pt modelId="{5BEB2C5C-1BF5-4138-B7D9-45C8B875B897}">
      <dgm:prSet/>
      <dgm:spPr/>
      <dgm:t>
        <a:bodyPr/>
        <a:lstStyle/>
        <a:p>
          <a:r>
            <a:rPr lang="en-GB" b="1"/>
            <a:t>Potential legal non-compliance</a:t>
          </a:r>
          <a:r>
            <a:rPr lang="en-GB"/>
            <a:t> </a:t>
          </a:r>
          <a:endParaRPr lang="en-US"/>
        </a:p>
      </dgm:t>
    </dgm:pt>
    <dgm:pt modelId="{8F5422A5-6701-4787-830E-1753F1221851}" type="parTrans" cxnId="{CFE8C121-6DE1-43AF-869D-FD3AD1EDF7C6}">
      <dgm:prSet/>
      <dgm:spPr/>
      <dgm:t>
        <a:bodyPr/>
        <a:lstStyle/>
        <a:p>
          <a:endParaRPr lang="en-US"/>
        </a:p>
      </dgm:t>
    </dgm:pt>
    <dgm:pt modelId="{DC0280E3-A146-4FA3-BE5D-A0748775FA25}" type="sibTrans" cxnId="{CFE8C121-6DE1-43AF-869D-FD3AD1EDF7C6}">
      <dgm:prSet/>
      <dgm:spPr/>
      <dgm:t>
        <a:bodyPr/>
        <a:lstStyle/>
        <a:p>
          <a:endParaRPr lang="en-US"/>
        </a:p>
      </dgm:t>
    </dgm:pt>
    <dgm:pt modelId="{70E799C9-37D0-40C9-A997-C80CD420658C}" type="pres">
      <dgm:prSet presAssocID="{F8CC6799-37F1-4059-BFDA-205C242C1BE6}" presName="root" presStyleCnt="0">
        <dgm:presLayoutVars>
          <dgm:dir/>
          <dgm:resizeHandles val="exact"/>
        </dgm:presLayoutVars>
      </dgm:prSet>
      <dgm:spPr/>
    </dgm:pt>
    <dgm:pt modelId="{B5C6F646-931F-4401-8C72-C67F24E5969D}" type="pres">
      <dgm:prSet presAssocID="{6C298AD0-E493-4284-9041-EAFCB242962E}" presName="compNode" presStyleCnt="0"/>
      <dgm:spPr/>
    </dgm:pt>
    <dgm:pt modelId="{CD91CBA2-B9E9-4E1F-9E8D-CD859ABCB7BA}" type="pres">
      <dgm:prSet presAssocID="{6C298AD0-E493-4284-9041-EAFCB242962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ecurity Camera"/>
        </a:ext>
      </dgm:extLst>
    </dgm:pt>
    <dgm:pt modelId="{2FE6A802-3886-4A9F-85B2-E4786F5B0145}" type="pres">
      <dgm:prSet presAssocID="{6C298AD0-E493-4284-9041-EAFCB242962E}" presName="spaceRect" presStyleCnt="0"/>
      <dgm:spPr/>
    </dgm:pt>
    <dgm:pt modelId="{F284DC0F-63F4-44F1-9F9A-00DA135990E5}" type="pres">
      <dgm:prSet presAssocID="{6C298AD0-E493-4284-9041-EAFCB242962E}" presName="textRect" presStyleLbl="revTx" presStyleIdx="0" presStyleCnt="4">
        <dgm:presLayoutVars>
          <dgm:chMax val="1"/>
          <dgm:chPref val="1"/>
        </dgm:presLayoutVars>
      </dgm:prSet>
      <dgm:spPr/>
    </dgm:pt>
    <dgm:pt modelId="{E6142655-D992-4F38-A448-1149F247118B}" type="pres">
      <dgm:prSet presAssocID="{C1F6ED2C-9344-4A45-A0F8-D93396344EBE}" presName="sibTrans" presStyleCnt="0"/>
      <dgm:spPr/>
    </dgm:pt>
    <dgm:pt modelId="{243F9F0F-57FC-4A63-AC6F-12229FF29EA3}" type="pres">
      <dgm:prSet presAssocID="{5D8772E6-0306-40BA-A3FC-5CB119FAA60E}" presName="compNode" presStyleCnt="0"/>
      <dgm:spPr/>
    </dgm:pt>
    <dgm:pt modelId="{3B4328E2-A179-48C3-BF89-6FDAD59A3B92}" type="pres">
      <dgm:prSet presAssocID="{5D8772E6-0306-40BA-A3FC-5CB119FAA60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ls"/>
        </a:ext>
      </dgm:extLst>
    </dgm:pt>
    <dgm:pt modelId="{0100EE25-1DE3-4DAE-816F-1FEA2E758361}" type="pres">
      <dgm:prSet presAssocID="{5D8772E6-0306-40BA-A3FC-5CB119FAA60E}" presName="spaceRect" presStyleCnt="0"/>
      <dgm:spPr/>
    </dgm:pt>
    <dgm:pt modelId="{B7F7D8BB-F05D-42EA-86A6-BEDFD571FF13}" type="pres">
      <dgm:prSet presAssocID="{5D8772E6-0306-40BA-A3FC-5CB119FAA60E}" presName="textRect" presStyleLbl="revTx" presStyleIdx="1" presStyleCnt="4">
        <dgm:presLayoutVars>
          <dgm:chMax val="1"/>
          <dgm:chPref val="1"/>
        </dgm:presLayoutVars>
      </dgm:prSet>
      <dgm:spPr/>
    </dgm:pt>
    <dgm:pt modelId="{5BEFAF86-A4E8-4DA3-B07D-761374F0DE11}" type="pres">
      <dgm:prSet presAssocID="{A3354E4A-8D72-499E-A53C-90571C4D5151}" presName="sibTrans" presStyleCnt="0"/>
      <dgm:spPr/>
    </dgm:pt>
    <dgm:pt modelId="{EB6CAB64-43BB-4DE0-8FEA-5CEE312F9D4E}" type="pres">
      <dgm:prSet presAssocID="{68014474-0797-468E-92B2-65F1B774A3E8}" presName="compNode" presStyleCnt="0"/>
      <dgm:spPr/>
    </dgm:pt>
    <dgm:pt modelId="{805035E6-392A-4A1B-B52E-0440BA0A0CEB}" type="pres">
      <dgm:prSet presAssocID="{68014474-0797-468E-92B2-65F1B774A3E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70EDD69C-0DB6-4C26-9467-8334D7805CD4}" type="pres">
      <dgm:prSet presAssocID="{68014474-0797-468E-92B2-65F1B774A3E8}" presName="spaceRect" presStyleCnt="0"/>
      <dgm:spPr/>
    </dgm:pt>
    <dgm:pt modelId="{E404E249-FF11-411D-9AF4-D1B02DF1313B}" type="pres">
      <dgm:prSet presAssocID="{68014474-0797-468E-92B2-65F1B774A3E8}" presName="textRect" presStyleLbl="revTx" presStyleIdx="2" presStyleCnt="4">
        <dgm:presLayoutVars>
          <dgm:chMax val="1"/>
          <dgm:chPref val="1"/>
        </dgm:presLayoutVars>
      </dgm:prSet>
      <dgm:spPr/>
    </dgm:pt>
    <dgm:pt modelId="{F459895A-5E9E-464C-A9D5-041FF1A6DBA3}" type="pres">
      <dgm:prSet presAssocID="{DCC375F1-1D5D-4025-A426-F40A5DA570FE}" presName="sibTrans" presStyleCnt="0"/>
      <dgm:spPr/>
    </dgm:pt>
    <dgm:pt modelId="{539F15A4-F7AA-436C-98A3-64F08E1F23CC}" type="pres">
      <dgm:prSet presAssocID="{5BEB2C5C-1BF5-4138-B7D9-45C8B875B897}" presName="compNode" presStyleCnt="0"/>
      <dgm:spPr/>
    </dgm:pt>
    <dgm:pt modelId="{2F8C435D-90F8-4EED-B60A-A20A40944F49}" type="pres">
      <dgm:prSet presAssocID="{5BEB2C5C-1BF5-4138-B7D9-45C8B875B89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CCB41CF3-9064-43B8-A006-AD1C92C9E50E}" type="pres">
      <dgm:prSet presAssocID="{5BEB2C5C-1BF5-4138-B7D9-45C8B875B897}" presName="spaceRect" presStyleCnt="0"/>
      <dgm:spPr/>
    </dgm:pt>
    <dgm:pt modelId="{250D9A33-A45E-4BA7-B0A7-9D2AA99455A5}" type="pres">
      <dgm:prSet presAssocID="{5BEB2C5C-1BF5-4138-B7D9-45C8B875B897}" presName="textRect" presStyleLbl="revTx" presStyleIdx="3" presStyleCnt="4">
        <dgm:presLayoutVars>
          <dgm:chMax val="1"/>
          <dgm:chPref val="1"/>
        </dgm:presLayoutVars>
      </dgm:prSet>
      <dgm:spPr/>
    </dgm:pt>
  </dgm:ptLst>
  <dgm:cxnLst>
    <dgm:cxn modelId="{9C689704-8AA0-4E19-A4D8-2AAD8E364765}" srcId="{F8CC6799-37F1-4059-BFDA-205C242C1BE6}" destId="{68014474-0797-468E-92B2-65F1B774A3E8}" srcOrd="2" destOrd="0" parTransId="{A0DFEDE8-5A5E-475C-B7CF-989ED929813B}" sibTransId="{DCC375F1-1D5D-4025-A426-F40A5DA570FE}"/>
    <dgm:cxn modelId="{6D564E0F-5D3F-4A45-AA04-19B2B524334D}" type="presOf" srcId="{5BEB2C5C-1BF5-4138-B7D9-45C8B875B897}" destId="{250D9A33-A45E-4BA7-B0A7-9D2AA99455A5}" srcOrd="0" destOrd="0" presId="urn:microsoft.com/office/officeart/2018/2/layout/IconLabelList"/>
    <dgm:cxn modelId="{CFE8C121-6DE1-43AF-869D-FD3AD1EDF7C6}" srcId="{F8CC6799-37F1-4059-BFDA-205C242C1BE6}" destId="{5BEB2C5C-1BF5-4138-B7D9-45C8B875B897}" srcOrd="3" destOrd="0" parTransId="{8F5422A5-6701-4787-830E-1753F1221851}" sibTransId="{DC0280E3-A146-4FA3-BE5D-A0748775FA25}"/>
    <dgm:cxn modelId="{7E3EA260-710B-467D-986F-D86847E55659}" type="presOf" srcId="{F8CC6799-37F1-4059-BFDA-205C242C1BE6}" destId="{70E799C9-37D0-40C9-A997-C80CD420658C}" srcOrd="0" destOrd="0" presId="urn:microsoft.com/office/officeart/2018/2/layout/IconLabelList"/>
    <dgm:cxn modelId="{4964007A-5B96-4F5A-99B7-D9871D1D0076}" srcId="{F8CC6799-37F1-4059-BFDA-205C242C1BE6}" destId="{5D8772E6-0306-40BA-A3FC-5CB119FAA60E}" srcOrd="1" destOrd="0" parTransId="{12BAD208-0F25-4457-A435-D757B3CBBF67}" sibTransId="{A3354E4A-8D72-499E-A53C-90571C4D5151}"/>
    <dgm:cxn modelId="{D2EF87B3-7E41-4F3A-91CC-A079B9C5CDC0}" type="presOf" srcId="{68014474-0797-468E-92B2-65F1B774A3E8}" destId="{E404E249-FF11-411D-9AF4-D1B02DF1313B}" srcOrd="0" destOrd="0" presId="urn:microsoft.com/office/officeart/2018/2/layout/IconLabelList"/>
    <dgm:cxn modelId="{757979CD-416F-4E43-B19F-C503BEBF5794}" srcId="{F8CC6799-37F1-4059-BFDA-205C242C1BE6}" destId="{6C298AD0-E493-4284-9041-EAFCB242962E}" srcOrd="0" destOrd="0" parTransId="{C2342644-38D5-4059-8D83-E725DFCA8FAD}" sibTransId="{C1F6ED2C-9344-4A45-A0F8-D93396344EBE}"/>
    <dgm:cxn modelId="{ECDBF4CD-E777-4676-A8E0-E6E98ADC1F82}" type="presOf" srcId="{6C298AD0-E493-4284-9041-EAFCB242962E}" destId="{F284DC0F-63F4-44F1-9F9A-00DA135990E5}" srcOrd="0" destOrd="0" presId="urn:microsoft.com/office/officeart/2018/2/layout/IconLabelList"/>
    <dgm:cxn modelId="{FB06DFD8-6DC3-489E-A612-CEA5FBDB5ED9}" type="presOf" srcId="{5D8772E6-0306-40BA-A3FC-5CB119FAA60E}" destId="{B7F7D8BB-F05D-42EA-86A6-BEDFD571FF13}" srcOrd="0" destOrd="0" presId="urn:microsoft.com/office/officeart/2018/2/layout/IconLabelList"/>
    <dgm:cxn modelId="{68265B62-ED02-43AE-9076-3CEEA152F797}" type="presParOf" srcId="{70E799C9-37D0-40C9-A997-C80CD420658C}" destId="{B5C6F646-931F-4401-8C72-C67F24E5969D}" srcOrd="0" destOrd="0" presId="urn:microsoft.com/office/officeart/2018/2/layout/IconLabelList"/>
    <dgm:cxn modelId="{5FC51626-71CD-4566-9E26-134DBE3CD099}" type="presParOf" srcId="{B5C6F646-931F-4401-8C72-C67F24E5969D}" destId="{CD91CBA2-B9E9-4E1F-9E8D-CD859ABCB7BA}" srcOrd="0" destOrd="0" presId="urn:microsoft.com/office/officeart/2018/2/layout/IconLabelList"/>
    <dgm:cxn modelId="{0A8A6B86-1B0A-457D-8A35-48E4DF234830}" type="presParOf" srcId="{B5C6F646-931F-4401-8C72-C67F24E5969D}" destId="{2FE6A802-3886-4A9F-85B2-E4786F5B0145}" srcOrd="1" destOrd="0" presId="urn:microsoft.com/office/officeart/2018/2/layout/IconLabelList"/>
    <dgm:cxn modelId="{2CC270D1-78DB-49D3-9D9D-D55702233232}" type="presParOf" srcId="{B5C6F646-931F-4401-8C72-C67F24E5969D}" destId="{F284DC0F-63F4-44F1-9F9A-00DA135990E5}" srcOrd="2" destOrd="0" presId="urn:microsoft.com/office/officeart/2018/2/layout/IconLabelList"/>
    <dgm:cxn modelId="{811410EF-440C-4001-BC9E-7821F10498F3}" type="presParOf" srcId="{70E799C9-37D0-40C9-A997-C80CD420658C}" destId="{E6142655-D992-4F38-A448-1149F247118B}" srcOrd="1" destOrd="0" presId="urn:microsoft.com/office/officeart/2018/2/layout/IconLabelList"/>
    <dgm:cxn modelId="{0A307113-9E48-4E57-AA32-C3740857A568}" type="presParOf" srcId="{70E799C9-37D0-40C9-A997-C80CD420658C}" destId="{243F9F0F-57FC-4A63-AC6F-12229FF29EA3}" srcOrd="2" destOrd="0" presId="urn:microsoft.com/office/officeart/2018/2/layout/IconLabelList"/>
    <dgm:cxn modelId="{F8B199A1-E4D4-4184-8022-D6974AE9785A}" type="presParOf" srcId="{243F9F0F-57FC-4A63-AC6F-12229FF29EA3}" destId="{3B4328E2-A179-48C3-BF89-6FDAD59A3B92}" srcOrd="0" destOrd="0" presId="urn:microsoft.com/office/officeart/2018/2/layout/IconLabelList"/>
    <dgm:cxn modelId="{309F6167-3050-406E-96B9-44F3AD1592DB}" type="presParOf" srcId="{243F9F0F-57FC-4A63-AC6F-12229FF29EA3}" destId="{0100EE25-1DE3-4DAE-816F-1FEA2E758361}" srcOrd="1" destOrd="0" presId="urn:microsoft.com/office/officeart/2018/2/layout/IconLabelList"/>
    <dgm:cxn modelId="{4C4DFF93-17DE-4CD1-B976-6B56FA9976DE}" type="presParOf" srcId="{243F9F0F-57FC-4A63-AC6F-12229FF29EA3}" destId="{B7F7D8BB-F05D-42EA-86A6-BEDFD571FF13}" srcOrd="2" destOrd="0" presId="urn:microsoft.com/office/officeart/2018/2/layout/IconLabelList"/>
    <dgm:cxn modelId="{B9514B6B-FFBA-475A-895F-7F32E0F6B41D}" type="presParOf" srcId="{70E799C9-37D0-40C9-A997-C80CD420658C}" destId="{5BEFAF86-A4E8-4DA3-B07D-761374F0DE11}" srcOrd="3" destOrd="0" presId="urn:microsoft.com/office/officeart/2018/2/layout/IconLabelList"/>
    <dgm:cxn modelId="{EF2E5CD8-5878-415D-B28C-8AD304617D62}" type="presParOf" srcId="{70E799C9-37D0-40C9-A997-C80CD420658C}" destId="{EB6CAB64-43BB-4DE0-8FEA-5CEE312F9D4E}" srcOrd="4" destOrd="0" presId="urn:microsoft.com/office/officeart/2018/2/layout/IconLabelList"/>
    <dgm:cxn modelId="{875DDE8E-684B-44C2-9374-927EAB55036B}" type="presParOf" srcId="{EB6CAB64-43BB-4DE0-8FEA-5CEE312F9D4E}" destId="{805035E6-392A-4A1B-B52E-0440BA0A0CEB}" srcOrd="0" destOrd="0" presId="urn:microsoft.com/office/officeart/2018/2/layout/IconLabelList"/>
    <dgm:cxn modelId="{6F7A2AC0-FDC8-4E1A-BD47-E6D0D8A69D28}" type="presParOf" srcId="{EB6CAB64-43BB-4DE0-8FEA-5CEE312F9D4E}" destId="{70EDD69C-0DB6-4C26-9467-8334D7805CD4}" srcOrd="1" destOrd="0" presId="urn:microsoft.com/office/officeart/2018/2/layout/IconLabelList"/>
    <dgm:cxn modelId="{A4BB22FE-2AD9-4F0B-9457-6428DC78E92E}" type="presParOf" srcId="{EB6CAB64-43BB-4DE0-8FEA-5CEE312F9D4E}" destId="{E404E249-FF11-411D-9AF4-D1B02DF1313B}" srcOrd="2" destOrd="0" presId="urn:microsoft.com/office/officeart/2018/2/layout/IconLabelList"/>
    <dgm:cxn modelId="{E151C05E-B1DF-4D7B-B566-914B77E08226}" type="presParOf" srcId="{70E799C9-37D0-40C9-A997-C80CD420658C}" destId="{F459895A-5E9E-464C-A9D5-041FF1A6DBA3}" srcOrd="5" destOrd="0" presId="urn:microsoft.com/office/officeart/2018/2/layout/IconLabelList"/>
    <dgm:cxn modelId="{918E2214-73FC-406B-9D59-CCAE05B19766}" type="presParOf" srcId="{70E799C9-37D0-40C9-A997-C80CD420658C}" destId="{539F15A4-F7AA-436C-98A3-64F08E1F23CC}" srcOrd="6" destOrd="0" presId="urn:microsoft.com/office/officeart/2018/2/layout/IconLabelList"/>
    <dgm:cxn modelId="{40EEE65A-09E3-44F2-942D-1B0729EEFE43}" type="presParOf" srcId="{539F15A4-F7AA-436C-98A3-64F08E1F23CC}" destId="{2F8C435D-90F8-4EED-B60A-A20A40944F49}" srcOrd="0" destOrd="0" presId="urn:microsoft.com/office/officeart/2018/2/layout/IconLabelList"/>
    <dgm:cxn modelId="{E9412293-2640-438E-BEF6-B9A01062A571}" type="presParOf" srcId="{539F15A4-F7AA-436C-98A3-64F08E1F23CC}" destId="{CCB41CF3-9064-43B8-A006-AD1C92C9E50E}" srcOrd="1" destOrd="0" presId="urn:microsoft.com/office/officeart/2018/2/layout/IconLabelList"/>
    <dgm:cxn modelId="{7D8FF164-0562-449D-B3E5-D4271921F53C}" type="presParOf" srcId="{539F15A4-F7AA-436C-98A3-64F08E1F23CC}" destId="{250D9A33-A45E-4BA7-B0A7-9D2AA99455A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4647F6-6F1E-4501-8E41-645DE741D830}" type="doc">
      <dgm:prSet loTypeId="urn:microsoft.com/office/officeart/2005/8/layout/vList2" loCatId="list" qsTypeId="urn:microsoft.com/office/officeart/2005/8/quickstyle/simple5" qsCatId="simple" csTypeId="urn:microsoft.com/office/officeart/2005/8/colors/accent2_2" csCatId="accent2"/>
      <dgm:spPr/>
      <dgm:t>
        <a:bodyPr/>
        <a:lstStyle/>
        <a:p>
          <a:endParaRPr lang="en-US"/>
        </a:p>
      </dgm:t>
    </dgm:pt>
    <dgm:pt modelId="{769AE4D0-2C34-409F-99C4-BD6E9844D31E}">
      <dgm:prSet/>
      <dgm:spPr/>
      <dgm:t>
        <a:bodyPr/>
        <a:lstStyle/>
        <a:p>
          <a:r>
            <a:rPr lang="en-GB"/>
            <a:t>CCTV footage can be </a:t>
          </a:r>
          <a:endParaRPr lang="en-US"/>
        </a:p>
      </dgm:t>
    </dgm:pt>
    <dgm:pt modelId="{8361F879-2683-4FE0-8A35-E8CCBC0467FB}" type="parTrans" cxnId="{DEBDDBE5-D629-4BB9-A7F5-F6655372920D}">
      <dgm:prSet/>
      <dgm:spPr/>
      <dgm:t>
        <a:bodyPr/>
        <a:lstStyle/>
        <a:p>
          <a:endParaRPr lang="en-US"/>
        </a:p>
      </dgm:t>
    </dgm:pt>
    <dgm:pt modelId="{F93F32A2-C9AC-4A37-A72E-8C04B6D397FE}" type="sibTrans" cxnId="{DEBDDBE5-D629-4BB9-A7F5-F6655372920D}">
      <dgm:prSet/>
      <dgm:spPr/>
      <dgm:t>
        <a:bodyPr/>
        <a:lstStyle/>
        <a:p>
          <a:endParaRPr lang="en-US"/>
        </a:p>
      </dgm:t>
    </dgm:pt>
    <dgm:pt modelId="{51535900-3A37-44FE-8709-CE607FA573BB}">
      <dgm:prSet/>
      <dgm:spPr/>
      <dgm:t>
        <a:bodyPr/>
        <a:lstStyle/>
        <a:p>
          <a:r>
            <a:rPr lang="en-GB"/>
            <a:t>Taking out of context</a:t>
          </a:r>
          <a:endParaRPr lang="en-US"/>
        </a:p>
      </dgm:t>
    </dgm:pt>
    <dgm:pt modelId="{58106520-1F68-4AC0-9763-E73F7AE4E1EC}" type="parTrans" cxnId="{A17AB484-671A-419B-9635-EBBFE817ED68}">
      <dgm:prSet/>
      <dgm:spPr/>
      <dgm:t>
        <a:bodyPr/>
        <a:lstStyle/>
        <a:p>
          <a:endParaRPr lang="en-US"/>
        </a:p>
      </dgm:t>
    </dgm:pt>
    <dgm:pt modelId="{6439C7C8-8C4A-4A71-9B4B-7E2F676A618F}" type="sibTrans" cxnId="{A17AB484-671A-419B-9635-EBBFE817ED68}">
      <dgm:prSet/>
      <dgm:spPr/>
      <dgm:t>
        <a:bodyPr/>
        <a:lstStyle/>
        <a:p>
          <a:endParaRPr lang="en-US"/>
        </a:p>
      </dgm:t>
    </dgm:pt>
    <dgm:pt modelId="{C71D74B2-690C-4783-B82F-D00926D697C3}">
      <dgm:prSet/>
      <dgm:spPr/>
      <dgm:t>
        <a:bodyPr/>
        <a:lstStyle/>
        <a:p>
          <a:r>
            <a:rPr lang="en-GB"/>
            <a:t>Circulated on social media</a:t>
          </a:r>
          <a:endParaRPr lang="en-US"/>
        </a:p>
      </dgm:t>
    </dgm:pt>
    <dgm:pt modelId="{B7B716BE-6106-425D-9C65-44CCD8BD1D88}" type="parTrans" cxnId="{7CEABAE5-06C5-461B-8501-2FC4C72465D4}">
      <dgm:prSet/>
      <dgm:spPr/>
      <dgm:t>
        <a:bodyPr/>
        <a:lstStyle/>
        <a:p>
          <a:endParaRPr lang="en-US"/>
        </a:p>
      </dgm:t>
    </dgm:pt>
    <dgm:pt modelId="{F1B619F7-AD39-4994-B90C-0CD987F1C08C}" type="sibTrans" cxnId="{7CEABAE5-06C5-461B-8501-2FC4C72465D4}">
      <dgm:prSet/>
      <dgm:spPr/>
      <dgm:t>
        <a:bodyPr/>
        <a:lstStyle/>
        <a:p>
          <a:endParaRPr lang="en-US"/>
        </a:p>
      </dgm:t>
    </dgm:pt>
    <dgm:pt modelId="{47666279-D8FA-4BE5-822D-936A35301F5E}">
      <dgm:prSet/>
      <dgm:spPr/>
      <dgm:t>
        <a:bodyPr/>
        <a:lstStyle/>
        <a:p>
          <a:r>
            <a:rPr lang="en-GB"/>
            <a:t>Used to form premature public judgments </a:t>
          </a:r>
          <a:endParaRPr lang="en-US"/>
        </a:p>
      </dgm:t>
    </dgm:pt>
    <dgm:pt modelId="{1B27F70B-3AC4-4F40-8EE2-31045151183A}" type="parTrans" cxnId="{3995BD0B-C33E-4ABE-B9D3-F7A09198AA40}">
      <dgm:prSet/>
      <dgm:spPr/>
      <dgm:t>
        <a:bodyPr/>
        <a:lstStyle/>
        <a:p>
          <a:endParaRPr lang="en-US"/>
        </a:p>
      </dgm:t>
    </dgm:pt>
    <dgm:pt modelId="{426A2B47-C123-4BED-838B-8FD450FE9F7F}" type="sibTrans" cxnId="{3995BD0B-C33E-4ABE-B9D3-F7A09198AA40}">
      <dgm:prSet/>
      <dgm:spPr/>
      <dgm:t>
        <a:bodyPr/>
        <a:lstStyle/>
        <a:p>
          <a:endParaRPr lang="en-US"/>
        </a:p>
      </dgm:t>
    </dgm:pt>
    <dgm:pt modelId="{968A01DD-703B-4A76-A333-EC2DA6777B6F}">
      <dgm:prSet/>
      <dgm:spPr/>
      <dgm:t>
        <a:bodyPr/>
        <a:lstStyle/>
        <a:p>
          <a:r>
            <a:rPr lang="en-GB"/>
            <a:t>Viral CCTV footage clips can damage the police trust before investigations conclude </a:t>
          </a:r>
          <a:endParaRPr lang="en-US"/>
        </a:p>
      </dgm:t>
    </dgm:pt>
    <dgm:pt modelId="{DC5BEF94-6DE1-46DE-B769-3FF23C583C1E}" type="parTrans" cxnId="{94884A12-956E-4DBE-8FAD-1C37C08ABEC8}">
      <dgm:prSet/>
      <dgm:spPr/>
      <dgm:t>
        <a:bodyPr/>
        <a:lstStyle/>
        <a:p>
          <a:endParaRPr lang="en-US"/>
        </a:p>
      </dgm:t>
    </dgm:pt>
    <dgm:pt modelId="{8FE39A6E-6D1B-4CBD-86D7-6EFF21010B84}" type="sibTrans" cxnId="{94884A12-956E-4DBE-8FAD-1C37C08ABEC8}">
      <dgm:prSet/>
      <dgm:spPr/>
      <dgm:t>
        <a:bodyPr/>
        <a:lstStyle/>
        <a:p>
          <a:endParaRPr lang="en-US"/>
        </a:p>
      </dgm:t>
    </dgm:pt>
    <dgm:pt modelId="{1A28182E-0FC5-415B-AF73-91503F41AE98}">
      <dgm:prSet/>
      <dgm:spPr/>
      <dgm:t>
        <a:bodyPr/>
        <a:lstStyle/>
        <a:p>
          <a:r>
            <a:rPr lang="en-GB"/>
            <a:t>(Surette,2015) </a:t>
          </a:r>
          <a:endParaRPr lang="en-US"/>
        </a:p>
      </dgm:t>
    </dgm:pt>
    <dgm:pt modelId="{010018FE-E8D0-4AC3-A012-7BF71D8322BA}" type="parTrans" cxnId="{58C46402-C34B-4600-93DC-5F65E4C68783}">
      <dgm:prSet/>
      <dgm:spPr/>
      <dgm:t>
        <a:bodyPr/>
        <a:lstStyle/>
        <a:p>
          <a:endParaRPr lang="en-US"/>
        </a:p>
      </dgm:t>
    </dgm:pt>
    <dgm:pt modelId="{7EE59395-1CB5-4136-92CC-439D2B8E8532}" type="sibTrans" cxnId="{58C46402-C34B-4600-93DC-5F65E4C68783}">
      <dgm:prSet/>
      <dgm:spPr/>
      <dgm:t>
        <a:bodyPr/>
        <a:lstStyle/>
        <a:p>
          <a:endParaRPr lang="en-US"/>
        </a:p>
      </dgm:t>
    </dgm:pt>
    <dgm:pt modelId="{F2C5F55B-7214-424D-85CE-C6B1A41E0BA1}" type="pres">
      <dgm:prSet presAssocID="{8C4647F6-6F1E-4501-8E41-645DE741D830}" presName="linear" presStyleCnt="0">
        <dgm:presLayoutVars>
          <dgm:animLvl val="lvl"/>
          <dgm:resizeHandles val="exact"/>
        </dgm:presLayoutVars>
      </dgm:prSet>
      <dgm:spPr/>
    </dgm:pt>
    <dgm:pt modelId="{CB716B7E-C0BD-4EAF-BD2E-C03976F81D5F}" type="pres">
      <dgm:prSet presAssocID="{769AE4D0-2C34-409F-99C4-BD6E9844D31E}" presName="parentText" presStyleLbl="node1" presStyleIdx="0" presStyleCnt="2">
        <dgm:presLayoutVars>
          <dgm:chMax val="0"/>
          <dgm:bulletEnabled val="1"/>
        </dgm:presLayoutVars>
      </dgm:prSet>
      <dgm:spPr/>
    </dgm:pt>
    <dgm:pt modelId="{3C805EE7-BD91-4C72-916D-7708D2E3F208}" type="pres">
      <dgm:prSet presAssocID="{769AE4D0-2C34-409F-99C4-BD6E9844D31E}" presName="childText" presStyleLbl="revTx" presStyleIdx="0" presStyleCnt="1">
        <dgm:presLayoutVars>
          <dgm:bulletEnabled val="1"/>
        </dgm:presLayoutVars>
      </dgm:prSet>
      <dgm:spPr/>
    </dgm:pt>
    <dgm:pt modelId="{98C4B563-08B4-41F5-B607-EA0BBF015F52}" type="pres">
      <dgm:prSet presAssocID="{1A28182E-0FC5-415B-AF73-91503F41AE98}" presName="parentText" presStyleLbl="node1" presStyleIdx="1" presStyleCnt="2">
        <dgm:presLayoutVars>
          <dgm:chMax val="0"/>
          <dgm:bulletEnabled val="1"/>
        </dgm:presLayoutVars>
      </dgm:prSet>
      <dgm:spPr/>
    </dgm:pt>
  </dgm:ptLst>
  <dgm:cxnLst>
    <dgm:cxn modelId="{58C46402-C34B-4600-93DC-5F65E4C68783}" srcId="{8C4647F6-6F1E-4501-8E41-645DE741D830}" destId="{1A28182E-0FC5-415B-AF73-91503F41AE98}" srcOrd="1" destOrd="0" parTransId="{010018FE-E8D0-4AC3-A012-7BF71D8322BA}" sibTransId="{7EE59395-1CB5-4136-92CC-439D2B8E8532}"/>
    <dgm:cxn modelId="{3995BD0B-C33E-4ABE-B9D3-F7A09198AA40}" srcId="{769AE4D0-2C34-409F-99C4-BD6E9844D31E}" destId="{47666279-D8FA-4BE5-822D-936A35301F5E}" srcOrd="2" destOrd="0" parTransId="{1B27F70B-3AC4-4F40-8EE2-31045151183A}" sibTransId="{426A2B47-C123-4BED-838B-8FD450FE9F7F}"/>
    <dgm:cxn modelId="{94884A12-956E-4DBE-8FAD-1C37C08ABEC8}" srcId="{769AE4D0-2C34-409F-99C4-BD6E9844D31E}" destId="{968A01DD-703B-4A76-A333-EC2DA6777B6F}" srcOrd="3" destOrd="0" parTransId="{DC5BEF94-6DE1-46DE-B769-3FF23C583C1E}" sibTransId="{8FE39A6E-6D1B-4CBD-86D7-6EFF21010B84}"/>
    <dgm:cxn modelId="{FB2BA729-54D3-4E37-8271-9C8E1E98B976}" type="presOf" srcId="{47666279-D8FA-4BE5-822D-936A35301F5E}" destId="{3C805EE7-BD91-4C72-916D-7708D2E3F208}" srcOrd="0" destOrd="2" presId="urn:microsoft.com/office/officeart/2005/8/layout/vList2"/>
    <dgm:cxn modelId="{111F1333-E3E0-4EBB-AC7E-D33C2939C259}" type="presOf" srcId="{8C4647F6-6F1E-4501-8E41-645DE741D830}" destId="{F2C5F55B-7214-424D-85CE-C6B1A41E0BA1}" srcOrd="0" destOrd="0" presId="urn:microsoft.com/office/officeart/2005/8/layout/vList2"/>
    <dgm:cxn modelId="{C34ED73B-001F-4178-8B14-5742234B610F}" type="presOf" srcId="{1A28182E-0FC5-415B-AF73-91503F41AE98}" destId="{98C4B563-08B4-41F5-B607-EA0BBF015F52}" srcOrd="0" destOrd="0" presId="urn:microsoft.com/office/officeart/2005/8/layout/vList2"/>
    <dgm:cxn modelId="{A17AB484-671A-419B-9635-EBBFE817ED68}" srcId="{769AE4D0-2C34-409F-99C4-BD6E9844D31E}" destId="{51535900-3A37-44FE-8709-CE607FA573BB}" srcOrd="0" destOrd="0" parTransId="{58106520-1F68-4AC0-9763-E73F7AE4E1EC}" sibTransId="{6439C7C8-8C4A-4A71-9B4B-7E2F676A618F}"/>
    <dgm:cxn modelId="{8FA8138A-C1B6-4069-A36A-431395D23962}" type="presOf" srcId="{769AE4D0-2C34-409F-99C4-BD6E9844D31E}" destId="{CB716B7E-C0BD-4EAF-BD2E-C03976F81D5F}" srcOrd="0" destOrd="0" presId="urn:microsoft.com/office/officeart/2005/8/layout/vList2"/>
    <dgm:cxn modelId="{166A9CA8-0BE3-4E0B-8E16-3ED0143BB3CC}" type="presOf" srcId="{C71D74B2-690C-4783-B82F-D00926D697C3}" destId="{3C805EE7-BD91-4C72-916D-7708D2E3F208}" srcOrd="0" destOrd="1" presId="urn:microsoft.com/office/officeart/2005/8/layout/vList2"/>
    <dgm:cxn modelId="{A4733CC1-90D6-4274-9D0D-37FA8FC131CD}" type="presOf" srcId="{51535900-3A37-44FE-8709-CE607FA573BB}" destId="{3C805EE7-BD91-4C72-916D-7708D2E3F208}" srcOrd="0" destOrd="0" presId="urn:microsoft.com/office/officeart/2005/8/layout/vList2"/>
    <dgm:cxn modelId="{7CEABAE5-06C5-461B-8501-2FC4C72465D4}" srcId="{769AE4D0-2C34-409F-99C4-BD6E9844D31E}" destId="{C71D74B2-690C-4783-B82F-D00926D697C3}" srcOrd="1" destOrd="0" parTransId="{B7B716BE-6106-425D-9C65-44CCD8BD1D88}" sibTransId="{F1B619F7-AD39-4994-B90C-0CD987F1C08C}"/>
    <dgm:cxn modelId="{DEBDDBE5-D629-4BB9-A7F5-F6655372920D}" srcId="{8C4647F6-6F1E-4501-8E41-645DE741D830}" destId="{769AE4D0-2C34-409F-99C4-BD6E9844D31E}" srcOrd="0" destOrd="0" parTransId="{8361F879-2683-4FE0-8A35-E8CCBC0467FB}" sibTransId="{F93F32A2-C9AC-4A37-A72E-8C04B6D397FE}"/>
    <dgm:cxn modelId="{E11082F2-8DCC-451C-8BA8-50E08ABD3C8E}" type="presOf" srcId="{968A01DD-703B-4A76-A333-EC2DA6777B6F}" destId="{3C805EE7-BD91-4C72-916D-7708D2E3F208}" srcOrd="0" destOrd="3" presId="urn:microsoft.com/office/officeart/2005/8/layout/vList2"/>
    <dgm:cxn modelId="{553A3DA1-A269-4432-B6D9-07F3630EB874}" type="presParOf" srcId="{F2C5F55B-7214-424D-85CE-C6B1A41E0BA1}" destId="{CB716B7E-C0BD-4EAF-BD2E-C03976F81D5F}" srcOrd="0" destOrd="0" presId="urn:microsoft.com/office/officeart/2005/8/layout/vList2"/>
    <dgm:cxn modelId="{E47395A0-63D1-491D-940C-4A2D4AF6FD1D}" type="presParOf" srcId="{F2C5F55B-7214-424D-85CE-C6B1A41E0BA1}" destId="{3C805EE7-BD91-4C72-916D-7708D2E3F208}" srcOrd="1" destOrd="0" presId="urn:microsoft.com/office/officeart/2005/8/layout/vList2"/>
    <dgm:cxn modelId="{E20E281C-9248-4701-ACF0-F07C06B3297B}" type="presParOf" srcId="{F2C5F55B-7214-424D-85CE-C6B1A41E0BA1}" destId="{98C4B563-08B4-41F5-B607-EA0BBF015F52}"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2D9D8AA-1CE1-4349-88C3-9785917B1F4B}"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7A7484C1-AF39-4267-A73A-8ABFC9DF3564}">
      <dgm:prSet/>
      <dgm:spPr/>
      <dgm:t>
        <a:bodyPr/>
        <a:lstStyle/>
        <a:p>
          <a:r>
            <a:rPr lang="en-GB" dirty="0"/>
            <a:t>Ian </a:t>
          </a:r>
          <a:r>
            <a:rPr lang="en-GB" dirty="0" err="1"/>
            <a:t>tomlison</a:t>
          </a:r>
          <a:r>
            <a:rPr lang="en-GB" dirty="0"/>
            <a:t> was caught up in the G20 protest in </a:t>
          </a:r>
          <a:r>
            <a:rPr lang="en-GB" dirty="0" err="1"/>
            <a:t>london</a:t>
          </a:r>
          <a:r>
            <a:rPr lang="en-GB" dirty="0"/>
            <a:t> when he was struck with a baton and pushed to the ground by a Met police officer Simon Harwood. </a:t>
          </a:r>
          <a:endParaRPr lang="en-US" dirty="0"/>
        </a:p>
      </dgm:t>
    </dgm:pt>
    <dgm:pt modelId="{6C7152A4-49A1-4754-9356-C83A13BE8AF3}" type="parTrans" cxnId="{B5FE444A-C641-44EE-B02E-FFCC85B72C26}">
      <dgm:prSet/>
      <dgm:spPr/>
      <dgm:t>
        <a:bodyPr/>
        <a:lstStyle/>
        <a:p>
          <a:endParaRPr lang="en-US"/>
        </a:p>
      </dgm:t>
    </dgm:pt>
    <dgm:pt modelId="{DE90530E-C6B4-4921-9009-9E292EF42A66}" type="sibTrans" cxnId="{B5FE444A-C641-44EE-B02E-FFCC85B72C26}">
      <dgm:prSet/>
      <dgm:spPr/>
      <dgm:t>
        <a:bodyPr/>
        <a:lstStyle/>
        <a:p>
          <a:endParaRPr lang="en-US"/>
        </a:p>
      </dgm:t>
    </dgm:pt>
    <dgm:pt modelId="{2003BACC-362A-4B09-9E06-1F712AE7D816}">
      <dgm:prSet/>
      <dgm:spPr/>
      <dgm:t>
        <a:bodyPr/>
        <a:lstStyle/>
        <a:p>
          <a:pPr rtl="0"/>
          <a:r>
            <a:rPr lang="en-GB" dirty="0"/>
            <a:t>Ian was </a:t>
          </a:r>
          <a:r>
            <a:rPr lang="en-GB" dirty="0" err="1"/>
            <a:t>attemting</a:t>
          </a:r>
          <a:r>
            <a:rPr lang="en-GB" dirty="0"/>
            <a:t> to make his own way home after the attack and shortly after he collapsed and died minutes later</a:t>
          </a:r>
          <a:r>
            <a:rPr lang="en-GB" dirty="0">
              <a:latin typeface="Franklin Gothic Demi Cond" panose="020B0706030402020204"/>
            </a:rPr>
            <a:t> (</a:t>
          </a:r>
          <a:r>
            <a:rPr lang="en-GB" sz="1600" dirty="0">
              <a:latin typeface="Franklin Gothic Medium"/>
            </a:rPr>
            <a:t>IPCC, 2010)</a:t>
          </a:r>
          <a:endParaRPr lang="en-US" dirty="0"/>
        </a:p>
      </dgm:t>
    </dgm:pt>
    <dgm:pt modelId="{013F76CB-A0E5-46E3-B980-CE42763BFFFA}" type="parTrans" cxnId="{5144EE6F-244E-4D7A-9276-1A6109ACB81C}">
      <dgm:prSet/>
      <dgm:spPr/>
      <dgm:t>
        <a:bodyPr/>
        <a:lstStyle/>
        <a:p>
          <a:endParaRPr lang="en-US"/>
        </a:p>
      </dgm:t>
    </dgm:pt>
    <dgm:pt modelId="{B0B0A045-407A-4ABF-BBEC-F0F815B07B08}" type="sibTrans" cxnId="{5144EE6F-244E-4D7A-9276-1A6109ACB81C}">
      <dgm:prSet/>
      <dgm:spPr/>
      <dgm:t>
        <a:bodyPr/>
        <a:lstStyle/>
        <a:p>
          <a:endParaRPr lang="en-US"/>
        </a:p>
      </dgm:t>
    </dgm:pt>
    <dgm:pt modelId="{0CEB7B37-0C3A-46DE-9AE2-F2AF5344265C}" type="pres">
      <dgm:prSet presAssocID="{92D9D8AA-1CE1-4349-88C3-9785917B1F4B}" presName="hierChild1" presStyleCnt="0">
        <dgm:presLayoutVars>
          <dgm:chPref val="1"/>
          <dgm:dir/>
          <dgm:animOne val="branch"/>
          <dgm:animLvl val="lvl"/>
          <dgm:resizeHandles/>
        </dgm:presLayoutVars>
      </dgm:prSet>
      <dgm:spPr/>
    </dgm:pt>
    <dgm:pt modelId="{4F28796D-59DD-45A9-B0CB-C8366415FAAA}" type="pres">
      <dgm:prSet presAssocID="{7A7484C1-AF39-4267-A73A-8ABFC9DF3564}" presName="hierRoot1" presStyleCnt="0"/>
      <dgm:spPr/>
    </dgm:pt>
    <dgm:pt modelId="{82435FDF-B346-432B-8726-7F72D8FBEF71}" type="pres">
      <dgm:prSet presAssocID="{7A7484C1-AF39-4267-A73A-8ABFC9DF3564}" presName="composite" presStyleCnt="0"/>
      <dgm:spPr/>
    </dgm:pt>
    <dgm:pt modelId="{F5EF3235-04E5-4D8D-819A-DF4EEA7972E6}" type="pres">
      <dgm:prSet presAssocID="{7A7484C1-AF39-4267-A73A-8ABFC9DF3564}" presName="background" presStyleLbl="node0" presStyleIdx="0" presStyleCnt="2"/>
      <dgm:spPr/>
    </dgm:pt>
    <dgm:pt modelId="{794DBBE8-379A-4D62-9056-1BC84D6CEB79}" type="pres">
      <dgm:prSet presAssocID="{7A7484C1-AF39-4267-A73A-8ABFC9DF3564}" presName="text" presStyleLbl="fgAcc0" presStyleIdx="0" presStyleCnt="2">
        <dgm:presLayoutVars>
          <dgm:chPref val="3"/>
        </dgm:presLayoutVars>
      </dgm:prSet>
      <dgm:spPr/>
    </dgm:pt>
    <dgm:pt modelId="{0F755608-C3CA-40F8-A6D5-7037DE2AB503}" type="pres">
      <dgm:prSet presAssocID="{7A7484C1-AF39-4267-A73A-8ABFC9DF3564}" presName="hierChild2" presStyleCnt="0"/>
      <dgm:spPr/>
    </dgm:pt>
    <dgm:pt modelId="{B9754952-7691-4FFB-A320-5F2AD126DA21}" type="pres">
      <dgm:prSet presAssocID="{2003BACC-362A-4B09-9E06-1F712AE7D816}" presName="hierRoot1" presStyleCnt="0"/>
      <dgm:spPr/>
    </dgm:pt>
    <dgm:pt modelId="{C42DE556-FA38-44A0-9D23-35A16F80C0A9}" type="pres">
      <dgm:prSet presAssocID="{2003BACC-362A-4B09-9E06-1F712AE7D816}" presName="composite" presStyleCnt="0"/>
      <dgm:spPr/>
    </dgm:pt>
    <dgm:pt modelId="{F2077138-4833-4545-B37B-BFD0D8AB32DE}" type="pres">
      <dgm:prSet presAssocID="{2003BACC-362A-4B09-9E06-1F712AE7D816}" presName="background" presStyleLbl="node0" presStyleIdx="1" presStyleCnt="2"/>
      <dgm:spPr/>
    </dgm:pt>
    <dgm:pt modelId="{E9B416F0-313E-4967-B813-8233E859B93F}" type="pres">
      <dgm:prSet presAssocID="{2003BACC-362A-4B09-9E06-1F712AE7D816}" presName="text" presStyleLbl="fgAcc0" presStyleIdx="1" presStyleCnt="2">
        <dgm:presLayoutVars>
          <dgm:chPref val="3"/>
        </dgm:presLayoutVars>
      </dgm:prSet>
      <dgm:spPr/>
    </dgm:pt>
    <dgm:pt modelId="{9A3299DC-65AA-4E0C-8608-312CEFA4011F}" type="pres">
      <dgm:prSet presAssocID="{2003BACC-362A-4B09-9E06-1F712AE7D816}" presName="hierChild2" presStyleCnt="0"/>
      <dgm:spPr/>
    </dgm:pt>
  </dgm:ptLst>
  <dgm:cxnLst>
    <dgm:cxn modelId="{543F9E44-B539-43EB-AF10-30A0F977449E}" type="presOf" srcId="{92D9D8AA-1CE1-4349-88C3-9785917B1F4B}" destId="{0CEB7B37-0C3A-46DE-9AE2-F2AF5344265C}" srcOrd="0" destOrd="0" presId="urn:microsoft.com/office/officeart/2005/8/layout/hierarchy1"/>
    <dgm:cxn modelId="{B5FE444A-C641-44EE-B02E-FFCC85B72C26}" srcId="{92D9D8AA-1CE1-4349-88C3-9785917B1F4B}" destId="{7A7484C1-AF39-4267-A73A-8ABFC9DF3564}" srcOrd="0" destOrd="0" parTransId="{6C7152A4-49A1-4754-9356-C83A13BE8AF3}" sibTransId="{DE90530E-C6B4-4921-9009-9E292EF42A66}"/>
    <dgm:cxn modelId="{5144EE6F-244E-4D7A-9276-1A6109ACB81C}" srcId="{92D9D8AA-1CE1-4349-88C3-9785917B1F4B}" destId="{2003BACC-362A-4B09-9E06-1F712AE7D816}" srcOrd="1" destOrd="0" parTransId="{013F76CB-A0E5-46E3-B980-CE42763BFFFA}" sibTransId="{B0B0A045-407A-4ABF-BBEC-F0F815B07B08}"/>
    <dgm:cxn modelId="{3D6061D5-5B93-41E2-9CE6-D3064CB77DBE}" type="presOf" srcId="{7A7484C1-AF39-4267-A73A-8ABFC9DF3564}" destId="{794DBBE8-379A-4D62-9056-1BC84D6CEB79}" srcOrd="0" destOrd="0" presId="urn:microsoft.com/office/officeart/2005/8/layout/hierarchy1"/>
    <dgm:cxn modelId="{49BFB0F4-05B7-47A1-8739-F058AB78DB51}" type="presOf" srcId="{2003BACC-362A-4B09-9E06-1F712AE7D816}" destId="{E9B416F0-313E-4967-B813-8233E859B93F}" srcOrd="0" destOrd="0" presId="urn:microsoft.com/office/officeart/2005/8/layout/hierarchy1"/>
    <dgm:cxn modelId="{BC18C6DD-27C1-4AB5-B48E-5B8A4466345E}" type="presParOf" srcId="{0CEB7B37-0C3A-46DE-9AE2-F2AF5344265C}" destId="{4F28796D-59DD-45A9-B0CB-C8366415FAAA}" srcOrd="0" destOrd="0" presId="urn:microsoft.com/office/officeart/2005/8/layout/hierarchy1"/>
    <dgm:cxn modelId="{0852506F-40F0-4B15-BF4C-55B2E075910E}" type="presParOf" srcId="{4F28796D-59DD-45A9-B0CB-C8366415FAAA}" destId="{82435FDF-B346-432B-8726-7F72D8FBEF71}" srcOrd="0" destOrd="0" presId="urn:microsoft.com/office/officeart/2005/8/layout/hierarchy1"/>
    <dgm:cxn modelId="{600390C8-FAD3-480F-9164-AE333189FA94}" type="presParOf" srcId="{82435FDF-B346-432B-8726-7F72D8FBEF71}" destId="{F5EF3235-04E5-4D8D-819A-DF4EEA7972E6}" srcOrd="0" destOrd="0" presId="urn:microsoft.com/office/officeart/2005/8/layout/hierarchy1"/>
    <dgm:cxn modelId="{3921A32B-93D1-4788-BB91-048FCAE17FFA}" type="presParOf" srcId="{82435FDF-B346-432B-8726-7F72D8FBEF71}" destId="{794DBBE8-379A-4D62-9056-1BC84D6CEB79}" srcOrd="1" destOrd="0" presId="urn:microsoft.com/office/officeart/2005/8/layout/hierarchy1"/>
    <dgm:cxn modelId="{C19BA679-1E08-41B2-B540-9E89319A9F63}" type="presParOf" srcId="{4F28796D-59DD-45A9-B0CB-C8366415FAAA}" destId="{0F755608-C3CA-40F8-A6D5-7037DE2AB503}" srcOrd="1" destOrd="0" presId="urn:microsoft.com/office/officeart/2005/8/layout/hierarchy1"/>
    <dgm:cxn modelId="{A0377179-75B2-438D-829D-401B547363FA}" type="presParOf" srcId="{0CEB7B37-0C3A-46DE-9AE2-F2AF5344265C}" destId="{B9754952-7691-4FFB-A320-5F2AD126DA21}" srcOrd="1" destOrd="0" presId="urn:microsoft.com/office/officeart/2005/8/layout/hierarchy1"/>
    <dgm:cxn modelId="{7230333C-E125-4C6B-8F84-AF64070C1BEC}" type="presParOf" srcId="{B9754952-7691-4FFB-A320-5F2AD126DA21}" destId="{C42DE556-FA38-44A0-9D23-35A16F80C0A9}" srcOrd="0" destOrd="0" presId="urn:microsoft.com/office/officeart/2005/8/layout/hierarchy1"/>
    <dgm:cxn modelId="{84B6931E-0C95-46DE-97C5-B13326944685}" type="presParOf" srcId="{C42DE556-FA38-44A0-9D23-35A16F80C0A9}" destId="{F2077138-4833-4545-B37B-BFD0D8AB32DE}" srcOrd="0" destOrd="0" presId="urn:microsoft.com/office/officeart/2005/8/layout/hierarchy1"/>
    <dgm:cxn modelId="{6F2AC351-2924-43EB-9937-25C5F64FEF95}" type="presParOf" srcId="{C42DE556-FA38-44A0-9D23-35A16F80C0A9}" destId="{E9B416F0-313E-4967-B813-8233E859B93F}" srcOrd="1" destOrd="0" presId="urn:microsoft.com/office/officeart/2005/8/layout/hierarchy1"/>
    <dgm:cxn modelId="{1B3C867C-810C-41E4-B65C-74257C68E542}" type="presParOf" srcId="{B9754952-7691-4FFB-A320-5F2AD126DA21}" destId="{9A3299DC-65AA-4E0C-8608-312CEFA4011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5846112-A07C-4417-B9D9-CF43FF4A468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EC18581-1B4C-4378-925E-25AA33C6FC6B}">
      <dgm:prSet/>
      <dgm:spPr/>
      <dgm:t>
        <a:bodyPr/>
        <a:lstStyle/>
        <a:p>
          <a:r>
            <a:rPr lang="en-GB" baseline="0"/>
            <a:t>Police can use media to promote information about: </a:t>
          </a:r>
          <a:endParaRPr lang="en-US"/>
        </a:p>
      </dgm:t>
    </dgm:pt>
    <dgm:pt modelId="{1E74A478-843D-4EAC-92B4-5B8C31893B14}" type="parTrans" cxnId="{EB0CECB8-2884-4E6C-A845-EF1B07C243BB}">
      <dgm:prSet/>
      <dgm:spPr/>
      <dgm:t>
        <a:bodyPr/>
        <a:lstStyle/>
        <a:p>
          <a:endParaRPr lang="en-US"/>
        </a:p>
      </dgm:t>
    </dgm:pt>
    <dgm:pt modelId="{A9122296-2745-43F7-A8BA-A7DB2E902CBD}" type="sibTrans" cxnId="{EB0CECB8-2884-4E6C-A845-EF1B07C243BB}">
      <dgm:prSet/>
      <dgm:spPr/>
      <dgm:t>
        <a:bodyPr/>
        <a:lstStyle/>
        <a:p>
          <a:endParaRPr lang="en-US"/>
        </a:p>
      </dgm:t>
    </dgm:pt>
    <dgm:pt modelId="{9DA8D49D-C57D-4D70-BCCE-F21A5B3CC801}">
      <dgm:prSet/>
      <dgm:spPr/>
      <dgm:t>
        <a:bodyPr/>
        <a:lstStyle/>
        <a:p>
          <a:r>
            <a:rPr lang="en-GB" baseline="0"/>
            <a:t>Crime hotspots in certain areas</a:t>
          </a:r>
          <a:endParaRPr lang="en-US"/>
        </a:p>
      </dgm:t>
    </dgm:pt>
    <dgm:pt modelId="{78EFC171-D696-424C-BA33-6821395DEA4B}" type="parTrans" cxnId="{5A057BAF-84CA-468C-8037-69BD4198DE41}">
      <dgm:prSet/>
      <dgm:spPr/>
      <dgm:t>
        <a:bodyPr/>
        <a:lstStyle/>
        <a:p>
          <a:endParaRPr lang="en-US"/>
        </a:p>
      </dgm:t>
    </dgm:pt>
    <dgm:pt modelId="{2DCC7795-6B4D-4647-86F7-FDD04F84438C}" type="sibTrans" cxnId="{5A057BAF-84CA-468C-8037-69BD4198DE41}">
      <dgm:prSet/>
      <dgm:spPr/>
      <dgm:t>
        <a:bodyPr/>
        <a:lstStyle/>
        <a:p>
          <a:endParaRPr lang="en-US"/>
        </a:p>
      </dgm:t>
    </dgm:pt>
    <dgm:pt modelId="{D11D1C43-9976-4016-866F-961B4CE6A9D3}">
      <dgm:prSet/>
      <dgm:spPr/>
      <dgm:t>
        <a:bodyPr/>
        <a:lstStyle/>
        <a:p>
          <a:r>
            <a:rPr lang="en-GB" baseline="0"/>
            <a:t>Ongoing scams</a:t>
          </a:r>
          <a:endParaRPr lang="en-US"/>
        </a:p>
      </dgm:t>
    </dgm:pt>
    <dgm:pt modelId="{A3B4D9E0-C976-43B3-ACB3-FB524ABFD40B}" type="parTrans" cxnId="{E53B2EBB-A96C-4554-B364-21ECE778491E}">
      <dgm:prSet/>
      <dgm:spPr/>
      <dgm:t>
        <a:bodyPr/>
        <a:lstStyle/>
        <a:p>
          <a:endParaRPr lang="en-US"/>
        </a:p>
      </dgm:t>
    </dgm:pt>
    <dgm:pt modelId="{FA49EDC6-1104-4BEF-936A-0305630A00DC}" type="sibTrans" cxnId="{E53B2EBB-A96C-4554-B364-21ECE778491E}">
      <dgm:prSet/>
      <dgm:spPr/>
      <dgm:t>
        <a:bodyPr/>
        <a:lstStyle/>
        <a:p>
          <a:endParaRPr lang="en-US"/>
        </a:p>
      </dgm:t>
    </dgm:pt>
    <dgm:pt modelId="{47F7AFD7-AA2E-4966-A14A-A8048F51A8FA}">
      <dgm:prSet/>
      <dgm:spPr/>
      <dgm:t>
        <a:bodyPr/>
        <a:lstStyle/>
        <a:p>
          <a:r>
            <a:rPr lang="en-GB" baseline="0"/>
            <a:t>Missing persons (College of Policing,2020)</a:t>
          </a:r>
          <a:endParaRPr lang="en-US"/>
        </a:p>
      </dgm:t>
    </dgm:pt>
    <dgm:pt modelId="{C5114B2E-CCD2-4E2D-BA03-EFEB8D39E39D}" type="parTrans" cxnId="{A567542F-2FDF-49D0-81AE-908012A28B3F}">
      <dgm:prSet/>
      <dgm:spPr/>
      <dgm:t>
        <a:bodyPr/>
        <a:lstStyle/>
        <a:p>
          <a:endParaRPr lang="en-US"/>
        </a:p>
      </dgm:t>
    </dgm:pt>
    <dgm:pt modelId="{F738EBA2-3C6A-4B15-A9DF-335AC267D947}" type="sibTrans" cxnId="{A567542F-2FDF-49D0-81AE-908012A28B3F}">
      <dgm:prSet/>
      <dgm:spPr/>
      <dgm:t>
        <a:bodyPr/>
        <a:lstStyle/>
        <a:p>
          <a:endParaRPr lang="en-US"/>
        </a:p>
      </dgm:t>
    </dgm:pt>
    <dgm:pt modelId="{6C87FBAB-7BC1-46F3-AFA2-13B6A866D371}">
      <dgm:prSet/>
      <dgm:spPr/>
      <dgm:t>
        <a:bodyPr/>
        <a:lstStyle/>
        <a:p>
          <a:r>
            <a:rPr lang="en-GB" baseline="0"/>
            <a:t>Timely warnings can helo with the public change behaviour and reduce victimisation (Lum, Koper and Willis,2017)</a:t>
          </a:r>
          <a:endParaRPr lang="en-US"/>
        </a:p>
      </dgm:t>
    </dgm:pt>
    <dgm:pt modelId="{06E708FA-6694-4D11-B0A3-9F52725CF450}" type="parTrans" cxnId="{08F8A3B9-35A8-4C12-B8CF-3B3D9CA955FD}">
      <dgm:prSet/>
      <dgm:spPr/>
      <dgm:t>
        <a:bodyPr/>
        <a:lstStyle/>
        <a:p>
          <a:endParaRPr lang="en-US"/>
        </a:p>
      </dgm:t>
    </dgm:pt>
    <dgm:pt modelId="{95E69C43-5DF3-4394-AE3F-111C8C8BF3C0}" type="sibTrans" cxnId="{08F8A3B9-35A8-4C12-B8CF-3B3D9CA955FD}">
      <dgm:prSet/>
      <dgm:spPr/>
      <dgm:t>
        <a:bodyPr/>
        <a:lstStyle/>
        <a:p>
          <a:endParaRPr lang="en-US"/>
        </a:p>
      </dgm:t>
    </dgm:pt>
    <dgm:pt modelId="{E37C0BB7-C0B7-4945-8253-F192B9FD40A0}" type="pres">
      <dgm:prSet presAssocID="{35846112-A07C-4417-B9D9-CF43FF4A4684}" presName="linear" presStyleCnt="0">
        <dgm:presLayoutVars>
          <dgm:animLvl val="lvl"/>
          <dgm:resizeHandles val="exact"/>
        </dgm:presLayoutVars>
      </dgm:prSet>
      <dgm:spPr/>
    </dgm:pt>
    <dgm:pt modelId="{A78556DC-915F-4F51-8512-A6D55C0138F5}" type="pres">
      <dgm:prSet presAssocID="{9EC18581-1B4C-4378-925E-25AA33C6FC6B}" presName="parentText" presStyleLbl="node1" presStyleIdx="0" presStyleCnt="1">
        <dgm:presLayoutVars>
          <dgm:chMax val="0"/>
          <dgm:bulletEnabled val="1"/>
        </dgm:presLayoutVars>
      </dgm:prSet>
      <dgm:spPr/>
    </dgm:pt>
    <dgm:pt modelId="{37ED91F8-81EB-4FBC-8E0C-2B03FFB997B3}" type="pres">
      <dgm:prSet presAssocID="{9EC18581-1B4C-4378-925E-25AA33C6FC6B}" presName="childText" presStyleLbl="revTx" presStyleIdx="0" presStyleCnt="1">
        <dgm:presLayoutVars>
          <dgm:bulletEnabled val="1"/>
        </dgm:presLayoutVars>
      </dgm:prSet>
      <dgm:spPr/>
    </dgm:pt>
  </dgm:ptLst>
  <dgm:cxnLst>
    <dgm:cxn modelId="{76EBF018-937C-4E54-BFA8-D3DDCDB18EDA}" type="presOf" srcId="{35846112-A07C-4417-B9D9-CF43FF4A4684}" destId="{E37C0BB7-C0B7-4945-8253-F192B9FD40A0}" srcOrd="0" destOrd="0" presId="urn:microsoft.com/office/officeart/2005/8/layout/vList2"/>
    <dgm:cxn modelId="{A567542F-2FDF-49D0-81AE-908012A28B3F}" srcId="{9EC18581-1B4C-4378-925E-25AA33C6FC6B}" destId="{47F7AFD7-AA2E-4966-A14A-A8048F51A8FA}" srcOrd="2" destOrd="0" parTransId="{C5114B2E-CCD2-4E2D-BA03-EFEB8D39E39D}" sibTransId="{F738EBA2-3C6A-4B15-A9DF-335AC267D947}"/>
    <dgm:cxn modelId="{C6B13848-BDC5-4D86-B8D1-9D13E0331B5C}" type="presOf" srcId="{9DA8D49D-C57D-4D70-BCCE-F21A5B3CC801}" destId="{37ED91F8-81EB-4FBC-8E0C-2B03FFB997B3}" srcOrd="0" destOrd="0" presId="urn:microsoft.com/office/officeart/2005/8/layout/vList2"/>
    <dgm:cxn modelId="{2D5CFB81-8ED9-4B48-9C63-8053EFB0382A}" type="presOf" srcId="{47F7AFD7-AA2E-4966-A14A-A8048F51A8FA}" destId="{37ED91F8-81EB-4FBC-8E0C-2B03FFB997B3}" srcOrd="0" destOrd="2" presId="urn:microsoft.com/office/officeart/2005/8/layout/vList2"/>
    <dgm:cxn modelId="{ED90D48A-A13A-47E0-BA03-54C4DF7647DF}" type="presOf" srcId="{D11D1C43-9976-4016-866F-961B4CE6A9D3}" destId="{37ED91F8-81EB-4FBC-8E0C-2B03FFB997B3}" srcOrd="0" destOrd="1" presId="urn:microsoft.com/office/officeart/2005/8/layout/vList2"/>
    <dgm:cxn modelId="{124662AA-5FFC-495E-9C71-9B6560EB9D8B}" type="presOf" srcId="{9EC18581-1B4C-4378-925E-25AA33C6FC6B}" destId="{A78556DC-915F-4F51-8512-A6D55C0138F5}" srcOrd="0" destOrd="0" presId="urn:microsoft.com/office/officeart/2005/8/layout/vList2"/>
    <dgm:cxn modelId="{5A057BAF-84CA-468C-8037-69BD4198DE41}" srcId="{9EC18581-1B4C-4378-925E-25AA33C6FC6B}" destId="{9DA8D49D-C57D-4D70-BCCE-F21A5B3CC801}" srcOrd="0" destOrd="0" parTransId="{78EFC171-D696-424C-BA33-6821395DEA4B}" sibTransId="{2DCC7795-6B4D-4647-86F7-FDD04F84438C}"/>
    <dgm:cxn modelId="{EB0CECB8-2884-4E6C-A845-EF1B07C243BB}" srcId="{35846112-A07C-4417-B9D9-CF43FF4A4684}" destId="{9EC18581-1B4C-4378-925E-25AA33C6FC6B}" srcOrd="0" destOrd="0" parTransId="{1E74A478-843D-4EAC-92B4-5B8C31893B14}" sibTransId="{A9122296-2745-43F7-A8BA-A7DB2E902CBD}"/>
    <dgm:cxn modelId="{08F8A3B9-35A8-4C12-B8CF-3B3D9CA955FD}" srcId="{9EC18581-1B4C-4378-925E-25AA33C6FC6B}" destId="{6C87FBAB-7BC1-46F3-AFA2-13B6A866D371}" srcOrd="3" destOrd="0" parTransId="{06E708FA-6694-4D11-B0A3-9F52725CF450}" sibTransId="{95E69C43-5DF3-4394-AE3F-111C8C8BF3C0}"/>
    <dgm:cxn modelId="{E53B2EBB-A96C-4554-B364-21ECE778491E}" srcId="{9EC18581-1B4C-4378-925E-25AA33C6FC6B}" destId="{D11D1C43-9976-4016-866F-961B4CE6A9D3}" srcOrd="1" destOrd="0" parTransId="{A3B4D9E0-C976-43B3-ACB3-FB524ABFD40B}" sibTransId="{FA49EDC6-1104-4BEF-936A-0305630A00DC}"/>
    <dgm:cxn modelId="{8B08A4EC-181E-41E5-B039-8CAE82AABD4D}" type="presOf" srcId="{6C87FBAB-7BC1-46F3-AFA2-13B6A866D371}" destId="{37ED91F8-81EB-4FBC-8E0C-2B03FFB997B3}" srcOrd="0" destOrd="3" presId="urn:microsoft.com/office/officeart/2005/8/layout/vList2"/>
    <dgm:cxn modelId="{88107777-665B-41CF-900E-54CA5660D587}" type="presParOf" srcId="{E37C0BB7-C0B7-4945-8253-F192B9FD40A0}" destId="{A78556DC-915F-4F51-8512-A6D55C0138F5}" srcOrd="0" destOrd="0" presId="urn:microsoft.com/office/officeart/2005/8/layout/vList2"/>
    <dgm:cxn modelId="{8B52ED0F-35F5-48D7-A585-212E0484591C}" type="presParOf" srcId="{E37C0BB7-C0B7-4945-8253-F192B9FD40A0}" destId="{37ED91F8-81EB-4FBC-8E0C-2B03FFB997B3}"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0935B9B-10F3-4681-9F04-020B8F801F90}" type="doc">
      <dgm:prSet loTypeId="urn:microsoft.com/office/officeart/2005/8/layout/vProcess5" loCatId="process" qsTypeId="urn:microsoft.com/office/officeart/2005/8/quickstyle/simple1" qsCatId="simple" csTypeId="urn:microsoft.com/office/officeart/2005/8/colors/accent3_2" csCatId="accent3"/>
      <dgm:spPr/>
      <dgm:t>
        <a:bodyPr/>
        <a:lstStyle/>
        <a:p>
          <a:endParaRPr lang="en-US"/>
        </a:p>
      </dgm:t>
    </dgm:pt>
    <dgm:pt modelId="{35F8B6A0-86B2-4E38-8CBF-1A29DD1052EF}">
      <dgm:prSet/>
      <dgm:spPr/>
      <dgm:t>
        <a:bodyPr/>
        <a:lstStyle/>
        <a:p>
          <a:r>
            <a:rPr lang="en-GB"/>
            <a:t>Social media acts as a valuable source of </a:t>
          </a:r>
          <a:r>
            <a:rPr lang="en-GB" b="1"/>
            <a:t>open-source intelligence </a:t>
          </a:r>
          <a:r>
            <a:rPr lang="en-GB"/>
            <a:t> </a:t>
          </a:r>
          <a:r>
            <a:rPr lang="en-GB" i="1"/>
            <a:t>(College of Policing, 2020)</a:t>
          </a:r>
          <a:r>
            <a:rPr lang="en-GB"/>
            <a:t>.</a:t>
          </a:r>
          <a:endParaRPr lang="en-US"/>
        </a:p>
      </dgm:t>
    </dgm:pt>
    <dgm:pt modelId="{F03D8C9F-1CDA-4828-B00C-B39BBA75CED4}" type="parTrans" cxnId="{6819E974-5E01-49BA-BF56-27ABA999AC23}">
      <dgm:prSet/>
      <dgm:spPr/>
      <dgm:t>
        <a:bodyPr/>
        <a:lstStyle/>
        <a:p>
          <a:endParaRPr lang="en-US"/>
        </a:p>
      </dgm:t>
    </dgm:pt>
    <dgm:pt modelId="{DBFE21B8-C5AF-43DE-9F68-B01A1CEC2A0E}" type="sibTrans" cxnId="{6819E974-5E01-49BA-BF56-27ABA999AC23}">
      <dgm:prSet/>
      <dgm:spPr/>
      <dgm:t>
        <a:bodyPr/>
        <a:lstStyle/>
        <a:p>
          <a:endParaRPr lang="en-US"/>
        </a:p>
      </dgm:t>
    </dgm:pt>
    <dgm:pt modelId="{9CE289D9-38C7-471C-995E-37AD5F05CDC6}">
      <dgm:prSet/>
      <dgm:spPr/>
      <dgm:t>
        <a:bodyPr/>
        <a:lstStyle/>
        <a:p>
          <a:r>
            <a:rPr lang="en-GB"/>
            <a:t>Police can:</a:t>
          </a:r>
          <a:endParaRPr lang="en-US"/>
        </a:p>
      </dgm:t>
    </dgm:pt>
    <dgm:pt modelId="{136E37D7-83B6-4CBF-BB01-2FFBF162772D}" type="parTrans" cxnId="{D17EBFBF-DF1D-4189-B575-0AEDC18CDB24}">
      <dgm:prSet/>
      <dgm:spPr/>
      <dgm:t>
        <a:bodyPr/>
        <a:lstStyle/>
        <a:p>
          <a:endParaRPr lang="en-US"/>
        </a:p>
      </dgm:t>
    </dgm:pt>
    <dgm:pt modelId="{A1F73CD0-C722-4462-9980-A6748FD7C4C2}" type="sibTrans" cxnId="{D17EBFBF-DF1D-4189-B575-0AEDC18CDB24}">
      <dgm:prSet/>
      <dgm:spPr/>
      <dgm:t>
        <a:bodyPr/>
        <a:lstStyle/>
        <a:p>
          <a:endParaRPr lang="en-US"/>
        </a:p>
      </dgm:t>
    </dgm:pt>
    <dgm:pt modelId="{7261D69A-8BDA-4583-829D-CD81CE00F89A}">
      <dgm:prSet/>
      <dgm:spPr/>
      <dgm:t>
        <a:bodyPr/>
        <a:lstStyle/>
        <a:p>
          <a:r>
            <a:rPr lang="en-GB"/>
            <a:t>Identify suspects</a:t>
          </a:r>
          <a:endParaRPr lang="en-US"/>
        </a:p>
      </dgm:t>
    </dgm:pt>
    <dgm:pt modelId="{A9A6F201-A744-4898-AE9B-D8F6F8872D17}" type="parTrans" cxnId="{56EE400D-6C43-45B0-AAE6-7EDCF7F77CC7}">
      <dgm:prSet/>
      <dgm:spPr/>
      <dgm:t>
        <a:bodyPr/>
        <a:lstStyle/>
        <a:p>
          <a:endParaRPr lang="en-US"/>
        </a:p>
      </dgm:t>
    </dgm:pt>
    <dgm:pt modelId="{B5C348F2-D213-4799-99D7-83E4C21C9B50}" type="sibTrans" cxnId="{56EE400D-6C43-45B0-AAE6-7EDCF7F77CC7}">
      <dgm:prSet/>
      <dgm:spPr/>
      <dgm:t>
        <a:bodyPr/>
        <a:lstStyle/>
        <a:p>
          <a:endParaRPr lang="en-US"/>
        </a:p>
      </dgm:t>
    </dgm:pt>
    <dgm:pt modelId="{84FAFDDC-7F2E-45EB-87A6-94C1E6DA352B}">
      <dgm:prSet/>
      <dgm:spPr/>
      <dgm:t>
        <a:bodyPr/>
        <a:lstStyle/>
        <a:p>
          <a:r>
            <a:rPr lang="en-GB"/>
            <a:t>Track movements</a:t>
          </a:r>
          <a:endParaRPr lang="en-US"/>
        </a:p>
      </dgm:t>
    </dgm:pt>
    <dgm:pt modelId="{090DA62D-FD7A-455E-B5FB-DF0BD577C0DD}" type="parTrans" cxnId="{8AF020F7-6AEE-4EC3-8D17-A27FA16E03F6}">
      <dgm:prSet/>
      <dgm:spPr/>
      <dgm:t>
        <a:bodyPr/>
        <a:lstStyle/>
        <a:p>
          <a:endParaRPr lang="en-US"/>
        </a:p>
      </dgm:t>
    </dgm:pt>
    <dgm:pt modelId="{14D26F97-7501-417A-A9B4-14A6DDE60BAD}" type="sibTrans" cxnId="{8AF020F7-6AEE-4EC3-8D17-A27FA16E03F6}">
      <dgm:prSet/>
      <dgm:spPr/>
      <dgm:t>
        <a:bodyPr/>
        <a:lstStyle/>
        <a:p>
          <a:endParaRPr lang="en-US"/>
        </a:p>
      </dgm:t>
    </dgm:pt>
    <dgm:pt modelId="{5922A54D-66D4-48B5-A592-6676B6E13EB3}">
      <dgm:prSet/>
      <dgm:spPr/>
      <dgm:t>
        <a:bodyPr/>
        <a:lstStyle/>
        <a:p>
          <a:r>
            <a:rPr lang="en-GB"/>
            <a:t>Analyse online behaviour </a:t>
          </a:r>
          <a:r>
            <a:rPr lang="en-GB" i="1"/>
            <a:t>(Lum, Koper and Willis, 2017)</a:t>
          </a:r>
          <a:r>
            <a:rPr lang="en-GB"/>
            <a:t>.</a:t>
          </a:r>
          <a:endParaRPr lang="en-US"/>
        </a:p>
      </dgm:t>
    </dgm:pt>
    <dgm:pt modelId="{EC569C06-5DD0-4109-AB58-9D1C6B7622F7}" type="parTrans" cxnId="{89EE846D-60D7-4A57-806B-A78C4C103F0A}">
      <dgm:prSet/>
      <dgm:spPr/>
      <dgm:t>
        <a:bodyPr/>
        <a:lstStyle/>
        <a:p>
          <a:endParaRPr lang="en-US"/>
        </a:p>
      </dgm:t>
    </dgm:pt>
    <dgm:pt modelId="{2B678235-264C-4D3A-83BF-E399A11751A9}" type="sibTrans" cxnId="{89EE846D-60D7-4A57-806B-A78C4C103F0A}">
      <dgm:prSet/>
      <dgm:spPr/>
      <dgm:t>
        <a:bodyPr/>
        <a:lstStyle/>
        <a:p>
          <a:endParaRPr lang="en-US"/>
        </a:p>
      </dgm:t>
    </dgm:pt>
    <dgm:pt modelId="{AD182C92-87BD-42E3-9CAF-C09580C51660}" type="pres">
      <dgm:prSet presAssocID="{30935B9B-10F3-4681-9F04-020B8F801F90}" presName="outerComposite" presStyleCnt="0">
        <dgm:presLayoutVars>
          <dgm:chMax val="5"/>
          <dgm:dir/>
          <dgm:resizeHandles val="exact"/>
        </dgm:presLayoutVars>
      </dgm:prSet>
      <dgm:spPr/>
    </dgm:pt>
    <dgm:pt modelId="{AF019601-5130-40B4-A3AA-B7C90DAC8706}" type="pres">
      <dgm:prSet presAssocID="{30935B9B-10F3-4681-9F04-020B8F801F90}" presName="dummyMaxCanvas" presStyleCnt="0">
        <dgm:presLayoutVars/>
      </dgm:prSet>
      <dgm:spPr/>
    </dgm:pt>
    <dgm:pt modelId="{0DCE1577-AF74-4C45-A431-EE746109B838}" type="pres">
      <dgm:prSet presAssocID="{30935B9B-10F3-4681-9F04-020B8F801F90}" presName="FiveNodes_1" presStyleLbl="node1" presStyleIdx="0" presStyleCnt="5">
        <dgm:presLayoutVars>
          <dgm:bulletEnabled val="1"/>
        </dgm:presLayoutVars>
      </dgm:prSet>
      <dgm:spPr/>
    </dgm:pt>
    <dgm:pt modelId="{F9E24377-B33A-40FC-8C79-2A347B39ECAE}" type="pres">
      <dgm:prSet presAssocID="{30935B9B-10F3-4681-9F04-020B8F801F90}" presName="FiveNodes_2" presStyleLbl="node1" presStyleIdx="1" presStyleCnt="5">
        <dgm:presLayoutVars>
          <dgm:bulletEnabled val="1"/>
        </dgm:presLayoutVars>
      </dgm:prSet>
      <dgm:spPr/>
    </dgm:pt>
    <dgm:pt modelId="{C2050CCA-A334-44AA-9FD0-7A94EE930AD8}" type="pres">
      <dgm:prSet presAssocID="{30935B9B-10F3-4681-9F04-020B8F801F90}" presName="FiveNodes_3" presStyleLbl="node1" presStyleIdx="2" presStyleCnt="5">
        <dgm:presLayoutVars>
          <dgm:bulletEnabled val="1"/>
        </dgm:presLayoutVars>
      </dgm:prSet>
      <dgm:spPr/>
    </dgm:pt>
    <dgm:pt modelId="{0603CAD2-C999-4187-A6AD-09C0AFD8012B}" type="pres">
      <dgm:prSet presAssocID="{30935B9B-10F3-4681-9F04-020B8F801F90}" presName="FiveNodes_4" presStyleLbl="node1" presStyleIdx="3" presStyleCnt="5">
        <dgm:presLayoutVars>
          <dgm:bulletEnabled val="1"/>
        </dgm:presLayoutVars>
      </dgm:prSet>
      <dgm:spPr/>
    </dgm:pt>
    <dgm:pt modelId="{4CA1868B-6F29-477E-B862-AB41249802C5}" type="pres">
      <dgm:prSet presAssocID="{30935B9B-10F3-4681-9F04-020B8F801F90}" presName="FiveNodes_5" presStyleLbl="node1" presStyleIdx="4" presStyleCnt="5">
        <dgm:presLayoutVars>
          <dgm:bulletEnabled val="1"/>
        </dgm:presLayoutVars>
      </dgm:prSet>
      <dgm:spPr/>
    </dgm:pt>
    <dgm:pt modelId="{A8E40773-85D1-4C9E-B7C0-3CA440999C9A}" type="pres">
      <dgm:prSet presAssocID="{30935B9B-10F3-4681-9F04-020B8F801F90}" presName="FiveConn_1-2" presStyleLbl="fgAccFollowNode1" presStyleIdx="0" presStyleCnt="4">
        <dgm:presLayoutVars>
          <dgm:bulletEnabled val="1"/>
        </dgm:presLayoutVars>
      </dgm:prSet>
      <dgm:spPr/>
    </dgm:pt>
    <dgm:pt modelId="{32A8DD4B-C470-4B44-BC4F-242684B734B5}" type="pres">
      <dgm:prSet presAssocID="{30935B9B-10F3-4681-9F04-020B8F801F90}" presName="FiveConn_2-3" presStyleLbl="fgAccFollowNode1" presStyleIdx="1" presStyleCnt="4">
        <dgm:presLayoutVars>
          <dgm:bulletEnabled val="1"/>
        </dgm:presLayoutVars>
      </dgm:prSet>
      <dgm:spPr/>
    </dgm:pt>
    <dgm:pt modelId="{70B619D1-936A-43CB-81FC-016BA457CAFE}" type="pres">
      <dgm:prSet presAssocID="{30935B9B-10F3-4681-9F04-020B8F801F90}" presName="FiveConn_3-4" presStyleLbl="fgAccFollowNode1" presStyleIdx="2" presStyleCnt="4">
        <dgm:presLayoutVars>
          <dgm:bulletEnabled val="1"/>
        </dgm:presLayoutVars>
      </dgm:prSet>
      <dgm:spPr/>
    </dgm:pt>
    <dgm:pt modelId="{3AA52AF2-2633-4A11-AEAE-0A3A79779762}" type="pres">
      <dgm:prSet presAssocID="{30935B9B-10F3-4681-9F04-020B8F801F90}" presName="FiveConn_4-5" presStyleLbl="fgAccFollowNode1" presStyleIdx="3" presStyleCnt="4">
        <dgm:presLayoutVars>
          <dgm:bulletEnabled val="1"/>
        </dgm:presLayoutVars>
      </dgm:prSet>
      <dgm:spPr/>
    </dgm:pt>
    <dgm:pt modelId="{035C0C1A-92E3-402E-9C05-6FEB7CB3D556}" type="pres">
      <dgm:prSet presAssocID="{30935B9B-10F3-4681-9F04-020B8F801F90}" presName="FiveNodes_1_text" presStyleLbl="node1" presStyleIdx="4" presStyleCnt="5">
        <dgm:presLayoutVars>
          <dgm:bulletEnabled val="1"/>
        </dgm:presLayoutVars>
      </dgm:prSet>
      <dgm:spPr/>
    </dgm:pt>
    <dgm:pt modelId="{2FCC1395-D8D0-4FE0-8D5F-A540B1B0CA79}" type="pres">
      <dgm:prSet presAssocID="{30935B9B-10F3-4681-9F04-020B8F801F90}" presName="FiveNodes_2_text" presStyleLbl="node1" presStyleIdx="4" presStyleCnt="5">
        <dgm:presLayoutVars>
          <dgm:bulletEnabled val="1"/>
        </dgm:presLayoutVars>
      </dgm:prSet>
      <dgm:spPr/>
    </dgm:pt>
    <dgm:pt modelId="{8E48C3D2-2780-4D77-8860-32D60DFD6CC0}" type="pres">
      <dgm:prSet presAssocID="{30935B9B-10F3-4681-9F04-020B8F801F90}" presName="FiveNodes_3_text" presStyleLbl="node1" presStyleIdx="4" presStyleCnt="5">
        <dgm:presLayoutVars>
          <dgm:bulletEnabled val="1"/>
        </dgm:presLayoutVars>
      </dgm:prSet>
      <dgm:spPr/>
    </dgm:pt>
    <dgm:pt modelId="{E9A877E3-784E-489D-B245-310BF5DBDB3B}" type="pres">
      <dgm:prSet presAssocID="{30935B9B-10F3-4681-9F04-020B8F801F90}" presName="FiveNodes_4_text" presStyleLbl="node1" presStyleIdx="4" presStyleCnt="5">
        <dgm:presLayoutVars>
          <dgm:bulletEnabled val="1"/>
        </dgm:presLayoutVars>
      </dgm:prSet>
      <dgm:spPr/>
    </dgm:pt>
    <dgm:pt modelId="{CD7CCC3D-956D-4262-87F3-8817DAA6BE83}" type="pres">
      <dgm:prSet presAssocID="{30935B9B-10F3-4681-9F04-020B8F801F90}" presName="FiveNodes_5_text" presStyleLbl="node1" presStyleIdx="4" presStyleCnt="5">
        <dgm:presLayoutVars>
          <dgm:bulletEnabled val="1"/>
        </dgm:presLayoutVars>
      </dgm:prSet>
      <dgm:spPr/>
    </dgm:pt>
  </dgm:ptLst>
  <dgm:cxnLst>
    <dgm:cxn modelId="{56EE400D-6C43-45B0-AAE6-7EDCF7F77CC7}" srcId="{30935B9B-10F3-4681-9F04-020B8F801F90}" destId="{7261D69A-8BDA-4583-829D-CD81CE00F89A}" srcOrd="2" destOrd="0" parTransId="{A9A6F201-A744-4898-AE9B-D8F6F8872D17}" sibTransId="{B5C348F2-D213-4799-99D7-83E4C21C9B50}"/>
    <dgm:cxn modelId="{21E7EF2A-35F8-43B2-BC0D-6B77915C2424}" type="presOf" srcId="{7261D69A-8BDA-4583-829D-CD81CE00F89A}" destId="{8E48C3D2-2780-4D77-8860-32D60DFD6CC0}" srcOrd="1" destOrd="0" presId="urn:microsoft.com/office/officeart/2005/8/layout/vProcess5"/>
    <dgm:cxn modelId="{AA52543F-808E-4AB6-8E75-39002449E631}" type="presOf" srcId="{A1F73CD0-C722-4462-9980-A6748FD7C4C2}" destId="{32A8DD4B-C470-4B44-BC4F-242684B734B5}" srcOrd="0" destOrd="0" presId="urn:microsoft.com/office/officeart/2005/8/layout/vProcess5"/>
    <dgm:cxn modelId="{89EE846D-60D7-4A57-806B-A78C4C103F0A}" srcId="{30935B9B-10F3-4681-9F04-020B8F801F90}" destId="{5922A54D-66D4-48B5-A592-6676B6E13EB3}" srcOrd="4" destOrd="0" parTransId="{EC569C06-5DD0-4109-AB58-9D1C6B7622F7}" sibTransId="{2B678235-264C-4D3A-83BF-E399A11751A9}"/>
    <dgm:cxn modelId="{CA0CE050-B2BC-4F84-B0FF-947D5DE364E8}" type="presOf" srcId="{5922A54D-66D4-48B5-A592-6676B6E13EB3}" destId="{CD7CCC3D-956D-4262-87F3-8817DAA6BE83}" srcOrd="1" destOrd="0" presId="urn:microsoft.com/office/officeart/2005/8/layout/vProcess5"/>
    <dgm:cxn modelId="{6819E974-5E01-49BA-BF56-27ABA999AC23}" srcId="{30935B9B-10F3-4681-9F04-020B8F801F90}" destId="{35F8B6A0-86B2-4E38-8CBF-1A29DD1052EF}" srcOrd="0" destOrd="0" parTransId="{F03D8C9F-1CDA-4828-B00C-B39BBA75CED4}" sibTransId="{DBFE21B8-C5AF-43DE-9F68-B01A1CEC2A0E}"/>
    <dgm:cxn modelId="{736FB97F-9C2F-4EB5-845D-8C89241E8F9A}" type="presOf" srcId="{9CE289D9-38C7-471C-995E-37AD5F05CDC6}" destId="{F9E24377-B33A-40FC-8C79-2A347B39ECAE}" srcOrd="0" destOrd="0" presId="urn:microsoft.com/office/officeart/2005/8/layout/vProcess5"/>
    <dgm:cxn modelId="{870EF487-05DC-498A-A424-7F76A061E235}" type="presOf" srcId="{7261D69A-8BDA-4583-829D-CD81CE00F89A}" destId="{C2050CCA-A334-44AA-9FD0-7A94EE930AD8}" srcOrd="0" destOrd="0" presId="urn:microsoft.com/office/officeart/2005/8/layout/vProcess5"/>
    <dgm:cxn modelId="{508B6D90-1E66-40BE-AD76-F1D03F90663C}" type="presOf" srcId="{84FAFDDC-7F2E-45EB-87A6-94C1E6DA352B}" destId="{E9A877E3-784E-489D-B245-310BF5DBDB3B}" srcOrd="1" destOrd="0" presId="urn:microsoft.com/office/officeart/2005/8/layout/vProcess5"/>
    <dgm:cxn modelId="{BD93A092-6811-4763-BC84-C7C170A8F42F}" type="presOf" srcId="{35F8B6A0-86B2-4E38-8CBF-1A29DD1052EF}" destId="{0DCE1577-AF74-4C45-A431-EE746109B838}" srcOrd="0" destOrd="0" presId="urn:microsoft.com/office/officeart/2005/8/layout/vProcess5"/>
    <dgm:cxn modelId="{44783696-090F-4ABF-98D4-44B70567CC74}" type="presOf" srcId="{DBFE21B8-C5AF-43DE-9F68-B01A1CEC2A0E}" destId="{A8E40773-85D1-4C9E-B7C0-3CA440999C9A}" srcOrd="0" destOrd="0" presId="urn:microsoft.com/office/officeart/2005/8/layout/vProcess5"/>
    <dgm:cxn modelId="{FED32499-8606-482A-80F5-BF78F2F59C94}" type="presOf" srcId="{9CE289D9-38C7-471C-995E-37AD5F05CDC6}" destId="{2FCC1395-D8D0-4FE0-8D5F-A540B1B0CA79}" srcOrd="1" destOrd="0" presId="urn:microsoft.com/office/officeart/2005/8/layout/vProcess5"/>
    <dgm:cxn modelId="{EFC68CA0-6D7E-4FC0-BFF7-7AD997CA56BC}" type="presOf" srcId="{B5C348F2-D213-4799-99D7-83E4C21C9B50}" destId="{70B619D1-936A-43CB-81FC-016BA457CAFE}" srcOrd="0" destOrd="0" presId="urn:microsoft.com/office/officeart/2005/8/layout/vProcess5"/>
    <dgm:cxn modelId="{1DFEA9B3-45ED-4045-B82F-A7B926A10CAE}" type="presOf" srcId="{14D26F97-7501-417A-A9B4-14A6DDE60BAD}" destId="{3AA52AF2-2633-4A11-AEAE-0A3A79779762}" srcOrd="0" destOrd="0" presId="urn:microsoft.com/office/officeart/2005/8/layout/vProcess5"/>
    <dgm:cxn modelId="{D17EBFBF-DF1D-4189-B575-0AEDC18CDB24}" srcId="{30935B9B-10F3-4681-9F04-020B8F801F90}" destId="{9CE289D9-38C7-471C-995E-37AD5F05CDC6}" srcOrd="1" destOrd="0" parTransId="{136E37D7-83B6-4CBF-BB01-2FFBF162772D}" sibTransId="{A1F73CD0-C722-4462-9980-A6748FD7C4C2}"/>
    <dgm:cxn modelId="{ECF0F6DE-CFBD-4E2C-B011-3666829ED921}" type="presOf" srcId="{30935B9B-10F3-4681-9F04-020B8F801F90}" destId="{AD182C92-87BD-42E3-9CAF-C09580C51660}" srcOrd="0" destOrd="0" presId="urn:microsoft.com/office/officeart/2005/8/layout/vProcess5"/>
    <dgm:cxn modelId="{8AF020F7-6AEE-4EC3-8D17-A27FA16E03F6}" srcId="{30935B9B-10F3-4681-9F04-020B8F801F90}" destId="{84FAFDDC-7F2E-45EB-87A6-94C1E6DA352B}" srcOrd="3" destOrd="0" parTransId="{090DA62D-FD7A-455E-B5FB-DF0BD577C0DD}" sibTransId="{14D26F97-7501-417A-A9B4-14A6DDE60BAD}"/>
    <dgm:cxn modelId="{A8E9B7F7-6E6D-4A02-96A6-53462741D277}" type="presOf" srcId="{5922A54D-66D4-48B5-A592-6676B6E13EB3}" destId="{4CA1868B-6F29-477E-B862-AB41249802C5}" srcOrd="0" destOrd="0" presId="urn:microsoft.com/office/officeart/2005/8/layout/vProcess5"/>
    <dgm:cxn modelId="{29382BF8-14E5-47EE-BCD0-2DDEF6C20C10}" type="presOf" srcId="{35F8B6A0-86B2-4E38-8CBF-1A29DD1052EF}" destId="{035C0C1A-92E3-402E-9C05-6FEB7CB3D556}" srcOrd="1" destOrd="0" presId="urn:microsoft.com/office/officeart/2005/8/layout/vProcess5"/>
    <dgm:cxn modelId="{860A84FA-041F-4122-92CF-E519A4530C20}" type="presOf" srcId="{84FAFDDC-7F2E-45EB-87A6-94C1E6DA352B}" destId="{0603CAD2-C999-4187-A6AD-09C0AFD8012B}" srcOrd="0" destOrd="0" presId="urn:microsoft.com/office/officeart/2005/8/layout/vProcess5"/>
    <dgm:cxn modelId="{ED3CF592-BCA8-406A-B72C-29CBA60D44A7}" type="presParOf" srcId="{AD182C92-87BD-42E3-9CAF-C09580C51660}" destId="{AF019601-5130-40B4-A3AA-B7C90DAC8706}" srcOrd="0" destOrd="0" presId="urn:microsoft.com/office/officeart/2005/8/layout/vProcess5"/>
    <dgm:cxn modelId="{B89389E5-1AD0-483D-B6EF-1F8F01FE6D77}" type="presParOf" srcId="{AD182C92-87BD-42E3-9CAF-C09580C51660}" destId="{0DCE1577-AF74-4C45-A431-EE746109B838}" srcOrd="1" destOrd="0" presId="urn:microsoft.com/office/officeart/2005/8/layout/vProcess5"/>
    <dgm:cxn modelId="{C7F75314-6EDB-44BC-AB90-EE24E71B9EC6}" type="presParOf" srcId="{AD182C92-87BD-42E3-9CAF-C09580C51660}" destId="{F9E24377-B33A-40FC-8C79-2A347B39ECAE}" srcOrd="2" destOrd="0" presId="urn:microsoft.com/office/officeart/2005/8/layout/vProcess5"/>
    <dgm:cxn modelId="{8B917F31-FF7D-476D-B034-E15156B32098}" type="presParOf" srcId="{AD182C92-87BD-42E3-9CAF-C09580C51660}" destId="{C2050CCA-A334-44AA-9FD0-7A94EE930AD8}" srcOrd="3" destOrd="0" presId="urn:microsoft.com/office/officeart/2005/8/layout/vProcess5"/>
    <dgm:cxn modelId="{AF2A752E-DA5A-45C6-9047-CAB5A834B60A}" type="presParOf" srcId="{AD182C92-87BD-42E3-9CAF-C09580C51660}" destId="{0603CAD2-C999-4187-A6AD-09C0AFD8012B}" srcOrd="4" destOrd="0" presId="urn:microsoft.com/office/officeart/2005/8/layout/vProcess5"/>
    <dgm:cxn modelId="{6BA24455-E42A-4C07-8C77-238DBAEBF138}" type="presParOf" srcId="{AD182C92-87BD-42E3-9CAF-C09580C51660}" destId="{4CA1868B-6F29-477E-B862-AB41249802C5}" srcOrd="5" destOrd="0" presId="urn:microsoft.com/office/officeart/2005/8/layout/vProcess5"/>
    <dgm:cxn modelId="{5189D953-80F5-4DD4-8F62-EC5CEC784300}" type="presParOf" srcId="{AD182C92-87BD-42E3-9CAF-C09580C51660}" destId="{A8E40773-85D1-4C9E-B7C0-3CA440999C9A}" srcOrd="6" destOrd="0" presId="urn:microsoft.com/office/officeart/2005/8/layout/vProcess5"/>
    <dgm:cxn modelId="{35C37173-8B5D-4CD7-B15E-2324A91EADE0}" type="presParOf" srcId="{AD182C92-87BD-42E3-9CAF-C09580C51660}" destId="{32A8DD4B-C470-4B44-BC4F-242684B734B5}" srcOrd="7" destOrd="0" presId="urn:microsoft.com/office/officeart/2005/8/layout/vProcess5"/>
    <dgm:cxn modelId="{6AD1EE48-70AC-4E8A-9B95-52B14780D349}" type="presParOf" srcId="{AD182C92-87BD-42E3-9CAF-C09580C51660}" destId="{70B619D1-936A-43CB-81FC-016BA457CAFE}" srcOrd="8" destOrd="0" presId="urn:microsoft.com/office/officeart/2005/8/layout/vProcess5"/>
    <dgm:cxn modelId="{B8C8CD29-CB5F-4F8B-8E71-A26747ED1744}" type="presParOf" srcId="{AD182C92-87BD-42E3-9CAF-C09580C51660}" destId="{3AA52AF2-2633-4A11-AEAE-0A3A79779762}" srcOrd="9" destOrd="0" presId="urn:microsoft.com/office/officeart/2005/8/layout/vProcess5"/>
    <dgm:cxn modelId="{9CDACCA8-0C35-4C85-B206-26BB81279EDB}" type="presParOf" srcId="{AD182C92-87BD-42E3-9CAF-C09580C51660}" destId="{035C0C1A-92E3-402E-9C05-6FEB7CB3D556}" srcOrd="10" destOrd="0" presId="urn:microsoft.com/office/officeart/2005/8/layout/vProcess5"/>
    <dgm:cxn modelId="{188B3A3F-90B4-4C82-AD5C-503478B8BA8E}" type="presParOf" srcId="{AD182C92-87BD-42E3-9CAF-C09580C51660}" destId="{2FCC1395-D8D0-4FE0-8D5F-A540B1B0CA79}" srcOrd="11" destOrd="0" presId="urn:microsoft.com/office/officeart/2005/8/layout/vProcess5"/>
    <dgm:cxn modelId="{E0895AAB-C440-4C48-ABB7-253371F1314C}" type="presParOf" srcId="{AD182C92-87BD-42E3-9CAF-C09580C51660}" destId="{8E48C3D2-2780-4D77-8860-32D60DFD6CC0}" srcOrd="12" destOrd="0" presId="urn:microsoft.com/office/officeart/2005/8/layout/vProcess5"/>
    <dgm:cxn modelId="{0D47C3C6-37C8-4AB5-A6AF-35F41F64897D}" type="presParOf" srcId="{AD182C92-87BD-42E3-9CAF-C09580C51660}" destId="{E9A877E3-784E-489D-B245-310BF5DBDB3B}" srcOrd="13" destOrd="0" presId="urn:microsoft.com/office/officeart/2005/8/layout/vProcess5"/>
    <dgm:cxn modelId="{84933901-82FE-4D89-9064-C96D2C6EC37C}" type="presParOf" srcId="{AD182C92-87BD-42E3-9CAF-C09580C51660}" destId="{CD7CCC3D-956D-4262-87F3-8817DAA6BE83}"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103C0C0-4313-4199-B1A1-C78EA5B37ED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1B5079F-AAC0-4581-9E1B-18256DE4EF8A}">
      <dgm:prSet/>
      <dgm:spPr/>
      <dgm:t>
        <a:bodyPr/>
        <a:lstStyle/>
        <a:p>
          <a:r>
            <a:rPr lang="en-GB"/>
            <a:t>UK forces such as the Metropolitan Police Service regularly use social media for:</a:t>
          </a:r>
          <a:endParaRPr lang="en-US"/>
        </a:p>
      </dgm:t>
    </dgm:pt>
    <dgm:pt modelId="{E71CCB73-4921-4700-93C0-03F260C39318}" type="parTrans" cxnId="{CE5278EA-527A-4A4E-A4AF-0B8147D6AB02}">
      <dgm:prSet/>
      <dgm:spPr/>
      <dgm:t>
        <a:bodyPr/>
        <a:lstStyle/>
        <a:p>
          <a:endParaRPr lang="en-US"/>
        </a:p>
      </dgm:t>
    </dgm:pt>
    <dgm:pt modelId="{F722537C-2A4A-4FCA-AD2D-D4F5E8537C5C}" type="sibTrans" cxnId="{CE5278EA-527A-4A4E-A4AF-0B8147D6AB02}">
      <dgm:prSet/>
      <dgm:spPr/>
      <dgm:t>
        <a:bodyPr/>
        <a:lstStyle/>
        <a:p>
          <a:endParaRPr lang="en-US"/>
        </a:p>
      </dgm:t>
    </dgm:pt>
    <dgm:pt modelId="{FB91FE7C-E234-40D4-9B33-04308AB52F69}">
      <dgm:prSet/>
      <dgm:spPr/>
      <dgm:t>
        <a:bodyPr/>
        <a:lstStyle/>
        <a:p>
          <a:r>
            <a:rPr lang="en-GB"/>
            <a:t>Wanted person appeals</a:t>
          </a:r>
          <a:endParaRPr lang="en-US"/>
        </a:p>
      </dgm:t>
    </dgm:pt>
    <dgm:pt modelId="{700AB1DC-7C8C-412B-AB11-4CA07BB5F8FF}" type="parTrans" cxnId="{186601AB-64D9-4AE0-8275-3AE79E9B185B}">
      <dgm:prSet/>
      <dgm:spPr/>
      <dgm:t>
        <a:bodyPr/>
        <a:lstStyle/>
        <a:p>
          <a:endParaRPr lang="en-US"/>
        </a:p>
      </dgm:t>
    </dgm:pt>
    <dgm:pt modelId="{40B41235-767B-4A25-84CD-9C5F5350F287}" type="sibTrans" cxnId="{186601AB-64D9-4AE0-8275-3AE79E9B185B}">
      <dgm:prSet/>
      <dgm:spPr/>
      <dgm:t>
        <a:bodyPr/>
        <a:lstStyle/>
        <a:p>
          <a:endParaRPr lang="en-US"/>
        </a:p>
      </dgm:t>
    </dgm:pt>
    <dgm:pt modelId="{25643F46-EEF9-4EB9-B685-CC276D975F36}">
      <dgm:prSet/>
      <dgm:spPr/>
      <dgm:t>
        <a:bodyPr/>
        <a:lstStyle/>
        <a:p>
          <a:r>
            <a:rPr lang="en-GB"/>
            <a:t>Crime prevention campaigns</a:t>
          </a:r>
          <a:endParaRPr lang="en-US"/>
        </a:p>
      </dgm:t>
    </dgm:pt>
    <dgm:pt modelId="{B2B0970E-CB26-4036-B7EF-55A68613359F}" type="parTrans" cxnId="{28DE50D7-6146-485C-AFA6-848D2BCE8933}">
      <dgm:prSet/>
      <dgm:spPr/>
      <dgm:t>
        <a:bodyPr/>
        <a:lstStyle/>
        <a:p>
          <a:endParaRPr lang="en-US"/>
        </a:p>
      </dgm:t>
    </dgm:pt>
    <dgm:pt modelId="{CFD81C99-0BE2-4E19-BE0E-D055CAF334C6}" type="sibTrans" cxnId="{28DE50D7-6146-485C-AFA6-848D2BCE8933}">
      <dgm:prSet/>
      <dgm:spPr/>
      <dgm:t>
        <a:bodyPr/>
        <a:lstStyle/>
        <a:p>
          <a:endParaRPr lang="en-US"/>
        </a:p>
      </dgm:t>
    </dgm:pt>
    <dgm:pt modelId="{92FAD674-6C82-485E-A45D-BD776165D127}">
      <dgm:prSet/>
      <dgm:spPr/>
      <dgm:t>
        <a:bodyPr/>
        <a:lstStyle/>
        <a:p>
          <a:r>
            <a:rPr lang="en-GB"/>
            <a:t>Public reassurance messages </a:t>
          </a:r>
          <a:r>
            <a:rPr lang="en-GB" i="1"/>
            <a:t>(College of Policing, 2020)</a:t>
          </a:r>
          <a:r>
            <a:rPr lang="en-GB"/>
            <a:t>.</a:t>
          </a:r>
          <a:endParaRPr lang="en-US"/>
        </a:p>
      </dgm:t>
    </dgm:pt>
    <dgm:pt modelId="{319C0206-BEF6-49A4-86CB-5FA8EBA7BDBC}" type="parTrans" cxnId="{8713269E-0D48-459F-A243-AAF456E6EF8F}">
      <dgm:prSet/>
      <dgm:spPr/>
      <dgm:t>
        <a:bodyPr/>
        <a:lstStyle/>
        <a:p>
          <a:endParaRPr lang="en-US"/>
        </a:p>
      </dgm:t>
    </dgm:pt>
    <dgm:pt modelId="{B3B08318-848E-4686-A55C-408FC5EDC63C}" type="sibTrans" cxnId="{8713269E-0D48-459F-A243-AAF456E6EF8F}">
      <dgm:prSet/>
      <dgm:spPr/>
      <dgm:t>
        <a:bodyPr/>
        <a:lstStyle/>
        <a:p>
          <a:endParaRPr lang="en-US"/>
        </a:p>
      </dgm:t>
    </dgm:pt>
    <dgm:pt modelId="{694C1CEA-D414-46A7-9B9E-856709AA98C1}">
      <dgm:prSet/>
      <dgm:spPr/>
      <dgm:t>
        <a:bodyPr/>
        <a:lstStyle/>
        <a:p>
          <a:r>
            <a:rPr lang="en-GB"/>
            <a:t>Public sharing of police posts has helped solve crimes more quickly </a:t>
          </a:r>
          <a:r>
            <a:rPr lang="en-GB" i="1"/>
            <a:t>(Surette, 2015)</a:t>
          </a:r>
          <a:r>
            <a:rPr lang="en-GB"/>
            <a:t>.</a:t>
          </a:r>
          <a:endParaRPr lang="en-US"/>
        </a:p>
      </dgm:t>
    </dgm:pt>
    <dgm:pt modelId="{C4C28232-EFF0-4830-B25D-4D7CADBDF574}" type="parTrans" cxnId="{4632A537-6056-4658-AE86-9970C6827C29}">
      <dgm:prSet/>
      <dgm:spPr/>
      <dgm:t>
        <a:bodyPr/>
        <a:lstStyle/>
        <a:p>
          <a:endParaRPr lang="en-US"/>
        </a:p>
      </dgm:t>
    </dgm:pt>
    <dgm:pt modelId="{9D1F56F7-8CC6-45E2-B503-00481CA9FA0B}" type="sibTrans" cxnId="{4632A537-6056-4658-AE86-9970C6827C29}">
      <dgm:prSet/>
      <dgm:spPr/>
      <dgm:t>
        <a:bodyPr/>
        <a:lstStyle/>
        <a:p>
          <a:endParaRPr lang="en-US"/>
        </a:p>
      </dgm:t>
    </dgm:pt>
    <dgm:pt modelId="{307C1363-F7C5-4D2F-8C87-EB51513B12FF}" type="pres">
      <dgm:prSet presAssocID="{E103C0C0-4313-4199-B1A1-C78EA5B37ED2}" presName="linear" presStyleCnt="0">
        <dgm:presLayoutVars>
          <dgm:animLvl val="lvl"/>
          <dgm:resizeHandles val="exact"/>
        </dgm:presLayoutVars>
      </dgm:prSet>
      <dgm:spPr/>
    </dgm:pt>
    <dgm:pt modelId="{208ADD37-455B-44D7-9A83-3AD23DBF29E0}" type="pres">
      <dgm:prSet presAssocID="{E1B5079F-AAC0-4581-9E1B-18256DE4EF8A}" presName="parentText" presStyleLbl="node1" presStyleIdx="0" presStyleCnt="5">
        <dgm:presLayoutVars>
          <dgm:chMax val="0"/>
          <dgm:bulletEnabled val="1"/>
        </dgm:presLayoutVars>
      </dgm:prSet>
      <dgm:spPr/>
    </dgm:pt>
    <dgm:pt modelId="{A59ED559-1013-4AF5-B705-75AD22F9DF9F}" type="pres">
      <dgm:prSet presAssocID="{F722537C-2A4A-4FCA-AD2D-D4F5E8537C5C}" presName="spacer" presStyleCnt="0"/>
      <dgm:spPr/>
    </dgm:pt>
    <dgm:pt modelId="{628130D5-5BC8-4F9C-9776-B909592F5942}" type="pres">
      <dgm:prSet presAssocID="{FB91FE7C-E234-40D4-9B33-04308AB52F69}" presName="parentText" presStyleLbl="node1" presStyleIdx="1" presStyleCnt="5">
        <dgm:presLayoutVars>
          <dgm:chMax val="0"/>
          <dgm:bulletEnabled val="1"/>
        </dgm:presLayoutVars>
      </dgm:prSet>
      <dgm:spPr/>
    </dgm:pt>
    <dgm:pt modelId="{FF6421D8-1EBF-41B8-91E4-24F087F5031C}" type="pres">
      <dgm:prSet presAssocID="{40B41235-767B-4A25-84CD-9C5F5350F287}" presName="spacer" presStyleCnt="0"/>
      <dgm:spPr/>
    </dgm:pt>
    <dgm:pt modelId="{5870E895-128D-4473-86C8-2E7AB3517448}" type="pres">
      <dgm:prSet presAssocID="{25643F46-EEF9-4EB9-B685-CC276D975F36}" presName="parentText" presStyleLbl="node1" presStyleIdx="2" presStyleCnt="5">
        <dgm:presLayoutVars>
          <dgm:chMax val="0"/>
          <dgm:bulletEnabled val="1"/>
        </dgm:presLayoutVars>
      </dgm:prSet>
      <dgm:spPr/>
    </dgm:pt>
    <dgm:pt modelId="{E81E8791-F200-44BD-9AED-BB74B6E00D87}" type="pres">
      <dgm:prSet presAssocID="{CFD81C99-0BE2-4E19-BE0E-D055CAF334C6}" presName="spacer" presStyleCnt="0"/>
      <dgm:spPr/>
    </dgm:pt>
    <dgm:pt modelId="{31F20506-1A16-4366-ADB2-A86D106F435C}" type="pres">
      <dgm:prSet presAssocID="{92FAD674-6C82-485E-A45D-BD776165D127}" presName="parentText" presStyleLbl="node1" presStyleIdx="3" presStyleCnt="5">
        <dgm:presLayoutVars>
          <dgm:chMax val="0"/>
          <dgm:bulletEnabled val="1"/>
        </dgm:presLayoutVars>
      </dgm:prSet>
      <dgm:spPr/>
    </dgm:pt>
    <dgm:pt modelId="{C1054864-FEC5-482A-A5AD-E6FCFB586963}" type="pres">
      <dgm:prSet presAssocID="{B3B08318-848E-4686-A55C-408FC5EDC63C}" presName="spacer" presStyleCnt="0"/>
      <dgm:spPr/>
    </dgm:pt>
    <dgm:pt modelId="{075EB52D-AE21-46AF-A351-439D3EE6B67A}" type="pres">
      <dgm:prSet presAssocID="{694C1CEA-D414-46A7-9B9E-856709AA98C1}" presName="parentText" presStyleLbl="node1" presStyleIdx="4" presStyleCnt="5">
        <dgm:presLayoutVars>
          <dgm:chMax val="0"/>
          <dgm:bulletEnabled val="1"/>
        </dgm:presLayoutVars>
      </dgm:prSet>
      <dgm:spPr/>
    </dgm:pt>
  </dgm:ptLst>
  <dgm:cxnLst>
    <dgm:cxn modelId="{3F19C520-FABF-4BE5-8702-D131684AB150}" type="presOf" srcId="{E103C0C0-4313-4199-B1A1-C78EA5B37ED2}" destId="{307C1363-F7C5-4D2F-8C87-EB51513B12FF}" srcOrd="0" destOrd="0" presId="urn:microsoft.com/office/officeart/2005/8/layout/vList2"/>
    <dgm:cxn modelId="{4632A537-6056-4658-AE86-9970C6827C29}" srcId="{E103C0C0-4313-4199-B1A1-C78EA5B37ED2}" destId="{694C1CEA-D414-46A7-9B9E-856709AA98C1}" srcOrd="4" destOrd="0" parTransId="{C4C28232-EFF0-4830-B25D-4D7CADBDF574}" sibTransId="{9D1F56F7-8CC6-45E2-B503-00481CA9FA0B}"/>
    <dgm:cxn modelId="{AEB63A67-0D5B-4E41-BEB1-39A28DD960C9}" type="presOf" srcId="{E1B5079F-AAC0-4581-9E1B-18256DE4EF8A}" destId="{208ADD37-455B-44D7-9A83-3AD23DBF29E0}" srcOrd="0" destOrd="0" presId="urn:microsoft.com/office/officeart/2005/8/layout/vList2"/>
    <dgm:cxn modelId="{7D5DD159-1B19-4BF7-A8D7-111BEC1A33AB}" type="presOf" srcId="{FB91FE7C-E234-40D4-9B33-04308AB52F69}" destId="{628130D5-5BC8-4F9C-9776-B909592F5942}" srcOrd="0" destOrd="0" presId="urn:microsoft.com/office/officeart/2005/8/layout/vList2"/>
    <dgm:cxn modelId="{8713269E-0D48-459F-A243-AAF456E6EF8F}" srcId="{E103C0C0-4313-4199-B1A1-C78EA5B37ED2}" destId="{92FAD674-6C82-485E-A45D-BD776165D127}" srcOrd="3" destOrd="0" parTransId="{319C0206-BEF6-49A4-86CB-5FA8EBA7BDBC}" sibTransId="{B3B08318-848E-4686-A55C-408FC5EDC63C}"/>
    <dgm:cxn modelId="{186601AB-64D9-4AE0-8275-3AE79E9B185B}" srcId="{E103C0C0-4313-4199-B1A1-C78EA5B37ED2}" destId="{FB91FE7C-E234-40D4-9B33-04308AB52F69}" srcOrd="1" destOrd="0" parTransId="{700AB1DC-7C8C-412B-AB11-4CA07BB5F8FF}" sibTransId="{40B41235-767B-4A25-84CD-9C5F5350F287}"/>
    <dgm:cxn modelId="{A8A088B0-BE81-414B-A3AE-7E7A0A9EAA1B}" type="presOf" srcId="{25643F46-EEF9-4EB9-B685-CC276D975F36}" destId="{5870E895-128D-4473-86C8-2E7AB3517448}" srcOrd="0" destOrd="0" presId="urn:microsoft.com/office/officeart/2005/8/layout/vList2"/>
    <dgm:cxn modelId="{57F98AC9-B643-4DDF-8A38-D417CB293611}" type="presOf" srcId="{694C1CEA-D414-46A7-9B9E-856709AA98C1}" destId="{075EB52D-AE21-46AF-A351-439D3EE6B67A}" srcOrd="0" destOrd="0" presId="urn:microsoft.com/office/officeart/2005/8/layout/vList2"/>
    <dgm:cxn modelId="{28DE50D7-6146-485C-AFA6-848D2BCE8933}" srcId="{E103C0C0-4313-4199-B1A1-C78EA5B37ED2}" destId="{25643F46-EEF9-4EB9-B685-CC276D975F36}" srcOrd="2" destOrd="0" parTransId="{B2B0970E-CB26-4036-B7EF-55A68613359F}" sibTransId="{CFD81C99-0BE2-4E19-BE0E-D055CAF334C6}"/>
    <dgm:cxn modelId="{CE5278EA-527A-4A4E-A4AF-0B8147D6AB02}" srcId="{E103C0C0-4313-4199-B1A1-C78EA5B37ED2}" destId="{E1B5079F-AAC0-4581-9E1B-18256DE4EF8A}" srcOrd="0" destOrd="0" parTransId="{E71CCB73-4921-4700-93C0-03F260C39318}" sibTransId="{F722537C-2A4A-4FCA-AD2D-D4F5E8537C5C}"/>
    <dgm:cxn modelId="{99294BF2-D4F9-47EA-BFEF-1ADE04BA8A14}" type="presOf" srcId="{92FAD674-6C82-485E-A45D-BD776165D127}" destId="{31F20506-1A16-4366-ADB2-A86D106F435C}" srcOrd="0" destOrd="0" presId="urn:microsoft.com/office/officeart/2005/8/layout/vList2"/>
    <dgm:cxn modelId="{651A38E1-D391-45AC-BA14-03B6095DF12B}" type="presParOf" srcId="{307C1363-F7C5-4D2F-8C87-EB51513B12FF}" destId="{208ADD37-455B-44D7-9A83-3AD23DBF29E0}" srcOrd="0" destOrd="0" presId="urn:microsoft.com/office/officeart/2005/8/layout/vList2"/>
    <dgm:cxn modelId="{7EC40C5E-78CA-45EF-ADFA-4393DE1D64EE}" type="presParOf" srcId="{307C1363-F7C5-4D2F-8C87-EB51513B12FF}" destId="{A59ED559-1013-4AF5-B705-75AD22F9DF9F}" srcOrd="1" destOrd="0" presId="urn:microsoft.com/office/officeart/2005/8/layout/vList2"/>
    <dgm:cxn modelId="{057D9768-AB92-44F9-8D63-4D27B2D390FB}" type="presParOf" srcId="{307C1363-F7C5-4D2F-8C87-EB51513B12FF}" destId="{628130D5-5BC8-4F9C-9776-B909592F5942}" srcOrd="2" destOrd="0" presId="urn:microsoft.com/office/officeart/2005/8/layout/vList2"/>
    <dgm:cxn modelId="{24D8ADC0-2E5F-4939-A2C4-F3F86DE72C1E}" type="presParOf" srcId="{307C1363-F7C5-4D2F-8C87-EB51513B12FF}" destId="{FF6421D8-1EBF-41B8-91E4-24F087F5031C}" srcOrd="3" destOrd="0" presId="urn:microsoft.com/office/officeart/2005/8/layout/vList2"/>
    <dgm:cxn modelId="{0A2CC0D6-BCB2-4D40-A894-684B2E9C921B}" type="presParOf" srcId="{307C1363-F7C5-4D2F-8C87-EB51513B12FF}" destId="{5870E895-128D-4473-86C8-2E7AB3517448}" srcOrd="4" destOrd="0" presId="urn:microsoft.com/office/officeart/2005/8/layout/vList2"/>
    <dgm:cxn modelId="{5576E6DB-986F-4B97-AB8C-7888DB007BB4}" type="presParOf" srcId="{307C1363-F7C5-4D2F-8C87-EB51513B12FF}" destId="{E81E8791-F200-44BD-9AED-BB74B6E00D87}" srcOrd="5" destOrd="0" presId="urn:microsoft.com/office/officeart/2005/8/layout/vList2"/>
    <dgm:cxn modelId="{CA42A7EB-24E9-48A1-8846-13C166CCEEFF}" type="presParOf" srcId="{307C1363-F7C5-4D2F-8C87-EB51513B12FF}" destId="{31F20506-1A16-4366-ADB2-A86D106F435C}" srcOrd="6" destOrd="0" presId="urn:microsoft.com/office/officeart/2005/8/layout/vList2"/>
    <dgm:cxn modelId="{DE45AB0C-DA7A-4BFF-A92A-C833B5D74A34}" type="presParOf" srcId="{307C1363-F7C5-4D2F-8C87-EB51513B12FF}" destId="{C1054864-FEC5-482A-A5AD-E6FCFB586963}" srcOrd="7" destOrd="0" presId="urn:microsoft.com/office/officeart/2005/8/layout/vList2"/>
    <dgm:cxn modelId="{96080209-8DB9-471B-A19B-AE84380613C9}" type="presParOf" srcId="{307C1363-F7C5-4D2F-8C87-EB51513B12FF}" destId="{075EB52D-AE21-46AF-A351-439D3EE6B67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FAC0E40-5E53-4DB7-A7FD-88E6C5ABD2D2}"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709F4139-5036-450A-9522-8E6EA33CF9B3}">
      <dgm:prSet/>
      <dgm:spPr/>
      <dgm:t>
        <a:bodyPr/>
        <a:lstStyle/>
        <a:p>
          <a:r>
            <a:rPr lang="en-GB"/>
            <a:t>Short clips of CCTV or body-worn camera footage often lack full context </a:t>
          </a:r>
          <a:r>
            <a:rPr lang="en-GB" i="1"/>
            <a:t>(Surette, 2015)</a:t>
          </a:r>
          <a:r>
            <a:rPr lang="en-GB"/>
            <a:t>.</a:t>
          </a:r>
          <a:endParaRPr lang="en-US"/>
        </a:p>
      </dgm:t>
    </dgm:pt>
    <dgm:pt modelId="{F256DCCB-5FA8-4BFA-812E-12A8B12159EF}" type="parTrans" cxnId="{87A232D6-B0D3-487A-AB31-B9B80297BE90}">
      <dgm:prSet/>
      <dgm:spPr/>
      <dgm:t>
        <a:bodyPr/>
        <a:lstStyle/>
        <a:p>
          <a:endParaRPr lang="en-US"/>
        </a:p>
      </dgm:t>
    </dgm:pt>
    <dgm:pt modelId="{A3201504-4D97-4022-8C88-40EAEE6A7747}" type="sibTrans" cxnId="{87A232D6-B0D3-487A-AB31-B9B80297BE90}">
      <dgm:prSet/>
      <dgm:spPr/>
      <dgm:t>
        <a:bodyPr/>
        <a:lstStyle/>
        <a:p>
          <a:endParaRPr lang="en-US"/>
        </a:p>
      </dgm:t>
    </dgm:pt>
    <dgm:pt modelId="{C96618A2-8E5B-4FAC-B31E-C83EF885DDB9}">
      <dgm:prSet/>
      <dgm:spPr/>
      <dgm:t>
        <a:bodyPr/>
        <a:lstStyle/>
        <a:p>
          <a:r>
            <a:rPr lang="en-GB"/>
            <a:t>Social media users may draw conclusions </a:t>
          </a:r>
          <a:r>
            <a:rPr lang="en-GB" b="1"/>
            <a:t>before investigations are completed</a:t>
          </a:r>
          <a:r>
            <a:rPr lang="en-GB"/>
            <a:t>.</a:t>
          </a:r>
          <a:endParaRPr lang="en-US"/>
        </a:p>
      </dgm:t>
    </dgm:pt>
    <dgm:pt modelId="{39AB3A09-B2C5-43D2-96A9-B2DBD02B8509}" type="parTrans" cxnId="{17DC9048-CF1D-4671-B048-9A5D77643357}">
      <dgm:prSet/>
      <dgm:spPr/>
      <dgm:t>
        <a:bodyPr/>
        <a:lstStyle/>
        <a:p>
          <a:endParaRPr lang="en-US"/>
        </a:p>
      </dgm:t>
    </dgm:pt>
    <dgm:pt modelId="{1C87C1C8-E25E-4B9A-8170-49D3DE82A7BE}" type="sibTrans" cxnId="{17DC9048-CF1D-4671-B048-9A5D77643357}">
      <dgm:prSet/>
      <dgm:spPr/>
      <dgm:t>
        <a:bodyPr/>
        <a:lstStyle/>
        <a:p>
          <a:endParaRPr lang="en-US"/>
        </a:p>
      </dgm:t>
    </dgm:pt>
    <dgm:pt modelId="{A4627A48-471A-4F3D-8460-F0E3F40A2BF8}">
      <dgm:prSet/>
      <dgm:spPr/>
      <dgm:t>
        <a:bodyPr/>
        <a:lstStyle/>
        <a:p>
          <a:r>
            <a:rPr lang="en-GB"/>
            <a:t>This can result in public outrage even when officers acted lawfully </a:t>
          </a:r>
          <a:r>
            <a:rPr lang="en-GB" i="1"/>
            <a:t>(Lum, Koper and Willis, 2017)</a:t>
          </a:r>
          <a:r>
            <a:rPr lang="en-GB"/>
            <a:t>.</a:t>
          </a:r>
          <a:endParaRPr lang="en-US"/>
        </a:p>
      </dgm:t>
    </dgm:pt>
    <dgm:pt modelId="{DD4592F4-98AA-4107-A049-26752C03299B}" type="parTrans" cxnId="{EB272B27-4F24-4A18-85A4-73EE21277233}">
      <dgm:prSet/>
      <dgm:spPr/>
      <dgm:t>
        <a:bodyPr/>
        <a:lstStyle/>
        <a:p>
          <a:endParaRPr lang="en-US"/>
        </a:p>
      </dgm:t>
    </dgm:pt>
    <dgm:pt modelId="{BBDFD46E-32C8-4E04-AD6C-7FE8434F3B40}" type="sibTrans" cxnId="{EB272B27-4F24-4A18-85A4-73EE21277233}">
      <dgm:prSet/>
      <dgm:spPr/>
      <dgm:t>
        <a:bodyPr/>
        <a:lstStyle/>
        <a:p>
          <a:endParaRPr lang="en-US"/>
        </a:p>
      </dgm:t>
    </dgm:pt>
    <dgm:pt modelId="{1FCD6F62-9922-4A73-945F-760A768B40BE}" type="pres">
      <dgm:prSet presAssocID="{8FAC0E40-5E53-4DB7-A7FD-88E6C5ABD2D2}" presName="hierChild1" presStyleCnt="0">
        <dgm:presLayoutVars>
          <dgm:chPref val="1"/>
          <dgm:dir/>
          <dgm:animOne val="branch"/>
          <dgm:animLvl val="lvl"/>
          <dgm:resizeHandles/>
        </dgm:presLayoutVars>
      </dgm:prSet>
      <dgm:spPr/>
    </dgm:pt>
    <dgm:pt modelId="{4441EC94-348A-4EDD-A1A0-DCC08E43A6FD}" type="pres">
      <dgm:prSet presAssocID="{709F4139-5036-450A-9522-8E6EA33CF9B3}" presName="hierRoot1" presStyleCnt="0"/>
      <dgm:spPr/>
    </dgm:pt>
    <dgm:pt modelId="{8481F4AF-5DF4-42B3-8445-22045A3F49B1}" type="pres">
      <dgm:prSet presAssocID="{709F4139-5036-450A-9522-8E6EA33CF9B3}" presName="composite" presStyleCnt="0"/>
      <dgm:spPr/>
    </dgm:pt>
    <dgm:pt modelId="{F387861B-C635-4EB5-ACA4-3C692AA1FABE}" type="pres">
      <dgm:prSet presAssocID="{709F4139-5036-450A-9522-8E6EA33CF9B3}" presName="background" presStyleLbl="node0" presStyleIdx="0" presStyleCnt="3"/>
      <dgm:spPr/>
    </dgm:pt>
    <dgm:pt modelId="{C7B6D581-7B71-4234-ABEA-B248B868C76B}" type="pres">
      <dgm:prSet presAssocID="{709F4139-5036-450A-9522-8E6EA33CF9B3}" presName="text" presStyleLbl="fgAcc0" presStyleIdx="0" presStyleCnt="3">
        <dgm:presLayoutVars>
          <dgm:chPref val="3"/>
        </dgm:presLayoutVars>
      </dgm:prSet>
      <dgm:spPr/>
    </dgm:pt>
    <dgm:pt modelId="{EDA1233C-1852-451B-9F09-EE08E92E3126}" type="pres">
      <dgm:prSet presAssocID="{709F4139-5036-450A-9522-8E6EA33CF9B3}" presName="hierChild2" presStyleCnt="0"/>
      <dgm:spPr/>
    </dgm:pt>
    <dgm:pt modelId="{B46615F5-2FFB-444A-8571-B895C6DFD98C}" type="pres">
      <dgm:prSet presAssocID="{C96618A2-8E5B-4FAC-B31E-C83EF885DDB9}" presName="hierRoot1" presStyleCnt="0"/>
      <dgm:spPr/>
    </dgm:pt>
    <dgm:pt modelId="{37A119F9-259B-4A94-ADFA-AA85FAF11F0F}" type="pres">
      <dgm:prSet presAssocID="{C96618A2-8E5B-4FAC-B31E-C83EF885DDB9}" presName="composite" presStyleCnt="0"/>
      <dgm:spPr/>
    </dgm:pt>
    <dgm:pt modelId="{0D0AB14D-9250-4B51-90F8-F2BF8C1B9E51}" type="pres">
      <dgm:prSet presAssocID="{C96618A2-8E5B-4FAC-B31E-C83EF885DDB9}" presName="background" presStyleLbl="node0" presStyleIdx="1" presStyleCnt="3"/>
      <dgm:spPr/>
    </dgm:pt>
    <dgm:pt modelId="{657F681B-1B04-42F7-AF17-B24497B8F16B}" type="pres">
      <dgm:prSet presAssocID="{C96618A2-8E5B-4FAC-B31E-C83EF885DDB9}" presName="text" presStyleLbl="fgAcc0" presStyleIdx="1" presStyleCnt="3">
        <dgm:presLayoutVars>
          <dgm:chPref val="3"/>
        </dgm:presLayoutVars>
      </dgm:prSet>
      <dgm:spPr/>
    </dgm:pt>
    <dgm:pt modelId="{7057751D-901E-4008-987F-EDCAF8D19421}" type="pres">
      <dgm:prSet presAssocID="{C96618A2-8E5B-4FAC-B31E-C83EF885DDB9}" presName="hierChild2" presStyleCnt="0"/>
      <dgm:spPr/>
    </dgm:pt>
    <dgm:pt modelId="{0CBE56FB-CB57-45F2-BAED-9801A3DBC238}" type="pres">
      <dgm:prSet presAssocID="{A4627A48-471A-4F3D-8460-F0E3F40A2BF8}" presName="hierRoot1" presStyleCnt="0"/>
      <dgm:spPr/>
    </dgm:pt>
    <dgm:pt modelId="{34C0A675-844B-4C99-B748-111804803D53}" type="pres">
      <dgm:prSet presAssocID="{A4627A48-471A-4F3D-8460-F0E3F40A2BF8}" presName="composite" presStyleCnt="0"/>
      <dgm:spPr/>
    </dgm:pt>
    <dgm:pt modelId="{B2B02A5E-E2F1-4D0A-A407-98DB4F34B702}" type="pres">
      <dgm:prSet presAssocID="{A4627A48-471A-4F3D-8460-F0E3F40A2BF8}" presName="background" presStyleLbl="node0" presStyleIdx="2" presStyleCnt="3"/>
      <dgm:spPr/>
    </dgm:pt>
    <dgm:pt modelId="{8B92FDD4-F5BE-44BC-BAF0-87BFEE9ABFB1}" type="pres">
      <dgm:prSet presAssocID="{A4627A48-471A-4F3D-8460-F0E3F40A2BF8}" presName="text" presStyleLbl="fgAcc0" presStyleIdx="2" presStyleCnt="3">
        <dgm:presLayoutVars>
          <dgm:chPref val="3"/>
        </dgm:presLayoutVars>
      </dgm:prSet>
      <dgm:spPr/>
    </dgm:pt>
    <dgm:pt modelId="{4C078FED-E328-4A16-BDBF-BA39B470F666}" type="pres">
      <dgm:prSet presAssocID="{A4627A48-471A-4F3D-8460-F0E3F40A2BF8}" presName="hierChild2" presStyleCnt="0"/>
      <dgm:spPr/>
    </dgm:pt>
  </dgm:ptLst>
  <dgm:cxnLst>
    <dgm:cxn modelId="{EB272B27-4F24-4A18-85A4-73EE21277233}" srcId="{8FAC0E40-5E53-4DB7-A7FD-88E6C5ABD2D2}" destId="{A4627A48-471A-4F3D-8460-F0E3F40A2BF8}" srcOrd="2" destOrd="0" parTransId="{DD4592F4-98AA-4107-A049-26752C03299B}" sibTransId="{BBDFD46E-32C8-4E04-AD6C-7FE8434F3B40}"/>
    <dgm:cxn modelId="{17DC9048-CF1D-4671-B048-9A5D77643357}" srcId="{8FAC0E40-5E53-4DB7-A7FD-88E6C5ABD2D2}" destId="{C96618A2-8E5B-4FAC-B31E-C83EF885DDB9}" srcOrd="1" destOrd="0" parTransId="{39AB3A09-B2C5-43D2-96A9-B2DBD02B8509}" sibTransId="{1C87C1C8-E25E-4B9A-8170-49D3DE82A7BE}"/>
    <dgm:cxn modelId="{81D9DE90-85EB-4352-92B7-DA222457FA83}" type="presOf" srcId="{8FAC0E40-5E53-4DB7-A7FD-88E6C5ABD2D2}" destId="{1FCD6F62-9922-4A73-945F-760A768B40BE}" srcOrd="0" destOrd="0" presId="urn:microsoft.com/office/officeart/2005/8/layout/hierarchy1"/>
    <dgm:cxn modelId="{87A232D6-B0D3-487A-AB31-B9B80297BE90}" srcId="{8FAC0E40-5E53-4DB7-A7FD-88E6C5ABD2D2}" destId="{709F4139-5036-450A-9522-8E6EA33CF9B3}" srcOrd="0" destOrd="0" parTransId="{F256DCCB-5FA8-4BFA-812E-12A8B12159EF}" sibTransId="{A3201504-4D97-4022-8C88-40EAEE6A7747}"/>
    <dgm:cxn modelId="{A83E9CE3-8952-49BD-9D9B-6770B2DD4E79}" type="presOf" srcId="{709F4139-5036-450A-9522-8E6EA33CF9B3}" destId="{C7B6D581-7B71-4234-ABEA-B248B868C76B}" srcOrd="0" destOrd="0" presId="urn:microsoft.com/office/officeart/2005/8/layout/hierarchy1"/>
    <dgm:cxn modelId="{BAC81EE4-9512-4117-AAE1-A80A1A76D4A6}" type="presOf" srcId="{A4627A48-471A-4F3D-8460-F0E3F40A2BF8}" destId="{8B92FDD4-F5BE-44BC-BAF0-87BFEE9ABFB1}" srcOrd="0" destOrd="0" presId="urn:microsoft.com/office/officeart/2005/8/layout/hierarchy1"/>
    <dgm:cxn modelId="{7F3F07ED-E31C-4B55-9846-E18ADB3403C9}" type="presOf" srcId="{C96618A2-8E5B-4FAC-B31E-C83EF885DDB9}" destId="{657F681B-1B04-42F7-AF17-B24497B8F16B}" srcOrd="0" destOrd="0" presId="urn:microsoft.com/office/officeart/2005/8/layout/hierarchy1"/>
    <dgm:cxn modelId="{196EAE9E-F5B5-4184-809A-A881816D7C38}" type="presParOf" srcId="{1FCD6F62-9922-4A73-945F-760A768B40BE}" destId="{4441EC94-348A-4EDD-A1A0-DCC08E43A6FD}" srcOrd="0" destOrd="0" presId="urn:microsoft.com/office/officeart/2005/8/layout/hierarchy1"/>
    <dgm:cxn modelId="{F305C838-FCC2-4120-92FA-90A146430394}" type="presParOf" srcId="{4441EC94-348A-4EDD-A1A0-DCC08E43A6FD}" destId="{8481F4AF-5DF4-42B3-8445-22045A3F49B1}" srcOrd="0" destOrd="0" presId="urn:microsoft.com/office/officeart/2005/8/layout/hierarchy1"/>
    <dgm:cxn modelId="{3EE6106F-4389-4166-83D8-C581FE08C0EC}" type="presParOf" srcId="{8481F4AF-5DF4-42B3-8445-22045A3F49B1}" destId="{F387861B-C635-4EB5-ACA4-3C692AA1FABE}" srcOrd="0" destOrd="0" presId="urn:microsoft.com/office/officeart/2005/8/layout/hierarchy1"/>
    <dgm:cxn modelId="{7D5BE094-499F-4785-A97A-24FA722097EA}" type="presParOf" srcId="{8481F4AF-5DF4-42B3-8445-22045A3F49B1}" destId="{C7B6D581-7B71-4234-ABEA-B248B868C76B}" srcOrd="1" destOrd="0" presId="urn:microsoft.com/office/officeart/2005/8/layout/hierarchy1"/>
    <dgm:cxn modelId="{D243C2C7-0FC1-4F98-8C91-70E962C1E009}" type="presParOf" srcId="{4441EC94-348A-4EDD-A1A0-DCC08E43A6FD}" destId="{EDA1233C-1852-451B-9F09-EE08E92E3126}" srcOrd="1" destOrd="0" presId="urn:microsoft.com/office/officeart/2005/8/layout/hierarchy1"/>
    <dgm:cxn modelId="{9067DF32-3352-4A9E-ACA3-D54117DC6D2D}" type="presParOf" srcId="{1FCD6F62-9922-4A73-945F-760A768B40BE}" destId="{B46615F5-2FFB-444A-8571-B895C6DFD98C}" srcOrd="1" destOrd="0" presId="urn:microsoft.com/office/officeart/2005/8/layout/hierarchy1"/>
    <dgm:cxn modelId="{E000AE4D-8D55-4FBD-9358-ADF8714DBC4B}" type="presParOf" srcId="{B46615F5-2FFB-444A-8571-B895C6DFD98C}" destId="{37A119F9-259B-4A94-ADFA-AA85FAF11F0F}" srcOrd="0" destOrd="0" presId="urn:microsoft.com/office/officeart/2005/8/layout/hierarchy1"/>
    <dgm:cxn modelId="{E913754C-4F21-4DC3-8A0B-11C28666A74A}" type="presParOf" srcId="{37A119F9-259B-4A94-ADFA-AA85FAF11F0F}" destId="{0D0AB14D-9250-4B51-90F8-F2BF8C1B9E51}" srcOrd="0" destOrd="0" presId="urn:microsoft.com/office/officeart/2005/8/layout/hierarchy1"/>
    <dgm:cxn modelId="{B39C222E-F4E9-40BD-ABF3-2E060D0B2564}" type="presParOf" srcId="{37A119F9-259B-4A94-ADFA-AA85FAF11F0F}" destId="{657F681B-1B04-42F7-AF17-B24497B8F16B}" srcOrd="1" destOrd="0" presId="urn:microsoft.com/office/officeart/2005/8/layout/hierarchy1"/>
    <dgm:cxn modelId="{80EB56D9-2A31-4EC1-84A5-84D6EDDDC60B}" type="presParOf" srcId="{B46615F5-2FFB-444A-8571-B895C6DFD98C}" destId="{7057751D-901E-4008-987F-EDCAF8D19421}" srcOrd="1" destOrd="0" presId="urn:microsoft.com/office/officeart/2005/8/layout/hierarchy1"/>
    <dgm:cxn modelId="{983D8AEC-8BF5-42C7-A4E6-F39B3CC99C51}" type="presParOf" srcId="{1FCD6F62-9922-4A73-945F-760A768B40BE}" destId="{0CBE56FB-CB57-45F2-BAED-9801A3DBC238}" srcOrd="2" destOrd="0" presId="urn:microsoft.com/office/officeart/2005/8/layout/hierarchy1"/>
    <dgm:cxn modelId="{738AEF3C-C6FD-4B5A-B525-D2C33C7B4645}" type="presParOf" srcId="{0CBE56FB-CB57-45F2-BAED-9801A3DBC238}" destId="{34C0A675-844B-4C99-B748-111804803D53}" srcOrd="0" destOrd="0" presId="urn:microsoft.com/office/officeart/2005/8/layout/hierarchy1"/>
    <dgm:cxn modelId="{0B67F5DE-91FB-4E26-A9F2-147C8DA58518}" type="presParOf" srcId="{34C0A675-844B-4C99-B748-111804803D53}" destId="{B2B02A5E-E2F1-4D0A-A407-98DB4F34B702}" srcOrd="0" destOrd="0" presId="urn:microsoft.com/office/officeart/2005/8/layout/hierarchy1"/>
    <dgm:cxn modelId="{C142C972-52AE-442D-A2A0-477E464E5268}" type="presParOf" srcId="{34C0A675-844B-4C99-B748-111804803D53}" destId="{8B92FDD4-F5BE-44BC-BAF0-87BFEE9ABFB1}" srcOrd="1" destOrd="0" presId="urn:microsoft.com/office/officeart/2005/8/layout/hierarchy1"/>
    <dgm:cxn modelId="{FFF135DC-A112-4291-9276-6C82D9D85CC3}" type="presParOf" srcId="{0CBE56FB-CB57-45F2-BAED-9801A3DBC238}" destId="{4C078FED-E328-4A16-BDBF-BA39B470F66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D8504F-5E56-499D-97F0-45AAC90A64AF}">
      <dsp:nvSpPr>
        <dsp:cNvPr id="0" name=""/>
        <dsp:cNvSpPr/>
      </dsp:nvSpPr>
      <dsp:spPr>
        <a:xfrm>
          <a:off x="0" y="662100"/>
          <a:ext cx="2786062" cy="17691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93DBC2-293F-45FF-9281-3D26B223086C}">
      <dsp:nvSpPr>
        <dsp:cNvPr id="0" name=""/>
        <dsp:cNvSpPr/>
      </dsp:nvSpPr>
      <dsp:spPr>
        <a:xfrm>
          <a:off x="309562" y="956185"/>
          <a:ext cx="2786062" cy="17691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Crime control</a:t>
          </a:r>
          <a:endParaRPr lang="en-US" sz="3300" kern="1200" dirty="0"/>
        </a:p>
      </dsp:txBody>
      <dsp:txXfrm>
        <a:off x="361379" y="1008002"/>
        <a:ext cx="2682428" cy="1665515"/>
      </dsp:txXfrm>
    </dsp:sp>
    <dsp:sp modelId="{11FA19C8-8F4A-4143-8229-9760648BC2CA}">
      <dsp:nvSpPr>
        <dsp:cNvPr id="0" name=""/>
        <dsp:cNvSpPr/>
      </dsp:nvSpPr>
      <dsp:spPr>
        <a:xfrm>
          <a:off x="3405187" y="662100"/>
          <a:ext cx="2786062" cy="17691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CD6430-0083-4C40-9948-E577707542A0}">
      <dsp:nvSpPr>
        <dsp:cNvPr id="0" name=""/>
        <dsp:cNvSpPr/>
      </dsp:nvSpPr>
      <dsp:spPr>
        <a:xfrm>
          <a:off x="3714749" y="956185"/>
          <a:ext cx="2786062" cy="17691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latin typeface="Roboto"/>
              <a:ea typeface="Roboto"/>
              <a:cs typeface="Roboto"/>
            </a:rPr>
            <a:t>Efficiency</a:t>
          </a:r>
          <a:endParaRPr lang="en-US" sz="3300" kern="1200" dirty="0"/>
        </a:p>
      </dsp:txBody>
      <dsp:txXfrm>
        <a:off x="3766566" y="1008002"/>
        <a:ext cx="2682428" cy="1665515"/>
      </dsp:txXfrm>
    </dsp:sp>
    <dsp:sp modelId="{BDE94B48-70CC-46D6-8136-BDF77C3BCCF8}">
      <dsp:nvSpPr>
        <dsp:cNvPr id="0" name=""/>
        <dsp:cNvSpPr/>
      </dsp:nvSpPr>
      <dsp:spPr>
        <a:xfrm>
          <a:off x="6810375" y="662100"/>
          <a:ext cx="2786062" cy="17691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EE98A7-D095-4D66-9C1E-EFD4565B87DE}">
      <dsp:nvSpPr>
        <dsp:cNvPr id="0" name=""/>
        <dsp:cNvSpPr/>
      </dsp:nvSpPr>
      <dsp:spPr>
        <a:xfrm>
          <a:off x="7119937" y="956185"/>
          <a:ext cx="2786062" cy="17691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Transparency</a:t>
          </a:r>
          <a:endParaRPr lang="en-US" sz="3300" kern="1200" dirty="0"/>
        </a:p>
      </dsp:txBody>
      <dsp:txXfrm>
        <a:off x="7171754" y="1008002"/>
        <a:ext cx="2682428" cy="16655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91CBA2-B9E9-4E1F-9E8D-CD859ABCB7BA}">
      <dsp:nvSpPr>
        <dsp:cNvPr id="0" name=""/>
        <dsp:cNvSpPr/>
      </dsp:nvSpPr>
      <dsp:spPr>
        <a:xfrm>
          <a:off x="1030869" y="826646"/>
          <a:ext cx="929091" cy="9290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84DC0F-63F4-44F1-9F9A-00DA135990E5}">
      <dsp:nvSpPr>
        <dsp:cNvPr id="0" name=""/>
        <dsp:cNvSpPr/>
      </dsp:nvSpPr>
      <dsp:spPr>
        <a:xfrm>
          <a:off x="463091" y="2046945"/>
          <a:ext cx="206464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b="1" kern="1200"/>
            <a:t>Outdated / poorly functioning cameras</a:t>
          </a:r>
          <a:endParaRPr lang="en-US" sz="1300" kern="1200"/>
        </a:p>
      </dsp:txBody>
      <dsp:txXfrm>
        <a:off x="463091" y="2046945"/>
        <a:ext cx="2064647" cy="720000"/>
      </dsp:txXfrm>
    </dsp:sp>
    <dsp:sp modelId="{3B4328E2-A179-48C3-BF89-6FDAD59A3B92}">
      <dsp:nvSpPr>
        <dsp:cNvPr id="0" name=""/>
        <dsp:cNvSpPr/>
      </dsp:nvSpPr>
      <dsp:spPr>
        <a:xfrm>
          <a:off x="3456830" y="826646"/>
          <a:ext cx="929091" cy="9290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F7D8BB-F05D-42EA-86A6-BEDFD571FF13}">
      <dsp:nvSpPr>
        <dsp:cNvPr id="0" name=""/>
        <dsp:cNvSpPr/>
      </dsp:nvSpPr>
      <dsp:spPr>
        <a:xfrm>
          <a:off x="2889052" y="2046945"/>
          <a:ext cx="206464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b="1" kern="1200"/>
            <a:t>Maintenance &amp; monitoring gaps</a:t>
          </a:r>
          <a:r>
            <a:rPr lang="en-GB" sz="1300" kern="1200"/>
            <a:t> </a:t>
          </a:r>
          <a:endParaRPr lang="en-US" sz="1300" kern="1200"/>
        </a:p>
      </dsp:txBody>
      <dsp:txXfrm>
        <a:off x="2889052" y="2046945"/>
        <a:ext cx="2064647" cy="720000"/>
      </dsp:txXfrm>
    </dsp:sp>
    <dsp:sp modelId="{805035E6-392A-4A1B-B52E-0440BA0A0CEB}">
      <dsp:nvSpPr>
        <dsp:cNvPr id="0" name=""/>
        <dsp:cNvSpPr/>
      </dsp:nvSpPr>
      <dsp:spPr>
        <a:xfrm>
          <a:off x="5882790" y="826646"/>
          <a:ext cx="929091" cy="9290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04E249-FF11-411D-9AF4-D1B02DF1313B}">
      <dsp:nvSpPr>
        <dsp:cNvPr id="0" name=""/>
        <dsp:cNvSpPr/>
      </dsp:nvSpPr>
      <dsp:spPr>
        <a:xfrm>
          <a:off x="5315012" y="2046945"/>
          <a:ext cx="206464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b="1" kern="1200"/>
            <a:t>Governance issues</a:t>
          </a:r>
          <a:r>
            <a:rPr lang="en-GB" sz="1300" kern="1200"/>
            <a:t> (unknown manufacturers, potential security/ethical concerns)</a:t>
          </a:r>
          <a:endParaRPr lang="en-US" sz="1300" kern="1200"/>
        </a:p>
      </dsp:txBody>
      <dsp:txXfrm>
        <a:off x="5315012" y="2046945"/>
        <a:ext cx="2064647" cy="720000"/>
      </dsp:txXfrm>
    </dsp:sp>
    <dsp:sp modelId="{2F8C435D-90F8-4EED-B60A-A20A40944F49}">
      <dsp:nvSpPr>
        <dsp:cNvPr id="0" name=""/>
        <dsp:cNvSpPr/>
      </dsp:nvSpPr>
      <dsp:spPr>
        <a:xfrm>
          <a:off x="8308751" y="826646"/>
          <a:ext cx="929091" cy="9290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0D9A33-A45E-4BA7-B0A7-9D2AA99455A5}">
      <dsp:nvSpPr>
        <dsp:cNvPr id="0" name=""/>
        <dsp:cNvSpPr/>
      </dsp:nvSpPr>
      <dsp:spPr>
        <a:xfrm>
          <a:off x="7740973" y="2046945"/>
          <a:ext cx="206464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b="1" kern="1200"/>
            <a:t>Potential legal non-compliance</a:t>
          </a:r>
          <a:r>
            <a:rPr lang="en-GB" sz="1300" kern="1200"/>
            <a:t> </a:t>
          </a:r>
          <a:endParaRPr lang="en-US" sz="1300" kern="1200"/>
        </a:p>
      </dsp:txBody>
      <dsp:txXfrm>
        <a:off x="7740973" y="2046945"/>
        <a:ext cx="2064647"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716B7E-C0BD-4EAF-BD2E-C03976F81D5F}">
      <dsp:nvSpPr>
        <dsp:cNvPr id="0" name=""/>
        <dsp:cNvSpPr/>
      </dsp:nvSpPr>
      <dsp:spPr>
        <a:xfrm>
          <a:off x="0" y="227420"/>
          <a:ext cx="6045644" cy="68445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CCTV footage can be </a:t>
          </a:r>
          <a:endParaRPr lang="en-US" sz="3000" kern="1200"/>
        </a:p>
      </dsp:txBody>
      <dsp:txXfrm>
        <a:off x="33412" y="260832"/>
        <a:ext cx="5978820" cy="617626"/>
      </dsp:txXfrm>
    </dsp:sp>
    <dsp:sp modelId="{3C805EE7-BD91-4C72-916D-7708D2E3F208}">
      <dsp:nvSpPr>
        <dsp:cNvPr id="0" name=""/>
        <dsp:cNvSpPr/>
      </dsp:nvSpPr>
      <dsp:spPr>
        <a:xfrm>
          <a:off x="0" y="911870"/>
          <a:ext cx="6045644" cy="1769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1949"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a:t>Taking out of context</a:t>
          </a:r>
          <a:endParaRPr lang="en-US" sz="2300" kern="1200"/>
        </a:p>
        <a:p>
          <a:pPr marL="228600" lvl="1" indent="-228600" algn="l" defTabSz="1022350">
            <a:lnSpc>
              <a:spcPct val="90000"/>
            </a:lnSpc>
            <a:spcBef>
              <a:spcPct val="0"/>
            </a:spcBef>
            <a:spcAft>
              <a:spcPct val="20000"/>
            </a:spcAft>
            <a:buChar char="•"/>
          </a:pPr>
          <a:r>
            <a:rPr lang="en-GB" sz="2300" kern="1200"/>
            <a:t>Circulated on social media</a:t>
          </a:r>
          <a:endParaRPr lang="en-US" sz="2300" kern="1200"/>
        </a:p>
        <a:p>
          <a:pPr marL="228600" lvl="1" indent="-228600" algn="l" defTabSz="1022350">
            <a:lnSpc>
              <a:spcPct val="90000"/>
            </a:lnSpc>
            <a:spcBef>
              <a:spcPct val="0"/>
            </a:spcBef>
            <a:spcAft>
              <a:spcPct val="20000"/>
            </a:spcAft>
            <a:buChar char="•"/>
          </a:pPr>
          <a:r>
            <a:rPr lang="en-GB" sz="2300" kern="1200"/>
            <a:t>Used to form premature public judgments </a:t>
          </a:r>
          <a:endParaRPr lang="en-US" sz="2300" kern="1200"/>
        </a:p>
        <a:p>
          <a:pPr marL="228600" lvl="1" indent="-228600" algn="l" defTabSz="1022350">
            <a:lnSpc>
              <a:spcPct val="90000"/>
            </a:lnSpc>
            <a:spcBef>
              <a:spcPct val="0"/>
            </a:spcBef>
            <a:spcAft>
              <a:spcPct val="20000"/>
            </a:spcAft>
            <a:buChar char="•"/>
          </a:pPr>
          <a:r>
            <a:rPr lang="en-GB" sz="2300" kern="1200"/>
            <a:t>Viral CCTV footage clips can damage the police trust before investigations conclude </a:t>
          </a:r>
          <a:endParaRPr lang="en-US" sz="2300" kern="1200"/>
        </a:p>
      </dsp:txBody>
      <dsp:txXfrm>
        <a:off x="0" y="911870"/>
        <a:ext cx="6045644" cy="1769850"/>
      </dsp:txXfrm>
    </dsp:sp>
    <dsp:sp modelId="{98C4B563-08B4-41F5-B607-EA0BBF015F52}">
      <dsp:nvSpPr>
        <dsp:cNvPr id="0" name=""/>
        <dsp:cNvSpPr/>
      </dsp:nvSpPr>
      <dsp:spPr>
        <a:xfrm>
          <a:off x="0" y="2681721"/>
          <a:ext cx="6045644" cy="68445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(Surette,2015) </a:t>
          </a:r>
          <a:endParaRPr lang="en-US" sz="3000" kern="1200"/>
        </a:p>
      </dsp:txBody>
      <dsp:txXfrm>
        <a:off x="33412" y="2715133"/>
        <a:ext cx="5978820" cy="6176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EF3235-04E5-4D8D-819A-DF4EEA7972E6}">
      <dsp:nvSpPr>
        <dsp:cNvPr id="0" name=""/>
        <dsp:cNvSpPr/>
      </dsp:nvSpPr>
      <dsp:spPr>
        <a:xfrm>
          <a:off x="1253" y="167647"/>
          <a:ext cx="4399802" cy="279387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794DBBE8-379A-4D62-9056-1BC84D6CEB79}">
      <dsp:nvSpPr>
        <dsp:cNvPr id="0" name=""/>
        <dsp:cNvSpPr/>
      </dsp:nvSpPr>
      <dsp:spPr>
        <a:xfrm>
          <a:off x="490120" y="632070"/>
          <a:ext cx="4399802" cy="279387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Ian </a:t>
          </a:r>
          <a:r>
            <a:rPr lang="en-GB" sz="2700" kern="1200" dirty="0" err="1"/>
            <a:t>tomlison</a:t>
          </a:r>
          <a:r>
            <a:rPr lang="en-GB" sz="2700" kern="1200" dirty="0"/>
            <a:t> was caught up in the G20 protest in </a:t>
          </a:r>
          <a:r>
            <a:rPr lang="en-GB" sz="2700" kern="1200" dirty="0" err="1"/>
            <a:t>london</a:t>
          </a:r>
          <a:r>
            <a:rPr lang="en-GB" sz="2700" kern="1200" dirty="0"/>
            <a:t> when he was struck with a baton and pushed to the ground by a Met police officer Simon Harwood. </a:t>
          </a:r>
          <a:endParaRPr lang="en-US" sz="2700" kern="1200" dirty="0"/>
        </a:p>
      </dsp:txBody>
      <dsp:txXfrm>
        <a:off x="571950" y="713900"/>
        <a:ext cx="4236142" cy="2630214"/>
      </dsp:txXfrm>
    </dsp:sp>
    <dsp:sp modelId="{F2077138-4833-4545-B37B-BFD0D8AB32DE}">
      <dsp:nvSpPr>
        <dsp:cNvPr id="0" name=""/>
        <dsp:cNvSpPr/>
      </dsp:nvSpPr>
      <dsp:spPr>
        <a:xfrm>
          <a:off x="5378789" y="167647"/>
          <a:ext cx="4399802" cy="279387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9B416F0-313E-4967-B813-8233E859B93F}">
      <dsp:nvSpPr>
        <dsp:cNvPr id="0" name=""/>
        <dsp:cNvSpPr/>
      </dsp:nvSpPr>
      <dsp:spPr>
        <a:xfrm>
          <a:off x="5867656" y="632070"/>
          <a:ext cx="4399802" cy="279387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kern="1200" dirty="0"/>
            <a:t>Ian was </a:t>
          </a:r>
          <a:r>
            <a:rPr lang="en-GB" sz="2700" kern="1200" dirty="0" err="1"/>
            <a:t>attemting</a:t>
          </a:r>
          <a:r>
            <a:rPr lang="en-GB" sz="2700" kern="1200" dirty="0"/>
            <a:t> to make his own way home after the attack and shortly after he collapsed and died minutes later</a:t>
          </a:r>
          <a:r>
            <a:rPr lang="en-GB" sz="2700" kern="1200" dirty="0">
              <a:latin typeface="Franklin Gothic Demi Cond" panose="020B0706030402020204"/>
            </a:rPr>
            <a:t> (</a:t>
          </a:r>
          <a:r>
            <a:rPr lang="en-GB" sz="2700" kern="1200" dirty="0">
              <a:latin typeface="Franklin Gothic Medium"/>
            </a:rPr>
            <a:t>IPCC, 2010)</a:t>
          </a:r>
          <a:endParaRPr lang="en-US" sz="2700" kern="1200" dirty="0"/>
        </a:p>
      </dsp:txBody>
      <dsp:txXfrm>
        <a:off x="5949486" y="713900"/>
        <a:ext cx="4236142" cy="26302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8556DC-915F-4F51-8512-A6D55C0138F5}">
      <dsp:nvSpPr>
        <dsp:cNvPr id="0" name=""/>
        <dsp:cNvSpPr/>
      </dsp:nvSpPr>
      <dsp:spPr>
        <a:xfrm>
          <a:off x="0" y="179495"/>
          <a:ext cx="6045644" cy="1123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baseline="0"/>
            <a:t>Police can use media to promote information about: </a:t>
          </a:r>
          <a:endParaRPr lang="en-US" sz="3000" kern="1200"/>
        </a:p>
      </dsp:txBody>
      <dsp:txXfrm>
        <a:off x="54830" y="234325"/>
        <a:ext cx="5935984" cy="1013540"/>
      </dsp:txXfrm>
    </dsp:sp>
    <dsp:sp modelId="{37ED91F8-81EB-4FBC-8E0C-2B03FFB997B3}">
      <dsp:nvSpPr>
        <dsp:cNvPr id="0" name=""/>
        <dsp:cNvSpPr/>
      </dsp:nvSpPr>
      <dsp:spPr>
        <a:xfrm>
          <a:off x="0" y="1302695"/>
          <a:ext cx="6045644" cy="2111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1949"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baseline="0"/>
            <a:t>Crime hotspots in certain areas</a:t>
          </a:r>
          <a:endParaRPr lang="en-US" sz="2300" kern="1200"/>
        </a:p>
        <a:p>
          <a:pPr marL="228600" lvl="1" indent="-228600" algn="l" defTabSz="1022350">
            <a:lnSpc>
              <a:spcPct val="90000"/>
            </a:lnSpc>
            <a:spcBef>
              <a:spcPct val="0"/>
            </a:spcBef>
            <a:spcAft>
              <a:spcPct val="20000"/>
            </a:spcAft>
            <a:buChar char="•"/>
          </a:pPr>
          <a:r>
            <a:rPr lang="en-GB" sz="2300" kern="1200" baseline="0"/>
            <a:t>Ongoing scams</a:t>
          </a:r>
          <a:endParaRPr lang="en-US" sz="2300" kern="1200"/>
        </a:p>
        <a:p>
          <a:pPr marL="228600" lvl="1" indent="-228600" algn="l" defTabSz="1022350">
            <a:lnSpc>
              <a:spcPct val="90000"/>
            </a:lnSpc>
            <a:spcBef>
              <a:spcPct val="0"/>
            </a:spcBef>
            <a:spcAft>
              <a:spcPct val="20000"/>
            </a:spcAft>
            <a:buChar char="•"/>
          </a:pPr>
          <a:r>
            <a:rPr lang="en-GB" sz="2300" kern="1200" baseline="0"/>
            <a:t>Missing persons (College of Policing,2020)</a:t>
          </a:r>
          <a:endParaRPr lang="en-US" sz="2300" kern="1200"/>
        </a:p>
        <a:p>
          <a:pPr marL="228600" lvl="1" indent="-228600" algn="l" defTabSz="1022350">
            <a:lnSpc>
              <a:spcPct val="90000"/>
            </a:lnSpc>
            <a:spcBef>
              <a:spcPct val="0"/>
            </a:spcBef>
            <a:spcAft>
              <a:spcPct val="20000"/>
            </a:spcAft>
            <a:buChar char="•"/>
          </a:pPr>
          <a:r>
            <a:rPr lang="en-GB" sz="2300" kern="1200" baseline="0"/>
            <a:t>Timely warnings can helo with the public change behaviour and reduce victimisation (Lum, Koper and Willis,2017)</a:t>
          </a:r>
          <a:endParaRPr lang="en-US" sz="2300" kern="1200"/>
        </a:p>
      </dsp:txBody>
      <dsp:txXfrm>
        <a:off x="0" y="1302695"/>
        <a:ext cx="6045644" cy="21114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CE1577-AF74-4C45-A431-EE746109B838}">
      <dsp:nvSpPr>
        <dsp:cNvPr id="0" name=""/>
        <dsp:cNvSpPr/>
      </dsp:nvSpPr>
      <dsp:spPr>
        <a:xfrm>
          <a:off x="0" y="0"/>
          <a:ext cx="7906908" cy="64684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Social media acts as a valuable source of </a:t>
          </a:r>
          <a:r>
            <a:rPr lang="en-GB" sz="1800" b="1" kern="1200"/>
            <a:t>open-source intelligence </a:t>
          </a:r>
          <a:r>
            <a:rPr lang="en-GB" sz="1800" kern="1200"/>
            <a:t> </a:t>
          </a:r>
          <a:r>
            <a:rPr lang="en-GB" sz="1800" i="1" kern="1200"/>
            <a:t>(College of Policing, 2020)</a:t>
          </a:r>
          <a:r>
            <a:rPr lang="en-GB" sz="1800" kern="1200"/>
            <a:t>.</a:t>
          </a:r>
          <a:endParaRPr lang="en-US" sz="1800" kern="1200"/>
        </a:p>
      </dsp:txBody>
      <dsp:txXfrm>
        <a:off x="18945" y="18945"/>
        <a:ext cx="7133230" cy="608956"/>
      </dsp:txXfrm>
    </dsp:sp>
    <dsp:sp modelId="{F9E24377-B33A-40FC-8C79-2A347B39ECAE}">
      <dsp:nvSpPr>
        <dsp:cNvPr id="0" name=""/>
        <dsp:cNvSpPr/>
      </dsp:nvSpPr>
      <dsp:spPr>
        <a:xfrm>
          <a:off x="590450" y="736686"/>
          <a:ext cx="7906908" cy="64684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Police can:</a:t>
          </a:r>
          <a:endParaRPr lang="en-US" sz="1800" kern="1200"/>
        </a:p>
      </dsp:txBody>
      <dsp:txXfrm>
        <a:off x="609395" y="755631"/>
        <a:ext cx="6858117" cy="608956"/>
      </dsp:txXfrm>
    </dsp:sp>
    <dsp:sp modelId="{C2050CCA-A334-44AA-9FD0-7A94EE930AD8}">
      <dsp:nvSpPr>
        <dsp:cNvPr id="0" name=""/>
        <dsp:cNvSpPr/>
      </dsp:nvSpPr>
      <dsp:spPr>
        <a:xfrm>
          <a:off x="1180901" y="1473372"/>
          <a:ext cx="7906908" cy="64684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Identify suspects</a:t>
          </a:r>
          <a:endParaRPr lang="en-US" sz="1800" kern="1200"/>
        </a:p>
      </dsp:txBody>
      <dsp:txXfrm>
        <a:off x="1199846" y="1492317"/>
        <a:ext cx="6858117" cy="608956"/>
      </dsp:txXfrm>
    </dsp:sp>
    <dsp:sp modelId="{0603CAD2-C999-4187-A6AD-09C0AFD8012B}">
      <dsp:nvSpPr>
        <dsp:cNvPr id="0" name=""/>
        <dsp:cNvSpPr/>
      </dsp:nvSpPr>
      <dsp:spPr>
        <a:xfrm>
          <a:off x="1771352" y="2210059"/>
          <a:ext cx="7906908" cy="64684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Track movements</a:t>
          </a:r>
          <a:endParaRPr lang="en-US" sz="1800" kern="1200"/>
        </a:p>
      </dsp:txBody>
      <dsp:txXfrm>
        <a:off x="1790297" y="2229004"/>
        <a:ext cx="6858117" cy="608956"/>
      </dsp:txXfrm>
    </dsp:sp>
    <dsp:sp modelId="{4CA1868B-6F29-477E-B862-AB41249802C5}">
      <dsp:nvSpPr>
        <dsp:cNvPr id="0" name=""/>
        <dsp:cNvSpPr/>
      </dsp:nvSpPr>
      <dsp:spPr>
        <a:xfrm>
          <a:off x="2361803" y="2946745"/>
          <a:ext cx="7906908" cy="64684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Analyse online behaviour </a:t>
          </a:r>
          <a:r>
            <a:rPr lang="en-GB" sz="1800" i="1" kern="1200"/>
            <a:t>(Lum, Koper and Willis, 2017)</a:t>
          </a:r>
          <a:r>
            <a:rPr lang="en-GB" sz="1800" kern="1200"/>
            <a:t>.</a:t>
          </a:r>
          <a:endParaRPr lang="en-US" sz="1800" kern="1200"/>
        </a:p>
      </dsp:txBody>
      <dsp:txXfrm>
        <a:off x="2380748" y="2965690"/>
        <a:ext cx="6858117" cy="608956"/>
      </dsp:txXfrm>
    </dsp:sp>
    <dsp:sp modelId="{A8E40773-85D1-4C9E-B7C0-3CA440999C9A}">
      <dsp:nvSpPr>
        <dsp:cNvPr id="0" name=""/>
        <dsp:cNvSpPr/>
      </dsp:nvSpPr>
      <dsp:spPr>
        <a:xfrm>
          <a:off x="7486457" y="472557"/>
          <a:ext cx="420450" cy="420450"/>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581058" y="472557"/>
        <a:ext cx="231248" cy="316389"/>
      </dsp:txXfrm>
    </dsp:sp>
    <dsp:sp modelId="{32A8DD4B-C470-4B44-BC4F-242684B734B5}">
      <dsp:nvSpPr>
        <dsp:cNvPr id="0" name=""/>
        <dsp:cNvSpPr/>
      </dsp:nvSpPr>
      <dsp:spPr>
        <a:xfrm>
          <a:off x="8076908" y="1209243"/>
          <a:ext cx="420450" cy="420450"/>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171509" y="1209243"/>
        <a:ext cx="231248" cy="316389"/>
      </dsp:txXfrm>
    </dsp:sp>
    <dsp:sp modelId="{70B619D1-936A-43CB-81FC-016BA457CAFE}">
      <dsp:nvSpPr>
        <dsp:cNvPr id="0" name=""/>
        <dsp:cNvSpPr/>
      </dsp:nvSpPr>
      <dsp:spPr>
        <a:xfrm>
          <a:off x="8667359" y="1935149"/>
          <a:ext cx="420450" cy="420450"/>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761960" y="1935149"/>
        <a:ext cx="231248" cy="316389"/>
      </dsp:txXfrm>
    </dsp:sp>
    <dsp:sp modelId="{3AA52AF2-2633-4A11-AEAE-0A3A79779762}">
      <dsp:nvSpPr>
        <dsp:cNvPr id="0" name=""/>
        <dsp:cNvSpPr/>
      </dsp:nvSpPr>
      <dsp:spPr>
        <a:xfrm>
          <a:off x="9257810" y="2679022"/>
          <a:ext cx="420450" cy="420450"/>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352411" y="2679022"/>
        <a:ext cx="231248" cy="3163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8ADD37-455B-44D7-9A83-3AD23DBF29E0}">
      <dsp:nvSpPr>
        <dsp:cNvPr id="0" name=""/>
        <dsp:cNvSpPr/>
      </dsp:nvSpPr>
      <dsp:spPr>
        <a:xfrm>
          <a:off x="0" y="8316"/>
          <a:ext cx="6045644" cy="673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UK forces such as the Metropolitan Police Service regularly use social media for:</a:t>
          </a:r>
          <a:endParaRPr lang="en-US" sz="1800" kern="1200"/>
        </a:p>
      </dsp:txBody>
      <dsp:txXfrm>
        <a:off x="32898" y="41214"/>
        <a:ext cx="5979848" cy="608124"/>
      </dsp:txXfrm>
    </dsp:sp>
    <dsp:sp modelId="{628130D5-5BC8-4F9C-9776-B909592F5942}">
      <dsp:nvSpPr>
        <dsp:cNvPr id="0" name=""/>
        <dsp:cNvSpPr/>
      </dsp:nvSpPr>
      <dsp:spPr>
        <a:xfrm>
          <a:off x="0" y="734076"/>
          <a:ext cx="6045644" cy="673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Wanted person appeals</a:t>
          </a:r>
          <a:endParaRPr lang="en-US" sz="1800" kern="1200"/>
        </a:p>
      </dsp:txBody>
      <dsp:txXfrm>
        <a:off x="32898" y="766974"/>
        <a:ext cx="5979848" cy="608124"/>
      </dsp:txXfrm>
    </dsp:sp>
    <dsp:sp modelId="{5870E895-128D-4473-86C8-2E7AB3517448}">
      <dsp:nvSpPr>
        <dsp:cNvPr id="0" name=""/>
        <dsp:cNvSpPr/>
      </dsp:nvSpPr>
      <dsp:spPr>
        <a:xfrm>
          <a:off x="0" y="1459836"/>
          <a:ext cx="6045644" cy="673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Crime prevention campaigns</a:t>
          </a:r>
          <a:endParaRPr lang="en-US" sz="1800" kern="1200"/>
        </a:p>
      </dsp:txBody>
      <dsp:txXfrm>
        <a:off x="32898" y="1492734"/>
        <a:ext cx="5979848" cy="608124"/>
      </dsp:txXfrm>
    </dsp:sp>
    <dsp:sp modelId="{31F20506-1A16-4366-ADB2-A86D106F435C}">
      <dsp:nvSpPr>
        <dsp:cNvPr id="0" name=""/>
        <dsp:cNvSpPr/>
      </dsp:nvSpPr>
      <dsp:spPr>
        <a:xfrm>
          <a:off x="0" y="2185596"/>
          <a:ext cx="6045644" cy="673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Public reassurance messages </a:t>
          </a:r>
          <a:r>
            <a:rPr lang="en-GB" sz="1800" i="1" kern="1200"/>
            <a:t>(College of Policing, 2020)</a:t>
          </a:r>
          <a:r>
            <a:rPr lang="en-GB" sz="1800" kern="1200"/>
            <a:t>.</a:t>
          </a:r>
          <a:endParaRPr lang="en-US" sz="1800" kern="1200"/>
        </a:p>
      </dsp:txBody>
      <dsp:txXfrm>
        <a:off x="32898" y="2218494"/>
        <a:ext cx="5979848" cy="608124"/>
      </dsp:txXfrm>
    </dsp:sp>
    <dsp:sp modelId="{075EB52D-AE21-46AF-A351-439D3EE6B67A}">
      <dsp:nvSpPr>
        <dsp:cNvPr id="0" name=""/>
        <dsp:cNvSpPr/>
      </dsp:nvSpPr>
      <dsp:spPr>
        <a:xfrm>
          <a:off x="0" y="2911356"/>
          <a:ext cx="6045644" cy="673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Public sharing of police posts has helped solve crimes more quickly </a:t>
          </a:r>
          <a:r>
            <a:rPr lang="en-GB" sz="1800" i="1" kern="1200"/>
            <a:t>(Surette, 2015)</a:t>
          </a:r>
          <a:r>
            <a:rPr lang="en-GB" sz="1800" kern="1200"/>
            <a:t>.</a:t>
          </a:r>
          <a:endParaRPr lang="en-US" sz="1800" kern="1200"/>
        </a:p>
      </dsp:txBody>
      <dsp:txXfrm>
        <a:off x="32898" y="2944254"/>
        <a:ext cx="5979848" cy="60812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87861B-C635-4EB5-ACA4-3C692AA1FABE}">
      <dsp:nvSpPr>
        <dsp:cNvPr id="0" name=""/>
        <dsp:cNvSpPr/>
      </dsp:nvSpPr>
      <dsp:spPr>
        <a:xfrm>
          <a:off x="0" y="727405"/>
          <a:ext cx="2888075" cy="183392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7B6D581-7B71-4234-ABEA-B248B868C76B}">
      <dsp:nvSpPr>
        <dsp:cNvPr id="0" name=""/>
        <dsp:cNvSpPr/>
      </dsp:nvSpPr>
      <dsp:spPr>
        <a:xfrm>
          <a:off x="320897" y="1032258"/>
          <a:ext cx="2888075" cy="183392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Short clips of CCTV or body-worn camera footage often lack full context </a:t>
          </a:r>
          <a:r>
            <a:rPr lang="en-GB" sz="2200" i="1" kern="1200"/>
            <a:t>(Surette, 2015)</a:t>
          </a:r>
          <a:r>
            <a:rPr lang="en-GB" sz="2200" kern="1200"/>
            <a:t>.</a:t>
          </a:r>
          <a:endParaRPr lang="en-US" sz="2200" kern="1200"/>
        </a:p>
      </dsp:txBody>
      <dsp:txXfrm>
        <a:off x="374611" y="1085972"/>
        <a:ext cx="2780647" cy="1726499"/>
      </dsp:txXfrm>
    </dsp:sp>
    <dsp:sp modelId="{0D0AB14D-9250-4B51-90F8-F2BF8C1B9E51}">
      <dsp:nvSpPr>
        <dsp:cNvPr id="0" name=""/>
        <dsp:cNvSpPr/>
      </dsp:nvSpPr>
      <dsp:spPr>
        <a:xfrm>
          <a:off x="3529869" y="727405"/>
          <a:ext cx="2888075" cy="183392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657F681B-1B04-42F7-AF17-B24497B8F16B}">
      <dsp:nvSpPr>
        <dsp:cNvPr id="0" name=""/>
        <dsp:cNvSpPr/>
      </dsp:nvSpPr>
      <dsp:spPr>
        <a:xfrm>
          <a:off x="3850767" y="1032258"/>
          <a:ext cx="2888075" cy="183392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Social media users may draw conclusions </a:t>
          </a:r>
          <a:r>
            <a:rPr lang="en-GB" sz="2200" b="1" kern="1200"/>
            <a:t>before investigations are completed</a:t>
          </a:r>
          <a:r>
            <a:rPr lang="en-GB" sz="2200" kern="1200"/>
            <a:t>.</a:t>
          </a:r>
          <a:endParaRPr lang="en-US" sz="2200" kern="1200"/>
        </a:p>
      </dsp:txBody>
      <dsp:txXfrm>
        <a:off x="3904481" y="1085972"/>
        <a:ext cx="2780647" cy="1726499"/>
      </dsp:txXfrm>
    </dsp:sp>
    <dsp:sp modelId="{B2B02A5E-E2F1-4D0A-A407-98DB4F34B702}">
      <dsp:nvSpPr>
        <dsp:cNvPr id="0" name=""/>
        <dsp:cNvSpPr/>
      </dsp:nvSpPr>
      <dsp:spPr>
        <a:xfrm>
          <a:off x="7059739" y="727405"/>
          <a:ext cx="2888075" cy="183392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B92FDD4-F5BE-44BC-BAF0-87BFEE9ABFB1}">
      <dsp:nvSpPr>
        <dsp:cNvPr id="0" name=""/>
        <dsp:cNvSpPr/>
      </dsp:nvSpPr>
      <dsp:spPr>
        <a:xfrm>
          <a:off x="7380636" y="1032258"/>
          <a:ext cx="2888075" cy="183392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This can result in public outrage even when officers acted lawfully </a:t>
          </a:r>
          <a:r>
            <a:rPr lang="en-GB" sz="2200" i="1" kern="1200"/>
            <a:t>(Lum, Koper and Willis, 2017)</a:t>
          </a:r>
          <a:r>
            <a:rPr lang="en-GB" sz="2200" kern="1200"/>
            <a:t>.</a:t>
          </a:r>
          <a:endParaRPr lang="en-US" sz="2200" kern="1200"/>
        </a:p>
      </dsp:txBody>
      <dsp:txXfrm>
        <a:off x="7434350" y="1085972"/>
        <a:ext cx="2780647" cy="172649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7536A3-7D99-415E-87E5-FDD0DD198152}" type="datetimeFigureOut">
              <a:t>1/12/2026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F149D2-911A-4263-BC92-1C3CEBFBF5D8}" type="slidenum">
              <a:t>‹#›</a:t>
            </a:fld>
            <a:endParaRPr lang="en-GB"/>
          </a:p>
        </p:txBody>
      </p:sp>
    </p:spTree>
    <p:extLst>
      <p:ext uri="{BB962C8B-B14F-4D97-AF65-F5344CB8AC3E}">
        <p14:creationId xmlns:p14="http://schemas.microsoft.com/office/powerpoint/2010/main" val="2155267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cs typeface="+mn-lt"/>
              </a:rPr>
            </a:br>
            <a:endParaRPr lang="en-US">
              <a:ea typeface="Calibri"/>
              <a:cs typeface="Calibri"/>
            </a:endParaRPr>
          </a:p>
        </p:txBody>
      </p:sp>
      <p:sp>
        <p:nvSpPr>
          <p:cNvPr id="4" name="Slide Number Placeholder 3"/>
          <p:cNvSpPr>
            <a:spLocks noGrp="1"/>
          </p:cNvSpPr>
          <p:nvPr>
            <p:ph type="sldNum" sz="quarter" idx="5"/>
          </p:nvPr>
        </p:nvSpPr>
        <p:spPr/>
        <p:txBody>
          <a:bodyPr/>
          <a:lstStyle/>
          <a:p>
            <a:fld id="{00F149D2-911A-4263-BC92-1C3CEBFBF5D8}" type="slidenum">
              <a:rPr lang="en-GB"/>
              <a:t>8</a:t>
            </a:fld>
            <a:endParaRPr lang="en-GB"/>
          </a:p>
        </p:txBody>
      </p:sp>
    </p:spTree>
    <p:extLst>
      <p:ext uri="{BB962C8B-B14F-4D97-AF65-F5344CB8AC3E}">
        <p14:creationId xmlns:p14="http://schemas.microsoft.com/office/powerpoint/2010/main" val="2889585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use of re-deployable CCTV units:  </a:t>
            </a:r>
            <a:endParaRPr lang="en-US" dirty="0"/>
          </a:p>
          <a:p>
            <a:r>
              <a:rPr lang="en-GB" dirty="0"/>
              <a:t>The police can target a particular local issues as they emerged (such as ASB hotspots), rather than rely solely on fixed systems</a:t>
            </a:r>
            <a:endParaRPr lang="en-GB" dirty="0">
              <a:ea typeface="Calibri"/>
              <a:cs typeface="Calibri"/>
            </a:endParaRPr>
          </a:p>
          <a:p>
            <a:r>
              <a:rPr lang="en-GB" dirty="0"/>
              <a:t>Some camera angles will not be able to capture the2 whole image and by putting these the police can succeed in catching offenders. </a:t>
            </a:r>
            <a:endParaRPr lang="en-GB" dirty="0">
              <a:ea typeface="Calibri"/>
              <a:cs typeface="Calibri"/>
            </a:endParaRPr>
          </a:p>
          <a:p>
            <a:pPr marL="285750" indent="-285750">
              <a:buFont typeface="Arial,Sans-Serif"/>
              <a:buChar char="•"/>
            </a:pPr>
            <a:r>
              <a:rPr lang="en-GB" b="1" dirty="0"/>
              <a:t>CCTV contributed to successful prosecutions</a:t>
            </a:r>
            <a:r>
              <a:rPr lang="en-GB" dirty="0"/>
              <a:t> </a:t>
            </a:r>
            <a:endParaRPr lang="en-US" dirty="0"/>
          </a:p>
          <a:p>
            <a:pPr marL="285750" indent="-285750">
              <a:buFont typeface="Arial,Sans-Serif"/>
              <a:buChar char="•"/>
            </a:pPr>
            <a:r>
              <a:rPr lang="en-GB" dirty="0"/>
              <a:t>This includes fly-tipping:</a:t>
            </a:r>
            <a:r>
              <a:rPr lang="en-GB" b="1" dirty="0"/>
              <a:t> </a:t>
            </a:r>
            <a:endParaRPr lang="en-US" dirty="0"/>
          </a:p>
          <a:p>
            <a:pPr marL="285750" indent="-285750">
              <a:buFont typeface="Arial,Sans-Serif"/>
              <a:buChar char="•"/>
            </a:pPr>
            <a:r>
              <a:rPr lang="en-GB" dirty="0"/>
              <a:t>Offenders that have been caught from successful CCTV evidence they </a:t>
            </a:r>
            <a:r>
              <a:rPr lang="en-GB" dirty="0" err="1"/>
              <a:t>recive</a:t>
            </a:r>
            <a:r>
              <a:rPr lang="en-GB" dirty="0"/>
              <a:t> custodial sentences- </a:t>
            </a:r>
            <a:endParaRPr lang="en-US" dirty="0"/>
          </a:p>
          <a:p>
            <a:pPr marL="285750" indent="-285750">
              <a:buFont typeface="Arial,Sans-Serif"/>
              <a:buChar char="•"/>
            </a:pPr>
            <a:r>
              <a:rPr lang="en-GB" dirty="0"/>
              <a:t>This shows clear impact from the use of CCTV </a:t>
            </a:r>
          </a:p>
          <a:p>
            <a:pPr marL="285750" indent="-285750">
              <a:buFont typeface="Arial,Sans-Serif"/>
              <a:buChar char="•"/>
            </a:pPr>
            <a:r>
              <a:rPr lang="en-GB" dirty="0"/>
              <a:t>Cameras helped </a:t>
            </a:r>
            <a:r>
              <a:rPr lang="en-GB" b="1" dirty="0"/>
              <a:t>identify locations of cannabis farms</a:t>
            </a:r>
            <a:r>
              <a:rPr lang="en-GB" dirty="0"/>
              <a:t>, </a:t>
            </a:r>
            <a:endParaRPr lang="en-US" dirty="0"/>
          </a:p>
          <a:p>
            <a:pPr marL="285750" indent="-285750">
              <a:buFont typeface="Arial,Sans-Serif"/>
              <a:buChar char="•"/>
            </a:pPr>
            <a:r>
              <a:rPr lang="en-GB" dirty="0"/>
              <a:t>These were linked to power outages and criminal activity. </a:t>
            </a:r>
            <a:endParaRPr lang="en-US" dirty="0"/>
          </a:p>
          <a:p>
            <a:pPr marL="285750" indent="-285750">
              <a:buFont typeface="Arial,Sans-Serif"/>
              <a:buChar char="•"/>
            </a:pPr>
            <a:r>
              <a:rPr lang="en-GB" dirty="0"/>
              <a:t>This enabled the police and council to intervene effectively from the use of CCTV. </a:t>
            </a:r>
          </a:p>
        </p:txBody>
      </p:sp>
      <p:sp>
        <p:nvSpPr>
          <p:cNvPr id="4" name="Slide Number Placeholder 3"/>
          <p:cNvSpPr>
            <a:spLocks noGrp="1"/>
          </p:cNvSpPr>
          <p:nvPr>
            <p:ph type="sldNum" sz="quarter" idx="5"/>
          </p:nvPr>
        </p:nvSpPr>
        <p:spPr/>
        <p:txBody>
          <a:bodyPr/>
          <a:lstStyle/>
          <a:p>
            <a:fld id="{00F149D2-911A-4263-BC92-1C3CEBFBF5D8}" type="slidenum">
              <a:rPr lang="en-GB"/>
              <a:t>9</a:t>
            </a:fld>
            <a:endParaRPr lang="en-GB"/>
          </a:p>
        </p:txBody>
      </p:sp>
    </p:spTree>
    <p:extLst>
      <p:ext uri="{BB962C8B-B14F-4D97-AF65-F5344CB8AC3E}">
        <p14:creationId xmlns:p14="http://schemas.microsoft.com/office/powerpoint/2010/main" val="22214156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CCTV footage can be:</a:t>
            </a:r>
          </a:p>
          <a:p>
            <a:pPr marL="285750" indent="-285750">
              <a:buFont typeface="Arial"/>
              <a:buChar char="•"/>
            </a:pPr>
            <a:r>
              <a:rPr lang="en-US" dirty="0"/>
              <a:t>Taken out of context</a:t>
            </a:r>
            <a:endParaRPr lang="en-GB" dirty="0"/>
          </a:p>
          <a:p>
            <a:pPr marL="285750" indent="-285750">
              <a:buFont typeface="Arial"/>
              <a:buChar char="•"/>
            </a:pPr>
            <a:r>
              <a:rPr lang="en-US" dirty="0"/>
              <a:t>Circulated on social media</a:t>
            </a:r>
            <a:endParaRPr lang="en-GB" dirty="0"/>
          </a:p>
          <a:p>
            <a:pPr marL="285750" indent="-285750">
              <a:buFont typeface="Arial"/>
              <a:buChar char="•"/>
            </a:pPr>
            <a:r>
              <a:rPr lang="en-US" dirty="0"/>
              <a:t>Used to form premature public judgments </a:t>
            </a:r>
            <a:r>
              <a:rPr lang="en-US" i="1" dirty="0"/>
              <a:t>(Surette, 2015)</a:t>
            </a:r>
            <a:r>
              <a:rPr lang="en-US" dirty="0"/>
              <a:t>.</a:t>
            </a:r>
            <a:endParaRPr lang="en-GB" dirty="0"/>
          </a:p>
          <a:p>
            <a:pPr marL="285750" indent="-285750">
              <a:buFont typeface="Arial"/>
              <a:buChar char="•"/>
            </a:pPr>
            <a:r>
              <a:rPr lang="en-US" dirty="0"/>
              <a:t>Viral CCTV clips can damage police trust </a:t>
            </a:r>
            <a:r>
              <a:rPr lang="en-US" b="1" dirty="0"/>
              <a:t>before investigations conclude</a:t>
            </a:r>
            <a:r>
              <a:rPr lang="en-US" dirty="0"/>
              <a:t>, regardless of legal outcomes </a:t>
            </a:r>
            <a:r>
              <a:rPr lang="en-US" i="1" dirty="0"/>
              <a:t>(Surette, 2015)</a:t>
            </a:r>
            <a:r>
              <a:rPr lang="en-US" dirty="0"/>
              <a:t>.</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0F149D2-911A-4263-BC92-1C3CEBFBF5D8}" type="slidenum">
              <a:rPr lang="en-GB"/>
              <a:t>13</a:t>
            </a:fld>
            <a:endParaRPr lang="en-GB"/>
          </a:p>
        </p:txBody>
      </p:sp>
    </p:spTree>
    <p:extLst>
      <p:ext uri="{BB962C8B-B14F-4D97-AF65-F5344CB8AC3E}">
        <p14:creationId xmlns:p14="http://schemas.microsoft.com/office/powerpoint/2010/main" val="3975733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444444"/>
              </a:solidFill>
              <a:ea typeface="Calibri"/>
              <a:cs typeface="Calibri"/>
            </a:endParaRPr>
          </a:p>
          <a:p>
            <a:endParaRPr lang="en-GB" dirty="0">
              <a:solidFill>
                <a:srgbClr val="444444"/>
              </a:solidFill>
            </a:endParaRPr>
          </a:p>
          <a:p>
            <a:endParaRPr lang="en-GB" dirty="0">
              <a:solidFill>
                <a:srgbClr val="444444"/>
              </a:solidFill>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0F149D2-911A-4263-BC92-1C3CEBFBF5D8}" type="slidenum">
              <a:rPr lang="en-GB"/>
              <a:t>14</a:t>
            </a:fld>
            <a:endParaRPr lang="en-GB"/>
          </a:p>
        </p:txBody>
      </p:sp>
    </p:spTree>
    <p:extLst>
      <p:ext uri="{BB962C8B-B14F-4D97-AF65-F5344CB8AC3E}">
        <p14:creationId xmlns:p14="http://schemas.microsoft.com/office/powerpoint/2010/main" val="9705212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ea typeface="Calibri"/>
              <a:cs typeface="Calibri"/>
            </a:endParaRPr>
          </a:p>
        </p:txBody>
      </p:sp>
      <p:sp>
        <p:nvSpPr>
          <p:cNvPr id="4" name="Slide Number Placeholder 3"/>
          <p:cNvSpPr>
            <a:spLocks noGrp="1"/>
          </p:cNvSpPr>
          <p:nvPr>
            <p:ph type="sldNum" sz="quarter" idx="5"/>
          </p:nvPr>
        </p:nvSpPr>
        <p:spPr/>
        <p:txBody>
          <a:bodyPr/>
          <a:lstStyle/>
          <a:p>
            <a:fld id="{00F149D2-911A-4263-BC92-1C3CEBFBF5D8}" type="slidenum">
              <a:rPr lang="en-GB"/>
              <a:t>14</a:t>
            </a:fld>
            <a:endParaRPr lang="en-GB"/>
          </a:p>
        </p:txBody>
      </p:sp>
    </p:spTree>
    <p:extLst>
      <p:ext uri="{BB962C8B-B14F-4D97-AF65-F5344CB8AC3E}">
        <p14:creationId xmlns:p14="http://schemas.microsoft.com/office/powerpoint/2010/main" val="4198878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ea typeface="Calibri"/>
              <a:cs typeface="Calibri"/>
            </a:endParaRPr>
          </a:p>
        </p:txBody>
      </p:sp>
      <p:sp>
        <p:nvSpPr>
          <p:cNvPr id="4" name="Slide Number Placeholder 3"/>
          <p:cNvSpPr>
            <a:spLocks noGrp="1"/>
          </p:cNvSpPr>
          <p:nvPr>
            <p:ph type="sldNum" sz="quarter" idx="5"/>
          </p:nvPr>
        </p:nvSpPr>
        <p:spPr/>
        <p:txBody>
          <a:bodyPr/>
          <a:lstStyle/>
          <a:p>
            <a:fld id="{00F149D2-911A-4263-BC92-1C3CEBFBF5D8}" type="slidenum">
              <a:rPr lang="en-GB"/>
              <a:t>15</a:t>
            </a:fld>
            <a:endParaRPr lang="en-GB"/>
          </a:p>
        </p:txBody>
      </p:sp>
    </p:spTree>
    <p:extLst>
      <p:ext uri="{BB962C8B-B14F-4D97-AF65-F5344CB8AC3E}">
        <p14:creationId xmlns:p14="http://schemas.microsoft.com/office/powerpoint/2010/main" val="15488292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endParaRPr lang="en-US" dirty="0">
              <a:ea typeface="Calibri"/>
              <a:cs typeface="Calibri"/>
            </a:endParaRPr>
          </a:p>
          <a:p>
            <a:endParaRPr lang="en-US" b="1" dirty="0">
              <a:ea typeface="Calibri"/>
              <a:cs typeface="Calibri"/>
            </a:endParaRPr>
          </a:p>
        </p:txBody>
      </p:sp>
      <p:sp>
        <p:nvSpPr>
          <p:cNvPr id="4" name="Slide Number Placeholder 3"/>
          <p:cNvSpPr>
            <a:spLocks noGrp="1"/>
          </p:cNvSpPr>
          <p:nvPr>
            <p:ph type="sldNum" sz="quarter" idx="5"/>
          </p:nvPr>
        </p:nvSpPr>
        <p:spPr/>
        <p:txBody>
          <a:bodyPr/>
          <a:lstStyle/>
          <a:p>
            <a:fld id="{00F149D2-911A-4263-BC92-1C3CEBFBF5D8}" type="slidenum">
              <a:rPr lang="en-GB"/>
              <a:t>18</a:t>
            </a:fld>
            <a:endParaRPr lang="en-GB"/>
          </a:p>
        </p:txBody>
      </p:sp>
    </p:spTree>
    <p:extLst>
      <p:ext uri="{BB962C8B-B14F-4D97-AF65-F5344CB8AC3E}">
        <p14:creationId xmlns:p14="http://schemas.microsoft.com/office/powerpoint/2010/main" val="23760397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0F149D2-911A-4263-BC92-1C3CEBFBF5D8}" type="slidenum">
              <a:t>17</a:t>
            </a:fld>
            <a:endParaRPr lang="en-GB"/>
          </a:p>
        </p:txBody>
      </p:sp>
    </p:spTree>
    <p:extLst>
      <p:ext uri="{BB962C8B-B14F-4D97-AF65-F5344CB8AC3E}">
        <p14:creationId xmlns:p14="http://schemas.microsoft.com/office/powerpoint/2010/main" val="4755517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0F149D2-911A-4263-BC92-1C3CEBFBF5D8}" type="slidenum">
              <a:rPr lang="en-GB"/>
              <a:t>21</a:t>
            </a:fld>
            <a:endParaRPr lang="en-GB"/>
          </a:p>
        </p:txBody>
      </p:sp>
    </p:spTree>
    <p:extLst>
      <p:ext uri="{BB962C8B-B14F-4D97-AF65-F5344CB8AC3E}">
        <p14:creationId xmlns:p14="http://schemas.microsoft.com/office/powerpoint/2010/main" val="29869986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endParaRPr lang="en-US"/>
          </a:p>
          <a:p>
            <a:pPr marL="285750" indent="-285750">
              <a:buFont typeface="Arial"/>
              <a:buChar char="•"/>
            </a:pP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0F149D2-911A-4263-BC92-1C3CEBFBF5D8}" type="slidenum">
              <a:rPr lang="en-GB"/>
              <a:t>22</a:t>
            </a:fld>
            <a:endParaRPr lang="en-GB"/>
          </a:p>
        </p:txBody>
      </p:sp>
    </p:spTree>
    <p:extLst>
      <p:ext uri="{BB962C8B-B14F-4D97-AF65-F5344CB8AC3E}">
        <p14:creationId xmlns:p14="http://schemas.microsoft.com/office/powerpoint/2010/main" val="8711331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dirty="0"/>
              <a:pPr algn="r"/>
              <a:t>1/12/2026</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1653210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dirty="0"/>
              <a:pPr algn="r"/>
              <a:t>1/12/2026</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42752135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dirty="0"/>
              <a:t>Click to edit Master title style</a:t>
            </a:r>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dirty="0"/>
              <a:pPr algn="r"/>
              <a:t>1/12/2026</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16352365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dirty="0"/>
              <a:pPr algn="r"/>
              <a:t>1/12/2026</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2660413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dirty="0"/>
              <a:pPr algn="r"/>
              <a:t>1/12/2026</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dirty="0"/>
              <a:t>Click to edit Master title style</a:t>
            </a:r>
          </a:p>
        </p:txBody>
      </p:sp>
    </p:spTree>
    <p:extLst>
      <p:ext uri="{BB962C8B-B14F-4D97-AF65-F5344CB8AC3E}">
        <p14:creationId xmlns:p14="http://schemas.microsoft.com/office/powerpoint/2010/main" val="4090142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dirty="0"/>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dirty="0"/>
              <a:pPr algn="r"/>
              <a:t>1/12/2026</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2189606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dirty="0"/>
              <a:pPr algn="r"/>
              <a:t>1/12/2026</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2708313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dirty="0"/>
              <a:pPr algn="r"/>
              <a:t>1/12/2026</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dirty="0"/>
              <a:t>Click to edit Master title style</a:t>
            </a:r>
          </a:p>
        </p:txBody>
      </p:sp>
    </p:spTree>
    <p:extLst>
      <p:ext uri="{BB962C8B-B14F-4D97-AF65-F5344CB8AC3E}">
        <p14:creationId xmlns:p14="http://schemas.microsoft.com/office/powerpoint/2010/main" val="1289763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noChangeAspect="1"/>
          </p:cNvSpPr>
          <p:nvPr>
            <p:ph type="pic" idx="1"/>
          </p:nvPr>
        </p:nvSpPr>
        <p:spPr>
          <a:xfrm>
            <a:off x="0" y="2267712"/>
            <a:ext cx="6571469" cy="4590288"/>
          </a:xfrm>
          <a:solidFill>
            <a:schemeClr val="bg1">
              <a:lumMod val="85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dirty="0"/>
              <a:pPr algn="r"/>
              <a:t>1/12/2026</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dirty="0"/>
              <a:t>Click to edit Master title style</a:t>
            </a:r>
          </a:p>
        </p:txBody>
      </p:sp>
    </p:spTree>
    <p:extLst>
      <p:ext uri="{BB962C8B-B14F-4D97-AF65-F5344CB8AC3E}">
        <p14:creationId xmlns:p14="http://schemas.microsoft.com/office/powerpoint/2010/main" val="20976512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dirty="0"/>
              <a:pPr algn="r"/>
              <a:t>1/12/2026</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42185682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dirty="0"/>
              <a:t>Click to edit Master title style</a:t>
            </a:r>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dirty="0"/>
              <a:pPr algn="r"/>
              <a:t>1/12/2026</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947696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dirty="0"/>
              <a:pPr algn="r"/>
              <a:t>1/12/2026</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1052745875"/>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8.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college.policing.gov.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62248" y="-3076"/>
            <a:ext cx="10268712" cy="4493171"/>
          </a:xfrm>
        </p:spPr>
        <p:txBody>
          <a:bodyPr>
            <a:normAutofit fontScale="90000"/>
          </a:bodyPr>
          <a:lstStyle/>
          <a:p>
            <a:r>
              <a:rPr lang="en-GB" dirty="0">
                <a:ea typeface="+mj-lt"/>
                <a:cs typeface="+mj-lt"/>
              </a:rPr>
              <a:t>Help or Hindrance in Tackling Crime &amp; Building Public Trust?</a:t>
            </a:r>
            <a:endParaRPr lang="en-US" dirty="0"/>
          </a:p>
        </p:txBody>
      </p:sp>
      <p:sp>
        <p:nvSpPr>
          <p:cNvPr id="3" name="Subtitle 2"/>
          <p:cNvSpPr>
            <a:spLocks noGrp="1"/>
          </p:cNvSpPr>
          <p:nvPr>
            <p:ph type="subTitle" idx="1"/>
          </p:nvPr>
        </p:nvSpPr>
        <p:spPr/>
        <p:txBody>
          <a:bodyPr vert="horz" lIns="91440" tIns="45720" rIns="91440" bIns="45720" rtlCol="0" anchor="t">
            <a:normAutofit/>
          </a:bodyPr>
          <a:lstStyle/>
          <a:p>
            <a:r>
              <a:rPr lang="en-GB" dirty="0"/>
              <a:t>Serena Storton</a:t>
            </a:r>
          </a:p>
          <a:p>
            <a:r>
              <a:rPr lang="en-GB" dirty="0">
                <a:latin typeface="Aptos"/>
                <a:cs typeface="Arial"/>
              </a:rPr>
              <a:t>BMLC5009</a:t>
            </a:r>
            <a:endParaRPr lang="en-GB" dirty="0">
              <a:latin typeface="Apto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4" name="Picture 3" descr="A white camera on a brick wall&#10;&#10;AI-generated content may be incorrect.">
            <a:extLst>
              <a:ext uri="{FF2B5EF4-FFF2-40B4-BE49-F238E27FC236}">
                <a16:creationId xmlns:a16="http://schemas.microsoft.com/office/drawing/2014/main" id="{815F0FDF-9845-1A88-4F22-1EEFB2C53874}"/>
              </a:ext>
            </a:extLst>
          </p:cNvPr>
          <p:cNvPicPr>
            <a:picLocks noChangeAspect="1"/>
          </p:cNvPicPr>
          <p:nvPr/>
        </p:nvPicPr>
        <p:blipFill>
          <a:blip r:embed="rId3">
            <a:alphaModFix amt="15000"/>
          </a:blip>
          <a:srcRect t="4255"/>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33110254-39BF-BB31-08D8-E428BE2E8CBA}"/>
              </a:ext>
            </a:extLst>
          </p:cNvPr>
          <p:cNvSpPr>
            <a:spLocks noGrp="1"/>
          </p:cNvSpPr>
          <p:nvPr>
            <p:ph type="title"/>
          </p:nvPr>
        </p:nvSpPr>
        <p:spPr/>
        <p:txBody>
          <a:bodyPr>
            <a:normAutofit/>
          </a:bodyPr>
          <a:lstStyle/>
          <a:p>
            <a:r>
              <a:rPr lang="en-GB" dirty="0"/>
              <a:t>introduction</a:t>
            </a:r>
          </a:p>
        </p:txBody>
      </p:sp>
      <p:sp>
        <p:nvSpPr>
          <p:cNvPr id="3" name="Content Placeholder 2">
            <a:extLst>
              <a:ext uri="{FF2B5EF4-FFF2-40B4-BE49-F238E27FC236}">
                <a16:creationId xmlns:a16="http://schemas.microsoft.com/office/drawing/2014/main" id="{2918E381-FF0D-07F3-35A7-03AB49C3F49C}"/>
              </a:ext>
            </a:extLst>
          </p:cNvPr>
          <p:cNvSpPr>
            <a:spLocks noGrp="1"/>
          </p:cNvSpPr>
          <p:nvPr>
            <p:ph idx="1"/>
          </p:nvPr>
        </p:nvSpPr>
        <p:spPr>
          <a:xfrm>
            <a:off x="746760" y="2016252"/>
            <a:ext cx="10268712" cy="3593592"/>
          </a:xfrm>
        </p:spPr>
        <p:txBody>
          <a:bodyPr vert="horz" lIns="91440" tIns="45720" rIns="91440" bIns="45720" rtlCol="0" anchor="t">
            <a:normAutofit fontScale="92500" lnSpcReduction="20000"/>
          </a:bodyPr>
          <a:lstStyle/>
          <a:p>
            <a:pPr>
              <a:lnSpc>
                <a:spcPct val="90000"/>
              </a:lnSpc>
            </a:pPr>
            <a:endParaRPr lang="en-GB">
              <a:ea typeface="+mn-lt"/>
              <a:cs typeface="+mn-lt"/>
            </a:endParaRPr>
          </a:p>
          <a:p>
            <a:pPr>
              <a:lnSpc>
                <a:spcPct val="90000"/>
              </a:lnSpc>
            </a:pPr>
            <a:r>
              <a:rPr lang="en-GB" dirty="0">
                <a:gradFill flip="none">
                  <a:gsLst>
                    <a:gs pos="0">
                      <a:srgbClr val="FFFFFF"/>
                    </a:gs>
                    <a:gs pos="100000">
                      <a:srgbClr val="FFFFFF"/>
                    </a:gs>
                  </a:gsLst>
                  <a:lin ang="5580000" scaled="0"/>
                  <a:tileRect/>
                </a:gradFill>
              </a:rPr>
              <a:t>Technology in policing refers to the use of digital tool, automated systems by law enforcement and data systems, these are there to support </a:t>
            </a:r>
            <a:r>
              <a:rPr lang="en-GB" err="1">
                <a:gradFill flip="none">
                  <a:gsLst>
                    <a:gs pos="0">
                      <a:srgbClr val="FFFFFF"/>
                    </a:gs>
                    <a:gs pos="100000">
                      <a:srgbClr val="FFFFFF"/>
                    </a:gs>
                  </a:gsLst>
                  <a:lin ang="5580000" scaled="0"/>
                  <a:tileRect/>
                </a:gradFill>
              </a:rPr>
              <a:t>dectection</a:t>
            </a:r>
            <a:r>
              <a:rPr lang="en-GB" dirty="0">
                <a:gradFill flip="none">
                  <a:gsLst>
                    <a:gs pos="0">
                      <a:srgbClr val="FFFFFF"/>
                    </a:gs>
                    <a:gs pos="100000">
                      <a:srgbClr val="FFFFFF"/>
                    </a:gs>
                  </a:gsLst>
                  <a:lin ang="5580000" scaled="0"/>
                  <a:tileRect/>
                </a:gradFill>
              </a:rPr>
              <a:t>, prevention and help with investigation and operational efficiency. </a:t>
            </a:r>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lnSpc>
                <a:spcPct val="90000"/>
              </a:lnSpc>
            </a:pPr>
            <a:r>
              <a:rPr lang="en-GB" dirty="0">
                <a:solidFill>
                  <a:schemeClr val="bg1"/>
                </a:solidFill>
              </a:rPr>
              <a:t>The technology includes tools such as CCTV, ANPR (Automatic number plate recognition), facial </a:t>
            </a:r>
            <a:r>
              <a:rPr lang="en-GB" err="1">
                <a:solidFill>
                  <a:schemeClr val="bg1"/>
                </a:solidFill>
              </a:rPr>
              <a:t>regconition</a:t>
            </a:r>
            <a:r>
              <a:rPr lang="en-GB" dirty="0">
                <a:solidFill>
                  <a:schemeClr val="bg1"/>
                </a:solidFill>
              </a:rPr>
              <a:t> systems and AI predictive analytics. We hear a lot more on body worn cameras and drones and all these types of technologies are aimed to improve how the police respond to and prevent crime. </a:t>
            </a:r>
          </a:p>
          <a:p>
            <a:pPr>
              <a:lnSpc>
                <a:spcPct val="90000"/>
              </a:lnSpc>
            </a:pPr>
            <a:r>
              <a:rPr lang="en-GB" dirty="0">
                <a:solidFill>
                  <a:schemeClr val="bg1"/>
                </a:solidFill>
              </a:rPr>
              <a:t>(College of Policing,2020).</a:t>
            </a:r>
          </a:p>
        </p:txBody>
      </p:sp>
    </p:spTree>
    <p:extLst>
      <p:ext uri="{BB962C8B-B14F-4D97-AF65-F5344CB8AC3E}">
        <p14:creationId xmlns:p14="http://schemas.microsoft.com/office/powerpoint/2010/main" val="2956382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4800D-CDFC-4867-3147-7AD06E799AE6}"/>
              </a:ext>
            </a:extLst>
          </p:cNvPr>
          <p:cNvSpPr>
            <a:spLocks noGrp="1"/>
          </p:cNvSpPr>
          <p:nvPr>
            <p:ph type="title"/>
          </p:nvPr>
        </p:nvSpPr>
        <p:spPr>
          <a:xfrm>
            <a:off x="1141413" y="609600"/>
            <a:ext cx="9905998" cy="1468582"/>
          </a:xfrm>
        </p:spPr>
        <p:txBody>
          <a:bodyPr>
            <a:normAutofit/>
          </a:bodyPr>
          <a:lstStyle/>
          <a:p>
            <a:r>
              <a:rPr lang="en-GB" dirty="0"/>
              <a:t>Continued importance of technology</a:t>
            </a:r>
            <a:endParaRPr lang="en-US" dirty="0"/>
          </a:p>
        </p:txBody>
      </p:sp>
      <p:graphicFrame>
        <p:nvGraphicFramePr>
          <p:cNvPr id="5" name="Content Placeholder 2">
            <a:extLst>
              <a:ext uri="{FF2B5EF4-FFF2-40B4-BE49-F238E27FC236}">
                <a16:creationId xmlns:a16="http://schemas.microsoft.com/office/drawing/2014/main" id="{94F7902B-4907-14D5-C7C0-0BD1C99EBEA2}"/>
              </a:ext>
            </a:extLst>
          </p:cNvPr>
          <p:cNvGraphicFramePr>
            <a:graphicFrameLocks noGrp="1"/>
          </p:cNvGraphicFramePr>
          <p:nvPr>
            <p:ph idx="1"/>
            <p:extLst>
              <p:ext uri="{D42A27DB-BD31-4B8C-83A1-F6EECF244321}">
                <p14:modId xmlns:p14="http://schemas.microsoft.com/office/powerpoint/2010/main" val="1768336568"/>
              </p:ext>
            </p:extLst>
          </p:nvPr>
        </p:nvGraphicFramePr>
        <p:xfrm>
          <a:off x="1141413" y="2286000"/>
          <a:ext cx="9906000" cy="33874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20828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CEC9F-42CC-D055-343A-A235DE290E89}"/>
              </a:ext>
            </a:extLst>
          </p:cNvPr>
          <p:cNvSpPr>
            <a:spLocks noGrp="1"/>
          </p:cNvSpPr>
          <p:nvPr>
            <p:ph type="title"/>
          </p:nvPr>
        </p:nvSpPr>
        <p:spPr>
          <a:xfrm>
            <a:off x="1141413" y="609600"/>
            <a:ext cx="9905998" cy="1173480"/>
          </a:xfrm>
        </p:spPr>
        <p:txBody>
          <a:bodyPr>
            <a:normAutofit/>
          </a:bodyPr>
          <a:lstStyle/>
          <a:p>
            <a:pPr algn="ctr"/>
            <a:r>
              <a:rPr lang="en-GB" dirty="0"/>
              <a:t>Crime control</a:t>
            </a:r>
            <a:endParaRPr lang="en-GB"/>
          </a:p>
        </p:txBody>
      </p:sp>
      <p:sp>
        <p:nvSpPr>
          <p:cNvPr id="3" name="Content Placeholder 2">
            <a:extLst>
              <a:ext uri="{FF2B5EF4-FFF2-40B4-BE49-F238E27FC236}">
                <a16:creationId xmlns:a16="http://schemas.microsoft.com/office/drawing/2014/main" id="{C6D866C5-098F-3D52-FCA9-32037FD161D2}"/>
              </a:ext>
            </a:extLst>
          </p:cNvPr>
          <p:cNvSpPr>
            <a:spLocks noGrp="1"/>
          </p:cNvSpPr>
          <p:nvPr>
            <p:ph idx="1"/>
          </p:nvPr>
        </p:nvSpPr>
        <p:spPr/>
        <p:txBody>
          <a:bodyPr vert="horz" lIns="91440" tIns="45720" rIns="91440" bIns="45720" rtlCol="0" anchor="t">
            <a:normAutofit/>
          </a:bodyPr>
          <a:lstStyle/>
          <a:p>
            <a:pPr marL="0" indent="0">
              <a:buNone/>
            </a:pPr>
            <a:r>
              <a:rPr lang="en-GB" dirty="0">
                <a:gradFill flip="none">
                  <a:gsLst>
                    <a:gs pos="0">
                      <a:srgbClr val="FFFFFF"/>
                    </a:gs>
                    <a:gs pos="100000">
                      <a:srgbClr val="FFFFFF"/>
                    </a:gs>
                  </a:gsLst>
                  <a:lin ang="5580000" scaled="0"/>
                  <a:tileRect/>
                </a:gradFill>
              </a:rPr>
              <a:t>The technology has a quicker way to identify suspects through facial recognition and CCTV networks, this helps the force to catch offenders more quickly and </a:t>
            </a:r>
            <a:r>
              <a:rPr lang="en-GB" dirty="0" err="1">
                <a:gradFill flip="none">
                  <a:gsLst>
                    <a:gs pos="0">
                      <a:srgbClr val="FFFFFF"/>
                    </a:gs>
                    <a:gs pos="100000">
                      <a:srgbClr val="FFFFFF"/>
                    </a:gs>
                  </a:gsLst>
                  <a:lin ang="5580000" scaled="0"/>
                  <a:tileRect/>
                </a:gradFill>
              </a:rPr>
              <a:t>efficantly</a:t>
            </a:r>
            <a:endParaRPr lang="en-US" dirty="0" err="1">
              <a:gradFill flip="none">
                <a:gsLst>
                  <a:gs pos="0">
                    <a:srgbClr val="FFFFFF"/>
                  </a:gs>
                  <a:gs pos="100000">
                    <a:srgbClr val="FFFFFF"/>
                  </a:gs>
                </a:gsLst>
                <a:lin ang="5580000" scaled="0"/>
                <a:tileRect/>
              </a:gradFill>
            </a:endParaRPr>
          </a:p>
          <a:p>
            <a:r>
              <a:rPr lang="en-GB" dirty="0">
                <a:gradFill flip="none">
                  <a:gsLst>
                    <a:gs pos="0">
                      <a:srgbClr val="FFFFFF"/>
                    </a:gs>
                    <a:gs pos="100000">
                      <a:srgbClr val="FFFFFF"/>
                    </a:gs>
                  </a:gsLst>
                  <a:lin ang="5580000" scaled="0"/>
                  <a:tileRect/>
                </a:gradFill>
              </a:rPr>
              <a:t>This analysis of patterns in crime data to support predictive policing this allows forces to carry out patrols where crimes are more likely to occur before they happen (College of Policing,2022).</a:t>
            </a:r>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2490763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9DD70-EEA0-0B8A-8F4F-87E3EFB2BC3C}"/>
              </a:ext>
            </a:extLst>
          </p:cNvPr>
          <p:cNvSpPr>
            <a:spLocks noGrp="1"/>
          </p:cNvSpPr>
          <p:nvPr>
            <p:ph type="ctrTitle"/>
          </p:nvPr>
        </p:nvSpPr>
        <p:spPr>
          <a:xfrm>
            <a:off x="960120" y="640080"/>
            <a:ext cx="10268712" cy="3227832"/>
          </a:xfrm>
        </p:spPr>
        <p:txBody>
          <a:bodyPr anchor="b">
            <a:normAutofit/>
          </a:bodyPr>
          <a:lstStyle/>
          <a:p>
            <a:r>
              <a:rPr lang="en-GB"/>
              <a:t>efficiency</a:t>
            </a:r>
            <a:endParaRPr lang="en-US"/>
          </a:p>
        </p:txBody>
      </p:sp>
      <p:sp>
        <p:nvSpPr>
          <p:cNvPr id="3" name="Content Placeholder 2">
            <a:extLst>
              <a:ext uri="{FF2B5EF4-FFF2-40B4-BE49-F238E27FC236}">
                <a16:creationId xmlns:a16="http://schemas.microsoft.com/office/drawing/2014/main" id="{47EEDDBC-0306-4568-B236-E717BB3DCA20}"/>
              </a:ext>
            </a:extLst>
          </p:cNvPr>
          <p:cNvSpPr>
            <a:spLocks noGrp="1"/>
          </p:cNvSpPr>
          <p:nvPr>
            <p:ph type="subTitle" idx="1"/>
          </p:nvPr>
        </p:nvSpPr>
        <p:spPr>
          <a:xfrm>
            <a:off x="960120" y="4526280"/>
            <a:ext cx="10268712" cy="1508760"/>
          </a:xfrm>
        </p:spPr>
        <p:txBody>
          <a:bodyPr vert="horz" lIns="91440" tIns="45720" rIns="91440" bIns="45720" rtlCol="0">
            <a:normAutofit/>
          </a:bodyPr>
          <a:lstStyle/>
          <a:p>
            <a:pPr>
              <a:lnSpc>
                <a:spcPct val="91000"/>
              </a:lnSpc>
            </a:pPr>
            <a:r>
              <a:rPr lang="en-GB" sz="2300"/>
              <a:t>This Morden policing </a:t>
            </a:r>
            <a:r>
              <a:rPr lang="en-GB" sz="2300" err="1"/>
              <a:t>startogy</a:t>
            </a:r>
            <a:r>
              <a:rPr lang="en-GB" sz="2300"/>
              <a:t> improves operational </a:t>
            </a:r>
            <a:r>
              <a:rPr lang="en-GB" sz="2300" err="1"/>
              <a:t>effcieny</a:t>
            </a:r>
            <a:r>
              <a:rPr lang="en-GB" sz="2300"/>
              <a:t> by automating time and consuming tasks as an example </a:t>
            </a:r>
            <a:r>
              <a:rPr lang="en-GB" sz="2300" err="1"/>
              <a:t>AIsorting</a:t>
            </a:r>
            <a:r>
              <a:rPr lang="en-GB" sz="2300"/>
              <a:t> through large amounts of datasets this enables officers to spend more time on the front line (College of policing, 2025).</a:t>
            </a:r>
            <a:endParaRPr lang="en-US" sz="2300"/>
          </a:p>
          <a:p>
            <a:pPr>
              <a:lnSpc>
                <a:spcPct val="91000"/>
              </a:lnSpc>
            </a:pPr>
            <a:endParaRPr lang="en-GB" sz="2300"/>
          </a:p>
        </p:txBody>
      </p:sp>
    </p:spTree>
    <p:extLst>
      <p:ext uri="{BB962C8B-B14F-4D97-AF65-F5344CB8AC3E}">
        <p14:creationId xmlns:p14="http://schemas.microsoft.com/office/powerpoint/2010/main" val="723657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B0348-E81F-8B35-5639-2CFC7AB99900}"/>
              </a:ext>
            </a:extLst>
          </p:cNvPr>
          <p:cNvSpPr>
            <a:spLocks noGrp="1"/>
          </p:cNvSpPr>
          <p:nvPr>
            <p:ph type="title"/>
          </p:nvPr>
        </p:nvSpPr>
        <p:spPr/>
        <p:txBody>
          <a:bodyPr/>
          <a:lstStyle/>
          <a:p>
            <a:r>
              <a:rPr lang="en-GB" dirty="0"/>
              <a:t>transparency</a:t>
            </a:r>
          </a:p>
        </p:txBody>
      </p:sp>
      <p:sp>
        <p:nvSpPr>
          <p:cNvPr id="3" name="Content Placeholder 2">
            <a:extLst>
              <a:ext uri="{FF2B5EF4-FFF2-40B4-BE49-F238E27FC236}">
                <a16:creationId xmlns:a16="http://schemas.microsoft.com/office/drawing/2014/main" id="{F02E4285-05DF-E201-72A8-4F17001E543A}"/>
              </a:ext>
            </a:extLst>
          </p:cNvPr>
          <p:cNvSpPr>
            <a:spLocks noGrp="1"/>
          </p:cNvSpPr>
          <p:nvPr>
            <p:ph idx="1"/>
          </p:nvPr>
        </p:nvSpPr>
        <p:spPr/>
        <p:txBody>
          <a:bodyPr vert="horz" lIns="91440" tIns="45720" rIns="91440" bIns="45720" rtlCol="0" anchor="t">
            <a:normAutofit fontScale="92500"/>
          </a:bodyPr>
          <a:lstStyle/>
          <a:p>
            <a:r>
              <a:rPr lang="en-GB" dirty="0"/>
              <a:t>Transparency promotes accountability and public oversight, examples: </a:t>
            </a:r>
          </a:p>
          <a:p>
            <a:r>
              <a:rPr lang="en-GB" dirty="0"/>
              <a:t>Body worn cameras- these record officers to citizens interactions and these can provide transparent evidence in cases of complaints or disputes. </a:t>
            </a:r>
          </a:p>
          <a:p>
            <a:r>
              <a:rPr lang="en-GB" dirty="0"/>
              <a:t>This can build </a:t>
            </a:r>
            <a:r>
              <a:rPr lang="en-GB" err="1"/>
              <a:t>legitmacy</a:t>
            </a:r>
            <a:r>
              <a:rPr lang="en-GB" dirty="0"/>
              <a:t> by showing policing actions are being recorded and reviewable keeps the officers on duty safe </a:t>
            </a:r>
            <a:r>
              <a:rPr lang="en-GB" err="1"/>
              <a:t>aswell</a:t>
            </a:r>
            <a:r>
              <a:rPr lang="en-GB" dirty="0"/>
              <a:t> citizens safety. </a:t>
            </a:r>
          </a:p>
          <a:p>
            <a:r>
              <a:rPr lang="en-GB" dirty="0"/>
              <a:t>(College of policing, 2025).</a:t>
            </a:r>
          </a:p>
          <a:p>
            <a:endParaRPr lang="en-GB" dirty="0">
              <a:ea typeface="+mn-lt"/>
              <a:cs typeface="+mn-lt"/>
            </a:endParaRPr>
          </a:p>
          <a:p>
            <a:endParaRPr lang="en-GB" dirty="0">
              <a:ea typeface="+mn-lt"/>
              <a:cs typeface="+mn-lt"/>
            </a:endParaRPr>
          </a:p>
          <a:p>
            <a:endParaRPr lang="en-GB" dirty="0"/>
          </a:p>
          <a:p>
            <a:endParaRPr lang="en-GB" dirty="0"/>
          </a:p>
          <a:p>
            <a:endParaRPr lang="en-GB" dirty="0"/>
          </a:p>
        </p:txBody>
      </p:sp>
    </p:spTree>
    <p:extLst>
      <p:ext uri="{BB962C8B-B14F-4D97-AF65-F5344CB8AC3E}">
        <p14:creationId xmlns:p14="http://schemas.microsoft.com/office/powerpoint/2010/main" val="3952612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A8779-2EFF-1B90-5387-A9FA55FF9C89}"/>
              </a:ext>
            </a:extLst>
          </p:cNvPr>
          <p:cNvSpPr>
            <a:spLocks noGrp="1"/>
          </p:cNvSpPr>
          <p:nvPr>
            <p:ph type="title"/>
          </p:nvPr>
        </p:nvSpPr>
        <p:spPr/>
        <p:txBody>
          <a:bodyPr/>
          <a:lstStyle/>
          <a:p>
            <a:r>
              <a:rPr lang="en-GB" dirty="0"/>
              <a:t>CCTV</a:t>
            </a:r>
          </a:p>
        </p:txBody>
      </p:sp>
      <p:sp>
        <p:nvSpPr>
          <p:cNvPr id="3" name="Content Placeholder 2">
            <a:extLst>
              <a:ext uri="{FF2B5EF4-FFF2-40B4-BE49-F238E27FC236}">
                <a16:creationId xmlns:a16="http://schemas.microsoft.com/office/drawing/2014/main" id="{A281BC77-6491-AD5B-20BA-0B29FA0BBA07}"/>
              </a:ext>
            </a:extLst>
          </p:cNvPr>
          <p:cNvSpPr>
            <a:spLocks noGrp="1"/>
          </p:cNvSpPr>
          <p:nvPr>
            <p:ph idx="1"/>
          </p:nvPr>
        </p:nvSpPr>
        <p:spPr>
          <a:xfrm>
            <a:off x="609600" y="2016252"/>
            <a:ext cx="10268712" cy="4645152"/>
          </a:xfrm>
        </p:spPr>
        <p:txBody>
          <a:bodyPr vert="horz" lIns="91440" tIns="45720" rIns="91440" bIns="45720" rtlCol="0" anchor="t">
            <a:normAutofit fontScale="92500" lnSpcReduction="20000"/>
          </a:bodyPr>
          <a:lstStyle/>
          <a:p>
            <a:pPr marL="0" indent="0">
              <a:buNone/>
            </a:pPr>
            <a:endParaRPr lang="en-GB" b="1" dirty="0"/>
          </a:p>
          <a:p>
            <a:r>
              <a:rPr lang="en-GB" dirty="0"/>
              <a:t>Research suggests CCTV is associated with </a:t>
            </a:r>
            <a:r>
              <a:rPr lang="en-GB" dirty="0" err="1"/>
              <a:t>statistacally</a:t>
            </a:r>
            <a:r>
              <a:rPr lang="en-GB" dirty="0"/>
              <a:t> significant decrease in overall crime mainly with vehicle and property crimes, as for victimless areas like care parks saw some of the largest reductions of these criminal </a:t>
            </a:r>
            <a:r>
              <a:rPr lang="en-GB" dirty="0" err="1"/>
              <a:t>acivities</a:t>
            </a:r>
            <a:r>
              <a:rPr lang="en-GB" dirty="0"/>
              <a:t> shows up to 50% in some settings </a:t>
            </a:r>
            <a:r>
              <a:rPr lang="en-GB" i="1" dirty="0">
                <a:ea typeface="+mn-lt"/>
                <a:cs typeface="+mn-lt"/>
              </a:rPr>
              <a:t>(Welsh and Farrington, 2009)</a:t>
            </a:r>
            <a:r>
              <a:rPr lang="en-GB" dirty="0">
                <a:ea typeface="+mn-lt"/>
                <a:cs typeface="+mn-lt"/>
              </a:rPr>
              <a:t>.</a:t>
            </a:r>
          </a:p>
          <a:p>
            <a:r>
              <a:rPr lang="en-GB" dirty="0"/>
              <a:t>Moderate crime reductions have around 10-18% in </a:t>
            </a:r>
            <a:r>
              <a:rPr lang="en-GB" dirty="0" err="1"/>
              <a:t>uk</a:t>
            </a:r>
            <a:r>
              <a:rPr lang="en-GB" dirty="0"/>
              <a:t> studies and have been linked to public CCTV footages. </a:t>
            </a:r>
          </a:p>
          <a:p>
            <a:r>
              <a:rPr lang="en-GB" dirty="0"/>
              <a:t>The effectiveness tends to be higher when cameras are actively monitored and combined with other measures such as good lighting and security patrols. </a:t>
            </a:r>
          </a:p>
          <a:p>
            <a:r>
              <a:rPr lang="en-GB" dirty="0"/>
              <a:t>(College of Policing, 2021)</a:t>
            </a:r>
          </a:p>
          <a:p>
            <a:pPr marL="0" indent="0">
              <a:buNone/>
            </a:pPr>
            <a:endParaRPr lang="en-GB" dirty="0"/>
          </a:p>
          <a:p>
            <a:endParaRPr lang="en-GB" dirty="0"/>
          </a:p>
        </p:txBody>
      </p:sp>
    </p:spTree>
    <p:extLst>
      <p:ext uri="{BB962C8B-B14F-4D97-AF65-F5344CB8AC3E}">
        <p14:creationId xmlns:p14="http://schemas.microsoft.com/office/powerpoint/2010/main" val="871115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0B36C-4E5F-27BC-87B4-E7FD1DF8ED73}"/>
              </a:ext>
            </a:extLst>
          </p:cNvPr>
          <p:cNvSpPr>
            <a:spLocks noGrp="1"/>
          </p:cNvSpPr>
          <p:nvPr>
            <p:ph type="title"/>
          </p:nvPr>
        </p:nvSpPr>
        <p:spPr/>
        <p:txBody>
          <a:bodyPr>
            <a:normAutofit fontScale="90000"/>
          </a:bodyPr>
          <a:lstStyle/>
          <a:p>
            <a:r>
              <a:rPr lang="en-GB" dirty="0"/>
              <a:t>Example of how CCTV has benefitted </a:t>
            </a:r>
          </a:p>
        </p:txBody>
      </p:sp>
      <p:sp>
        <p:nvSpPr>
          <p:cNvPr id="3" name="Content Placeholder 2">
            <a:extLst>
              <a:ext uri="{FF2B5EF4-FFF2-40B4-BE49-F238E27FC236}">
                <a16:creationId xmlns:a16="http://schemas.microsoft.com/office/drawing/2014/main" id="{2E1AEEDA-A040-EB2A-6F95-E7A3937DCF7A}"/>
              </a:ext>
            </a:extLst>
          </p:cNvPr>
          <p:cNvSpPr>
            <a:spLocks noGrp="1"/>
          </p:cNvSpPr>
          <p:nvPr>
            <p:ph idx="1"/>
          </p:nvPr>
        </p:nvSpPr>
        <p:spPr/>
        <p:txBody>
          <a:bodyPr vert="horz" lIns="91440" tIns="45720" rIns="91440" bIns="45720" rtlCol="0" anchor="t">
            <a:normAutofit/>
          </a:bodyPr>
          <a:lstStyle/>
          <a:p>
            <a:pPr marL="285750" indent="-285750">
              <a:buFont typeface="Arial"/>
              <a:buChar char="•"/>
            </a:pPr>
            <a:endParaRPr lang="en-GB" dirty="0"/>
          </a:p>
          <a:p>
            <a:endParaRPr lang="en-GB" dirty="0"/>
          </a:p>
        </p:txBody>
      </p:sp>
      <p:sp>
        <p:nvSpPr>
          <p:cNvPr id="4" name="TextBox 3">
            <a:extLst>
              <a:ext uri="{FF2B5EF4-FFF2-40B4-BE49-F238E27FC236}">
                <a16:creationId xmlns:a16="http://schemas.microsoft.com/office/drawing/2014/main" id="{E5D49687-A7DF-8E16-3B9D-7D7D37AAB29B}"/>
              </a:ext>
            </a:extLst>
          </p:cNvPr>
          <p:cNvSpPr txBox="1"/>
          <p:nvPr/>
        </p:nvSpPr>
        <p:spPr>
          <a:xfrm>
            <a:off x="1251856" y="2721428"/>
            <a:ext cx="10559142"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600" dirty="0">
                <a:ea typeface="+mn-lt"/>
                <a:cs typeface="+mn-lt"/>
              </a:rPr>
              <a:t>Home Office-funded CCTV schemes reduced </a:t>
            </a:r>
            <a:r>
              <a:rPr lang="en-GB" sz="2600" b="1" dirty="0">
                <a:ea typeface="+mn-lt"/>
                <a:cs typeface="+mn-lt"/>
              </a:rPr>
              <a:t>vehicle theft and vandalism</a:t>
            </a:r>
            <a:r>
              <a:rPr lang="en-GB" sz="2600" dirty="0">
                <a:ea typeface="+mn-lt"/>
                <a:cs typeface="+mn-lt"/>
              </a:rPr>
              <a:t> </a:t>
            </a:r>
            <a:r>
              <a:rPr lang="en-GB" sz="2600" i="1" dirty="0">
                <a:ea typeface="+mn-lt"/>
                <a:cs typeface="+mn-lt"/>
              </a:rPr>
              <a:t>(Gill and Spriggs, 2005)</a:t>
            </a:r>
            <a:r>
              <a:rPr lang="en-GB" sz="2600" dirty="0">
                <a:ea typeface="+mn-lt"/>
                <a:cs typeface="+mn-lt"/>
              </a:rPr>
              <a:t>.</a:t>
            </a:r>
            <a:endParaRPr lang="en-US" sz="2600"/>
          </a:p>
          <a:p>
            <a:pPr marL="285750" indent="-285750">
              <a:buFont typeface="Arial"/>
              <a:buChar char="•"/>
            </a:pPr>
            <a:r>
              <a:rPr lang="en-GB" sz="2600" dirty="0">
                <a:ea typeface="+mn-lt"/>
                <a:cs typeface="+mn-lt"/>
              </a:rPr>
              <a:t>Most effective when combined with </a:t>
            </a:r>
            <a:r>
              <a:rPr lang="en-GB" sz="2600" b="1" dirty="0">
                <a:ea typeface="+mn-lt"/>
                <a:cs typeface="+mn-lt"/>
              </a:rPr>
              <a:t>lighting, access control, and patrols</a:t>
            </a:r>
            <a:r>
              <a:rPr lang="en-GB" sz="2600" dirty="0">
                <a:ea typeface="+mn-lt"/>
                <a:cs typeface="+mn-lt"/>
              </a:rPr>
              <a:t> </a:t>
            </a:r>
            <a:r>
              <a:rPr lang="en-GB" sz="2600" i="1" dirty="0">
                <a:ea typeface="+mn-lt"/>
                <a:cs typeface="+mn-lt"/>
              </a:rPr>
              <a:t>(Farrington et al., 2007)</a:t>
            </a:r>
            <a:r>
              <a:rPr lang="en-GB" sz="2600" dirty="0">
                <a:ea typeface="+mn-lt"/>
                <a:cs typeface="+mn-lt"/>
              </a:rPr>
              <a:t>.</a:t>
            </a:r>
            <a:endParaRPr lang="en-GB" sz="2600"/>
          </a:p>
          <a:p>
            <a:pPr marL="285750" indent="-285750">
              <a:buFont typeface="Arial"/>
              <a:buChar char="•"/>
            </a:pPr>
            <a:r>
              <a:rPr lang="en-GB" sz="2600" dirty="0">
                <a:ea typeface="+mn-lt"/>
                <a:cs typeface="+mn-lt"/>
              </a:rPr>
              <a:t>Demonstrates CCTV works best as part of a </a:t>
            </a:r>
            <a:r>
              <a:rPr lang="en-GB" sz="2600" b="1" dirty="0">
                <a:ea typeface="+mn-lt"/>
                <a:cs typeface="+mn-lt"/>
              </a:rPr>
              <a:t>multi-layered strategy</a:t>
            </a:r>
            <a:r>
              <a:rPr lang="en-GB" sz="2600" dirty="0">
                <a:ea typeface="+mn-lt"/>
                <a:cs typeface="+mn-lt"/>
              </a:rPr>
              <a:t>, not alone </a:t>
            </a:r>
            <a:r>
              <a:rPr lang="en-GB" sz="2600" i="1" dirty="0">
                <a:ea typeface="+mn-lt"/>
                <a:cs typeface="+mn-lt"/>
              </a:rPr>
              <a:t>(Welsh and Farrington, 2009)</a:t>
            </a:r>
            <a:r>
              <a:rPr lang="en-GB" sz="2600" dirty="0">
                <a:ea typeface="+mn-lt"/>
                <a:cs typeface="+mn-lt"/>
              </a:rPr>
              <a:t>.</a:t>
            </a:r>
            <a:endParaRPr lang="en-GB" sz="2600" dirty="0"/>
          </a:p>
          <a:p>
            <a:pPr marL="285750" indent="-285750">
              <a:buFont typeface="Arial"/>
              <a:buChar char="•"/>
            </a:pPr>
            <a:r>
              <a:rPr lang="en-US" sz="2600" dirty="0">
                <a:latin typeface="Franklin Gothic Demi Cond"/>
                <a:ea typeface="Calibri"/>
                <a:cs typeface="Calibri"/>
              </a:rPr>
              <a:t>This shows that CCTV is most effective when used as part of a wider crime prevention strategy, rather than as a stand-alone solution.</a:t>
            </a:r>
            <a:endParaRPr lang="en-GB" sz="2600">
              <a:latin typeface="Franklin Gothic Demi Cond"/>
            </a:endParaRPr>
          </a:p>
          <a:p>
            <a:endParaRPr lang="en-GB" sz="2600" dirty="0">
              <a:latin typeface="Franklin Gothic Demi Cond"/>
            </a:endParaRPr>
          </a:p>
        </p:txBody>
      </p:sp>
    </p:spTree>
    <p:extLst>
      <p:ext uri="{BB962C8B-B14F-4D97-AF65-F5344CB8AC3E}">
        <p14:creationId xmlns:p14="http://schemas.microsoft.com/office/powerpoint/2010/main" val="2318487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Rapid Deployment Mobile CCTV Tower Hire - SafeSite Facilities">
            <a:extLst>
              <a:ext uri="{FF2B5EF4-FFF2-40B4-BE49-F238E27FC236}">
                <a16:creationId xmlns:a16="http://schemas.microsoft.com/office/drawing/2014/main" id="{1FF500FE-45FD-FDD8-9783-7452F9C8D3AC}"/>
              </a:ext>
            </a:extLst>
          </p:cNvPr>
          <p:cNvPicPr>
            <a:picLocks noChangeAspect="1"/>
          </p:cNvPicPr>
          <p:nvPr/>
        </p:nvPicPr>
        <p:blipFill>
          <a:blip r:embed="rId3"/>
          <a:srcRect t="4963" r="2" b="2"/>
          <a:stretch>
            <a:fillRect/>
          </a:stretch>
        </p:blipFill>
        <p:spPr>
          <a:xfrm>
            <a:off x="20" y="2267712"/>
            <a:ext cx="6571449" cy="4590288"/>
          </a:xfrm>
          <a:prstGeom prst="rect">
            <a:avLst/>
          </a:prstGeom>
          <a:noFill/>
          <a:ln>
            <a:noFill/>
          </a:ln>
        </p:spPr>
      </p:pic>
      <p:sp>
        <p:nvSpPr>
          <p:cNvPr id="11" name="TextBox 10">
            <a:extLst>
              <a:ext uri="{FF2B5EF4-FFF2-40B4-BE49-F238E27FC236}">
                <a16:creationId xmlns:a16="http://schemas.microsoft.com/office/drawing/2014/main" id="{D2EEB68A-623F-3BCF-BD00-A1090888F6B5}"/>
              </a:ext>
            </a:extLst>
          </p:cNvPr>
          <p:cNvSpPr txBox="1"/>
          <p:nvPr/>
        </p:nvSpPr>
        <p:spPr>
          <a:xfrm>
            <a:off x="7226790" y="2798908"/>
            <a:ext cx="3992856" cy="352932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a:lnSpc>
                <a:spcPct val="91000"/>
              </a:lnSpc>
              <a:spcBef>
                <a:spcPts val="700"/>
              </a:spcBef>
              <a:spcAft>
                <a:spcPts val="700"/>
              </a:spcAft>
            </a:pPr>
            <a:r>
              <a:rPr lang="en-US" sz="2000" kern="1200" spc="50" baseline="0">
                <a:latin typeface="+mn-lt"/>
                <a:ea typeface="+mn-ea"/>
                <a:cs typeface="+mn-cs"/>
              </a:rPr>
              <a:t>The uses of deployable CCTV units</a:t>
            </a:r>
          </a:p>
          <a:p>
            <a:pPr>
              <a:lnSpc>
                <a:spcPct val="91000"/>
              </a:lnSpc>
              <a:spcBef>
                <a:spcPts val="700"/>
              </a:spcBef>
              <a:spcAft>
                <a:spcPts val="700"/>
              </a:spcAft>
            </a:pPr>
            <a:r>
              <a:rPr lang="en-US" sz="2000" kern="1200" spc="50" baseline="0">
                <a:latin typeface="+mn-lt"/>
                <a:ea typeface="+mn-ea"/>
                <a:cs typeface="+mn-cs"/>
              </a:rPr>
              <a:t>The force can target an aimed area where local issues are reoccuring, such as ASB hotspots and drug related crimes. </a:t>
            </a:r>
          </a:p>
          <a:p>
            <a:pPr>
              <a:lnSpc>
                <a:spcPct val="91000"/>
              </a:lnSpc>
              <a:spcBef>
                <a:spcPts val="700"/>
              </a:spcBef>
              <a:spcAft>
                <a:spcPts val="700"/>
              </a:spcAft>
            </a:pPr>
            <a:r>
              <a:rPr lang="en-US" sz="2000" kern="1200" spc="50" baseline="0">
                <a:latin typeface="+mn-lt"/>
                <a:ea typeface="+mn-ea"/>
                <a:cs typeface="+mn-cs"/>
              </a:rPr>
              <a:t>These will be put in place due to CCTV angles are not able to capture the whole image when they are a fixed system. </a:t>
            </a:r>
          </a:p>
          <a:p>
            <a:pPr>
              <a:lnSpc>
                <a:spcPct val="91000"/>
              </a:lnSpc>
              <a:spcBef>
                <a:spcPts val="700"/>
              </a:spcBef>
              <a:spcAft>
                <a:spcPts val="700"/>
              </a:spcAft>
            </a:pPr>
            <a:endParaRPr lang="en-US" sz="2000" kern="1200" spc="50" baseline="0">
              <a:latin typeface="+mn-lt"/>
              <a:ea typeface="+mn-ea"/>
              <a:cs typeface="+mn-cs"/>
            </a:endParaRPr>
          </a:p>
          <a:p>
            <a:pPr>
              <a:lnSpc>
                <a:spcPct val="91000"/>
              </a:lnSpc>
              <a:spcBef>
                <a:spcPts val="700"/>
              </a:spcBef>
              <a:spcAft>
                <a:spcPts val="700"/>
              </a:spcAft>
            </a:pPr>
            <a:endParaRPr lang="en-US" sz="2000" kern="1200" spc="50" baseline="0">
              <a:latin typeface="+mn-lt"/>
              <a:ea typeface="+mn-ea"/>
              <a:cs typeface="+mn-cs"/>
            </a:endParaRPr>
          </a:p>
        </p:txBody>
      </p:sp>
      <p:sp>
        <p:nvSpPr>
          <p:cNvPr id="3" name="TextBox 2">
            <a:extLst>
              <a:ext uri="{FF2B5EF4-FFF2-40B4-BE49-F238E27FC236}">
                <a16:creationId xmlns:a16="http://schemas.microsoft.com/office/drawing/2014/main" id="{BB0E9455-B74A-81EC-2F79-BA9B8C4CA69F}"/>
              </a:ext>
            </a:extLst>
          </p:cNvPr>
          <p:cNvSpPr txBox="1"/>
          <p:nvPr/>
        </p:nvSpPr>
        <p:spPr>
          <a:xfrm>
            <a:off x="960120" y="317814"/>
            <a:ext cx="10268712" cy="170078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6600" kern="1200" cap="all" spc="120" baseline="0">
                <a:solidFill>
                  <a:schemeClr val="bg1"/>
                </a:solidFill>
                <a:latin typeface="+mj-lt"/>
                <a:ea typeface="+mj-ea"/>
                <a:cs typeface="+mj-cs"/>
              </a:rPr>
              <a:t>Deployable CCTV units</a:t>
            </a:r>
          </a:p>
        </p:txBody>
      </p:sp>
    </p:spTree>
    <p:extLst>
      <p:ext uri="{BB962C8B-B14F-4D97-AF65-F5344CB8AC3E}">
        <p14:creationId xmlns:p14="http://schemas.microsoft.com/office/powerpoint/2010/main" val="27422446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C05B4-242B-D254-BB82-3A9F0ABFD6EA}"/>
              </a:ext>
            </a:extLst>
          </p:cNvPr>
          <p:cNvSpPr>
            <a:spLocks noGrp="1"/>
          </p:cNvSpPr>
          <p:nvPr>
            <p:ph type="title"/>
          </p:nvPr>
        </p:nvSpPr>
        <p:spPr>
          <a:xfrm>
            <a:off x="960120" y="317814"/>
            <a:ext cx="10268712" cy="1700784"/>
          </a:xfrm>
        </p:spPr>
        <p:txBody>
          <a:bodyPr anchor="ctr">
            <a:normAutofit/>
          </a:bodyPr>
          <a:lstStyle/>
          <a:p>
            <a:r>
              <a:rPr lang="en-GB" sz="5600"/>
              <a:t>How </a:t>
            </a:r>
            <a:r>
              <a:rPr lang="en-GB" sz="5600" err="1"/>
              <a:t>cctv</a:t>
            </a:r>
            <a:r>
              <a:rPr lang="en-GB" sz="5600"/>
              <a:t> can be a hinderance </a:t>
            </a:r>
          </a:p>
        </p:txBody>
      </p:sp>
      <p:graphicFrame>
        <p:nvGraphicFramePr>
          <p:cNvPr id="5" name="Content Placeholder 2">
            <a:extLst>
              <a:ext uri="{FF2B5EF4-FFF2-40B4-BE49-F238E27FC236}">
                <a16:creationId xmlns:a16="http://schemas.microsoft.com/office/drawing/2014/main" id="{71600430-45C1-54C4-B602-611FC6D574E1}"/>
              </a:ext>
            </a:extLst>
          </p:cNvPr>
          <p:cNvGraphicFramePr>
            <a:graphicFrameLocks noGrp="1"/>
          </p:cNvGraphicFramePr>
          <p:nvPr>
            <p:ph idx="1"/>
            <p:extLst>
              <p:ext uri="{D42A27DB-BD31-4B8C-83A1-F6EECF244321}">
                <p14:modId xmlns:p14="http://schemas.microsoft.com/office/powerpoint/2010/main" val="1155642588"/>
              </p:ext>
            </p:extLst>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TextBox 13">
            <a:extLst>
              <a:ext uri="{FF2B5EF4-FFF2-40B4-BE49-F238E27FC236}">
                <a16:creationId xmlns:a16="http://schemas.microsoft.com/office/drawing/2014/main" id="{3EFB5248-7C79-1802-975C-2DC7AEEB7BB0}"/>
              </a:ext>
            </a:extLst>
          </p:cNvPr>
          <p:cNvSpPr txBox="1"/>
          <p:nvPr/>
        </p:nvSpPr>
        <p:spPr>
          <a:xfrm rot="-10800000" flipV="1">
            <a:off x="9090088" y="5528257"/>
            <a:ext cx="141788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Home Office (2013) </a:t>
            </a:r>
            <a:endParaRPr lang="en-GB" dirty="0"/>
          </a:p>
        </p:txBody>
      </p:sp>
    </p:spTree>
    <p:extLst>
      <p:ext uri="{BB962C8B-B14F-4D97-AF65-F5344CB8AC3E}">
        <p14:creationId xmlns:p14="http://schemas.microsoft.com/office/powerpoint/2010/main" val="3866819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5B55535-7E45-6BCD-7CA7-81D078F470A6}"/>
              </a:ext>
            </a:extLst>
          </p:cNvPr>
          <p:cNvPicPr>
            <a:picLocks noChangeAspect="1"/>
          </p:cNvPicPr>
          <p:nvPr/>
        </p:nvPicPr>
        <p:blipFill>
          <a:blip r:embed="rId2"/>
          <a:srcRect t="7173" r="2" b="2"/>
          <a:stretch>
            <a:fillRect/>
          </a:stretch>
        </p:blipFill>
        <p:spPr>
          <a:xfrm>
            <a:off x="20" y="2267712"/>
            <a:ext cx="6571449" cy="4590288"/>
          </a:xfrm>
          <a:prstGeom prst="rect">
            <a:avLst/>
          </a:prstGeom>
          <a:noFill/>
          <a:ln>
            <a:noFill/>
          </a:ln>
        </p:spPr>
      </p:pic>
      <p:sp>
        <p:nvSpPr>
          <p:cNvPr id="3" name="Content Placeholder 2">
            <a:extLst>
              <a:ext uri="{FF2B5EF4-FFF2-40B4-BE49-F238E27FC236}">
                <a16:creationId xmlns:a16="http://schemas.microsoft.com/office/drawing/2014/main" id="{CB7CAF68-1D27-5EF2-7693-272067ECB475}"/>
              </a:ext>
            </a:extLst>
          </p:cNvPr>
          <p:cNvSpPr>
            <a:spLocks noGrp="1"/>
          </p:cNvSpPr>
          <p:nvPr>
            <p:ph type="body" sz="half" idx="2"/>
          </p:nvPr>
        </p:nvSpPr>
        <p:spPr>
          <a:xfrm>
            <a:off x="7235971" y="2587752"/>
            <a:ext cx="3992856" cy="3593592"/>
          </a:xfrm>
        </p:spPr>
        <p:txBody>
          <a:bodyPr vert="horz" lIns="91440" tIns="45720" rIns="91440" bIns="45720" rtlCol="0" anchor="ctr">
            <a:normAutofit/>
          </a:bodyPr>
          <a:lstStyle/>
          <a:p>
            <a:pPr marL="0" indent="0">
              <a:lnSpc>
                <a:spcPct val="91000"/>
              </a:lnSpc>
              <a:buNone/>
            </a:pPr>
            <a:endParaRPr lang="en-GB" sz="1700"/>
          </a:p>
          <a:p>
            <a:pPr>
              <a:lnSpc>
                <a:spcPct val="91000"/>
              </a:lnSpc>
            </a:pPr>
            <a:r>
              <a:rPr lang="en-GB" sz="1700"/>
              <a:t>In London, nearly 30% of public CCTV cameras were not working and were creating black spots and gaps in footages to undermine crime prevention and </a:t>
            </a:r>
            <a:r>
              <a:rPr lang="en-GB" sz="1700" err="1"/>
              <a:t>decetion</a:t>
            </a:r>
            <a:r>
              <a:rPr lang="en-GB" sz="1700"/>
              <a:t>. </a:t>
            </a:r>
          </a:p>
          <a:p>
            <a:pPr>
              <a:lnSpc>
                <a:spcPct val="91000"/>
              </a:lnSpc>
            </a:pPr>
            <a:r>
              <a:rPr lang="en-GB" sz="1700"/>
              <a:t>Local experts had warned that this </a:t>
            </a:r>
            <a:r>
              <a:rPr lang="en-GB" sz="1700" err="1"/>
              <a:t>unreliablity</a:t>
            </a:r>
            <a:r>
              <a:rPr lang="en-GB" sz="1700"/>
              <a:t> could compromise the publics safety and that it will make the network ineffective. </a:t>
            </a:r>
            <a:endParaRPr lang="en-GB" sz="1700">
              <a:effectLst>
                <a:glow rad="38100">
                  <a:prstClr val="black">
                    <a:lumMod val="50000"/>
                    <a:lumOff val="50000"/>
                    <a:alpha val="20000"/>
                  </a:prstClr>
                </a:glow>
                <a:outerShdw blurRad="44450" dist="12700" dir="13860000" algn="tl" rotWithShape="0">
                  <a:srgbClr val="000000">
                    <a:alpha val="20000"/>
                  </a:srgbClr>
                </a:outerShdw>
              </a:effectLst>
            </a:endParaRPr>
          </a:p>
          <a:p>
            <a:pPr>
              <a:lnSpc>
                <a:spcPct val="91000"/>
              </a:lnSpc>
              <a:buClr>
                <a:srgbClr val="FFFFFF"/>
              </a:buClr>
            </a:pPr>
            <a:r>
              <a:rPr lang="en-GB" sz="1700">
                <a:effectLst>
                  <a:glow rad="38100">
                    <a:prstClr val="black">
                      <a:lumMod val="50000"/>
                      <a:lumOff val="50000"/>
                      <a:alpha val="20000"/>
                    </a:prstClr>
                  </a:glow>
                  <a:outerShdw blurRad="44450" dist="12700" dir="13860000" algn="tl" rotWithShape="0">
                    <a:srgbClr val="000000">
                      <a:alpha val="20000"/>
                    </a:srgbClr>
                  </a:outerShdw>
                </a:effectLst>
              </a:rPr>
              <a:t>(Gallivan,2025)</a:t>
            </a:r>
          </a:p>
          <a:p>
            <a:pPr>
              <a:lnSpc>
                <a:spcPct val="91000"/>
              </a:lnSpc>
            </a:pPr>
            <a:endParaRPr lang="en-GB" sz="1700">
              <a:effectLst>
                <a:glow rad="38100">
                  <a:prstClr val="black">
                    <a:lumMod val="50000"/>
                    <a:lumOff val="50000"/>
                    <a:alpha val="20000"/>
                  </a:prstClr>
                </a:glow>
                <a:outerShdw blurRad="44450" dist="12700" dir="13860000" algn="tl" rotWithShape="0">
                  <a:srgbClr val="000000">
                    <a:alpha val="20000"/>
                  </a:srgbClr>
                </a:outerShdw>
              </a:effectLst>
            </a:endParaRPr>
          </a:p>
        </p:txBody>
      </p:sp>
      <p:sp>
        <p:nvSpPr>
          <p:cNvPr id="2" name="Title 1">
            <a:extLst>
              <a:ext uri="{FF2B5EF4-FFF2-40B4-BE49-F238E27FC236}">
                <a16:creationId xmlns:a16="http://schemas.microsoft.com/office/drawing/2014/main" id="{AB6F7310-98DD-0F41-AF2E-1EFCBAFEDA6C}"/>
              </a:ext>
            </a:extLst>
          </p:cNvPr>
          <p:cNvSpPr>
            <a:spLocks noGrp="1"/>
          </p:cNvSpPr>
          <p:nvPr>
            <p:ph type="title"/>
          </p:nvPr>
        </p:nvSpPr>
        <p:spPr>
          <a:xfrm>
            <a:off x="960120" y="317814"/>
            <a:ext cx="10268712" cy="1700784"/>
          </a:xfrm>
        </p:spPr>
        <p:txBody>
          <a:bodyPr anchor="ctr">
            <a:normAutofit/>
          </a:bodyPr>
          <a:lstStyle/>
          <a:p>
            <a:r>
              <a:rPr lang="en-GB" dirty="0" err="1"/>
              <a:t>Contiued</a:t>
            </a:r>
            <a:r>
              <a:rPr lang="en-GB" dirty="0"/>
              <a:t> </a:t>
            </a:r>
          </a:p>
        </p:txBody>
      </p:sp>
    </p:spTree>
    <p:extLst>
      <p:ext uri="{BB962C8B-B14F-4D97-AF65-F5344CB8AC3E}">
        <p14:creationId xmlns:p14="http://schemas.microsoft.com/office/powerpoint/2010/main" val="29808820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65C8E-F5BA-A2E0-8F87-4D5D9E1EBC3E}"/>
              </a:ext>
            </a:extLst>
          </p:cNvPr>
          <p:cNvSpPr>
            <a:spLocks noGrp="1"/>
          </p:cNvSpPr>
          <p:nvPr>
            <p:ph type="title"/>
          </p:nvPr>
        </p:nvSpPr>
        <p:spPr>
          <a:xfrm>
            <a:off x="960120" y="317814"/>
            <a:ext cx="10268712" cy="1700784"/>
          </a:xfrm>
        </p:spPr>
        <p:txBody>
          <a:bodyPr anchor="ctr">
            <a:normAutofit/>
          </a:bodyPr>
          <a:lstStyle/>
          <a:p>
            <a:r>
              <a:rPr lang="en-GB" sz="5600" dirty="0"/>
              <a:t>Hinderance in the public's eye</a:t>
            </a:r>
          </a:p>
        </p:txBody>
      </p:sp>
      <p:sp>
        <p:nvSpPr>
          <p:cNvPr id="3" name="Content Placeholder 2">
            <a:extLst>
              <a:ext uri="{FF2B5EF4-FFF2-40B4-BE49-F238E27FC236}">
                <a16:creationId xmlns:a16="http://schemas.microsoft.com/office/drawing/2014/main" id="{F841A876-8A28-946F-6E06-735279F9F3ED}"/>
              </a:ext>
            </a:extLst>
          </p:cNvPr>
          <p:cNvSpPr>
            <a:spLocks noGrp="1"/>
          </p:cNvSpPr>
          <p:nvPr>
            <p:ph sz="half" idx="1"/>
          </p:nvPr>
        </p:nvSpPr>
        <p:spPr>
          <a:xfrm>
            <a:off x="960120" y="2587752"/>
            <a:ext cx="4815840" cy="3593592"/>
          </a:xfrm>
        </p:spPr>
        <p:txBody>
          <a:bodyPr vert="horz" lIns="91440" tIns="45720" rIns="91440" bIns="45720" rtlCol="0">
            <a:normAutofit/>
          </a:bodyPr>
          <a:lstStyle/>
          <a:p>
            <a:pPr>
              <a:lnSpc>
                <a:spcPct val="91000"/>
              </a:lnSpc>
            </a:pPr>
            <a:r>
              <a:rPr lang="en-GB" sz="1600"/>
              <a:t>Extensive CCTV footage can create a perception of mass </a:t>
            </a:r>
            <a:r>
              <a:rPr lang="en-GB" sz="1600" err="1"/>
              <a:t>survveillance</a:t>
            </a:r>
            <a:r>
              <a:rPr lang="en-GB" sz="1600"/>
              <a:t>, where as the public can feel </a:t>
            </a:r>
            <a:r>
              <a:rPr lang="en-GB" sz="1600" err="1"/>
              <a:t>constalty</a:t>
            </a:r>
            <a:r>
              <a:rPr lang="en-GB" sz="1600"/>
              <a:t> monitored (Surette, 2015). </a:t>
            </a:r>
          </a:p>
          <a:p>
            <a:pPr>
              <a:lnSpc>
                <a:spcPct val="91000"/>
              </a:lnSpc>
            </a:pPr>
            <a:r>
              <a:rPr lang="en-GB" sz="1600"/>
              <a:t>Some of the public feel that they are "potential suspects" rather than protected individuals in certain areas. With this it can </a:t>
            </a:r>
            <a:r>
              <a:rPr lang="en-GB" sz="1600" err="1"/>
              <a:t>famage</a:t>
            </a:r>
            <a:r>
              <a:rPr lang="en-GB" sz="1600"/>
              <a:t> the police </a:t>
            </a:r>
            <a:r>
              <a:rPr lang="en-GB" sz="1600" err="1"/>
              <a:t>legitmacy</a:t>
            </a:r>
            <a:r>
              <a:rPr lang="en-GB" sz="1600"/>
              <a:t> of why the cameras were </a:t>
            </a:r>
            <a:r>
              <a:rPr lang="en-GB" sz="1600" err="1"/>
              <a:t>ut</a:t>
            </a:r>
            <a:r>
              <a:rPr lang="en-GB" sz="1600"/>
              <a:t> in </a:t>
            </a:r>
            <a:r>
              <a:rPr lang="en-GB" sz="1600" err="1"/>
              <a:t>plsce</a:t>
            </a:r>
            <a:r>
              <a:rPr lang="en-GB" sz="1600"/>
              <a:t> in general (Mazerolle et al, 2013).</a:t>
            </a:r>
          </a:p>
          <a:p>
            <a:pPr>
              <a:lnSpc>
                <a:spcPct val="91000"/>
              </a:lnSpc>
            </a:pPr>
            <a:r>
              <a:rPr lang="en-GB" sz="1600"/>
              <a:t>With CCTV around an area can lead to the </a:t>
            </a:r>
            <a:r>
              <a:rPr lang="en-GB" sz="1600" err="1"/>
              <a:t>oublic</a:t>
            </a:r>
            <a:r>
              <a:rPr lang="en-GB" sz="1600"/>
              <a:t> reduce trust even if CCTV is legally deployed (Home Office,2013). </a:t>
            </a:r>
          </a:p>
          <a:p>
            <a:pPr>
              <a:lnSpc>
                <a:spcPct val="91000"/>
              </a:lnSpc>
            </a:pPr>
            <a:endParaRPr lang="en-GB" sz="1600"/>
          </a:p>
        </p:txBody>
      </p:sp>
      <p:pic>
        <p:nvPicPr>
          <p:cNvPr id="4" name="Picture 3" descr="A group of people walking&#10;&#10;AI-generated content may be incorrect.">
            <a:extLst>
              <a:ext uri="{FF2B5EF4-FFF2-40B4-BE49-F238E27FC236}">
                <a16:creationId xmlns:a16="http://schemas.microsoft.com/office/drawing/2014/main" id="{801928B4-33C9-4917-EB6F-F82C5337C45A}"/>
              </a:ext>
            </a:extLst>
          </p:cNvPr>
          <p:cNvPicPr>
            <a:picLocks noChangeAspect="1"/>
          </p:cNvPicPr>
          <p:nvPr/>
        </p:nvPicPr>
        <p:blipFill>
          <a:blip r:embed="rId2"/>
          <a:stretch>
            <a:fillRect/>
          </a:stretch>
        </p:blipFill>
        <p:spPr>
          <a:xfrm>
            <a:off x="6412992" y="2772880"/>
            <a:ext cx="4815840" cy="3214573"/>
          </a:xfrm>
          <a:prstGeom prst="rect">
            <a:avLst/>
          </a:prstGeom>
          <a:noFill/>
        </p:spPr>
      </p:pic>
    </p:spTree>
    <p:extLst>
      <p:ext uri="{BB962C8B-B14F-4D97-AF65-F5344CB8AC3E}">
        <p14:creationId xmlns:p14="http://schemas.microsoft.com/office/powerpoint/2010/main" val="40840126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9058D79-306B-FE5E-6D6D-5CD4870AACF5}"/>
              </a:ext>
            </a:extLst>
          </p:cNvPr>
          <p:cNvSpPr>
            <a:spLocks noGrp="1"/>
          </p:cNvSpPr>
          <p:nvPr>
            <p:ph type="body" sz="half" idx="2"/>
          </p:nvPr>
        </p:nvSpPr>
        <p:spPr>
          <a:xfrm>
            <a:off x="960120" y="2591850"/>
            <a:ext cx="3811905" cy="3277137"/>
          </a:xfrm>
        </p:spPr>
        <p:txBody>
          <a:bodyPr/>
          <a:lstStyle/>
          <a:p>
            <a:endParaRPr lang="en-US"/>
          </a:p>
        </p:txBody>
      </p:sp>
      <p:sp>
        <p:nvSpPr>
          <p:cNvPr id="2" name="Title 1">
            <a:extLst>
              <a:ext uri="{FF2B5EF4-FFF2-40B4-BE49-F238E27FC236}">
                <a16:creationId xmlns:a16="http://schemas.microsoft.com/office/drawing/2014/main" id="{29CA9D64-EE17-4D62-578A-96D04E768AA5}"/>
              </a:ext>
            </a:extLst>
          </p:cNvPr>
          <p:cNvSpPr>
            <a:spLocks noGrp="1"/>
          </p:cNvSpPr>
          <p:nvPr>
            <p:ph type="title"/>
          </p:nvPr>
        </p:nvSpPr>
        <p:spPr>
          <a:xfrm>
            <a:off x="960120" y="317814"/>
            <a:ext cx="10268712" cy="1700784"/>
          </a:xfrm>
        </p:spPr>
        <p:txBody>
          <a:bodyPr anchor="ctr">
            <a:normAutofit/>
          </a:bodyPr>
          <a:lstStyle/>
          <a:p>
            <a:r>
              <a:rPr lang="en-GB" sz="5600"/>
              <a:t>Misuse, </a:t>
            </a:r>
            <a:r>
              <a:rPr lang="en-GB" sz="5600" err="1"/>
              <a:t>misinterpretaion</a:t>
            </a:r>
            <a:r>
              <a:rPr lang="en-GB" sz="5600"/>
              <a:t> and media effects</a:t>
            </a:r>
          </a:p>
        </p:txBody>
      </p:sp>
      <p:graphicFrame>
        <p:nvGraphicFramePr>
          <p:cNvPr id="5" name="Content Placeholder 2">
            <a:extLst>
              <a:ext uri="{FF2B5EF4-FFF2-40B4-BE49-F238E27FC236}">
                <a16:creationId xmlns:a16="http://schemas.microsoft.com/office/drawing/2014/main" id="{20FCC1AA-6FF8-48F3-44EC-BB8113C9F7AC}"/>
              </a:ext>
            </a:extLst>
          </p:cNvPr>
          <p:cNvGraphicFramePr>
            <a:graphicFrameLocks noGrp="1"/>
          </p:cNvGraphicFramePr>
          <p:nvPr>
            <p:ph idx="1"/>
            <p:extLst>
              <p:ext uri="{D42A27DB-BD31-4B8C-83A1-F6EECF244321}">
                <p14:modId xmlns:p14="http://schemas.microsoft.com/office/powerpoint/2010/main" val="3189215593"/>
              </p:ext>
            </p:extLst>
          </p:nvPr>
        </p:nvGraphicFramePr>
        <p:xfrm>
          <a:off x="5183188" y="2591850"/>
          <a:ext cx="6045644" cy="3593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35939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466D8-5A08-017F-48AD-CD52A40BB0C5}"/>
              </a:ext>
            </a:extLst>
          </p:cNvPr>
          <p:cNvSpPr>
            <a:spLocks noGrp="1"/>
          </p:cNvSpPr>
          <p:nvPr>
            <p:ph type="title"/>
          </p:nvPr>
        </p:nvSpPr>
        <p:spPr>
          <a:xfrm>
            <a:off x="960120" y="317814"/>
            <a:ext cx="10268712" cy="1700784"/>
          </a:xfrm>
        </p:spPr>
        <p:txBody>
          <a:bodyPr anchor="ctr">
            <a:normAutofit/>
          </a:bodyPr>
          <a:lstStyle/>
          <a:p>
            <a:r>
              <a:rPr lang="en-GB" dirty="0"/>
              <a:t>Ian Tomlinson</a:t>
            </a:r>
          </a:p>
        </p:txBody>
      </p:sp>
      <p:graphicFrame>
        <p:nvGraphicFramePr>
          <p:cNvPr id="5" name="Content Placeholder 2">
            <a:extLst>
              <a:ext uri="{FF2B5EF4-FFF2-40B4-BE49-F238E27FC236}">
                <a16:creationId xmlns:a16="http://schemas.microsoft.com/office/drawing/2014/main" id="{03D78FC5-6B9D-6ECC-7EBC-B6616F40B362}"/>
              </a:ext>
            </a:extLst>
          </p:cNvPr>
          <p:cNvGraphicFramePr>
            <a:graphicFrameLocks noGrp="1"/>
          </p:cNvGraphicFramePr>
          <p:nvPr>
            <p:ph idx="1"/>
            <p:extLst>
              <p:ext uri="{D42A27DB-BD31-4B8C-83A1-F6EECF244321}">
                <p14:modId xmlns:p14="http://schemas.microsoft.com/office/powerpoint/2010/main" val="411908441"/>
              </p:ext>
            </p:extLst>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28937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FE613-C37F-DAD9-962B-5739B8F7E379}"/>
              </a:ext>
            </a:extLst>
          </p:cNvPr>
          <p:cNvSpPr>
            <a:spLocks noGrp="1"/>
          </p:cNvSpPr>
          <p:nvPr>
            <p:ph type="title"/>
          </p:nvPr>
        </p:nvSpPr>
        <p:spPr/>
        <p:txBody>
          <a:bodyPr/>
          <a:lstStyle/>
          <a:p>
            <a:r>
              <a:rPr lang="en-GB" dirty="0"/>
              <a:t>CCTV </a:t>
            </a:r>
            <a:r>
              <a:rPr lang="en-GB" dirty="0" err="1"/>
              <a:t>misinterpreation</a:t>
            </a:r>
            <a:r>
              <a:rPr lang="en-GB" dirty="0"/>
              <a:t> </a:t>
            </a:r>
          </a:p>
        </p:txBody>
      </p:sp>
      <p:sp>
        <p:nvSpPr>
          <p:cNvPr id="3" name="Content Placeholder 2">
            <a:extLst>
              <a:ext uri="{FF2B5EF4-FFF2-40B4-BE49-F238E27FC236}">
                <a16:creationId xmlns:a16="http://schemas.microsoft.com/office/drawing/2014/main" id="{5237CD4A-6BF3-6D03-0F08-2315E8216532}"/>
              </a:ext>
            </a:extLst>
          </p:cNvPr>
          <p:cNvSpPr>
            <a:spLocks noGrp="1"/>
          </p:cNvSpPr>
          <p:nvPr>
            <p:ph idx="1"/>
          </p:nvPr>
        </p:nvSpPr>
        <p:spPr/>
        <p:txBody>
          <a:bodyPr vert="horz" lIns="91440" tIns="45720" rIns="91440" bIns="45720" rtlCol="0" anchor="t">
            <a:normAutofit fontScale="62500" lnSpcReduction="20000"/>
          </a:bodyPr>
          <a:lstStyle/>
          <a:p>
            <a:endParaRPr lang="en-GB" dirty="0"/>
          </a:p>
          <a:p>
            <a:r>
              <a:rPr lang="en-GB" dirty="0"/>
              <a:t>The initial police statements suggested that he had collapsed from natural causes and had no contact with the police with his cause of death. </a:t>
            </a:r>
          </a:p>
          <a:p>
            <a:r>
              <a:rPr lang="en-GB" dirty="0"/>
              <a:t>CCTV impact and misinterpretation: </a:t>
            </a:r>
          </a:p>
          <a:p>
            <a:pPr marL="457200" indent="-457200">
              <a:buChar char="•"/>
            </a:pPr>
            <a:r>
              <a:rPr lang="en-GB" dirty="0"/>
              <a:t>CCTV angles were unclear and incomplete </a:t>
            </a:r>
          </a:p>
          <a:p>
            <a:pPr marL="457200" indent="-457200">
              <a:buChar char="•"/>
            </a:pPr>
            <a:r>
              <a:rPr lang="en-GB" dirty="0"/>
              <a:t>Showed the part were he was walking home and collapsed that was seen on CCTV of the time of death</a:t>
            </a:r>
          </a:p>
          <a:p>
            <a:pPr marL="457200" indent="-457200">
              <a:buChar char="•"/>
            </a:pPr>
            <a:r>
              <a:rPr lang="en-GB" dirty="0"/>
              <a:t>Once additional footage emerged it showed the victim being pushed by a police officer shortly after collapsing</a:t>
            </a:r>
          </a:p>
          <a:p>
            <a:pPr marL="457200" indent="-457200">
              <a:buChar char="•"/>
            </a:pPr>
            <a:r>
              <a:rPr lang="en-GB" dirty="0"/>
              <a:t>Public began to outrage due to the delay and inconsistency in interpretation of CCTV footage. </a:t>
            </a:r>
          </a:p>
          <a:p>
            <a:pPr marL="457200" indent="-457200">
              <a:buChar char="•"/>
            </a:pPr>
            <a:r>
              <a:rPr lang="en-GB" dirty="0"/>
              <a:t>(IPCC, 2010 and Surette, 2015)</a:t>
            </a:r>
          </a:p>
        </p:txBody>
      </p:sp>
    </p:spTree>
    <p:extLst>
      <p:ext uri="{BB962C8B-B14F-4D97-AF65-F5344CB8AC3E}">
        <p14:creationId xmlns:p14="http://schemas.microsoft.com/office/powerpoint/2010/main" val="3793174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05472-884D-0745-3008-AC289A0D59BA}"/>
              </a:ext>
            </a:extLst>
          </p:cNvPr>
          <p:cNvSpPr>
            <a:spLocks noGrp="1"/>
          </p:cNvSpPr>
          <p:nvPr>
            <p:ph type="title"/>
          </p:nvPr>
        </p:nvSpPr>
        <p:spPr/>
        <p:txBody>
          <a:bodyPr>
            <a:normAutofit fontScale="90000"/>
          </a:bodyPr>
          <a:lstStyle/>
          <a:p>
            <a:r>
              <a:rPr lang="en-GB" dirty="0"/>
              <a:t>Why had it damaged the publics trust? </a:t>
            </a:r>
            <a:endParaRPr lang="en-GB"/>
          </a:p>
        </p:txBody>
      </p:sp>
      <p:sp>
        <p:nvSpPr>
          <p:cNvPr id="3" name="Content Placeholder 2">
            <a:extLst>
              <a:ext uri="{FF2B5EF4-FFF2-40B4-BE49-F238E27FC236}">
                <a16:creationId xmlns:a16="http://schemas.microsoft.com/office/drawing/2014/main" id="{C752E143-A1CD-0624-6BA7-D77B1BB39B61}"/>
              </a:ext>
            </a:extLst>
          </p:cNvPr>
          <p:cNvSpPr>
            <a:spLocks noGrp="1"/>
          </p:cNvSpPr>
          <p:nvPr>
            <p:ph idx="1"/>
          </p:nvPr>
        </p:nvSpPr>
        <p:spPr/>
        <p:txBody>
          <a:bodyPr vert="horz" lIns="91440" tIns="45720" rIns="91440" bIns="45720" rtlCol="0" anchor="t">
            <a:normAutofit/>
          </a:bodyPr>
          <a:lstStyle/>
          <a:p>
            <a:r>
              <a:rPr lang="en-GB" dirty="0"/>
              <a:t>The public believed CCTV had been selectively interpretated or withheld from the death of the victim </a:t>
            </a:r>
          </a:p>
          <a:p>
            <a:r>
              <a:rPr lang="en-GB" dirty="0"/>
              <a:t>This created perceptions of institutional defensiveness and lack of transparency</a:t>
            </a:r>
          </a:p>
          <a:p>
            <a:r>
              <a:rPr lang="en-GB" sz="1600" dirty="0"/>
              <a:t>(IPCC, 2010 and Surette, 2015)</a:t>
            </a:r>
            <a:endParaRPr lang="en-GB" dirty="0"/>
          </a:p>
          <a:p>
            <a:endParaRPr lang="en-GB" dirty="0"/>
          </a:p>
          <a:p>
            <a:r>
              <a:rPr lang="en-GB" dirty="0"/>
              <a:t>From previous slides!!</a:t>
            </a:r>
          </a:p>
        </p:txBody>
      </p:sp>
    </p:spTree>
    <p:extLst>
      <p:ext uri="{BB962C8B-B14F-4D97-AF65-F5344CB8AC3E}">
        <p14:creationId xmlns:p14="http://schemas.microsoft.com/office/powerpoint/2010/main" val="1894273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A8F6F-30A2-2D59-6DBD-07C7FF382B8E}"/>
              </a:ext>
            </a:extLst>
          </p:cNvPr>
          <p:cNvSpPr>
            <a:spLocks noGrp="1"/>
          </p:cNvSpPr>
          <p:nvPr>
            <p:ph type="title"/>
          </p:nvPr>
        </p:nvSpPr>
        <p:spPr/>
        <p:txBody>
          <a:bodyPr>
            <a:normAutofit fontScale="90000"/>
          </a:bodyPr>
          <a:lstStyle/>
          <a:p>
            <a:r>
              <a:rPr lang="en-GB" dirty="0"/>
              <a:t>Previous slide transparency </a:t>
            </a:r>
          </a:p>
        </p:txBody>
      </p:sp>
      <p:sp>
        <p:nvSpPr>
          <p:cNvPr id="3" name="Content Placeholder 2">
            <a:extLst>
              <a:ext uri="{FF2B5EF4-FFF2-40B4-BE49-F238E27FC236}">
                <a16:creationId xmlns:a16="http://schemas.microsoft.com/office/drawing/2014/main" id="{F885810C-037C-A479-1D8B-9D5CDB3589C3}"/>
              </a:ext>
            </a:extLst>
          </p:cNvPr>
          <p:cNvSpPr>
            <a:spLocks noGrp="1"/>
          </p:cNvSpPr>
          <p:nvPr>
            <p:ph idx="1"/>
          </p:nvPr>
        </p:nvSpPr>
        <p:spPr/>
        <p:txBody>
          <a:bodyPr vert="horz" lIns="91440" tIns="45720" rIns="91440" bIns="45720" rtlCol="0" anchor="t">
            <a:normAutofit/>
          </a:bodyPr>
          <a:lstStyle/>
          <a:p>
            <a:r>
              <a:rPr lang="en-GB" sz="2400" dirty="0"/>
              <a:t>This can build </a:t>
            </a:r>
            <a:r>
              <a:rPr lang="en-GB" sz="2400" err="1"/>
              <a:t>legitmacy</a:t>
            </a:r>
            <a:r>
              <a:rPr lang="en-GB" sz="2400" dirty="0"/>
              <a:t> by showing policing actions are being recorded and reviewable keeps the</a:t>
            </a:r>
            <a:r>
              <a:rPr lang="en-GB" sz="2400" dirty="0">
                <a:highlight>
                  <a:srgbClr val="FFFF00"/>
                </a:highlight>
              </a:rPr>
              <a:t> officers on duty safe </a:t>
            </a:r>
            <a:r>
              <a:rPr lang="en-GB" sz="2400" err="1">
                <a:highlight>
                  <a:srgbClr val="FFFF00"/>
                </a:highlight>
              </a:rPr>
              <a:t>aswell</a:t>
            </a:r>
            <a:r>
              <a:rPr lang="en-GB" sz="2400" dirty="0">
                <a:highlight>
                  <a:srgbClr val="FFFF00"/>
                </a:highlight>
              </a:rPr>
              <a:t> citizens safety. </a:t>
            </a:r>
            <a:endParaRPr lang="en-US">
              <a:highlight>
                <a:srgbClr val="FFFF00"/>
              </a:highlight>
            </a:endParaRPr>
          </a:p>
          <a:p>
            <a:endParaRPr lang="en-GB" sz="2400" dirty="0">
              <a:highlight>
                <a:srgbClr val="FFFF00"/>
              </a:highlight>
            </a:endParaRPr>
          </a:p>
          <a:p>
            <a:r>
              <a:rPr lang="en-GB" sz="2400" dirty="0">
                <a:highlight>
                  <a:srgbClr val="FFFF00"/>
                </a:highlight>
              </a:rPr>
              <a:t>Slide 6</a:t>
            </a:r>
          </a:p>
        </p:txBody>
      </p:sp>
    </p:spTree>
    <p:extLst>
      <p:ext uri="{BB962C8B-B14F-4D97-AF65-F5344CB8AC3E}">
        <p14:creationId xmlns:p14="http://schemas.microsoft.com/office/powerpoint/2010/main" val="36277219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E93C3-BE9A-9653-29C7-DAA474CF0760}"/>
              </a:ext>
            </a:extLst>
          </p:cNvPr>
          <p:cNvSpPr>
            <a:spLocks noGrp="1"/>
          </p:cNvSpPr>
          <p:nvPr>
            <p:ph type="title"/>
          </p:nvPr>
        </p:nvSpPr>
        <p:spPr/>
        <p:txBody>
          <a:bodyPr>
            <a:normAutofit fontScale="90000"/>
          </a:bodyPr>
          <a:lstStyle/>
          <a:p>
            <a:r>
              <a:rPr lang="en-GB" dirty="0">
                <a:ea typeface="+mj-lt"/>
                <a:cs typeface="+mj-lt"/>
              </a:rPr>
              <a:t>Reinforcement of ‘Surveillance Society’ Narratives</a:t>
            </a:r>
            <a:endParaRPr lang="en-US" dirty="0"/>
          </a:p>
        </p:txBody>
      </p:sp>
      <p:sp>
        <p:nvSpPr>
          <p:cNvPr id="3" name="Content Placeholder 2">
            <a:extLst>
              <a:ext uri="{FF2B5EF4-FFF2-40B4-BE49-F238E27FC236}">
                <a16:creationId xmlns:a16="http://schemas.microsoft.com/office/drawing/2014/main" id="{B4978C50-22F9-EE9D-C83D-9E88DF8679D2}"/>
              </a:ext>
            </a:extLst>
          </p:cNvPr>
          <p:cNvSpPr>
            <a:spLocks noGrp="1"/>
          </p:cNvSpPr>
          <p:nvPr>
            <p:ph idx="1"/>
          </p:nvPr>
        </p:nvSpPr>
        <p:spPr/>
        <p:txBody>
          <a:bodyPr vert="horz" lIns="91440" tIns="45720" rIns="91440" bIns="45720" rtlCol="0" anchor="t">
            <a:normAutofit/>
          </a:bodyPr>
          <a:lstStyle/>
          <a:p>
            <a:r>
              <a:rPr lang="en-GB" dirty="0"/>
              <a:t>Broken windows theory: </a:t>
            </a:r>
            <a:endParaRPr lang="en-US" dirty="0"/>
          </a:p>
          <a:p>
            <a:r>
              <a:rPr lang="en-GB" dirty="0"/>
              <a:t>Policing combined with CCTV reinforces fear of mass surveillance </a:t>
            </a:r>
          </a:p>
          <a:p>
            <a:r>
              <a:rPr lang="en-GB" dirty="0"/>
              <a:t>The public may feel CCTV is used to control behaviour rather than protecting the public and keeping them safe</a:t>
            </a:r>
          </a:p>
          <a:p>
            <a:r>
              <a:rPr lang="en-GB" dirty="0"/>
              <a:t>The perception can increase resistance to policing technologies</a:t>
            </a:r>
          </a:p>
          <a:p>
            <a:r>
              <a:rPr lang="en-GB" dirty="0"/>
              <a:t>(Surette,2015) , (</a:t>
            </a:r>
            <a:r>
              <a:rPr lang="en-GB" dirty="0" err="1"/>
              <a:t>Lum,Koper</a:t>
            </a:r>
            <a:r>
              <a:rPr lang="en-GB" dirty="0"/>
              <a:t> and Willis,2017). </a:t>
            </a:r>
          </a:p>
        </p:txBody>
      </p:sp>
    </p:spTree>
    <p:extLst>
      <p:ext uri="{BB962C8B-B14F-4D97-AF65-F5344CB8AC3E}">
        <p14:creationId xmlns:p14="http://schemas.microsoft.com/office/powerpoint/2010/main" val="3149314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B62608E-6F3C-6F6B-BF22-05EB605FC73E}"/>
              </a:ext>
            </a:extLst>
          </p:cNvPr>
          <p:cNvSpPr>
            <a:spLocks noGrp="1"/>
          </p:cNvSpPr>
          <p:nvPr>
            <p:ph type="title"/>
          </p:nvPr>
        </p:nvSpPr>
        <p:spPr/>
        <p:txBody>
          <a:bodyPr>
            <a:normAutofit fontScale="90000"/>
          </a:bodyPr>
          <a:lstStyle/>
          <a:p>
            <a:r>
              <a:rPr lang="en-GB" dirty="0"/>
              <a:t>Social media help or hinderance? </a:t>
            </a:r>
          </a:p>
        </p:txBody>
      </p:sp>
      <p:sp>
        <p:nvSpPr>
          <p:cNvPr id="5" name="TextBox 4">
            <a:extLst>
              <a:ext uri="{FF2B5EF4-FFF2-40B4-BE49-F238E27FC236}">
                <a16:creationId xmlns:a16="http://schemas.microsoft.com/office/drawing/2014/main" id="{51D31C8A-34CA-3440-0947-4B17C7857BC3}"/>
              </a:ext>
            </a:extLst>
          </p:cNvPr>
          <p:cNvSpPr txBox="1"/>
          <p:nvPr/>
        </p:nvSpPr>
        <p:spPr>
          <a:xfrm>
            <a:off x="576035" y="2422071"/>
            <a:ext cx="11026320" cy="42593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01000"/>
              </a:lnSpc>
              <a:spcBef>
                <a:spcPts val="700"/>
              </a:spcBef>
              <a:spcAft>
                <a:spcPts val="700"/>
              </a:spcAft>
            </a:pPr>
            <a:r>
              <a:rPr lang="en-GB" sz="2000" dirty="0"/>
              <a:t>The media plays an important role in shaping the publics opinion and understanding of the police technology. </a:t>
            </a:r>
            <a:endParaRPr lang="en-US" sz="2000" dirty="0"/>
          </a:p>
          <a:p>
            <a:pPr>
              <a:lnSpc>
                <a:spcPct val="101000"/>
              </a:lnSpc>
              <a:spcBef>
                <a:spcPts val="700"/>
              </a:spcBef>
              <a:spcAft>
                <a:spcPts val="700"/>
              </a:spcAft>
            </a:pPr>
            <a:r>
              <a:rPr lang="en-GB" sz="2000" dirty="0"/>
              <a:t>Most of the public do not interact with tools such as facial recognition or predictive policing instead their perceptions are formed through the information from: </a:t>
            </a:r>
            <a:endParaRPr lang="en-US" sz="2000" dirty="0"/>
          </a:p>
          <a:p>
            <a:pPr>
              <a:lnSpc>
                <a:spcPct val="101000"/>
              </a:lnSpc>
              <a:spcBef>
                <a:spcPts val="700"/>
              </a:spcBef>
              <a:spcAft>
                <a:spcPts val="700"/>
              </a:spcAft>
            </a:pPr>
            <a:r>
              <a:rPr lang="en-GB" sz="2000" dirty="0"/>
              <a:t>New reporting </a:t>
            </a:r>
            <a:endParaRPr lang="en-US" sz="2000" dirty="0"/>
          </a:p>
          <a:p>
            <a:pPr>
              <a:lnSpc>
                <a:spcPct val="101000"/>
              </a:lnSpc>
              <a:spcBef>
                <a:spcPts val="700"/>
              </a:spcBef>
              <a:spcAft>
                <a:spcPts val="700"/>
              </a:spcAft>
            </a:pPr>
            <a:r>
              <a:rPr lang="en-GB" sz="2000" dirty="0"/>
              <a:t>Social media platforms </a:t>
            </a:r>
            <a:endParaRPr lang="en-US" sz="2000" dirty="0"/>
          </a:p>
          <a:p>
            <a:pPr>
              <a:lnSpc>
                <a:spcPct val="101000"/>
              </a:lnSpc>
              <a:spcBef>
                <a:spcPts val="700"/>
              </a:spcBef>
              <a:spcAft>
                <a:spcPts val="700"/>
              </a:spcAft>
            </a:pPr>
            <a:r>
              <a:rPr lang="en-GB" sz="2000" dirty="0"/>
              <a:t>Viral video footages</a:t>
            </a:r>
            <a:endParaRPr lang="en-US" sz="2000" dirty="0"/>
          </a:p>
          <a:p>
            <a:pPr>
              <a:lnSpc>
                <a:spcPct val="101000"/>
              </a:lnSpc>
              <a:spcBef>
                <a:spcPts val="700"/>
              </a:spcBef>
              <a:spcAft>
                <a:spcPts val="700"/>
              </a:spcAft>
            </a:pPr>
            <a:r>
              <a:rPr lang="en-GB" sz="2000" dirty="0"/>
              <a:t>Media framing can either </a:t>
            </a:r>
            <a:r>
              <a:rPr lang="en-GB" sz="2000" dirty="0" err="1"/>
              <a:t>interpert</a:t>
            </a:r>
            <a:r>
              <a:rPr lang="en-GB" sz="2000" dirty="0"/>
              <a:t> individuals on thinking that the new technology is viewed as a crime fighting innovation or a threat to civil liberties </a:t>
            </a:r>
          </a:p>
          <a:p>
            <a:pPr>
              <a:lnSpc>
                <a:spcPct val="101000"/>
              </a:lnSpc>
              <a:spcBef>
                <a:spcPts val="700"/>
              </a:spcBef>
              <a:spcAft>
                <a:spcPts val="700"/>
              </a:spcAft>
            </a:pPr>
            <a:r>
              <a:rPr lang="en-GB" sz="2000" dirty="0"/>
              <a:t>()</a:t>
            </a:r>
          </a:p>
        </p:txBody>
      </p:sp>
    </p:spTree>
    <p:extLst>
      <p:ext uri="{BB962C8B-B14F-4D97-AF65-F5344CB8AC3E}">
        <p14:creationId xmlns:p14="http://schemas.microsoft.com/office/powerpoint/2010/main" val="13524929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A5335-67CD-ED93-7E82-3EA42D407AF1}"/>
              </a:ext>
            </a:extLst>
          </p:cNvPr>
          <p:cNvSpPr>
            <a:spLocks noGrp="1"/>
          </p:cNvSpPr>
          <p:nvPr>
            <p:ph type="title"/>
          </p:nvPr>
        </p:nvSpPr>
        <p:spPr/>
        <p:txBody>
          <a:bodyPr/>
          <a:lstStyle/>
          <a:p>
            <a:r>
              <a:rPr lang="en-GB" dirty="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Social media as a policing tool</a:t>
            </a:r>
            <a:endParaRPr lang="en-GB" dirty="0"/>
          </a:p>
        </p:txBody>
      </p:sp>
      <p:sp>
        <p:nvSpPr>
          <p:cNvPr id="3" name="Content Placeholder 2">
            <a:extLst>
              <a:ext uri="{FF2B5EF4-FFF2-40B4-BE49-F238E27FC236}">
                <a16:creationId xmlns:a16="http://schemas.microsoft.com/office/drawing/2014/main" id="{ECEAC24C-384D-82D5-6160-20CEC79FEB40}"/>
              </a:ext>
            </a:extLst>
          </p:cNvPr>
          <p:cNvSpPr>
            <a:spLocks noGrp="1"/>
          </p:cNvSpPr>
          <p:nvPr>
            <p:ph idx="1"/>
          </p:nvPr>
        </p:nvSpPr>
        <p:spPr/>
        <p:txBody>
          <a:bodyPr vert="horz" lIns="91440" tIns="45720" rIns="91440" bIns="45720" rtlCol="0" anchor="t">
            <a:normAutofit fontScale="62500" lnSpcReduction="20000"/>
          </a:bodyPr>
          <a:lstStyle/>
          <a:p>
            <a:r>
              <a:rPr lang="en-GB" dirty="0">
                <a:effectLst>
                  <a:glow rad="38100">
                    <a:prstClr val="black">
                      <a:lumMod val="50000"/>
                      <a:lumOff val="50000"/>
                      <a:alpha val="20000"/>
                    </a:prstClr>
                  </a:glow>
                  <a:outerShdw blurRad="44450" dist="12700" dir="13860000" algn="tl" rotWithShape="0">
                    <a:srgbClr val="000000">
                      <a:alpha val="20000"/>
                    </a:srgbClr>
                  </a:outerShdw>
                </a:effectLst>
              </a:rPr>
              <a:t>Positive: </a:t>
            </a:r>
          </a:p>
          <a:p>
            <a:pPr>
              <a:buClr>
                <a:srgbClr val="FFFFFF"/>
              </a:buClr>
            </a:pPr>
            <a:r>
              <a:rPr lang="en-GB" dirty="0">
                <a:effectLst>
                  <a:glow rad="38100">
                    <a:prstClr val="black">
                      <a:lumMod val="50000"/>
                      <a:lumOff val="50000"/>
                      <a:alpha val="20000"/>
                    </a:prstClr>
                  </a:glow>
                  <a:outerShdw blurRad="44450" dist="12700" dir="13860000" algn="tl" rotWithShape="0">
                    <a:srgbClr val="000000">
                      <a:alpha val="20000"/>
                    </a:srgbClr>
                  </a:outerShdw>
                </a:effectLst>
              </a:rPr>
              <a:t>Police forces have </a:t>
            </a:r>
            <a:r>
              <a:rPr lang="en-GB" err="1">
                <a:effectLst>
                  <a:glow rad="38100">
                    <a:prstClr val="black">
                      <a:lumMod val="50000"/>
                      <a:lumOff val="50000"/>
                      <a:alpha val="20000"/>
                    </a:prstClr>
                  </a:glow>
                  <a:outerShdw blurRad="44450" dist="12700" dir="13860000" algn="tl" rotWithShape="0">
                    <a:srgbClr val="000000">
                      <a:alpha val="20000"/>
                    </a:srgbClr>
                  </a:outerShdw>
                </a:effectLst>
              </a:rPr>
              <a:t>increaseingly</a:t>
            </a:r>
            <a:r>
              <a:rPr lang="en-GB" dirty="0">
                <a:effectLst>
                  <a:glow rad="38100">
                    <a:prstClr val="black">
                      <a:lumMod val="50000"/>
                      <a:lumOff val="50000"/>
                      <a:alpha val="20000"/>
                    </a:prstClr>
                  </a:glow>
                  <a:outerShdw blurRad="44450" dist="12700" dir="13860000" algn="tl" rotWithShape="0">
                    <a:srgbClr val="000000">
                      <a:alpha val="20000"/>
                    </a:srgbClr>
                  </a:outerShdw>
                </a:effectLst>
              </a:rPr>
              <a:t> used social media platforms to </a:t>
            </a:r>
          </a:p>
          <a:p>
            <a:pPr>
              <a:buClr>
                <a:srgbClr val="FFFFFF"/>
              </a:buClr>
            </a:pPr>
            <a:r>
              <a:rPr lang="en-GB" dirty="0">
                <a:effectLst>
                  <a:glow rad="38100">
                    <a:prstClr val="black">
                      <a:lumMod val="50000"/>
                      <a:lumOff val="50000"/>
                      <a:alpha val="20000"/>
                    </a:prstClr>
                  </a:glow>
                  <a:outerShdw blurRad="44450" dist="12700" dir="13860000" algn="tl" rotWithShape="0">
                    <a:srgbClr val="000000">
                      <a:alpha val="20000"/>
                    </a:srgbClr>
                  </a:outerShdw>
                </a:effectLst>
              </a:rPr>
              <a:t>Share crime prevention advice </a:t>
            </a:r>
          </a:p>
          <a:p>
            <a:pPr>
              <a:buClr>
                <a:srgbClr val="FFFFFF"/>
              </a:buClr>
            </a:pPr>
            <a:r>
              <a:rPr lang="en-GB" err="1">
                <a:effectLst>
                  <a:glow rad="38100">
                    <a:prstClr val="black">
                      <a:lumMod val="50000"/>
                      <a:lumOff val="50000"/>
                      <a:alpha val="20000"/>
                    </a:prstClr>
                  </a:glow>
                  <a:outerShdw blurRad="44450" dist="12700" dir="13860000" algn="tl" rotWithShape="0">
                    <a:srgbClr val="000000">
                      <a:alpha val="20000"/>
                    </a:srgbClr>
                  </a:outerShdw>
                </a:effectLst>
              </a:rPr>
              <a:t>Realease</a:t>
            </a:r>
            <a:r>
              <a:rPr lang="en-GB" dirty="0">
                <a:effectLst>
                  <a:glow rad="38100">
                    <a:prstClr val="black">
                      <a:lumMod val="50000"/>
                      <a:lumOff val="50000"/>
                      <a:alpha val="20000"/>
                    </a:prstClr>
                  </a:glow>
                  <a:outerShdw blurRad="44450" dist="12700" dir="13860000" algn="tl" rotWithShape="0">
                    <a:srgbClr val="000000">
                      <a:alpha val="20000"/>
                    </a:srgbClr>
                  </a:outerShdw>
                </a:effectLst>
              </a:rPr>
              <a:t> CCTV footage or body worn camera footage</a:t>
            </a:r>
          </a:p>
          <a:p>
            <a:pPr>
              <a:buClr>
                <a:srgbClr val="FFFFFF"/>
              </a:buClr>
            </a:pPr>
            <a:r>
              <a:rPr lang="en-GB" dirty="0">
                <a:effectLst>
                  <a:glow rad="38100">
                    <a:prstClr val="black">
                      <a:lumMod val="50000"/>
                      <a:lumOff val="50000"/>
                      <a:alpha val="20000"/>
                    </a:prstClr>
                  </a:glow>
                  <a:outerShdw blurRad="44450" dist="12700" dir="13860000" algn="tl" rotWithShape="0">
                    <a:srgbClr val="000000">
                      <a:alpha val="20000"/>
                    </a:srgbClr>
                  </a:outerShdw>
                </a:effectLst>
              </a:rPr>
              <a:t>Appeal for witnesses</a:t>
            </a:r>
          </a:p>
          <a:p>
            <a:pPr marL="0" indent="0">
              <a:buClr>
                <a:srgbClr val="FFFFFF"/>
              </a:buClr>
              <a:buNone/>
            </a:pPr>
            <a:r>
              <a:rPr lang="en-GB" dirty="0">
                <a:effectLst>
                  <a:glow rad="38100">
                    <a:prstClr val="black">
                      <a:lumMod val="50000"/>
                      <a:lumOff val="50000"/>
                      <a:alpha val="20000"/>
                    </a:prstClr>
                  </a:glow>
                  <a:outerShdw blurRad="44450" dist="12700" dir="13860000" algn="tl" rotWithShape="0">
                    <a:srgbClr val="000000">
                      <a:alpha val="20000"/>
                    </a:srgbClr>
                  </a:outerShdw>
                </a:effectLst>
              </a:rPr>
              <a:t>Impact on trust</a:t>
            </a:r>
          </a:p>
          <a:p>
            <a:r>
              <a:rPr lang="en-GB" dirty="0">
                <a:effectLst>
                  <a:glow rad="38100">
                    <a:prstClr val="black">
                      <a:lumMod val="50000"/>
                      <a:lumOff val="50000"/>
                      <a:alpha val="20000"/>
                    </a:prstClr>
                  </a:glow>
                  <a:outerShdw blurRad="44450" dist="12700" dir="13860000" algn="tl" rotWithShape="0">
                    <a:srgbClr val="000000">
                      <a:alpha val="20000"/>
                    </a:srgbClr>
                  </a:outerShdw>
                </a:effectLst>
              </a:rPr>
              <a:t>When the public sees that the technology that they are </a:t>
            </a:r>
            <a:r>
              <a:rPr lang="en-GB" err="1">
                <a:effectLst>
                  <a:glow rad="38100">
                    <a:prstClr val="black">
                      <a:lumMod val="50000"/>
                      <a:lumOff val="50000"/>
                      <a:alpha val="20000"/>
                    </a:prstClr>
                  </a:glow>
                  <a:outerShdw blurRad="44450" dist="12700" dir="13860000" algn="tl" rotWithShape="0">
                    <a:srgbClr val="000000">
                      <a:alpha val="20000"/>
                    </a:srgbClr>
                  </a:outerShdw>
                </a:effectLst>
              </a:rPr>
              <a:t>iusing</a:t>
            </a:r>
            <a:r>
              <a:rPr lang="en-GB" dirty="0">
                <a:effectLst>
                  <a:glow rad="38100">
                    <a:prstClr val="black">
                      <a:lumMod val="50000"/>
                      <a:lumOff val="50000"/>
                      <a:alpha val="20000"/>
                    </a:prstClr>
                  </a:glow>
                  <a:outerShdw blurRad="44450" dist="12700" dir="13860000" algn="tl" rotWithShape="0">
                    <a:srgbClr val="000000">
                      <a:alpha val="20000"/>
                    </a:srgbClr>
                  </a:outerShdw>
                </a:effectLst>
              </a:rPr>
              <a:t> and has </a:t>
            </a:r>
            <a:r>
              <a:rPr lang="en-GB" err="1">
                <a:effectLst>
                  <a:glow rad="38100">
                    <a:prstClr val="black">
                      <a:lumMod val="50000"/>
                      <a:lumOff val="50000"/>
                      <a:alpha val="20000"/>
                    </a:prstClr>
                  </a:glow>
                  <a:outerShdw blurRad="44450" dist="12700" dir="13860000" algn="tl" rotWithShape="0">
                    <a:srgbClr val="000000">
                      <a:alpha val="20000"/>
                    </a:srgbClr>
                  </a:outerShdw>
                </a:effectLst>
              </a:rPr>
              <a:t>visable</a:t>
            </a:r>
            <a:r>
              <a:rPr lang="en-GB" dirty="0">
                <a:effectLst>
                  <a:glow rad="38100">
                    <a:prstClr val="black">
                      <a:lumMod val="50000"/>
                      <a:lumOff val="50000"/>
                      <a:alpha val="20000"/>
                    </a:prstClr>
                  </a:glow>
                  <a:outerShdw blurRad="44450" dist="12700" dir="13860000" algn="tl" rotWithShape="0">
                    <a:srgbClr val="000000">
                      <a:alpha val="20000"/>
                    </a:srgbClr>
                  </a:outerShdw>
                </a:effectLst>
              </a:rPr>
              <a:t> justice the public trust the police more </a:t>
            </a:r>
          </a:p>
          <a:p>
            <a:pPr>
              <a:buClr>
                <a:srgbClr val="FFFFFF"/>
              </a:buClr>
            </a:pPr>
            <a:r>
              <a:rPr lang="en-GB" dirty="0">
                <a:effectLst>
                  <a:glow rad="38100">
                    <a:prstClr val="black">
                      <a:lumMod val="50000"/>
                      <a:lumOff val="50000"/>
                      <a:alpha val="20000"/>
                    </a:prstClr>
                  </a:glow>
                  <a:outerShdw blurRad="44450" dist="12700" dir="13860000" algn="tl" rotWithShape="0">
                    <a:srgbClr val="000000">
                      <a:alpha val="20000"/>
                    </a:srgbClr>
                  </a:outerShdw>
                </a:effectLst>
              </a:rPr>
              <a:t>Transparency via online updates help the police appear accessible and accountable. </a:t>
            </a:r>
          </a:p>
          <a:p>
            <a:pPr marL="0" indent="0">
              <a:buNone/>
            </a:pPr>
            <a:r>
              <a:rPr lang="en-GB" dirty="0">
                <a:solidFill>
                  <a:srgbClr val="000000"/>
                </a:solidFill>
                <a:effectLst>
                  <a:glow rad="38100">
                    <a:prstClr val="black">
                      <a:lumMod val="50000"/>
                      <a:lumOff val="50000"/>
                      <a:alpha val="20000"/>
                    </a:prstClr>
                  </a:glow>
                  <a:outerShdw blurRad="44450" dist="12700" dir="13860000" algn="tl" rotWithShape="0">
                    <a:srgbClr val="000000">
                      <a:alpha val="20000"/>
                    </a:srgbClr>
                  </a:outerShdw>
                </a:effectLst>
              </a:rPr>
              <a:t>()</a:t>
            </a:r>
          </a:p>
          <a:p>
            <a:pPr>
              <a:buClr>
                <a:srgbClr val="FFFFFF"/>
              </a:buClr>
            </a:pPr>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21599747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2CD87-C10D-6E39-EE5D-3D23FF936B19}"/>
              </a:ext>
            </a:extLst>
          </p:cNvPr>
          <p:cNvSpPr>
            <a:spLocks noGrp="1"/>
          </p:cNvSpPr>
          <p:nvPr>
            <p:ph type="title"/>
          </p:nvPr>
        </p:nvSpPr>
        <p:spPr>
          <a:xfrm>
            <a:off x="960120" y="317814"/>
            <a:ext cx="10268712" cy="1700784"/>
          </a:xfrm>
        </p:spPr>
        <p:txBody>
          <a:bodyPr anchor="ctr">
            <a:normAutofit/>
          </a:bodyPr>
          <a:lstStyle/>
          <a:p>
            <a:r>
              <a:rPr lang="en-GB" sz="5600"/>
              <a:t>Enhancing Public Engagement and Trust</a:t>
            </a:r>
            <a:endParaRPr lang="en-US" sz="5600"/>
          </a:p>
        </p:txBody>
      </p:sp>
      <p:sp>
        <p:nvSpPr>
          <p:cNvPr id="3" name="Content Placeholder 2">
            <a:extLst>
              <a:ext uri="{FF2B5EF4-FFF2-40B4-BE49-F238E27FC236}">
                <a16:creationId xmlns:a16="http://schemas.microsoft.com/office/drawing/2014/main" id="{907143B3-70D1-FFDE-C5EE-8F3AACE890DF}"/>
              </a:ext>
            </a:extLst>
          </p:cNvPr>
          <p:cNvSpPr>
            <a:spLocks noGrp="1"/>
          </p:cNvSpPr>
          <p:nvPr>
            <p:ph sz="half" idx="1"/>
          </p:nvPr>
        </p:nvSpPr>
        <p:spPr>
          <a:xfrm>
            <a:off x="960120" y="2587752"/>
            <a:ext cx="4815840" cy="3593592"/>
          </a:xfrm>
        </p:spPr>
        <p:txBody>
          <a:bodyPr vert="horz" lIns="91440" tIns="45720" rIns="91440" bIns="45720" rtlCol="0">
            <a:normAutofit/>
          </a:bodyPr>
          <a:lstStyle/>
          <a:p>
            <a:r>
              <a:rPr lang="en-GB" dirty="0"/>
              <a:t>Social media can create a two way communication with police and the public (Surette, 2015)</a:t>
            </a:r>
          </a:p>
          <a:p>
            <a:r>
              <a:rPr lang="en-GB" dirty="0"/>
              <a:t>The public can ask questions and raise concerns this makes them feel heard by the police (Mazerolle et al. 2013)</a:t>
            </a:r>
          </a:p>
        </p:txBody>
      </p:sp>
      <p:pic>
        <p:nvPicPr>
          <p:cNvPr id="4" name="Picture 3" descr="A group of paper people holding hands&#10;&#10;AI-generated content may be incorrect.">
            <a:extLst>
              <a:ext uri="{FF2B5EF4-FFF2-40B4-BE49-F238E27FC236}">
                <a16:creationId xmlns:a16="http://schemas.microsoft.com/office/drawing/2014/main" id="{CA9C54B0-9DA9-103A-B1C2-A6B4E8042317}"/>
              </a:ext>
            </a:extLst>
          </p:cNvPr>
          <p:cNvPicPr>
            <a:picLocks noChangeAspect="1"/>
          </p:cNvPicPr>
          <p:nvPr/>
        </p:nvPicPr>
        <p:blipFill>
          <a:blip r:embed="rId3"/>
          <a:stretch>
            <a:fillRect/>
          </a:stretch>
        </p:blipFill>
        <p:spPr>
          <a:xfrm>
            <a:off x="6425184" y="2583371"/>
            <a:ext cx="4791456" cy="3593592"/>
          </a:xfrm>
          <a:prstGeom prst="rect">
            <a:avLst/>
          </a:prstGeom>
          <a:noFill/>
        </p:spPr>
      </p:pic>
    </p:spTree>
    <p:extLst>
      <p:ext uri="{BB962C8B-B14F-4D97-AF65-F5344CB8AC3E}">
        <p14:creationId xmlns:p14="http://schemas.microsoft.com/office/powerpoint/2010/main" val="2519501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39C98152-BB6A-41B5-5D72-3A4345BEFB40}"/>
              </a:ext>
            </a:extLst>
          </p:cNvPr>
          <p:cNvSpPr>
            <a:spLocks noGrp="1"/>
          </p:cNvSpPr>
          <p:nvPr>
            <p:ph type="body" sz="half" idx="2"/>
          </p:nvPr>
        </p:nvSpPr>
        <p:spPr>
          <a:xfrm>
            <a:off x="960120" y="2591850"/>
            <a:ext cx="3811905" cy="3277137"/>
          </a:xfrm>
        </p:spPr>
        <p:txBody>
          <a:bodyPr/>
          <a:lstStyle/>
          <a:p>
            <a:endParaRPr lang="en-US"/>
          </a:p>
        </p:txBody>
      </p:sp>
      <p:sp>
        <p:nvSpPr>
          <p:cNvPr id="2" name="Title 1">
            <a:extLst>
              <a:ext uri="{FF2B5EF4-FFF2-40B4-BE49-F238E27FC236}">
                <a16:creationId xmlns:a16="http://schemas.microsoft.com/office/drawing/2014/main" id="{40DD864A-BC36-D2A5-F646-0BE14D0C08D7}"/>
              </a:ext>
            </a:extLst>
          </p:cNvPr>
          <p:cNvSpPr>
            <a:spLocks noGrp="1"/>
          </p:cNvSpPr>
          <p:nvPr>
            <p:ph type="title"/>
          </p:nvPr>
        </p:nvSpPr>
        <p:spPr>
          <a:xfrm>
            <a:off x="960120" y="317814"/>
            <a:ext cx="10268712" cy="1700784"/>
          </a:xfrm>
        </p:spPr>
        <p:txBody>
          <a:bodyPr anchor="ctr">
            <a:normAutofit/>
          </a:bodyPr>
          <a:lstStyle/>
          <a:p>
            <a:r>
              <a:rPr lang="en-GB" sz="5600"/>
              <a:t>Crime Prevention and Public Awareness</a:t>
            </a:r>
            <a:endParaRPr lang="en-US" sz="5600"/>
          </a:p>
        </p:txBody>
      </p:sp>
      <p:graphicFrame>
        <p:nvGraphicFramePr>
          <p:cNvPr id="5" name="Content Placeholder 2">
            <a:extLst>
              <a:ext uri="{FF2B5EF4-FFF2-40B4-BE49-F238E27FC236}">
                <a16:creationId xmlns:a16="http://schemas.microsoft.com/office/drawing/2014/main" id="{874073D0-56BA-6F61-C620-7B68A547997B}"/>
              </a:ext>
            </a:extLst>
          </p:cNvPr>
          <p:cNvGraphicFramePr>
            <a:graphicFrameLocks noGrp="1"/>
          </p:cNvGraphicFramePr>
          <p:nvPr>
            <p:ph idx="1"/>
            <p:extLst>
              <p:ext uri="{D42A27DB-BD31-4B8C-83A1-F6EECF244321}">
                <p14:modId xmlns:p14="http://schemas.microsoft.com/office/powerpoint/2010/main" val="1587974299"/>
              </p:ext>
            </p:extLst>
          </p:nvPr>
        </p:nvGraphicFramePr>
        <p:xfrm>
          <a:off x="5183188" y="2591850"/>
          <a:ext cx="6045644" cy="3593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84122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F0437-2798-9EA4-D791-4C331B4B9CCD}"/>
              </a:ext>
            </a:extLst>
          </p:cNvPr>
          <p:cNvSpPr>
            <a:spLocks noGrp="1"/>
          </p:cNvSpPr>
          <p:nvPr>
            <p:ph type="title"/>
          </p:nvPr>
        </p:nvSpPr>
        <p:spPr>
          <a:xfrm>
            <a:off x="960120" y="317814"/>
            <a:ext cx="10268712" cy="1700784"/>
          </a:xfrm>
        </p:spPr>
        <p:txBody>
          <a:bodyPr anchor="ctr">
            <a:normAutofit/>
          </a:bodyPr>
          <a:lstStyle/>
          <a:p>
            <a:r>
              <a:rPr lang="en-GB" sz="5600"/>
              <a:t>Intelligence Gathering and Investigative Support</a:t>
            </a:r>
            <a:endParaRPr lang="en-US" sz="5600"/>
          </a:p>
        </p:txBody>
      </p:sp>
      <p:graphicFrame>
        <p:nvGraphicFramePr>
          <p:cNvPr id="5" name="Content Placeholder 2">
            <a:extLst>
              <a:ext uri="{FF2B5EF4-FFF2-40B4-BE49-F238E27FC236}">
                <a16:creationId xmlns:a16="http://schemas.microsoft.com/office/drawing/2014/main" id="{1869CCA7-E874-068D-FC91-45C80692EAA5}"/>
              </a:ext>
            </a:extLst>
          </p:cNvPr>
          <p:cNvGraphicFramePr>
            <a:graphicFrameLocks noGrp="1"/>
          </p:cNvGraphicFramePr>
          <p:nvPr>
            <p:ph idx="1"/>
            <p:extLst>
              <p:ext uri="{D42A27DB-BD31-4B8C-83A1-F6EECF244321}">
                <p14:modId xmlns:p14="http://schemas.microsoft.com/office/powerpoint/2010/main" val="3424991793"/>
              </p:ext>
            </p:extLst>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69329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9E2015B1-C82D-175A-8F33-1040FA86C995}"/>
              </a:ext>
            </a:extLst>
          </p:cNvPr>
          <p:cNvSpPr>
            <a:spLocks noGrp="1"/>
          </p:cNvSpPr>
          <p:nvPr>
            <p:ph type="body" sz="half" idx="2"/>
          </p:nvPr>
        </p:nvSpPr>
        <p:spPr>
          <a:xfrm>
            <a:off x="960120" y="2591850"/>
            <a:ext cx="3811905" cy="3277137"/>
          </a:xfrm>
        </p:spPr>
        <p:txBody>
          <a:bodyPr/>
          <a:lstStyle/>
          <a:p>
            <a:endParaRPr lang="en-US"/>
          </a:p>
        </p:txBody>
      </p:sp>
      <p:sp>
        <p:nvSpPr>
          <p:cNvPr id="2" name="Title 1">
            <a:extLst>
              <a:ext uri="{FF2B5EF4-FFF2-40B4-BE49-F238E27FC236}">
                <a16:creationId xmlns:a16="http://schemas.microsoft.com/office/drawing/2014/main" id="{F1C76937-676E-121F-9229-D96EC84B65BD}"/>
              </a:ext>
            </a:extLst>
          </p:cNvPr>
          <p:cNvSpPr>
            <a:spLocks noGrp="1"/>
          </p:cNvSpPr>
          <p:nvPr>
            <p:ph type="title"/>
          </p:nvPr>
        </p:nvSpPr>
        <p:spPr>
          <a:xfrm>
            <a:off x="960120" y="317814"/>
            <a:ext cx="10268712" cy="1700784"/>
          </a:xfrm>
        </p:spPr>
        <p:txBody>
          <a:bodyPr anchor="ctr">
            <a:normAutofit/>
          </a:bodyPr>
          <a:lstStyle/>
          <a:p>
            <a:r>
              <a:rPr lang="en-GB" sz="5600"/>
              <a:t>Case Example – UK Police Forces</a:t>
            </a:r>
            <a:endParaRPr lang="en-US" sz="5600"/>
          </a:p>
        </p:txBody>
      </p:sp>
      <p:graphicFrame>
        <p:nvGraphicFramePr>
          <p:cNvPr id="5" name="Content Placeholder 2">
            <a:extLst>
              <a:ext uri="{FF2B5EF4-FFF2-40B4-BE49-F238E27FC236}">
                <a16:creationId xmlns:a16="http://schemas.microsoft.com/office/drawing/2014/main" id="{69EBDE4B-AE54-BC21-6EA6-62CCBE589DBD}"/>
              </a:ext>
            </a:extLst>
          </p:cNvPr>
          <p:cNvGraphicFramePr>
            <a:graphicFrameLocks noGrp="1"/>
          </p:cNvGraphicFramePr>
          <p:nvPr>
            <p:ph idx="1"/>
            <p:extLst>
              <p:ext uri="{D42A27DB-BD31-4B8C-83A1-F6EECF244321}">
                <p14:modId xmlns:p14="http://schemas.microsoft.com/office/powerpoint/2010/main" val="2984409330"/>
              </p:ext>
            </p:extLst>
          </p:nvPr>
        </p:nvGraphicFramePr>
        <p:xfrm>
          <a:off x="5183188" y="2591850"/>
          <a:ext cx="6045644" cy="3593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98157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4ED89-5A05-FABB-2729-5DDB23279A54}"/>
              </a:ext>
            </a:extLst>
          </p:cNvPr>
          <p:cNvSpPr>
            <a:spLocks noGrp="1"/>
          </p:cNvSpPr>
          <p:nvPr>
            <p:ph type="title"/>
          </p:nvPr>
        </p:nvSpPr>
        <p:spPr/>
        <p:txBody>
          <a:bodyPr>
            <a:normAutofit fontScale="90000"/>
          </a:bodyPr>
          <a:lstStyle/>
          <a:p>
            <a:r>
              <a:rPr lang="en-GB" dirty="0">
                <a:ea typeface="+mj-lt"/>
                <a:cs typeface="+mj-lt"/>
              </a:rPr>
              <a:t>Why Social Media Helps Policing</a:t>
            </a:r>
            <a:endParaRPr lang="en-US" dirty="0"/>
          </a:p>
        </p:txBody>
      </p:sp>
      <p:sp>
        <p:nvSpPr>
          <p:cNvPr id="3" name="Content Placeholder 2">
            <a:extLst>
              <a:ext uri="{FF2B5EF4-FFF2-40B4-BE49-F238E27FC236}">
                <a16:creationId xmlns:a16="http://schemas.microsoft.com/office/drawing/2014/main" id="{8168D78A-9CF5-3DCD-676B-F5D29ED235EC}"/>
              </a:ext>
            </a:extLst>
          </p:cNvPr>
          <p:cNvSpPr>
            <a:spLocks noGrp="1"/>
          </p:cNvSpPr>
          <p:nvPr>
            <p:ph idx="1"/>
          </p:nvPr>
        </p:nvSpPr>
        <p:spPr/>
        <p:txBody>
          <a:bodyPr vert="horz" lIns="91440" tIns="45720" rIns="91440" bIns="45720" rtlCol="0" anchor="t">
            <a:normAutofit/>
          </a:bodyPr>
          <a:lstStyle/>
          <a:p>
            <a:pPr marL="285750" indent="-285750">
              <a:buFont typeface="Arial"/>
              <a:buChar char="•"/>
            </a:pPr>
            <a:r>
              <a:rPr lang="en-GB" dirty="0">
                <a:ea typeface="+mn-lt"/>
                <a:cs typeface="+mn-lt"/>
              </a:rPr>
              <a:t>Social media helps policing by:</a:t>
            </a:r>
            <a:endParaRPr lang="en-US" dirty="0"/>
          </a:p>
          <a:p>
            <a:pPr marL="285750" indent="-285750">
              <a:buFont typeface="Arial"/>
              <a:buChar char="•"/>
            </a:pPr>
            <a:r>
              <a:rPr lang="en-GB" dirty="0">
                <a:ea typeface="+mn-lt"/>
                <a:cs typeface="+mn-lt"/>
              </a:rPr>
              <a:t>Increasing transparency</a:t>
            </a:r>
            <a:endParaRPr lang="en-GB" dirty="0"/>
          </a:p>
          <a:p>
            <a:pPr marL="285750" indent="-285750">
              <a:buFont typeface="Arial"/>
              <a:buChar char="•"/>
            </a:pPr>
            <a:r>
              <a:rPr lang="en-GB" dirty="0">
                <a:ea typeface="+mn-lt"/>
                <a:cs typeface="+mn-lt"/>
              </a:rPr>
              <a:t>Strengthening community relations</a:t>
            </a:r>
            <a:endParaRPr lang="en-GB" dirty="0"/>
          </a:p>
          <a:p>
            <a:pPr marL="285750" indent="-285750">
              <a:buFont typeface="Arial"/>
              <a:buChar char="•"/>
            </a:pPr>
            <a:r>
              <a:rPr lang="en-GB" dirty="0">
                <a:ea typeface="+mn-lt"/>
                <a:cs typeface="+mn-lt"/>
              </a:rPr>
              <a:t>Supporting investigations</a:t>
            </a:r>
            <a:endParaRPr lang="en-GB" dirty="0"/>
          </a:p>
          <a:p>
            <a:pPr marL="285750" indent="-285750">
              <a:buFont typeface="Arial"/>
              <a:buChar char="•"/>
            </a:pPr>
            <a:r>
              <a:rPr lang="en-GB" dirty="0">
                <a:ea typeface="+mn-lt"/>
                <a:cs typeface="+mn-lt"/>
              </a:rPr>
              <a:t>Effectiveness depends on </a:t>
            </a:r>
            <a:r>
              <a:rPr lang="en-GB" b="1" dirty="0">
                <a:ea typeface="+mn-lt"/>
                <a:cs typeface="+mn-lt"/>
              </a:rPr>
              <a:t>accurate, ethical and timely use</a:t>
            </a:r>
            <a:r>
              <a:rPr lang="en-GB" dirty="0">
                <a:ea typeface="+mn-lt"/>
                <a:cs typeface="+mn-lt"/>
              </a:rPr>
              <a:t> </a:t>
            </a:r>
            <a:r>
              <a:rPr lang="en-GB" i="1" dirty="0">
                <a:ea typeface="+mn-lt"/>
                <a:cs typeface="+mn-lt"/>
              </a:rPr>
              <a:t>(Mazerolle et al., 2013)</a:t>
            </a:r>
            <a:r>
              <a:rPr lang="en-GB" dirty="0">
                <a:ea typeface="+mn-lt"/>
                <a:cs typeface="+mn-lt"/>
              </a:rPr>
              <a:t>.</a:t>
            </a:r>
            <a:endParaRPr lang="en-GB" dirty="0"/>
          </a:p>
          <a:p>
            <a:endParaRPr lang="en-GB" dirty="0"/>
          </a:p>
        </p:txBody>
      </p:sp>
      <p:sp>
        <p:nvSpPr>
          <p:cNvPr id="4" name="TextBox 3">
            <a:extLst>
              <a:ext uri="{FF2B5EF4-FFF2-40B4-BE49-F238E27FC236}">
                <a16:creationId xmlns:a16="http://schemas.microsoft.com/office/drawing/2014/main" id="{9D52F473-E95E-8874-3A8B-EA4475AA3537}"/>
              </a:ext>
            </a:extLst>
          </p:cNvPr>
          <p:cNvSpPr txBox="1"/>
          <p:nvPr/>
        </p:nvSpPr>
        <p:spPr>
          <a:xfrm>
            <a:off x="7787822" y="2984500"/>
            <a:ext cx="421367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this suggests that social media, when used responsibly, enhances police legitimacy by improving transparency, communication and public cooperation.</a:t>
            </a:r>
            <a:endParaRPr lang="en-US" dirty="0"/>
          </a:p>
        </p:txBody>
      </p:sp>
    </p:spTree>
    <p:extLst>
      <p:ext uri="{BB962C8B-B14F-4D97-AF65-F5344CB8AC3E}">
        <p14:creationId xmlns:p14="http://schemas.microsoft.com/office/powerpoint/2010/main" val="1333999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 calcmode="lin" valueType="num">
                                      <p:cBhvr additive="base">
                                        <p:cTn id="27" dur="500" fill="hold"/>
                                        <p:tgtEl>
                                          <p:spTgt spid="4"/>
                                        </p:tgtEl>
                                        <p:attrNameLst>
                                          <p:attrName>ppt_x</p:attrName>
                                        </p:attrNameLst>
                                      </p:cBhvr>
                                      <p:tavLst>
                                        <p:tav tm="0">
                                          <p:val>
                                            <p:strVal val="#ppt_x"/>
                                          </p:val>
                                        </p:tav>
                                        <p:tav tm="100000">
                                          <p:val>
                                            <p:strVal val="#ppt_x"/>
                                          </p:val>
                                        </p:tav>
                                      </p:tavLst>
                                    </p:anim>
                                    <p:anim calcmode="lin" valueType="num">
                                      <p:cBhvr additive="base">
                                        <p:cTn id="2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E2318-90DF-C94C-1589-86E939FC9244}"/>
              </a:ext>
            </a:extLst>
          </p:cNvPr>
          <p:cNvSpPr>
            <a:spLocks noGrp="1"/>
          </p:cNvSpPr>
          <p:nvPr>
            <p:ph type="title"/>
          </p:nvPr>
        </p:nvSpPr>
        <p:spPr>
          <a:xfrm>
            <a:off x="960120" y="768096"/>
            <a:ext cx="10268712" cy="3136392"/>
          </a:xfrm>
        </p:spPr>
        <p:txBody>
          <a:bodyPr anchor="b">
            <a:normAutofit/>
          </a:bodyPr>
          <a:lstStyle/>
          <a:p>
            <a:r>
              <a:rPr lang="en-GB"/>
              <a:t>Spread of Misinformation and Rumours</a:t>
            </a:r>
            <a:endParaRPr lang="en-US" dirty="0"/>
          </a:p>
        </p:txBody>
      </p:sp>
      <p:sp>
        <p:nvSpPr>
          <p:cNvPr id="3" name="Content Placeholder 2">
            <a:extLst>
              <a:ext uri="{FF2B5EF4-FFF2-40B4-BE49-F238E27FC236}">
                <a16:creationId xmlns:a16="http://schemas.microsoft.com/office/drawing/2014/main" id="{131912C1-A29E-1466-9AD5-D8CBE10E64E2}"/>
              </a:ext>
            </a:extLst>
          </p:cNvPr>
          <p:cNvSpPr>
            <a:spLocks noGrp="1"/>
          </p:cNvSpPr>
          <p:nvPr>
            <p:ph type="body" idx="1"/>
          </p:nvPr>
        </p:nvSpPr>
        <p:spPr>
          <a:xfrm>
            <a:off x="960120" y="4544568"/>
            <a:ext cx="10268712" cy="1545336"/>
          </a:xfrm>
        </p:spPr>
        <p:txBody>
          <a:bodyPr vert="horz" lIns="91440" tIns="45720" rIns="91440" bIns="45720" rtlCol="0">
            <a:normAutofit/>
          </a:bodyPr>
          <a:lstStyle/>
          <a:p>
            <a:pPr marL="285750" indent="-285750">
              <a:lnSpc>
                <a:spcPct val="91000"/>
              </a:lnSpc>
              <a:buFont typeface="Arial"/>
              <a:buChar char="•"/>
            </a:pPr>
            <a:r>
              <a:rPr lang="en-GB" sz="1700"/>
              <a:t>Social media allows information to spread </a:t>
            </a:r>
            <a:r>
              <a:rPr lang="en-GB" sz="1700" b="1"/>
              <a:t>faster than official police verification</a:t>
            </a:r>
            <a:r>
              <a:rPr lang="en-GB" sz="1700"/>
              <a:t> </a:t>
            </a:r>
            <a:r>
              <a:rPr lang="en-GB" sz="1700" i="1"/>
              <a:t>(Surette, 2015)</a:t>
            </a:r>
            <a:r>
              <a:rPr lang="en-GB" sz="1700"/>
              <a:t>.</a:t>
            </a:r>
            <a:endParaRPr lang="en-US" sz="1700"/>
          </a:p>
          <a:p>
            <a:pPr marL="285750" indent="-285750">
              <a:lnSpc>
                <a:spcPct val="91000"/>
              </a:lnSpc>
              <a:buFont typeface="Arial"/>
              <a:buChar char="•"/>
            </a:pPr>
            <a:r>
              <a:rPr lang="en-GB" sz="1700"/>
              <a:t>Inaccurate or incomplete posts can quickly become accepted as fact.</a:t>
            </a:r>
          </a:p>
          <a:p>
            <a:pPr marL="285750" indent="-285750">
              <a:lnSpc>
                <a:spcPct val="91000"/>
              </a:lnSpc>
              <a:buFont typeface="Arial"/>
              <a:buChar char="•"/>
            </a:pPr>
            <a:r>
              <a:rPr lang="en-GB" sz="1700"/>
              <a:t>This can mislead the public and complicate ongoing investigations </a:t>
            </a:r>
            <a:r>
              <a:rPr lang="en-GB" sz="1700" i="1"/>
              <a:t>(College of Policing, 2020)</a:t>
            </a:r>
            <a:r>
              <a:rPr lang="en-GB" sz="1700"/>
              <a:t>.</a:t>
            </a:r>
          </a:p>
          <a:p>
            <a:pPr>
              <a:lnSpc>
                <a:spcPct val="91000"/>
              </a:lnSpc>
            </a:pPr>
            <a:endParaRPr lang="en-GB" sz="1700"/>
          </a:p>
          <a:p>
            <a:pPr>
              <a:lnSpc>
                <a:spcPct val="91000"/>
              </a:lnSpc>
            </a:pPr>
            <a:endParaRPr lang="en-GB" sz="1700"/>
          </a:p>
        </p:txBody>
      </p:sp>
    </p:spTree>
    <p:extLst>
      <p:ext uri="{BB962C8B-B14F-4D97-AF65-F5344CB8AC3E}">
        <p14:creationId xmlns:p14="http://schemas.microsoft.com/office/powerpoint/2010/main" val="116482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9C799-2762-D657-8376-C96F6B456087}"/>
              </a:ext>
            </a:extLst>
          </p:cNvPr>
          <p:cNvSpPr>
            <a:spLocks noGrp="1"/>
          </p:cNvSpPr>
          <p:nvPr>
            <p:ph type="title"/>
          </p:nvPr>
        </p:nvSpPr>
        <p:spPr>
          <a:xfrm>
            <a:off x="960120" y="317814"/>
            <a:ext cx="10268712" cy="1700784"/>
          </a:xfrm>
        </p:spPr>
        <p:txBody>
          <a:bodyPr anchor="ctr">
            <a:normAutofit/>
          </a:bodyPr>
          <a:lstStyle/>
          <a:p>
            <a:r>
              <a:rPr lang="en-GB" sz="5600"/>
              <a:t>Footage Taken Out of Context (CCTV &amp; Body-Worn Video)</a:t>
            </a:r>
            <a:endParaRPr lang="en-US" sz="5600"/>
          </a:p>
        </p:txBody>
      </p:sp>
      <p:graphicFrame>
        <p:nvGraphicFramePr>
          <p:cNvPr id="5" name="Content Placeholder 2">
            <a:extLst>
              <a:ext uri="{FF2B5EF4-FFF2-40B4-BE49-F238E27FC236}">
                <a16:creationId xmlns:a16="http://schemas.microsoft.com/office/drawing/2014/main" id="{C2E56F36-FBCD-DEDD-F44F-768EF0D479B5}"/>
              </a:ext>
            </a:extLst>
          </p:cNvPr>
          <p:cNvGraphicFramePr>
            <a:graphicFrameLocks noGrp="1"/>
          </p:cNvGraphicFramePr>
          <p:nvPr>
            <p:ph idx="1"/>
            <p:extLst>
              <p:ext uri="{D42A27DB-BD31-4B8C-83A1-F6EECF244321}">
                <p14:modId xmlns:p14="http://schemas.microsoft.com/office/powerpoint/2010/main" val="3529901551"/>
              </p:ext>
            </p:extLst>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85738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CC5E0-1507-3A00-AA53-6CB2AD86FDC6}"/>
              </a:ext>
            </a:extLst>
          </p:cNvPr>
          <p:cNvSpPr>
            <a:spLocks noGrp="1"/>
          </p:cNvSpPr>
          <p:nvPr>
            <p:ph type="title"/>
          </p:nvPr>
        </p:nvSpPr>
        <p:spPr>
          <a:xfrm>
            <a:off x="470763" y="191980"/>
            <a:ext cx="10758069" cy="1826618"/>
          </a:xfrm>
        </p:spPr>
        <p:txBody>
          <a:bodyPr>
            <a:normAutofit fontScale="90000"/>
          </a:bodyPr>
          <a:lstStyle/>
          <a:p>
            <a:r>
              <a:rPr lang="en-GB" b="1" dirty="0"/>
              <a:t>Resource and Time Pressures</a:t>
            </a:r>
            <a:endParaRPr lang="en-US" dirty="0"/>
          </a:p>
          <a:p>
            <a:endParaRPr lang="en-GB" dirty="0"/>
          </a:p>
        </p:txBody>
      </p:sp>
      <p:sp>
        <p:nvSpPr>
          <p:cNvPr id="3" name="Content Placeholder 2">
            <a:extLst>
              <a:ext uri="{FF2B5EF4-FFF2-40B4-BE49-F238E27FC236}">
                <a16:creationId xmlns:a16="http://schemas.microsoft.com/office/drawing/2014/main" id="{010F1FF0-9DE8-3E3D-785F-7B9A7A059ABC}"/>
              </a:ext>
            </a:extLst>
          </p:cNvPr>
          <p:cNvSpPr>
            <a:spLocks noGrp="1"/>
          </p:cNvSpPr>
          <p:nvPr>
            <p:ph idx="1"/>
          </p:nvPr>
        </p:nvSpPr>
        <p:spPr/>
        <p:txBody>
          <a:bodyPr vert="horz" lIns="91440" tIns="45720" rIns="91440" bIns="45720" rtlCol="0" anchor="t">
            <a:normAutofit fontScale="92500" lnSpcReduction="20000"/>
          </a:bodyPr>
          <a:lstStyle/>
          <a:p>
            <a:r>
              <a:rPr lang="en-GB" dirty="0">
                <a:ea typeface="+mn-lt"/>
                <a:cs typeface="+mn-lt"/>
              </a:rPr>
              <a:t>Police must spend significant time:</a:t>
            </a:r>
            <a:endParaRPr lang="en-US" dirty="0"/>
          </a:p>
          <a:p>
            <a:pPr marL="285750" indent="-285750">
              <a:buFont typeface="Arial"/>
              <a:buChar char="•"/>
            </a:pPr>
            <a:r>
              <a:rPr lang="en-GB" dirty="0">
                <a:ea typeface="+mn-lt"/>
                <a:cs typeface="+mn-lt"/>
              </a:rPr>
              <a:t>Monitoring social media</a:t>
            </a:r>
            <a:endParaRPr lang="en-GB" dirty="0"/>
          </a:p>
          <a:p>
            <a:pPr marL="285750" indent="-285750">
              <a:buFont typeface="Arial"/>
              <a:buChar char="•"/>
            </a:pPr>
            <a:r>
              <a:rPr lang="en-GB" dirty="0">
                <a:ea typeface="+mn-lt"/>
                <a:cs typeface="+mn-lt"/>
              </a:rPr>
              <a:t>Responding to criticism</a:t>
            </a:r>
            <a:endParaRPr lang="en-GB" dirty="0"/>
          </a:p>
          <a:p>
            <a:pPr marL="285750" indent="-285750">
              <a:buFont typeface="Arial"/>
              <a:buChar char="•"/>
            </a:pPr>
            <a:r>
              <a:rPr lang="en-GB" dirty="0">
                <a:ea typeface="+mn-lt"/>
                <a:cs typeface="+mn-lt"/>
              </a:rPr>
              <a:t>Correcting false narratives </a:t>
            </a:r>
            <a:r>
              <a:rPr lang="en-GB" i="1" dirty="0">
                <a:ea typeface="+mn-lt"/>
                <a:cs typeface="+mn-lt"/>
              </a:rPr>
              <a:t>(Lum, Koper and Willis, 2017)</a:t>
            </a:r>
            <a:r>
              <a:rPr lang="en-GB" dirty="0">
                <a:ea typeface="+mn-lt"/>
                <a:cs typeface="+mn-lt"/>
              </a:rPr>
              <a:t>.</a:t>
            </a:r>
            <a:endParaRPr lang="en-GB" dirty="0"/>
          </a:p>
          <a:p>
            <a:endParaRPr lang="en-GB" dirty="0"/>
          </a:p>
          <a:p>
            <a:r>
              <a:rPr lang="en-GB" dirty="0">
                <a:ea typeface="+mn-lt"/>
                <a:cs typeface="+mn-lt"/>
              </a:rPr>
              <a:t>This suggests that although social media enhances visibility, it can undermine police legitimacy by promoting misinformation, premature judgement and public distrust</a:t>
            </a:r>
            <a:endParaRPr lang="en-GB" dirty="0"/>
          </a:p>
          <a:p>
            <a:endParaRPr lang="en-GB" dirty="0"/>
          </a:p>
        </p:txBody>
      </p:sp>
    </p:spTree>
    <p:extLst>
      <p:ext uri="{BB962C8B-B14F-4D97-AF65-F5344CB8AC3E}">
        <p14:creationId xmlns:p14="http://schemas.microsoft.com/office/powerpoint/2010/main" val="2319625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D18F2-4DF4-C61C-E4D3-EC85881D2E21}"/>
              </a:ext>
            </a:extLst>
          </p:cNvPr>
          <p:cNvSpPr>
            <a:spLocks noGrp="1"/>
          </p:cNvSpPr>
          <p:nvPr>
            <p:ph type="title"/>
          </p:nvPr>
        </p:nvSpPr>
        <p:spPr/>
        <p:txBody>
          <a:bodyPr/>
          <a:lstStyle/>
          <a:p>
            <a:r>
              <a:rPr lang="en-GB" dirty="0" err="1"/>
              <a:t>referncing</a:t>
            </a:r>
          </a:p>
        </p:txBody>
      </p:sp>
      <p:sp>
        <p:nvSpPr>
          <p:cNvPr id="3" name="Content Placeholder 2">
            <a:extLst>
              <a:ext uri="{FF2B5EF4-FFF2-40B4-BE49-F238E27FC236}">
                <a16:creationId xmlns:a16="http://schemas.microsoft.com/office/drawing/2014/main" id="{5246D332-F3DD-FA86-086E-7DA8A11A7D74}"/>
              </a:ext>
            </a:extLst>
          </p:cNvPr>
          <p:cNvSpPr>
            <a:spLocks noGrp="1"/>
          </p:cNvSpPr>
          <p:nvPr>
            <p:ph idx="1"/>
          </p:nvPr>
        </p:nvSpPr>
        <p:spPr/>
        <p:txBody>
          <a:bodyPr vert="horz" lIns="91440" tIns="45720" rIns="91440" bIns="45720" rtlCol="0" anchor="t">
            <a:normAutofit fontScale="47500" lnSpcReduction="20000"/>
          </a:bodyPr>
          <a:lstStyle/>
          <a:p>
            <a:r>
              <a:rPr lang="en-GB" dirty="0">
                <a:ea typeface="+mn-lt"/>
                <a:cs typeface="+mn-lt"/>
              </a:rPr>
              <a:t>College of Policing (2020a) </a:t>
            </a:r>
            <a:r>
              <a:rPr lang="en-GB" i="1" dirty="0">
                <a:ea typeface="+mn-lt"/>
                <a:cs typeface="+mn-lt"/>
              </a:rPr>
              <a:t>Body-worn video</a:t>
            </a:r>
            <a:r>
              <a:rPr lang="en-GB" dirty="0">
                <a:ea typeface="+mn-lt"/>
                <a:cs typeface="+mn-lt"/>
              </a:rPr>
              <a:t>. Available at: </a:t>
            </a:r>
            <a:r>
              <a:rPr lang="en-GB" dirty="0">
                <a:ea typeface="+mn-lt"/>
                <a:cs typeface="+mn-lt"/>
                <a:hlinkClick r:id="rId2"/>
              </a:rPr>
              <a:t>https://www.college.policing.gov.uk</a:t>
            </a:r>
            <a:r>
              <a:rPr lang="en-GB" dirty="0">
                <a:ea typeface="+mn-lt"/>
                <a:cs typeface="+mn-lt"/>
              </a:rPr>
              <a:t> (Accessed: 10 January 2026).</a:t>
            </a:r>
            <a:endParaRPr lang="en-US" dirty="0"/>
          </a:p>
          <a:p>
            <a:r>
              <a:rPr lang="en-GB" dirty="0">
                <a:ea typeface="+mn-lt"/>
                <a:cs typeface="+mn-lt"/>
              </a:rPr>
              <a:t>College of Policing (2020b) </a:t>
            </a:r>
            <a:r>
              <a:rPr lang="en-GB" i="1" dirty="0">
                <a:ea typeface="+mn-lt"/>
                <a:cs typeface="+mn-lt"/>
              </a:rPr>
              <a:t>CCTV and surveillance</a:t>
            </a:r>
            <a:r>
              <a:rPr lang="en-GB" dirty="0">
                <a:ea typeface="+mn-lt"/>
                <a:cs typeface="+mn-lt"/>
              </a:rPr>
              <a:t>. Available at: </a:t>
            </a:r>
            <a:r>
              <a:rPr lang="en-GB" dirty="0">
                <a:ea typeface="+mn-lt"/>
                <a:cs typeface="+mn-lt"/>
                <a:hlinkClick r:id="rId2"/>
              </a:rPr>
              <a:t>https://www.college.policing.gov.uk</a:t>
            </a:r>
            <a:r>
              <a:rPr lang="en-GB" dirty="0">
                <a:ea typeface="+mn-lt"/>
                <a:cs typeface="+mn-lt"/>
              </a:rPr>
              <a:t> (Accessed: 12 January 2026).</a:t>
            </a:r>
            <a:endParaRPr lang="en-GB" dirty="0"/>
          </a:p>
          <a:p>
            <a:r>
              <a:rPr lang="en-GB" dirty="0">
                <a:ea typeface="+mn-lt"/>
                <a:cs typeface="+mn-lt"/>
              </a:rPr>
              <a:t>Home Office (2013) </a:t>
            </a:r>
            <a:r>
              <a:rPr lang="en-GB" i="1" dirty="0">
                <a:ea typeface="+mn-lt"/>
                <a:cs typeface="+mn-lt"/>
              </a:rPr>
              <a:t>Surveillance Camera Code of Practice</a:t>
            </a:r>
            <a:r>
              <a:rPr lang="en-GB" dirty="0">
                <a:ea typeface="+mn-lt"/>
                <a:cs typeface="+mn-lt"/>
              </a:rPr>
              <a:t>. London: The Stationery Office.</a:t>
            </a:r>
            <a:endParaRPr lang="en-GB" dirty="0"/>
          </a:p>
          <a:p>
            <a:r>
              <a:rPr lang="en-GB" dirty="0">
                <a:ea typeface="+mn-lt"/>
                <a:cs typeface="+mn-lt"/>
              </a:rPr>
              <a:t>Lum, C., Koper, C.S. and Willis, J.J. (2017) ‘Understanding the limits of technology’s impact on police effectiveness’, </a:t>
            </a:r>
            <a:r>
              <a:rPr lang="en-GB" i="1" dirty="0">
                <a:ea typeface="+mn-lt"/>
                <a:cs typeface="+mn-lt"/>
              </a:rPr>
              <a:t>Police Quarterly</a:t>
            </a:r>
            <a:r>
              <a:rPr lang="en-GB" dirty="0">
                <a:ea typeface="+mn-lt"/>
                <a:cs typeface="+mn-lt"/>
              </a:rPr>
              <a:t>, 20(2), pp. 135–163.</a:t>
            </a:r>
            <a:endParaRPr lang="en-GB" dirty="0"/>
          </a:p>
          <a:p>
            <a:r>
              <a:rPr lang="en-GB" dirty="0">
                <a:ea typeface="+mn-lt"/>
                <a:cs typeface="+mn-lt"/>
              </a:rPr>
              <a:t>Mazerolle, L., White, G., Antrobus, E. and Tyler, T.R. (2013) ‘Shaping citizen perceptions of police legitimacy’, </a:t>
            </a:r>
            <a:r>
              <a:rPr lang="en-GB" i="1" dirty="0">
                <a:ea typeface="+mn-lt"/>
                <a:cs typeface="+mn-lt"/>
              </a:rPr>
              <a:t>Criminology</a:t>
            </a:r>
            <a:r>
              <a:rPr lang="en-GB" dirty="0">
                <a:ea typeface="+mn-lt"/>
                <a:cs typeface="+mn-lt"/>
              </a:rPr>
              <a:t>, 51(1), pp. 33–63.</a:t>
            </a:r>
            <a:endParaRPr lang="en-GB" dirty="0"/>
          </a:p>
          <a:p>
            <a:r>
              <a:rPr lang="en-GB" dirty="0">
                <a:ea typeface="+mn-lt"/>
                <a:cs typeface="+mn-lt"/>
              </a:rPr>
              <a:t>Surette, R. (2015) </a:t>
            </a:r>
            <a:r>
              <a:rPr lang="en-GB" i="1" dirty="0">
                <a:ea typeface="+mn-lt"/>
                <a:cs typeface="+mn-lt"/>
              </a:rPr>
              <a:t>Media, crime, and criminal justice</a:t>
            </a:r>
            <a:r>
              <a:rPr lang="en-GB" dirty="0">
                <a:ea typeface="+mn-lt"/>
                <a:cs typeface="+mn-lt"/>
              </a:rPr>
              <a:t>. 5th </a:t>
            </a:r>
            <a:r>
              <a:rPr lang="en-GB" dirty="0" err="1">
                <a:ea typeface="+mn-lt"/>
                <a:cs typeface="+mn-lt"/>
              </a:rPr>
              <a:t>edn</a:t>
            </a:r>
            <a:r>
              <a:rPr lang="en-GB" dirty="0">
                <a:ea typeface="+mn-lt"/>
                <a:cs typeface="+mn-lt"/>
              </a:rPr>
              <a:t>. Stamford, CT: Cengage Learning.</a:t>
            </a:r>
            <a:endParaRPr lang="en-GB" dirty="0"/>
          </a:p>
          <a:p>
            <a:r>
              <a:rPr lang="en-GB" dirty="0">
                <a:ea typeface="+mn-lt"/>
                <a:cs typeface="+mn-lt"/>
              </a:rPr>
              <a:t>Welsh, B.C. and Farrington, D.P. (2009) ‘Public area CCTV and crime prevention: An updated systematic review and meta-analysis’, </a:t>
            </a:r>
            <a:r>
              <a:rPr lang="en-GB" i="1" dirty="0">
                <a:ea typeface="+mn-lt"/>
                <a:cs typeface="+mn-lt"/>
              </a:rPr>
              <a:t>British Journal of Criminology</a:t>
            </a:r>
            <a:r>
              <a:rPr lang="en-GB" dirty="0">
                <a:ea typeface="+mn-lt"/>
                <a:cs typeface="+mn-lt"/>
              </a:rPr>
              <a:t>, 49(6), pp. 716–735.</a:t>
            </a:r>
            <a:endParaRPr lang="en-GB" dirty="0"/>
          </a:p>
          <a:p>
            <a:r>
              <a:rPr lang="en-GB" dirty="0">
                <a:ea typeface="+mn-lt"/>
                <a:cs typeface="+mn-lt"/>
              </a:rPr>
              <a:t>Wilson, J.Q. and Kelling, G.L. (1982) ‘Broken windows: The police and </a:t>
            </a:r>
            <a:r>
              <a:rPr lang="en-GB" dirty="0" err="1">
                <a:ea typeface="+mn-lt"/>
                <a:cs typeface="+mn-lt"/>
              </a:rPr>
              <a:t>neighborhood</a:t>
            </a:r>
            <a:r>
              <a:rPr lang="en-GB" dirty="0">
                <a:ea typeface="+mn-lt"/>
                <a:cs typeface="+mn-lt"/>
              </a:rPr>
              <a:t> safety’, </a:t>
            </a:r>
            <a:r>
              <a:rPr lang="en-GB" i="1" dirty="0">
                <a:ea typeface="+mn-lt"/>
                <a:cs typeface="+mn-lt"/>
              </a:rPr>
              <a:t>The Atlantic Monthly</a:t>
            </a:r>
            <a:r>
              <a:rPr lang="en-GB" dirty="0">
                <a:ea typeface="+mn-lt"/>
                <a:cs typeface="+mn-lt"/>
              </a:rPr>
              <a:t>, March, pp. 29–38.</a:t>
            </a:r>
            <a:endParaRPr lang="en-GB" dirty="0"/>
          </a:p>
          <a:p>
            <a:endParaRPr lang="en-GB" dirty="0"/>
          </a:p>
          <a:p>
            <a:endParaRPr lang="en-GB" dirty="0"/>
          </a:p>
        </p:txBody>
      </p:sp>
    </p:spTree>
    <p:extLst>
      <p:ext uri="{BB962C8B-B14F-4D97-AF65-F5344CB8AC3E}">
        <p14:creationId xmlns:p14="http://schemas.microsoft.com/office/powerpoint/2010/main" val="1829595827"/>
      </p:ext>
    </p:extLst>
  </p:cSld>
  <p:clrMapOvr>
    <a:masterClrMapping/>
  </p:clrMapOvr>
</p:sld>
</file>

<file path=ppt/theme/theme1.xml><?xml version="1.0" encoding="utf-8"?>
<a:theme xmlns:a="http://schemas.openxmlformats.org/drawingml/2006/main" name="JuxtaposeVTI">
  <a:themeElements>
    <a:clrScheme name="JuxtaposeVTI">
      <a:dk1>
        <a:sysClr val="windowText" lastClr="000000"/>
      </a:dk1>
      <a:lt1>
        <a:sysClr val="window" lastClr="FFFFFF"/>
      </a:lt1>
      <a:dk2>
        <a:srgbClr val="3F3F3F"/>
      </a:dk2>
      <a:lt2>
        <a:srgbClr val="F8F7F5"/>
      </a:lt2>
      <a:accent1>
        <a:srgbClr val="F99700"/>
      </a:accent1>
      <a:accent2>
        <a:srgbClr val="00BAC7"/>
      </a:accent2>
      <a:accent3>
        <a:srgbClr val="FF5C21"/>
      </a:accent3>
      <a:accent4>
        <a:srgbClr val="6F7EFD"/>
      </a:accent4>
      <a:accent5>
        <a:srgbClr val="ACACAC"/>
      </a:accent5>
      <a:accent6>
        <a:srgbClr val="737373"/>
      </a:accent6>
      <a:hlink>
        <a:srgbClr val="0099FF"/>
      </a:hlink>
      <a:folHlink>
        <a:srgbClr val="868686"/>
      </a:folHlink>
    </a:clrScheme>
    <a:fontScheme name="JuxtaposeVTI">
      <a:majorFont>
        <a:latin typeface="Franklin Gothic Demi Cond" panose="020B0706030402020204"/>
        <a:ea typeface=""/>
        <a:cs typeface=""/>
      </a:majorFont>
      <a:minorFont>
        <a:latin typeface="Franklin Gothic Medium" panose="020B0603020102020204"/>
        <a:ea typeface=""/>
        <a:cs typeface=""/>
      </a:minorFont>
    </a:fontScheme>
    <a:fmtScheme name="Juxtapo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B0236716-CA63-41C1-B6AD-997AE15F064B}" vid="{0E0AE8FC-D493-434E-BDCC-ED5FFB2DAEE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29</Slides>
  <Notes>10</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JuxtaposeVTI</vt:lpstr>
      <vt:lpstr>Help or Hindrance in Tackling Crime &amp; Building Public Trust?</vt:lpstr>
      <vt:lpstr>introduction</vt:lpstr>
      <vt:lpstr>Continued importance of technology</vt:lpstr>
      <vt:lpstr>Crime control</vt:lpstr>
      <vt:lpstr>efficiency</vt:lpstr>
      <vt:lpstr>transparency</vt:lpstr>
      <vt:lpstr>CCTV</vt:lpstr>
      <vt:lpstr>Example of how CCTV has benefitted </vt:lpstr>
      <vt:lpstr>PowerPoint Presentation</vt:lpstr>
      <vt:lpstr>How cctv can be a hinderance </vt:lpstr>
      <vt:lpstr>Contiued </vt:lpstr>
      <vt:lpstr>Hinderance in the public's eye</vt:lpstr>
      <vt:lpstr>Misuse, misinterpretaion and media effects</vt:lpstr>
      <vt:lpstr>Ian Tomlinson</vt:lpstr>
      <vt:lpstr>CCTV misinterpreation </vt:lpstr>
      <vt:lpstr>Why had it damaged the publics trust? </vt:lpstr>
      <vt:lpstr>Previous slide transparency </vt:lpstr>
      <vt:lpstr>Reinforcement of ‘Surveillance Society’ Narratives</vt:lpstr>
      <vt:lpstr>Social media help or hinderance? </vt:lpstr>
      <vt:lpstr>Social media as a policing tool</vt:lpstr>
      <vt:lpstr>Enhancing Public Engagement and Trust</vt:lpstr>
      <vt:lpstr>Crime Prevention and Public Awareness</vt:lpstr>
      <vt:lpstr>Intelligence Gathering and Investigative Support</vt:lpstr>
      <vt:lpstr>Case Example – UK Police Forces</vt:lpstr>
      <vt:lpstr>Why Social Media Helps Policing</vt:lpstr>
      <vt:lpstr>Spread of Misinformation and Rumours</vt:lpstr>
      <vt:lpstr>Footage Taken Out of Context (CCTV &amp; Body-Worn Video)</vt:lpstr>
      <vt:lpstr>Resource and Time Pressures </vt:lpstr>
      <vt:lpstr>referncing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1044</cp:revision>
  <dcterms:created xsi:type="dcterms:W3CDTF">2026-01-02T17:01:30Z</dcterms:created>
  <dcterms:modified xsi:type="dcterms:W3CDTF">2026-01-12T21:01:17Z</dcterms:modified>
</cp:coreProperties>
</file>