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8" d="100"/>
          <a:sy n="68" d="100"/>
        </p:scale>
        <p:origin x="792"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B785748B-8265-4055-BEF4-7EAED201DD09}"/>
              </a:ext>
            </a:extLst>
          </p:cNvPr>
          <p:cNvGrpSpPr/>
          <p:nvPr/>
        </p:nvGrpSpPr>
        <p:grpSpPr>
          <a:xfrm>
            <a:off x="-10" y="-8467"/>
            <a:ext cx="12192015" cy="6866467"/>
            <a:chOff x="-10" y="-8467"/>
            <a:chExt cx="12192015" cy="6866467"/>
          </a:xfrm>
        </p:grpSpPr>
        <p:cxnSp>
          <p:nvCxnSpPr>
            <p:cNvPr id="3" name="Straight Connector 31">
              <a:extLst>
                <a:ext uri="{FF2B5EF4-FFF2-40B4-BE49-F238E27FC236}">
                  <a16:creationId xmlns:a16="http://schemas.microsoft.com/office/drawing/2014/main" id="{BE71D5ED-9975-4B1E-AE5E-29496F4B4497}"/>
                </a:ext>
              </a:extLst>
            </p:cNvPr>
            <p:cNvCxnSpPr/>
            <p:nvPr/>
          </p:nvCxnSpPr>
          <p:spPr>
            <a:xfrm>
              <a:off x="9371008" y="0"/>
              <a:ext cx="1219207" cy="6858000"/>
            </a:xfrm>
            <a:prstGeom prst="straightConnector1">
              <a:avLst/>
            </a:prstGeom>
            <a:noFill/>
            <a:ln w="9528" cap="rnd">
              <a:solidFill>
                <a:srgbClr val="BFBFBF"/>
              </a:solidFill>
              <a:prstDash val="solid"/>
              <a:miter/>
            </a:ln>
          </p:spPr>
        </p:cxnSp>
        <p:cxnSp>
          <p:nvCxnSpPr>
            <p:cNvPr id="4" name="Straight Connector 20">
              <a:extLst>
                <a:ext uri="{FF2B5EF4-FFF2-40B4-BE49-F238E27FC236}">
                  <a16:creationId xmlns:a16="http://schemas.microsoft.com/office/drawing/2014/main" id="{70526D5C-4E26-43E5-9678-E92E8D46DEBC}"/>
                </a:ext>
              </a:extLst>
            </p:cNvPr>
            <p:cNvCxnSpPr/>
            <p:nvPr/>
          </p:nvCxnSpPr>
          <p:spPr>
            <a:xfrm flipH="1">
              <a:off x="7425266" y="3681410"/>
              <a:ext cx="4763557" cy="3176590"/>
            </a:xfrm>
            <a:prstGeom prst="straightConnector1">
              <a:avLst/>
            </a:prstGeom>
            <a:noFill/>
            <a:ln w="9528" cap="rnd">
              <a:solidFill>
                <a:srgbClr val="D9D9D9"/>
              </a:solidFill>
              <a:prstDash val="solid"/>
              <a:miter/>
            </a:ln>
          </p:spPr>
        </p:cxnSp>
        <p:sp>
          <p:nvSpPr>
            <p:cNvPr id="5" name="Rectangle 23">
              <a:extLst>
                <a:ext uri="{FF2B5EF4-FFF2-40B4-BE49-F238E27FC236}">
                  <a16:creationId xmlns:a16="http://schemas.microsoft.com/office/drawing/2014/main" id="{9B360225-8AD3-41F4-8BA0-D68F82BC48DC}"/>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 f4 0 f2"/>
                <a:gd name="f9" fmla="+- f3 0 f2"/>
                <a:gd name="f10" fmla="*/ f9 1 3007349"/>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3007349" h="6866467">
                  <a:moveTo>
                    <a:pt x="f5" y="f2"/>
                  </a:moveTo>
                  <a:lnTo>
                    <a:pt x="f3" y="f2"/>
                  </a:lnTo>
                  <a:lnTo>
                    <a:pt x="f3" y="f4"/>
                  </a:lnTo>
                  <a:lnTo>
                    <a:pt x="f2" y="f4"/>
                  </a:lnTo>
                  <a:lnTo>
                    <a:pt x="f5" y="f2"/>
                  </a:lnTo>
                  <a:close/>
                </a:path>
              </a:pathLst>
            </a:custGeom>
            <a:solidFill>
              <a:srgbClr val="90C226">
                <a:alpha val="3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Rectangle 25">
              <a:extLst>
                <a:ext uri="{FF2B5EF4-FFF2-40B4-BE49-F238E27FC236}">
                  <a16:creationId xmlns:a16="http://schemas.microsoft.com/office/drawing/2014/main" id="{0834BCD2-3416-476B-BB74-430AFA345A8B}"/>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 f4 0 f2"/>
                <a:gd name="f9" fmla="+- f3 0 f2"/>
                <a:gd name="f10" fmla="*/ f9 1 2573311"/>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573311" h="6866467">
                  <a:moveTo>
                    <a:pt x="f2" y="f2"/>
                  </a:moveTo>
                  <a:lnTo>
                    <a:pt x="f3" y="f2"/>
                  </a:lnTo>
                  <a:lnTo>
                    <a:pt x="f3" y="f4"/>
                  </a:lnTo>
                  <a:lnTo>
                    <a:pt x="f5" y="f4"/>
                  </a:lnTo>
                  <a:lnTo>
                    <a:pt x="f2" y="f2"/>
                  </a:lnTo>
                  <a:close/>
                </a:path>
              </a:pathLst>
            </a:custGeom>
            <a:solidFill>
              <a:srgbClr val="90C226">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Isosceles Triangle 26">
              <a:extLst>
                <a:ext uri="{FF2B5EF4-FFF2-40B4-BE49-F238E27FC236}">
                  <a16:creationId xmlns:a16="http://schemas.microsoft.com/office/drawing/2014/main" id="{C7DC3FC0-DF04-43C9-B4B2-D3D1BC80FCC1}"/>
                </a:ext>
              </a:extLst>
            </p:cNvPr>
            <p:cNvSpPr/>
            <p:nvPr/>
          </p:nvSpPr>
          <p:spPr>
            <a:xfrm>
              <a:off x="8932334" y="3047996"/>
              <a:ext cx="3259671" cy="3810003"/>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54A021">
                <a:alpha val="72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Rectangle 27">
              <a:extLst>
                <a:ext uri="{FF2B5EF4-FFF2-40B4-BE49-F238E27FC236}">
                  <a16:creationId xmlns:a16="http://schemas.microsoft.com/office/drawing/2014/main" id="{6019E361-9636-4D05-B90E-2EC849741E1A}"/>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 f4 0 f2"/>
                <a:gd name="f9" fmla="+- f3 0 f2"/>
                <a:gd name="f10" fmla="*/ f9 1 2858013"/>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858013" h="6866467">
                  <a:moveTo>
                    <a:pt x="f2" y="f2"/>
                  </a:moveTo>
                  <a:lnTo>
                    <a:pt x="f3" y="f2"/>
                  </a:lnTo>
                  <a:lnTo>
                    <a:pt x="f3" y="f4"/>
                  </a:lnTo>
                  <a:lnTo>
                    <a:pt x="f5" y="f4"/>
                  </a:lnTo>
                  <a:lnTo>
                    <a:pt x="f2" y="f2"/>
                  </a:lnTo>
                  <a:close/>
                </a:path>
              </a:pathLst>
            </a:custGeom>
            <a:solidFill>
              <a:srgbClr val="3F7819">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Rectangle 28">
              <a:extLst>
                <a:ext uri="{FF2B5EF4-FFF2-40B4-BE49-F238E27FC236}">
                  <a16:creationId xmlns:a16="http://schemas.microsoft.com/office/drawing/2014/main" id="{FA4C4D60-C828-4E8E-B9F6-CEE9F72AFD1C}"/>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 f4 0 f2"/>
                <a:gd name="f9" fmla="+- f3 0 f2"/>
                <a:gd name="f10" fmla="*/ f9 1 1290094"/>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90094" h="6858000">
                  <a:moveTo>
                    <a:pt x="f5" y="f2"/>
                  </a:moveTo>
                  <a:lnTo>
                    <a:pt x="f3" y="f2"/>
                  </a:lnTo>
                  <a:lnTo>
                    <a:pt x="f3" y="f4"/>
                  </a:lnTo>
                  <a:lnTo>
                    <a:pt x="f2" y="f4"/>
                  </a:lnTo>
                  <a:lnTo>
                    <a:pt x="f5" y="f2"/>
                  </a:lnTo>
                  <a:close/>
                </a:path>
              </a:pathLst>
            </a:custGeom>
            <a:solidFill>
              <a:srgbClr val="C0E474">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Rectangle 29">
              <a:extLst>
                <a:ext uri="{FF2B5EF4-FFF2-40B4-BE49-F238E27FC236}">
                  <a16:creationId xmlns:a16="http://schemas.microsoft.com/office/drawing/2014/main" id="{16EAADE5-C78B-4541-A56B-CD36D6D40696}"/>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 f4 0 f2"/>
                <a:gd name="f9" fmla="+- f3 0 f2"/>
                <a:gd name="f10" fmla="*/ f9 1 1249825"/>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49825" h="6858000">
                  <a:moveTo>
                    <a:pt x="f2" y="f2"/>
                  </a:moveTo>
                  <a:lnTo>
                    <a:pt x="f3" y="f2"/>
                  </a:lnTo>
                  <a:lnTo>
                    <a:pt x="f3" y="f4"/>
                  </a:lnTo>
                  <a:lnTo>
                    <a:pt x="f5" y="f4"/>
                  </a:lnTo>
                  <a:lnTo>
                    <a:pt x="f2" y="f2"/>
                  </a:lnTo>
                  <a:close/>
                </a:path>
              </a:pathLst>
            </a:custGeom>
            <a:solidFill>
              <a:srgbClr val="90C226">
                <a:alpha val="6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Isosceles Triangle 30">
              <a:extLst>
                <a:ext uri="{FF2B5EF4-FFF2-40B4-BE49-F238E27FC236}">
                  <a16:creationId xmlns:a16="http://schemas.microsoft.com/office/drawing/2014/main" id="{1A5939E1-5E52-4B91-BF6F-403366A74109}"/>
                </a:ext>
              </a:extLst>
            </p:cNvPr>
            <p:cNvSpPr/>
            <p:nvPr/>
          </p:nvSpPr>
          <p:spPr>
            <a:xfrm>
              <a:off x="10371664" y="3589870"/>
              <a:ext cx="1817159" cy="3268129"/>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90C226">
                <a:alpha val="8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Isosceles Triangle 18">
              <a:extLst>
                <a:ext uri="{FF2B5EF4-FFF2-40B4-BE49-F238E27FC236}">
                  <a16:creationId xmlns:a16="http://schemas.microsoft.com/office/drawing/2014/main" id="{7464E394-0D7E-4CED-B4B2-4CA1ADC3FF1C}"/>
                </a:ext>
              </a:extLst>
            </p:cNvPr>
            <p:cNvSpPr/>
            <p:nvPr/>
          </p:nvSpPr>
          <p:spPr>
            <a:xfrm rot="10799991">
              <a:off x="-10" y="0"/>
              <a:ext cx="842592" cy="5666152"/>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90C226">
                <a:alpha val="8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13" name="Title 1">
            <a:extLst>
              <a:ext uri="{FF2B5EF4-FFF2-40B4-BE49-F238E27FC236}">
                <a16:creationId xmlns:a16="http://schemas.microsoft.com/office/drawing/2014/main" id="{C0EDB21F-9716-41DD-ADBF-D825F6ED6E76}"/>
              </a:ext>
            </a:extLst>
          </p:cNvPr>
          <p:cNvSpPr txBox="1">
            <a:spLocks noGrp="1"/>
          </p:cNvSpPr>
          <p:nvPr>
            <p:ph type="ctrTitle"/>
          </p:nvPr>
        </p:nvSpPr>
        <p:spPr>
          <a:xfrm>
            <a:off x="1507068" y="2404533"/>
            <a:ext cx="7766931" cy="1646304"/>
          </a:xfrm>
        </p:spPr>
        <p:txBody>
          <a:bodyPr anchor="b">
            <a:noAutofit/>
          </a:bodyPr>
          <a:lstStyle>
            <a:lvl1pPr algn="r">
              <a:defRPr sz="5400"/>
            </a:lvl1pPr>
          </a:lstStyle>
          <a:p>
            <a:pPr lvl="0"/>
            <a:r>
              <a:rPr lang="en-US"/>
              <a:t>Click to edit Master title style</a:t>
            </a:r>
          </a:p>
        </p:txBody>
      </p:sp>
      <p:sp>
        <p:nvSpPr>
          <p:cNvPr id="14" name="Subtitle 2">
            <a:extLst>
              <a:ext uri="{FF2B5EF4-FFF2-40B4-BE49-F238E27FC236}">
                <a16:creationId xmlns:a16="http://schemas.microsoft.com/office/drawing/2014/main" id="{8DE6E889-F25B-4FEA-A869-010C80139341}"/>
              </a:ext>
            </a:extLst>
          </p:cNvPr>
          <p:cNvSpPr txBox="1">
            <a:spLocks noGrp="1"/>
          </p:cNvSpPr>
          <p:nvPr>
            <p:ph type="subTitle" idx="1"/>
          </p:nvPr>
        </p:nvSpPr>
        <p:spPr>
          <a:xfrm>
            <a:off x="1507068" y="4050828"/>
            <a:ext cx="7766931" cy="1096895"/>
          </a:xfrm>
        </p:spPr>
        <p:txBody>
          <a:bodyPr/>
          <a:lstStyle>
            <a:lvl1pPr marL="0" indent="0" algn="r">
              <a:buNone/>
              <a:defRPr>
                <a:solidFill>
                  <a:srgbClr val="7F7F7F"/>
                </a:solidFill>
              </a:defRPr>
            </a:lvl1pPr>
          </a:lstStyle>
          <a:p>
            <a:pPr lvl="0"/>
            <a:r>
              <a:rPr lang="en-US"/>
              <a:t>Click to edit Master subtitle style</a:t>
            </a:r>
          </a:p>
        </p:txBody>
      </p:sp>
      <p:sp>
        <p:nvSpPr>
          <p:cNvPr id="15" name="Date Placeholder 3">
            <a:extLst>
              <a:ext uri="{FF2B5EF4-FFF2-40B4-BE49-F238E27FC236}">
                <a16:creationId xmlns:a16="http://schemas.microsoft.com/office/drawing/2014/main" id="{1C70207E-E295-47A6-A730-7B882564E88C}"/>
              </a:ext>
            </a:extLst>
          </p:cNvPr>
          <p:cNvSpPr txBox="1">
            <a:spLocks noGrp="1"/>
          </p:cNvSpPr>
          <p:nvPr>
            <p:ph type="dt" sz="half" idx="7"/>
          </p:nvPr>
        </p:nvSpPr>
        <p:spPr/>
        <p:txBody>
          <a:bodyPr/>
          <a:lstStyle>
            <a:lvl1pPr>
              <a:defRPr/>
            </a:lvl1pPr>
          </a:lstStyle>
          <a:p>
            <a:pPr lvl="0"/>
            <a:fld id="{07A94E90-04EB-43AE-8AED-637D60213D91}" type="datetime1">
              <a:rPr lang="en-US"/>
              <a:pPr lvl="0"/>
              <a:t>5/28/2020</a:t>
            </a:fld>
            <a:endParaRPr lang="en-US"/>
          </a:p>
        </p:txBody>
      </p:sp>
      <p:sp>
        <p:nvSpPr>
          <p:cNvPr id="16" name="Footer Placeholder 4">
            <a:extLst>
              <a:ext uri="{FF2B5EF4-FFF2-40B4-BE49-F238E27FC236}">
                <a16:creationId xmlns:a16="http://schemas.microsoft.com/office/drawing/2014/main" id="{5F5378DE-9909-40AC-8100-45CAF221856B}"/>
              </a:ext>
            </a:extLst>
          </p:cNvPr>
          <p:cNvSpPr txBox="1">
            <a:spLocks noGrp="1"/>
          </p:cNvSpPr>
          <p:nvPr>
            <p:ph type="ftr" sz="quarter" idx="9"/>
          </p:nvPr>
        </p:nvSpPr>
        <p:spPr/>
        <p:txBody>
          <a:bodyPr/>
          <a:lstStyle>
            <a:lvl1pPr>
              <a:defRPr/>
            </a:lvl1pPr>
          </a:lstStyle>
          <a:p>
            <a:pPr lvl="0"/>
            <a:endParaRPr lang="en-US"/>
          </a:p>
        </p:txBody>
      </p:sp>
      <p:sp>
        <p:nvSpPr>
          <p:cNvPr id="17" name="Slide Number Placeholder 5">
            <a:extLst>
              <a:ext uri="{FF2B5EF4-FFF2-40B4-BE49-F238E27FC236}">
                <a16:creationId xmlns:a16="http://schemas.microsoft.com/office/drawing/2014/main" id="{0E9E67D5-C4D1-433E-BE49-79167154D5DB}"/>
              </a:ext>
            </a:extLst>
          </p:cNvPr>
          <p:cNvSpPr txBox="1">
            <a:spLocks noGrp="1"/>
          </p:cNvSpPr>
          <p:nvPr>
            <p:ph type="sldNum" sz="quarter" idx="8"/>
          </p:nvPr>
        </p:nvSpPr>
        <p:spPr/>
        <p:txBody>
          <a:bodyPr/>
          <a:lstStyle>
            <a:lvl1pPr>
              <a:defRPr/>
            </a:lvl1pPr>
          </a:lstStyle>
          <a:p>
            <a:pPr lvl="0"/>
            <a:fld id="{CE37C63F-0F2D-4359-977A-D6C4B76753CB}" type="slidenum">
              <a:t>‹#›</a:t>
            </a:fld>
            <a:endParaRPr lang="en-US"/>
          </a:p>
        </p:txBody>
      </p:sp>
    </p:spTree>
    <p:extLst>
      <p:ext uri="{BB962C8B-B14F-4D97-AF65-F5344CB8AC3E}">
        <p14:creationId xmlns:p14="http://schemas.microsoft.com/office/powerpoint/2010/main" val="1342358333"/>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062F77-B66C-426B-8F16-A0764ED9B927}"/>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1F4DDFEC-4894-4BEA-BCB0-A9B3A09EE342}"/>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974A4A2-59DD-486B-A87D-506B5684FFD2}"/>
              </a:ext>
            </a:extLst>
          </p:cNvPr>
          <p:cNvSpPr txBox="1">
            <a:spLocks noGrp="1"/>
          </p:cNvSpPr>
          <p:nvPr>
            <p:ph type="dt" sz="half" idx="7"/>
          </p:nvPr>
        </p:nvSpPr>
        <p:spPr/>
        <p:txBody>
          <a:bodyPr/>
          <a:lstStyle>
            <a:lvl1pPr>
              <a:defRPr/>
            </a:lvl1pPr>
          </a:lstStyle>
          <a:p>
            <a:pPr lvl="0"/>
            <a:fld id="{8037AFC7-8DF5-479E-BFB8-623617E8C1AE}" type="datetime1">
              <a:rPr lang="en-US"/>
              <a:pPr lvl="0"/>
              <a:t>5/28/2020</a:t>
            </a:fld>
            <a:endParaRPr lang="en-US"/>
          </a:p>
        </p:txBody>
      </p:sp>
      <p:sp>
        <p:nvSpPr>
          <p:cNvPr id="5" name="Footer Placeholder 4">
            <a:extLst>
              <a:ext uri="{FF2B5EF4-FFF2-40B4-BE49-F238E27FC236}">
                <a16:creationId xmlns:a16="http://schemas.microsoft.com/office/drawing/2014/main" id="{4BA14DD8-C3D9-416F-934E-AF63994F62A4}"/>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22009A89-969B-4425-850E-E9492F886E6C}"/>
              </a:ext>
            </a:extLst>
          </p:cNvPr>
          <p:cNvSpPr txBox="1">
            <a:spLocks noGrp="1"/>
          </p:cNvSpPr>
          <p:nvPr>
            <p:ph type="sldNum" sz="quarter" idx="8"/>
          </p:nvPr>
        </p:nvSpPr>
        <p:spPr/>
        <p:txBody>
          <a:bodyPr/>
          <a:lstStyle>
            <a:lvl1pPr>
              <a:defRPr/>
            </a:lvl1pPr>
          </a:lstStyle>
          <a:p>
            <a:pPr lvl="0"/>
            <a:fld id="{B3804473-196C-4547-8B5A-2D9BE615F1FE}" type="slidenum">
              <a:t>‹#›</a:t>
            </a:fld>
            <a:endParaRPr lang="en-US"/>
          </a:p>
        </p:txBody>
      </p:sp>
    </p:spTree>
    <p:extLst>
      <p:ext uri="{BB962C8B-B14F-4D97-AF65-F5344CB8AC3E}">
        <p14:creationId xmlns:p14="http://schemas.microsoft.com/office/powerpoint/2010/main" val="1925092098"/>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AF468C-290F-45D3-A399-BC518B77D29E}"/>
              </a:ext>
            </a:extLst>
          </p:cNvPr>
          <p:cNvSpPr txBox="1">
            <a:spLocks noGrp="1"/>
          </p:cNvSpPr>
          <p:nvPr>
            <p:ph type="title"/>
          </p:nvPr>
        </p:nvSpPr>
        <p:spPr>
          <a:xfrm>
            <a:off x="677332" y="2700863"/>
            <a:ext cx="8596667" cy="1826578"/>
          </a:xfrm>
        </p:spPr>
        <p:txBody>
          <a:bodyPr anchor="b"/>
          <a:lstStyle>
            <a:lvl1pPr>
              <a:defRPr sz="4000"/>
            </a:lvl1pPr>
          </a:lstStyle>
          <a:p>
            <a:pPr lvl="0"/>
            <a:r>
              <a:rPr lang="en-US"/>
              <a:t>Click to edit Master title style</a:t>
            </a:r>
          </a:p>
        </p:txBody>
      </p:sp>
      <p:sp>
        <p:nvSpPr>
          <p:cNvPr id="3" name="Text Placeholder 2">
            <a:extLst>
              <a:ext uri="{FF2B5EF4-FFF2-40B4-BE49-F238E27FC236}">
                <a16:creationId xmlns:a16="http://schemas.microsoft.com/office/drawing/2014/main" id="{BCEBE011-084D-439D-AB19-E79E3D61A0AF}"/>
              </a:ext>
            </a:extLst>
          </p:cNvPr>
          <p:cNvSpPr txBox="1">
            <a:spLocks noGrp="1"/>
          </p:cNvSpPr>
          <p:nvPr>
            <p:ph type="body" idx="1"/>
          </p:nvPr>
        </p:nvSpPr>
        <p:spPr>
          <a:xfrm>
            <a:off x="677332" y="4527450"/>
            <a:ext cx="8596667" cy="860395"/>
          </a:xfrm>
        </p:spPr>
        <p:txBody>
          <a:bodyPr/>
          <a:lstStyle>
            <a:lvl1pPr marL="0" indent="0">
              <a:buNone/>
              <a:defRPr sz="2000">
                <a:solidFill>
                  <a:srgbClr val="7F7F7F"/>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0D92C038-A372-4F2B-8B85-10E0C089F9CD}"/>
              </a:ext>
            </a:extLst>
          </p:cNvPr>
          <p:cNvSpPr txBox="1">
            <a:spLocks noGrp="1"/>
          </p:cNvSpPr>
          <p:nvPr>
            <p:ph type="dt" sz="half" idx="7"/>
          </p:nvPr>
        </p:nvSpPr>
        <p:spPr/>
        <p:txBody>
          <a:bodyPr/>
          <a:lstStyle>
            <a:lvl1pPr>
              <a:defRPr/>
            </a:lvl1pPr>
          </a:lstStyle>
          <a:p>
            <a:pPr lvl="0"/>
            <a:fld id="{5071847B-F0BB-4797-81DA-E03E1FE03320}" type="datetime1">
              <a:rPr lang="en-US"/>
              <a:pPr lvl="0"/>
              <a:t>5/28/2020</a:t>
            </a:fld>
            <a:endParaRPr lang="en-US"/>
          </a:p>
        </p:txBody>
      </p:sp>
      <p:sp>
        <p:nvSpPr>
          <p:cNvPr id="5" name="Footer Placeholder 4">
            <a:extLst>
              <a:ext uri="{FF2B5EF4-FFF2-40B4-BE49-F238E27FC236}">
                <a16:creationId xmlns:a16="http://schemas.microsoft.com/office/drawing/2014/main" id="{BF31AA1C-7A90-4874-A0D8-50EF562F89CF}"/>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0CB12EDF-AF1B-40D9-B3F3-ABEE1CE5A683}"/>
              </a:ext>
            </a:extLst>
          </p:cNvPr>
          <p:cNvSpPr txBox="1">
            <a:spLocks noGrp="1"/>
          </p:cNvSpPr>
          <p:nvPr>
            <p:ph type="sldNum" sz="quarter" idx="8"/>
          </p:nvPr>
        </p:nvSpPr>
        <p:spPr/>
        <p:txBody>
          <a:bodyPr/>
          <a:lstStyle>
            <a:lvl1pPr>
              <a:defRPr/>
            </a:lvl1pPr>
          </a:lstStyle>
          <a:p>
            <a:pPr lvl="0"/>
            <a:fld id="{CB802E08-CCE1-4955-B68D-EA303B0EDD88}" type="slidenum">
              <a:t>‹#›</a:t>
            </a:fld>
            <a:endParaRPr lang="en-US"/>
          </a:p>
        </p:txBody>
      </p:sp>
    </p:spTree>
    <p:extLst>
      <p:ext uri="{BB962C8B-B14F-4D97-AF65-F5344CB8AC3E}">
        <p14:creationId xmlns:p14="http://schemas.microsoft.com/office/powerpoint/2010/main" val="41086222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966C31-4D6B-4621-B153-B07186D4129A}"/>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F6EDDACF-3FAA-459B-9007-C393DA8038AF}"/>
              </a:ext>
            </a:extLst>
          </p:cNvPr>
          <p:cNvSpPr txBox="1">
            <a:spLocks noGrp="1"/>
          </p:cNvSpPr>
          <p:nvPr>
            <p:ph idx="1"/>
          </p:nvPr>
        </p:nvSpPr>
        <p:spPr>
          <a:xfrm>
            <a:off x="677332" y="2160590"/>
            <a:ext cx="4184038" cy="388076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68DE3C6-7058-4B9C-90A8-056870DB68F4}"/>
              </a:ext>
            </a:extLst>
          </p:cNvPr>
          <p:cNvSpPr txBox="1">
            <a:spLocks noGrp="1"/>
          </p:cNvSpPr>
          <p:nvPr>
            <p:ph idx="2"/>
          </p:nvPr>
        </p:nvSpPr>
        <p:spPr>
          <a:xfrm>
            <a:off x="5089971" y="2160590"/>
            <a:ext cx="4184038" cy="388076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85D2D95-A0F1-4372-87FC-65FDDBFBE806}"/>
              </a:ext>
            </a:extLst>
          </p:cNvPr>
          <p:cNvSpPr txBox="1">
            <a:spLocks noGrp="1"/>
          </p:cNvSpPr>
          <p:nvPr>
            <p:ph type="dt" sz="half" idx="7"/>
          </p:nvPr>
        </p:nvSpPr>
        <p:spPr/>
        <p:txBody>
          <a:bodyPr/>
          <a:lstStyle>
            <a:lvl1pPr>
              <a:defRPr/>
            </a:lvl1pPr>
          </a:lstStyle>
          <a:p>
            <a:pPr lvl="0"/>
            <a:fld id="{4FBD96DD-F72E-41BC-ACEE-625182B89926}" type="datetime1">
              <a:rPr lang="en-US"/>
              <a:pPr lvl="0"/>
              <a:t>5/28/2020</a:t>
            </a:fld>
            <a:endParaRPr lang="en-US"/>
          </a:p>
        </p:txBody>
      </p:sp>
      <p:sp>
        <p:nvSpPr>
          <p:cNvPr id="6" name="Footer Placeholder 5">
            <a:extLst>
              <a:ext uri="{FF2B5EF4-FFF2-40B4-BE49-F238E27FC236}">
                <a16:creationId xmlns:a16="http://schemas.microsoft.com/office/drawing/2014/main" id="{508451A4-ED0E-4F31-A4D2-A4044C3E175B}"/>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A73D4A7E-1226-415E-A441-F8140B9A9E0A}"/>
              </a:ext>
            </a:extLst>
          </p:cNvPr>
          <p:cNvSpPr txBox="1">
            <a:spLocks noGrp="1"/>
          </p:cNvSpPr>
          <p:nvPr>
            <p:ph type="sldNum" sz="quarter" idx="8"/>
          </p:nvPr>
        </p:nvSpPr>
        <p:spPr/>
        <p:txBody>
          <a:bodyPr/>
          <a:lstStyle>
            <a:lvl1pPr>
              <a:defRPr/>
            </a:lvl1pPr>
          </a:lstStyle>
          <a:p>
            <a:pPr lvl="0"/>
            <a:fld id="{E20EAB90-5FA7-4D03-9691-5EA8C9B493E6}" type="slidenum">
              <a:t>‹#›</a:t>
            </a:fld>
            <a:endParaRPr lang="en-US"/>
          </a:p>
        </p:txBody>
      </p:sp>
    </p:spTree>
    <p:extLst>
      <p:ext uri="{BB962C8B-B14F-4D97-AF65-F5344CB8AC3E}">
        <p14:creationId xmlns:p14="http://schemas.microsoft.com/office/powerpoint/2010/main" val="21198807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9BC59C-D2AE-4813-A40F-E58EAA10A2C2}"/>
              </a:ext>
            </a:extLst>
          </p:cNvPr>
          <p:cNvSpPr txBox="1">
            <a:spLocks noGrp="1"/>
          </p:cNvSpPr>
          <p:nvPr>
            <p:ph type="title"/>
          </p:nvPr>
        </p:nvSpPr>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7938F462-1A82-441F-AC7E-936B99D76D24}"/>
              </a:ext>
            </a:extLst>
          </p:cNvPr>
          <p:cNvSpPr txBox="1">
            <a:spLocks noGrp="1"/>
          </p:cNvSpPr>
          <p:nvPr>
            <p:ph type="body" idx="1"/>
          </p:nvPr>
        </p:nvSpPr>
        <p:spPr>
          <a:xfrm>
            <a:off x="675741" y="2160983"/>
            <a:ext cx="4185620" cy="576264"/>
          </a:xfrm>
        </p:spPr>
        <p:txBody>
          <a:bodyPr anchor="b">
            <a:noAutofit/>
          </a:bodyPr>
          <a:lstStyle>
            <a:lvl1pPr marL="0" indent="0">
              <a:buNone/>
              <a:defRPr sz="2400"/>
            </a:lvl1pPr>
          </a:lstStyle>
          <a:p>
            <a:pPr lvl="0"/>
            <a:r>
              <a:rPr lang="en-US"/>
              <a:t>Click to edit Master text styles</a:t>
            </a:r>
          </a:p>
        </p:txBody>
      </p:sp>
      <p:sp>
        <p:nvSpPr>
          <p:cNvPr id="4" name="Content Placeholder 3">
            <a:extLst>
              <a:ext uri="{FF2B5EF4-FFF2-40B4-BE49-F238E27FC236}">
                <a16:creationId xmlns:a16="http://schemas.microsoft.com/office/drawing/2014/main" id="{EF99C9A1-E40C-424C-B1A1-94518C95AA7B}"/>
              </a:ext>
            </a:extLst>
          </p:cNvPr>
          <p:cNvSpPr txBox="1">
            <a:spLocks noGrp="1"/>
          </p:cNvSpPr>
          <p:nvPr>
            <p:ph idx="2"/>
          </p:nvPr>
        </p:nvSpPr>
        <p:spPr>
          <a:xfrm>
            <a:off x="675741" y="2737247"/>
            <a:ext cx="4185620" cy="330412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1543D8F-C093-4920-A0F4-E06D16808E62}"/>
              </a:ext>
            </a:extLst>
          </p:cNvPr>
          <p:cNvSpPr txBox="1">
            <a:spLocks noGrp="1"/>
          </p:cNvSpPr>
          <p:nvPr>
            <p:ph type="body" idx="3"/>
          </p:nvPr>
        </p:nvSpPr>
        <p:spPr>
          <a:xfrm>
            <a:off x="5088379" y="2160983"/>
            <a:ext cx="4185620" cy="576264"/>
          </a:xfrm>
        </p:spPr>
        <p:txBody>
          <a:bodyPr anchor="b">
            <a:noAutofit/>
          </a:bodyPr>
          <a:lstStyle>
            <a:lvl1pPr marL="0" indent="0">
              <a:buNone/>
              <a:defRPr sz="2400"/>
            </a:lvl1pPr>
          </a:lstStyle>
          <a:p>
            <a:pPr lvl="0"/>
            <a:r>
              <a:rPr lang="en-US"/>
              <a:t>Click to edit Master text styles</a:t>
            </a:r>
          </a:p>
        </p:txBody>
      </p:sp>
      <p:sp>
        <p:nvSpPr>
          <p:cNvPr id="6" name="Content Placeholder 5">
            <a:extLst>
              <a:ext uri="{FF2B5EF4-FFF2-40B4-BE49-F238E27FC236}">
                <a16:creationId xmlns:a16="http://schemas.microsoft.com/office/drawing/2014/main" id="{2C0CCECE-BDFF-445D-9F85-98F49DBF72AB}"/>
              </a:ext>
            </a:extLst>
          </p:cNvPr>
          <p:cNvSpPr txBox="1">
            <a:spLocks noGrp="1"/>
          </p:cNvSpPr>
          <p:nvPr>
            <p:ph idx="4"/>
          </p:nvPr>
        </p:nvSpPr>
        <p:spPr>
          <a:xfrm>
            <a:off x="5088379" y="2737247"/>
            <a:ext cx="4185620" cy="330412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0A02A211-C6A5-4931-AFB1-842F4EEF3C02}"/>
              </a:ext>
            </a:extLst>
          </p:cNvPr>
          <p:cNvSpPr txBox="1">
            <a:spLocks noGrp="1"/>
          </p:cNvSpPr>
          <p:nvPr>
            <p:ph type="dt" sz="half" idx="7"/>
          </p:nvPr>
        </p:nvSpPr>
        <p:spPr/>
        <p:txBody>
          <a:bodyPr/>
          <a:lstStyle>
            <a:lvl1pPr>
              <a:defRPr/>
            </a:lvl1pPr>
          </a:lstStyle>
          <a:p>
            <a:pPr lvl="0"/>
            <a:fld id="{269A282B-3FFD-4CAB-B7BF-5B1DE74367F2}" type="datetime1">
              <a:rPr lang="en-US"/>
              <a:pPr lvl="0"/>
              <a:t>5/28/2020</a:t>
            </a:fld>
            <a:endParaRPr lang="en-US"/>
          </a:p>
        </p:txBody>
      </p:sp>
      <p:sp>
        <p:nvSpPr>
          <p:cNvPr id="8" name="Footer Placeholder 7">
            <a:extLst>
              <a:ext uri="{FF2B5EF4-FFF2-40B4-BE49-F238E27FC236}">
                <a16:creationId xmlns:a16="http://schemas.microsoft.com/office/drawing/2014/main" id="{8360006C-5414-4271-86B0-455FD119EAFB}"/>
              </a:ext>
            </a:extLst>
          </p:cNvPr>
          <p:cNvSpPr txBox="1">
            <a:spLocks noGrp="1"/>
          </p:cNvSpPr>
          <p:nvPr>
            <p:ph type="ftr" sz="quarter" idx="9"/>
          </p:nvPr>
        </p:nvSpPr>
        <p:spPr/>
        <p:txBody>
          <a:bodyPr/>
          <a:lstStyle>
            <a:lvl1pPr>
              <a:defRPr/>
            </a:lvl1pPr>
          </a:lstStyle>
          <a:p>
            <a:pPr lvl="0"/>
            <a:endParaRPr lang="en-US"/>
          </a:p>
        </p:txBody>
      </p:sp>
      <p:sp>
        <p:nvSpPr>
          <p:cNvPr id="9" name="Slide Number Placeholder 8">
            <a:extLst>
              <a:ext uri="{FF2B5EF4-FFF2-40B4-BE49-F238E27FC236}">
                <a16:creationId xmlns:a16="http://schemas.microsoft.com/office/drawing/2014/main" id="{7D92BBDD-844A-444D-BFF1-9BFD1AAB1773}"/>
              </a:ext>
            </a:extLst>
          </p:cNvPr>
          <p:cNvSpPr txBox="1">
            <a:spLocks noGrp="1"/>
          </p:cNvSpPr>
          <p:nvPr>
            <p:ph type="sldNum" sz="quarter" idx="8"/>
          </p:nvPr>
        </p:nvSpPr>
        <p:spPr/>
        <p:txBody>
          <a:bodyPr/>
          <a:lstStyle>
            <a:lvl1pPr>
              <a:defRPr/>
            </a:lvl1pPr>
          </a:lstStyle>
          <a:p>
            <a:pPr lvl="0"/>
            <a:fld id="{B0F271A2-46F4-49A5-9D12-C6818E14903D}" type="slidenum">
              <a:t>‹#›</a:t>
            </a:fld>
            <a:endParaRPr lang="en-US"/>
          </a:p>
        </p:txBody>
      </p:sp>
    </p:spTree>
    <p:extLst>
      <p:ext uri="{BB962C8B-B14F-4D97-AF65-F5344CB8AC3E}">
        <p14:creationId xmlns:p14="http://schemas.microsoft.com/office/powerpoint/2010/main" val="30395870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26EB53-2177-41A4-9FFC-40DC8D2E9C3A}"/>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8DFDACF0-45D1-4950-82F7-36D1A5B6566B}"/>
              </a:ext>
            </a:extLst>
          </p:cNvPr>
          <p:cNvSpPr txBox="1">
            <a:spLocks noGrp="1"/>
          </p:cNvSpPr>
          <p:nvPr>
            <p:ph type="dt" sz="half" idx="7"/>
          </p:nvPr>
        </p:nvSpPr>
        <p:spPr/>
        <p:txBody>
          <a:bodyPr/>
          <a:lstStyle>
            <a:lvl1pPr>
              <a:defRPr/>
            </a:lvl1pPr>
          </a:lstStyle>
          <a:p>
            <a:pPr lvl="0"/>
            <a:fld id="{867E6AFB-15DC-43F4-9196-1D576C5C7B82}" type="datetime1">
              <a:rPr lang="en-US"/>
              <a:pPr lvl="0"/>
              <a:t>5/28/2020</a:t>
            </a:fld>
            <a:endParaRPr lang="en-US"/>
          </a:p>
        </p:txBody>
      </p:sp>
      <p:sp>
        <p:nvSpPr>
          <p:cNvPr id="4" name="Footer Placeholder 3">
            <a:extLst>
              <a:ext uri="{FF2B5EF4-FFF2-40B4-BE49-F238E27FC236}">
                <a16:creationId xmlns:a16="http://schemas.microsoft.com/office/drawing/2014/main" id="{ABB2F1E2-90D0-436B-AEC2-AD80024ACB7A}"/>
              </a:ext>
            </a:extLst>
          </p:cNvPr>
          <p:cNvSpPr txBox="1">
            <a:spLocks noGrp="1"/>
          </p:cNvSpPr>
          <p:nvPr>
            <p:ph type="ftr" sz="quarter" idx="9"/>
          </p:nvPr>
        </p:nvSpPr>
        <p:spPr/>
        <p:txBody>
          <a:bodyPr/>
          <a:lstStyle>
            <a:lvl1pPr>
              <a:defRPr/>
            </a:lvl1pPr>
          </a:lstStyle>
          <a:p>
            <a:pPr lvl="0"/>
            <a:endParaRPr lang="en-US"/>
          </a:p>
        </p:txBody>
      </p:sp>
      <p:sp>
        <p:nvSpPr>
          <p:cNvPr id="5" name="Slide Number Placeholder 4">
            <a:extLst>
              <a:ext uri="{FF2B5EF4-FFF2-40B4-BE49-F238E27FC236}">
                <a16:creationId xmlns:a16="http://schemas.microsoft.com/office/drawing/2014/main" id="{86A587FB-3881-498F-9B0C-A5F7FD4C1747}"/>
              </a:ext>
            </a:extLst>
          </p:cNvPr>
          <p:cNvSpPr txBox="1">
            <a:spLocks noGrp="1"/>
          </p:cNvSpPr>
          <p:nvPr>
            <p:ph type="sldNum" sz="quarter" idx="8"/>
          </p:nvPr>
        </p:nvSpPr>
        <p:spPr/>
        <p:txBody>
          <a:bodyPr/>
          <a:lstStyle>
            <a:lvl1pPr>
              <a:defRPr/>
            </a:lvl1pPr>
          </a:lstStyle>
          <a:p>
            <a:pPr lvl="0"/>
            <a:fld id="{589857C7-B1C8-4F1D-BD0D-60FA941E2174}" type="slidenum">
              <a:t>‹#›</a:t>
            </a:fld>
            <a:endParaRPr lang="en-US"/>
          </a:p>
        </p:txBody>
      </p:sp>
    </p:spTree>
    <p:extLst>
      <p:ext uri="{BB962C8B-B14F-4D97-AF65-F5344CB8AC3E}">
        <p14:creationId xmlns:p14="http://schemas.microsoft.com/office/powerpoint/2010/main" val="2593482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046C8DB-BB80-492C-8D45-1AE7B082800E}"/>
              </a:ext>
            </a:extLst>
          </p:cNvPr>
          <p:cNvSpPr txBox="1">
            <a:spLocks noGrp="1"/>
          </p:cNvSpPr>
          <p:nvPr>
            <p:ph type="dt" sz="half" idx="7"/>
          </p:nvPr>
        </p:nvSpPr>
        <p:spPr/>
        <p:txBody>
          <a:bodyPr/>
          <a:lstStyle>
            <a:lvl1pPr>
              <a:defRPr/>
            </a:lvl1pPr>
          </a:lstStyle>
          <a:p>
            <a:pPr lvl="0"/>
            <a:fld id="{43A0E58A-C13E-4100-91E0-1E487DF207A9}" type="datetime1">
              <a:rPr lang="en-US"/>
              <a:pPr lvl="0"/>
              <a:t>5/28/2020</a:t>
            </a:fld>
            <a:endParaRPr lang="en-US"/>
          </a:p>
        </p:txBody>
      </p:sp>
      <p:sp>
        <p:nvSpPr>
          <p:cNvPr id="3" name="Footer Placeholder 2">
            <a:extLst>
              <a:ext uri="{FF2B5EF4-FFF2-40B4-BE49-F238E27FC236}">
                <a16:creationId xmlns:a16="http://schemas.microsoft.com/office/drawing/2014/main" id="{DDA96D93-A442-49F0-9E00-406D5A88B8B7}"/>
              </a:ext>
            </a:extLst>
          </p:cNvPr>
          <p:cNvSpPr txBox="1">
            <a:spLocks noGrp="1"/>
          </p:cNvSpPr>
          <p:nvPr>
            <p:ph type="ftr" sz="quarter" idx="9"/>
          </p:nvPr>
        </p:nvSpPr>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C8D0FA11-B8D4-462F-A006-C7A871B8AB70}"/>
              </a:ext>
            </a:extLst>
          </p:cNvPr>
          <p:cNvSpPr txBox="1">
            <a:spLocks noGrp="1"/>
          </p:cNvSpPr>
          <p:nvPr>
            <p:ph type="sldNum" sz="quarter" idx="8"/>
          </p:nvPr>
        </p:nvSpPr>
        <p:spPr/>
        <p:txBody>
          <a:bodyPr/>
          <a:lstStyle>
            <a:lvl1pPr>
              <a:defRPr/>
            </a:lvl1pPr>
          </a:lstStyle>
          <a:p>
            <a:pPr lvl="0"/>
            <a:fld id="{C39E3930-CF46-410A-968D-EB5310CB03C4}" type="slidenum">
              <a:t>‹#›</a:t>
            </a:fld>
            <a:endParaRPr lang="en-US"/>
          </a:p>
        </p:txBody>
      </p:sp>
    </p:spTree>
    <p:extLst>
      <p:ext uri="{BB962C8B-B14F-4D97-AF65-F5344CB8AC3E}">
        <p14:creationId xmlns:p14="http://schemas.microsoft.com/office/powerpoint/2010/main" val="31490974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6F69F-7701-4A1A-9ADC-2C91694744D6}"/>
              </a:ext>
            </a:extLst>
          </p:cNvPr>
          <p:cNvSpPr txBox="1">
            <a:spLocks noGrp="1"/>
          </p:cNvSpPr>
          <p:nvPr>
            <p:ph type="title"/>
          </p:nvPr>
        </p:nvSpPr>
        <p:spPr>
          <a:xfrm>
            <a:off x="677332" y="1498601"/>
            <a:ext cx="3854525" cy="1278468"/>
          </a:xfrm>
        </p:spPr>
        <p:txBody>
          <a:bodyPr anchor="b"/>
          <a:lstStyle>
            <a:lvl1pPr>
              <a:defRPr sz="2000"/>
            </a:lvl1pPr>
          </a:lstStyle>
          <a:p>
            <a:pPr lvl="0"/>
            <a:r>
              <a:rPr lang="en-US"/>
              <a:t>Click to edit Master title style</a:t>
            </a:r>
          </a:p>
        </p:txBody>
      </p:sp>
      <p:sp>
        <p:nvSpPr>
          <p:cNvPr id="3" name="Content Placeholder 2">
            <a:extLst>
              <a:ext uri="{FF2B5EF4-FFF2-40B4-BE49-F238E27FC236}">
                <a16:creationId xmlns:a16="http://schemas.microsoft.com/office/drawing/2014/main" id="{87CC686E-DDC2-4F2B-BE0A-4E627A41A114}"/>
              </a:ext>
            </a:extLst>
          </p:cNvPr>
          <p:cNvSpPr txBox="1">
            <a:spLocks noGrp="1"/>
          </p:cNvSpPr>
          <p:nvPr>
            <p:ph idx="1"/>
          </p:nvPr>
        </p:nvSpPr>
        <p:spPr>
          <a:xfrm>
            <a:off x="4760457" y="514926"/>
            <a:ext cx="4513542" cy="5526432"/>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82FE614-D158-41E4-8AF0-5E5570631AC9}"/>
              </a:ext>
            </a:extLst>
          </p:cNvPr>
          <p:cNvSpPr txBox="1">
            <a:spLocks noGrp="1"/>
          </p:cNvSpPr>
          <p:nvPr>
            <p:ph type="body" idx="2"/>
          </p:nvPr>
        </p:nvSpPr>
        <p:spPr>
          <a:xfrm>
            <a:off x="677332" y="2777069"/>
            <a:ext cx="3854525" cy="2584451"/>
          </a:xfrm>
        </p:spPr>
        <p:txBody>
          <a:bodyPr/>
          <a:lstStyle>
            <a:lvl1pPr marL="0" indent="0">
              <a:buNone/>
              <a:defRPr sz="1400"/>
            </a:lvl1pPr>
          </a:lstStyle>
          <a:p>
            <a:pPr lvl="0"/>
            <a:r>
              <a:rPr lang="en-US"/>
              <a:t>Click to edit Master text styles</a:t>
            </a:r>
          </a:p>
        </p:txBody>
      </p:sp>
      <p:sp>
        <p:nvSpPr>
          <p:cNvPr id="5" name="Date Placeholder 4">
            <a:extLst>
              <a:ext uri="{FF2B5EF4-FFF2-40B4-BE49-F238E27FC236}">
                <a16:creationId xmlns:a16="http://schemas.microsoft.com/office/drawing/2014/main" id="{3354AC40-A9DF-4E4F-9377-FF57D10A4F08}"/>
              </a:ext>
            </a:extLst>
          </p:cNvPr>
          <p:cNvSpPr txBox="1">
            <a:spLocks noGrp="1"/>
          </p:cNvSpPr>
          <p:nvPr>
            <p:ph type="dt" sz="half" idx="7"/>
          </p:nvPr>
        </p:nvSpPr>
        <p:spPr/>
        <p:txBody>
          <a:bodyPr/>
          <a:lstStyle>
            <a:lvl1pPr>
              <a:defRPr/>
            </a:lvl1pPr>
          </a:lstStyle>
          <a:p>
            <a:pPr lvl="0"/>
            <a:fld id="{C81972AA-DA2C-403C-9300-F980003B5701}" type="datetime1">
              <a:rPr lang="en-US"/>
              <a:pPr lvl="0"/>
              <a:t>5/28/2020</a:t>
            </a:fld>
            <a:endParaRPr lang="en-US"/>
          </a:p>
        </p:txBody>
      </p:sp>
      <p:sp>
        <p:nvSpPr>
          <p:cNvPr id="6" name="Footer Placeholder 5">
            <a:extLst>
              <a:ext uri="{FF2B5EF4-FFF2-40B4-BE49-F238E27FC236}">
                <a16:creationId xmlns:a16="http://schemas.microsoft.com/office/drawing/2014/main" id="{E96452FB-D00A-4E45-BFB9-A3E3D9AD319A}"/>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7CA071D3-BA8F-4729-9054-7E949184EB86}"/>
              </a:ext>
            </a:extLst>
          </p:cNvPr>
          <p:cNvSpPr txBox="1">
            <a:spLocks noGrp="1"/>
          </p:cNvSpPr>
          <p:nvPr>
            <p:ph type="sldNum" sz="quarter" idx="8"/>
          </p:nvPr>
        </p:nvSpPr>
        <p:spPr/>
        <p:txBody>
          <a:bodyPr/>
          <a:lstStyle>
            <a:lvl1pPr>
              <a:defRPr/>
            </a:lvl1pPr>
          </a:lstStyle>
          <a:p>
            <a:pPr lvl="0"/>
            <a:fld id="{F1E144D7-ED76-4619-9D64-D68EE990C1B9}" type="slidenum">
              <a:t>‹#›</a:t>
            </a:fld>
            <a:endParaRPr lang="en-US"/>
          </a:p>
        </p:txBody>
      </p:sp>
    </p:spTree>
    <p:extLst>
      <p:ext uri="{BB962C8B-B14F-4D97-AF65-F5344CB8AC3E}">
        <p14:creationId xmlns:p14="http://schemas.microsoft.com/office/powerpoint/2010/main" val="3574961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094474-D762-4F2B-8630-E48517790D59}"/>
              </a:ext>
            </a:extLst>
          </p:cNvPr>
          <p:cNvSpPr txBox="1">
            <a:spLocks noGrp="1"/>
          </p:cNvSpPr>
          <p:nvPr>
            <p:ph type="title"/>
          </p:nvPr>
        </p:nvSpPr>
        <p:spPr>
          <a:xfrm>
            <a:off x="677332" y="4800600"/>
            <a:ext cx="8596667" cy="566735"/>
          </a:xfrm>
        </p:spPr>
        <p:txBody>
          <a:bodyPr anchor="b"/>
          <a:lstStyle>
            <a:lvl1pPr>
              <a:defRPr sz="2400"/>
            </a:lvl1pPr>
          </a:lstStyle>
          <a:p>
            <a:pPr lvl="0"/>
            <a:r>
              <a:rPr lang="en-US"/>
              <a:t>Click to edit Master title style</a:t>
            </a:r>
          </a:p>
        </p:txBody>
      </p:sp>
      <p:sp>
        <p:nvSpPr>
          <p:cNvPr id="3" name="Picture Placeholder 2">
            <a:extLst>
              <a:ext uri="{FF2B5EF4-FFF2-40B4-BE49-F238E27FC236}">
                <a16:creationId xmlns:a16="http://schemas.microsoft.com/office/drawing/2014/main" id="{665BE6AB-6E3D-431B-A7E0-82812B96CD59}"/>
              </a:ext>
            </a:extLst>
          </p:cNvPr>
          <p:cNvSpPr txBox="1">
            <a:spLocks noGrp="1"/>
          </p:cNvSpPr>
          <p:nvPr>
            <p:ph type="pic" idx="1"/>
          </p:nvPr>
        </p:nvSpPr>
        <p:spPr>
          <a:xfrm>
            <a:off x="677332" y="609603"/>
            <a:ext cx="8596667" cy="3845719"/>
          </a:xfrm>
        </p:spPr>
        <p:txBody>
          <a:bodyPr anchorCtr="1"/>
          <a:lstStyle>
            <a:lvl1pPr marL="0" indent="0" algn="ctr">
              <a:buNone/>
              <a:defRPr sz="1600"/>
            </a:lvl1pPr>
          </a:lstStyle>
          <a:p>
            <a:pPr lvl="0"/>
            <a:r>
              <a:rPr lang="en-US"/>
              <a:t>Click icon to add picture</a:t>
            </a:r>
          </a:p>
        </p:txBody>
      </p:sp>
      <p:sp>
        <p:nvSpPr>
          <p:cNvPr id="4" name="Text Placeholder 3">
            <a:extLst>
              <a:ext uri="{FF2B5EF4-FFF2-40B4-BE49-F238E27FC236}">
                <a16:creationId xmlns:a16="http://schemas.microsoft.com/office/drawing/2014/main" id="{0011F926-F18D-4BDE-A2BD-AB7F09B6C1A4}"/>
              </a:ext>
            </a:extLst>
          </p:cNvPr>
          <p:cNvSpPr txBox="1">
            <a:spLocks noGrp="1"/>
          </p:cNvSpPr>
          <p:nvPr>
            <p:ph type="body" idx="2"/>
          </p:nvPr>
        </p:nvSpPr>
        <p:spPr>
          <a:xfrm>
            <a:off x="677332" y="5367335"/>
            <a:ext cx="8596667" cy="674022"/>
          </a:xfrm>
        </p:spPr>
        <p:txBody>
          <a:bodyPr/>
          <a:lstStyle>
            <a:lvl1pPr marL="0" indent="0">
              <a:buNone/>
              <a:defRPr sz="1200"/>
            </a:lvl1pPr>
          </a:lstStyle>
          <a:p>
            <a:pPr lvl="0"/>
            <a:r>
              <a:rPr lang="en-US"/>
              <a:t>Click to edit Master text styles</a:t>
            </a:r>
          </a:p>
        </p:txBody>
      </p:sp>
      <p:sp>
        <p:nvSpPr>
          <p:cNvPr id="5" name="Date Placeholder 4">
            <a:extLst>
              <a:ext uri="{FF2B5EF4-FFF2-40B4-BE49-F238E27FC236}">
                <a16:creationId xmlns:a16="http://schemas.microsoft.com/office/drawing/2014/main" id="{D049F9B1-E148-46C3-BEB5-37FEA6BE46D1}"/>
              </a:ext>
            </a:extLst>
          </p:cNvPr>
          <p:cNvSpPr txBox="1">
            <a:spLocks noGrp="1"/>
          </p:cNvSpPr>
          <p:nvPr>
            <p:ph type="dt" sz="half" idx="7"/>
          </p:nvPr>
        </p:nvSpPr>
        <p:spPr/>
        <p:txBody>
          <a:bodyPr/>
          <a:lstStyle>
            <a:lvl1pPr>
              <a:defRPr/>
            </a:lvl1pPr>
          </a:lstStyle>
          <a:p>
            <a:pPr lvl="0"/>
            <a:fld id="{5FADBAB3-6275-46CC-B0F6-C8158BF4A17D}" type="datetime1">
              <a:rPr lang="en-US"/>
              <a:pPr lvl="0"/>
              <a:t>5/28/2020</a:t>
            </a:fld>
            <a:endParaRPr lang="en-US"/>
          </a:p>
        </p:txBody>
      </p:sp>
      <p:sp>
        <p:nvSpPr>
          <p:cNvPr id="6" name="Footer Placeholder 5">
            <a:extLst>
              <a:ext uri="{FF2B5EF4-FFF2-40B4-BE49-F238E27FC236}">
                <a16:creationId xmlns:a16="http://schemas.microsoft.com/office/drawing/2014/main" id="{F078D0EC-7324-4FF3-822C-2BF10BE06CB2}"/>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EB2CF06B-2403-485B-8B6D-258EA7FDAA39}"/>
              </a:ext>
            </a:extLst>
          </p:cNvPr>
          <p:cNvSpPr txBox="1">
            <a:spLocks noGrp="1"/>
          </p:cNvSpPr>
          <p:nvPr>
            <p:ph type="sldNum" sz="quarter" idx="8"/>
          </p:nvPr>
        </p:nvSpPr>
        <p:spPr/>
        <p:txBody>
          <a:bodyPr/>
          <a:lstStyle>
            <a:lvl1pPr>
              <a:defRPr/>
            </a:lvl1pPr>
          </a:lstStyle>
          <a:p>
            <a:pPr lvl="0"/>
            <a:fld id="{A3DDFA8D-559C-4CE7-AE18-A18345450390}" type="slidenum">
              <a:t>‹#›</a:t>
            </a:fld>
            <a:endParaRPr lang="en-US"/>
          </a:p>
        </p:txBody>
      </p:sp>
    </p:spTree>
    <p:extLst>
      <p:ext uri="{BB962C8B-B14F-4D97-AF65-F5344CB8AC3E}">
        <p14:creationId xmlns:p14="http://schemas.microsoft.com/office/powerpoint/2010/main" val="28033251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0F65A2-5F63-4B98-B1A4-460A1C965BD8}"/>
              </a:ext>
            </a:extLst>
          </p:cNvPr>
          <p:cNvSpPr txBox="1">
            <a:spLocks noGrp="1"/>
          </p:cNvSpPr>
          <p:nvPr>
            <p:ph type="title"/>
          </p:nvPr>
        </p:nvSpPr>
        <p:spPr>
          <a:xfrm>
            <a:off x="677332" y="609603"/>
            <a:ext cx="8596667" cy="3403597"/>
          </a:xfrm>
        </p:spPr>
        <p:txBody>
          <a:bodyPr anchor="ctr"/>
          <a:lstStyle>
            <a:lvl1pPr>
              <a:defRPr sz="4400"/>
            </a:lvl1pPr>
          </a:lstStyle>
          <a:p>
            <a:pPr lvl="0"/>
            <a:r>
              <a:rPr lang="en-US"/>
              <a:t>Click to edit Master title style</a:t>
            </a:r>
          </a:p>
        </p:txBody>
      </p:sp>
      <p:sp>
        <p:nvSpPr>
          <p:cNvPr id="3" name="Text Placeholder 2">
            <a:extLst>
              <a:ext uri="{FF2B5EF4-FFF2-40B4-BE49-F238E27FC236}">
                <a16:creationId xmlns:a16="http://schemas.microsoft.com/office/drawing/2014/main" id="{047DF364-1CC6-4F4A-9163-8EB127EF179F}"/>
              </a:ext>
            </a:extLst>
          </p:cNvPr>
          <p:cNvSpPr txBox="1">
            <a:spLocks noGrp="1"/>
          </p:cNvSpPr>
          <p:nvPr>
            <p:ph type="body" idx="4294967295"/>
          </p:nvPr>
        </p:nvSpPr>
        <p:spPr>
          <a:xfrm>
            <a:off x="677332" y="4470401"/>
            <a:ext cx="8596667" cy="1570957"/>
          </a:xfrm>
        </p:spPr>
        <p:txBody>
          <a:bodyPr anchor="ctr"/>
          <a:lstStyle>
            <a:lvl1pPr marL="0" indent="0">
              <a:buNone/>
              <a:defRPr/>
            </a:lvl1pPr>
          </a:lstStyle>
          <a:p>
            <a:pPr lvl="0"/>
            <a:r>
              <a:rPr lang="en-US"/>
              <a:t>Click to edit Master text styles</a:t>
            </a:r>
          </a:p>
        </p:txBody>
      </p:sp>
      <p:sp>
        <p:nvSpPr>
          <p:cNvPr id="4" name="Date Placeholder 3">
            <a:extLst>
              <a:ext uri="{FF2B5EF4-FFF2-40B4-BE49-F238E27FC236}">
                <a16:creationId xmlns:a16="http://schemas.microsoft.com/office/drawing/2014/main" id="{172A338A-ECCE-48EE-8835-9AFF09E5058B}"/>
              </a:ext>
            </a:extLst>
          </p:cNvPr>
          <p:cNvSpPr txBox="1">
            <a:spLocks noGrp="1"/>
          </p:cNvSpPr>
          <p:nvPr>
            <p:ph type="dt" sz="half" idx="7"/>
          </p:nvPr>
        </p:nvSpPr>
        <p:spPr/>
        <p:txBody>
          <a:bodyPr/>
          <a:lstStyle>
            <a:lvl1pPr>
              <a:defRPr/>
            </a:lvl1pPr>
          </a:lstStyle>
          <a:p>
            <a:pPr lvl="0"/>
            <a:fld id="{0386C7B1-14CB-416B-BA1E-B137B755EE7D}" type="datetime1">
              <a:rPr lang="en-US"/>
              <a:pPr lvl="0"/>
              <a:t>5/28/2020</a:t>
            </a:fld>
            <a:endParaRPr lang="en-US"/>
          </a:p>
        </p:txBody>
      </p:sp>
      <p:sp>
        <p:nvSpPr>
          <p:cNvPr id="5" name="Footer Placeholder 4">
            <a:extLst>
              <a:ext uri="{FF2B5EF4-FFF2-40B4-BE49-F238E27FC236}">
                <a16:creationId xmlns:a16="http://schemas.microsoft.com/office/drawing/2014/main" id="{A0692319-5BAC-4196-976B-F9AC23C441D4}"/>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6F9EF464-E137-42F0-9F78-D97F7C43BDA8}"/>
              </a:ext>
            </a:extLst>
          </p:cNvPr>
          <p:cNvSpPr txBox="1">
            <a:spLocks noGrp="1"/>
          </p:cNvSpPr>
          <p:nvPr>
            <p:ph type="sldNum" sz="quarter" idx="8"/>
          </p:nvPr>
        </p:nvSpPr>
        <p:spPr/>
        <p:txBody>
          <a:bodyPr/>
          <a:lstStyle>
            <a:lvl1pPr>
              <a:defRPr/>
            </a:lvl1pPr>
          </a:lstStyle>
          <a:p>
            <a:pPr lvl="0"/>
            <a:fld id="{4182045D-8C28-4739-8AAE-1D343B674AAA}" type="slidenum">
              <a:t>‹#›</a:t>
            </a:fld>
            <a:endParaRPr lang="en-US"/>
          </a:p>
        </p:txBody>
      </p:sp>
    </p:spTree>
    <p:extLst>
      <p:ext uri="{BB962C8B-B14F-4D97-AF65-F5344CB8AC3E}">
        <p14:creationId xmlns:p14="http://schemas.microsoft.com/office/powerpoint/2010/main" val="4405078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20E507-7D44-4F37-B431-32DB98CABDCF}"/>
              </a:ext>
            </a:extLst>
          </p:cNvPr>
          <p:cNvSpPr txBox="1">
            <a:spLocks noGrp="1"/>
          </p:cNvSpPr>
          <p:nvPr>
            <p:ph type="title"/>
          </p:nvPr>
        </p:nvSpPr>
        <p:spPr>
          <a:xfrm>
            <a:off x="931334" y="609603"/>
            <a:ext cx="8094131" cy="3022604"/>
          </a:xfrm>
        </p:spPr>
        <p:txBody>
          <a:bodyPr anchor="ctr"/>
          <a:lstStyle>
            <a:lvl1pPr>
              <a:defRPr sz="4400"/>
            </a:lvl1pPr>
          </a:lstStyle>
          <a:p>
            <a:pPr lvl="0"/>
            <a:r>
              <a:rPr lang="en-US"/>
              <a:t>Click to edit Master title style</a:t>
            </a:r>
          </a:p>
        </p:txBody>
      </p:sp>
      <p:sp>
        <p:nvSpPr>
          <p:cNvPr id="3" name="Text Placeholder 9">
            <a:extLst>
              <a:ext uri="{FF2B5EF4-FFF2-40B4-BE49-F238E27FC236}">
                <a16:creationId xmlns:a16="http://schemas.microsoft.com/office/drawing/2014/main" id="{A36826BB-5004-446A-838D-72959D93D4C6}"/>
              </a:ext>
            </a:extLst>
          </p:cNvPr>
          <p:cNvSpPr txBox="1">
            <a:spLocks noGrp="1"/>
          </p:cNvSpPr>
          <p:nvPr>
            <p:ph type="body" idx="4294967295"/>
          </p:nvPr>
        </p:nvSpPr>
        <p:spPr>
          <a:xfrm>
            <a:off x="1366141" y="3632197"/>
            <a:ext cx="7224528" cy="381003"/>
          </a:xfrm>
        </p:spPr>
        <p:txBody>
          <a:bodyPr anchor="ctr">
            <a:noAutofit/>
          </a:bodyPr>
          <a:lstStyle>
            <a:lvl1pPr marL="0" indent="0">
              <a:buNone/>
              <a:defRPr sz="1600">
                <a:solidFill>
                  <a:srgbClr val="7F7F7F"/>
                </a:solidFill>
              </a:defRPr>
            </a:lvl1pPr>
          </a:lstStyle>
          <a:p>
            <a:pPr lvl="0"/>
            <a:r>
              <a:rPr lang="en-US"/>
              <a:t>Click to edit Master text styles</a:t>
            </a:r>
          </a:p>
        </p:txBody>
      </p:sp>
      <p:sp>
        <p:nvSpPr>
          <p:cNvPr id="4" name="Text Placeholder 2">
            <a:extLst>
              <a:ext uri="{FF2B5EF4-FFF2-40B4-BE49-F238E27FC236}">
                <a16:creationId xmlns:a16="http://schemas.microsoft.com/office/drawing/2014/main" id="{A4CBF01E-1D71-445D-BF85-097B184661AC}"/>
              </a:ext>
            </a:extLst>
          </p:cNvPr>
          <p:cNvSpPr txBox="1">
            <a:spLocks noGrp="1"/>
          </p:cNvSpPr>
          <p:nvPr>
            <p:ph type="body" idx="4294967295"/>
          </p:nvPr>
        </p:nvSpPr>
        <p:spPr>
          <a:xfrm>
            <a:off x="677332" y="4470401"/>
            <a:ext cx="8596667" cy="1570957"/>
          </a:xfrm>
        </p:spPr>
        <p:txBody>
          <a:bodyPr anchor="ctr"/>
          <a:lstStyle>
            <a:lvl1pPr marL="0" indent="0">
              <a:buNone/>
              <a:defRPr/>
            </a:lvl1pPr>
          </a:lstStyle>
          <a:p>
            <a:pPr lvl="0"/>
            <a:r>
              <a:rPr lang="en-US"/>
              <a:t>Click to edit Master text styles</a:t>
            </a:r>
          </a:p>
        </p:txBody>
      </p:sp>
      <p:sp>
        <p:nvSpPr>
          <p:cNvPr id="5" name="Date Placeholder 3">
            <a:extLst>
              <a:ext uri="{FF2B5EF4-FFF2-40B4-BE49-F238E27FC236}">
                <a16:creationId xmlns:a16="http://schemas.microsoft.com/office/drawing/2014/main" id="{A987C090-720C-474C-982D-5C29FE55564C}"/>
              </a:ext>
            </a:extLst>
          </p:cNvPr>
          <p:cNvSpPr txBox="1">
            <a:spLocks noGrp="1"/>
          </p:cNvSpPr>
          <p:nvPr>
            <p:ph type="dt" sz="half" idx="7"/>
          </p:nvPr>
        </p:nvSpPr>
        <p:spPr/>
        <p:txBody>
          <a:bodyPr/>
          <a:lstStyle>
            <a:lvl1pPr>
              <a:defRPr/>
            </a:lvl1pPr>
          </a:lstStyle>
          <a:p>
            <a:pPr lvl="0"/>
            <a:fld id="{7D50F783-04F6-490E-8FD2-0CB54DFAD7CA}" type="datetime1">
              <a:rPr lang="en-US"/>
              <a:pPr lvl="0"/>
              <a:t>5/28/2020</a:t>
            </a:fld>
            <a:endParaRPr lang="en-US"/>
          </a:p>
        </p:txBody>
      </p:sp>
      <p:sp>
        <p:nvSpPr>
          <p:cNvPr id="6" name="Footer Placeholder 4">
            <a:extLst>
              <a:ext uri="{FF2B5EF4-FFF2-40B4-BE49-F238E27FC236}">
                <a16:creationId xmlns:a16="http://schemas.microsoft.com/office/drawing/2014/main" id="{B431CBD7-FE30-4211-9A3A-97C274693A11}"/>
              </a:ext>
            </a:extLst>
          </p:cNvPr>
          <p:cNvSpPr txBox="1">
            <a:spLocks noGrp="1"/>
          </p:cNvSpPr>
          <p:nvPr>
            <p:ph type="ftr" sz="quarter" idx="9"/>
          </p:nvPr>
        </p:nvSpPr>
        <p:spPr/>
        <p:txBody>
          <a:bodyPr/>
          <a:lstStyle>
            <a:lvl1pPr>
              <a:defRPr/>
            </a:lvl1pPr>
          </a:lstStyle>
          <a:p>
            <a:pPr lvl="0"/>
            <a:endParaRPr lang="en-US"/>
          </a:p>
        </p:txBody>
      </p:sp>
      <p:sp>
        <p:nvSpPr>
          <p:cNvPr id="7" name="Slide Number Placeholder 5">
            <a:extLst>
              <a:ext uri="{FF2B5EF4-FFF2-40B4-BE49-F238E27FC236}">
                <a16:creationId xmlns:a16="http://schemas.microsoft.com/office/drawing/2014/main" id="{E46E9147-F7CC-4C3F-8B58-EFBD4255E0B8}"/>
              </a:ext>
            </a:extLst>
          </p:cNvPr>
          <p:cNvSpPr txBox="1">
            <a:spLocks noGrp="1"/>
          </p:cNvSpPr>
          <p:nvPr>
            <p:ph type="sldNum" sz="quarter" idx="8"/>
          </p:nvPr>
        </p:nvSpPr>
        <p:spPr/>
        <p:txBody>
          <a:bodyPr/>
          <a:lstStyle>
            <a:lvl1pPr>
              <a:defRPr/>
            </a:lvl1pPr>
          </a:lstStyle>
          <a:p>
            <a:pPr lvl="0"/>
            <a:fld id="{BE1F39C7-4191-40F0-95A1-42FD66ABD639}" type="slidenum">
              <a:t>‹#›</a:t>
            </a:fld>
            <a:endParaRPr lang="en-US"/>
          </a:p>
        </p:txBody>
      </p:sp>
      <p:sp>
        <p:nvSpPr>
          <p:cNvPr id="8" name="TextBox 19">
            <a:extLst>
              <a:ext uri="{FF2B5EF4-FFF2-40B4-BE49-F238E27FC236}">
                <a16:creationId xmlns:a16="http://schemas.microsoft.com/office/drawing/2014/main" id="{5BF88B8E-B158-49EF-8022-9BCBE91050E2}"/>
              </a:ext>
            </a:extLst>
          </p:cNvPr>
          <p:cNvSpPr txBox="1"/>
          <p:nvPr/>
        </p:nvSpPr>
        <p:spPr>
          <a:xfrm>
            <a:off x="541873" y="790379"/>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C0E474"/>
                </a:solidFill>
                <a:uFillTx/>
                <a:latin typeface="Arial"/>
              </a:rPr>
              <a:t>“</a:t>
            </a:r>
          </a:p>
        </p:txBody>
      </p:sp>
      <p:sp>
        <p:nvSpPr>
          <p:cNvPr id="9" name="TextBox 21">
            <a:extLst>
              <a:ext uri="{FF2B5EF4-FFF2-40B4-BE49-F238E27FC236}">
                <a16:creationId xmlns:a16="http://schemas.microsoft.com/office/drawing/2014/main" id="{9CCD9DF5-9B82-4CEB-AE8A-5EF244B7C6C8}"/>
              </a:ext>
            </a:extLst>
          </p:cNvPr>
          <p:cNvSpPr txBox="1"/>
          <p:nvPr/>
        </p:nvSpPr>
        <p:spPr>
          <a:xfrm>
            <a:off x="8893015" y="2886559"/>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C0E474"/>
                </a:solidFill>
                <a:uFillTx/>
                <a:latin typeface="Arial"/>
              </a:rPr>
              <a:t>”</a:t>
            </a:r>
            <a:endParaRPr lang="en-US" sz="1800" b="0" i="0" u="none" strike="noStrike" kern="1200" cap="none" spc="0" baseline="0">
              <a:solidFill>
                <a:srgbClr val="C0E474"/>
              </a:solidFill>
              <a:uFillTx/>
              <a:latin typeface="Arial"/>
            </a:endParaRPr>
          </a:p>
        </p:txBody>
      </p:sp>
    </p:spTree>
    <p:extLst>
      <p:ext uri="{BB962C8B-B14F-4D97-AF65-F5344CB8AC3E}">
        <p14:creationId xmlns:p14="http://schemas.microsoft.com/office/powerpoint/2010/main" val="38622918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C6A594-755C-45EC-9997-C2465A1D786D}"/>
              </a:ext>
            </a:extLst>
          </p:cNvPr>
          <p:cNvSpPr txBox="1">
            <a:spLocks noGrp="1"/>
          </p:cNvSpPr>
          <p:nvPr>
            <p:ph type="title"/>
          </p:nvPr>
        </p:nvSpPr>
        <p:spPr>
          <a:xfrm>
            <a:off x="677332" y="1931990"/>
            <a:ext cx="8596667" cy="2595460"/>
          </a:xfrm>
        </p:spPr>
        <p:txBody>
          <a:bodyPr anchor="b"/>
          <a:lstStyle>
            <a:lvl1pPr>
              <a:defRPr sz="4400"/>
            </a:lvl1pPr>
          </a:lstStyle>
          <a:p>
            <a:pPr lvl="0"/>
            <a:r>
              <a:rPr lang="en-US"/>
              <a:t>Click to edit Master title style</a:t>
            </a:r>
          </a:p>
        </p:txBody>
      </p:sp>
      <p:sp>
        <p:nvSpPr>
          <p:cNvPr id="3" name="Text Placeholder 2">
            <a:extLst>
              <a:ext uri="{FF2B5EF4-FFF2-40B4-BE49-F238E27FC236}">
                <a16:creationId xmlns:a16="http://schemas.microsoft.com/office/drawing/2014/main" id="{56677716-C8F9-468F-AC1C-D932336DE926}"/>
              </a:ext>
            </a:extLst>
          </p:cNvPr>
          <p:cNvSpPr txBox="1">
            <a:spLocks noGrp="1"/>
          </p:cNvSpPr>
          <p:nvPr>
            <p:ph type="body" idx="4294967295"/>
          </p:nvPr>
        </p:nvSpPr>
        <p:spPr>
          <a:xfrm>
            <a:off x="677332" y="4527450"/>
            <a:ext cx="8596667" cy="1513917"/>
          </a:xfrm>
        </p:spPr>
        <p:txBody>
          <a:bodyPr/>
          <a:lstStyle>
            <a:lvl1pPr marL="0" indent="0">
              <a:buNone/>
              <a:defRPr/>
            </a:lvl1pPr>
          </a:lstStyle>
          <a:p>
            <a:pPr lvl="0"/>
            <a:r>
              <a:rPr lang="en-US"/>
              <a:t>Click to edit Master text styles</a:t>
            </a:r>
          </a:p>
        </p:txBody>
      </p:sp>
      <p:sp>
        <p:nvSpPr>
          <p:cNvPr id="4" name="Date Placeholder 3">
            <a:extLst>
              <a:ext uri="{FF2B5EF4-FFF2-40B4-BE49-F238E27FC236}">
                <a16:creationId xmlns:a16="http://schemas.microsoft.com/office/drawing/2014/main" id="{03EB3809-8E05-4CCC-8011-34D94A98CD5A}"/>
              </a:ext>
            </a:extLst>
          </p:cNvPr>
          <p:cNvSpPr txBox="1">
            <a:spLocks noGrp="1"/>
          </p:cNvSpPr>
          <p:nvPr>
            <p:ph type="dt" sz="half" idx="7"/>
          </p:nvPr>
        </p:nvSpPr>
        <p:spPr/>
        <p:txBody>
          <a:bodyPr/>
          <a:lstStyle>
            <a:lvl1pPr>
              <a:defRPr/>
            </a:lvl1pPr>
          </a:lstStyle>
          <a:p>
            <a:pPr lvl="0"/>
            <a:fld id="{4BDBCE19-6C2B-43CA-95A1-61CCA319A529}" type="datetime1">
              <a:rPr lang="en-US"/>
              <a:pPr lvl="0"/>
              <a:t>5/28/2020</a:t>
            </a:fld>
            <a:endParaRPr lang="en-US"/>
          </a:p>
        </p:txBody>
      </p:sp>
      <p:sp>
        <p:nvSpPr>
          <p:cNvPr id="5" name="Footer Placeholder 4">
            <a:extLst>
              <a:ext uri="{FF2B5EF4-FFF2-40B4-BE49-F238E27FC236}">
                <a16:creationId xmlns:a16="http://schemas.microsoft.com/office/drawing/2014/main" id="{4F835A05-48E3-4925-AED2-4DDE7436E80D}"/>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B91CCEF3-F07B-4BBB-B61F-5356A2C74960}"/>
              </a:ext>
            </a:extLst>
          </p:cNvPr>
          <p:cNvSpPr txBox="1">
            <a:spLocks noGrp="1"/>
          </p:cNvSpPr>
          <p:nvPr>
            <p:ph type="sldNum" sz="quarter" idx="8"/>
          </p:nvPr>
        </p:nvSpPr>
        <p:spPr/>
        <p:txBody>
          <a:bodyPr/>
          <a:lstStyle>
            <a:lvl1pPr>
              <a:defRPr/>
            </a:lvl1pPr>
          </a:lstStyle>
          <a:p>
            <a:pPr lvl="0"/>
            <a:fld id="{906E5471-4C3B-4DF1-A5C2-512D55241F3B}" type="slidenum">
              <a:t>‹#›</a:t>
            </a:fld>
            <a:endParaRPr lang="en-US"/>
          </a:p>
        </p:txBody>
      </p:sp>
    </p:spTree>
    <p:extLst>
      <p:ext uri="{BB962C8B-B14F-4D97-AF65-F5344CB8AC3E}">
        <p14:creationId xmlns:p14="http://schemas.microsoft.com/office/powerpoint/2010/main" val="128329936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A915E3-E17C-4C65-A908-8A856BE0D7E1}"/>
              </a:ext>
            </a:extLst>
          </p:cNvPr>
          <p:cNvSpPr txBox="1">
            <a:spLocks noGrp="1"/>
          </p:cNvSpPr>
          <p:nvPr>
            <p:ph type="title"/>
          </p:nvPr>
        </p:nvSpPr>
        <p:spPr>
          <a:xfrm>
            <a:off x="931334" y="609603"/>
            <a:ext cx="8094131" cy="3022604"/>
          </a:xfrm>
        </p:spPr>
        <p:txBody>
          <a:bodyPr anchor="ctr"/>
          <a:lstStyle>
            <a:lvl1pPr>
              <a:defRPr sz="4400"/>
            </a:lvl1pPr>
          </a:lstStyle>
          <a:p>
            <a:pPr lvl="0"/>
            <a:r>
              <a:rPr lang="en-US"/>
              <a:t>Click to edit Master title style</a:t>
            </a:r>
          </a:p>
        </p:txBody>
      </p:sp>
      <p:sp>
        <p:nvSpPr>
          <p:cNvPr id="3" name="Text Placeholder 9">
            <a:extLst>
              <a:ext uri="{FF2B5EF4-FFF2-40B4-BE49-F238E27FC236}">
                <a16:creationId xmlns:a16="http://schemas.microsoft.com/office/drawing/2014/main" id="{CFD479EC-DC7E-4770-AAF9-80D6029CD2D9}"/>
              </a:ext>
            </a:extLst>
          </p:cNvPr>
          <p:cNvSpPr txBox="1">
            <a:spLocks noGrp="1"/>
          </p:cNvSpPr>
          <p:nvPr>
            <p:ph type="body" idx="4294967295"/>
          </p:nvPr>
        </p:nvSpPr>
        <p:spPr>
          <a:xfrm>
            <a:off x="677332" y="4013201"/>
            <a:ext cx="8596667" cy="514249"/>
          </a:xfrm>
        </p:spPr>
        <p:txBody>
          <a:bodyPr anchor="b">
            <a:noAutofit/>
          </a:bodyPr>
          <a:lstStyle>
            <a:lvl1pPr marL="0" indent="0">
              <a:buNone/>
              <a:defRPr sz="2400"/>
            </a:lvl1pPr>
          </a:lstStyle>
          <a:p>
            <a:pPr lvl="0"/>
            <a:r>
              <a:rPr lang="en-US"/>
              <a:t>Click to edit Master text styles</a:t>
            </a:r>
          </a:p>
        </p:txBody>
      </p:sp>
      <p:sp>
        <p:nvSpPr>
          <p:cNvPr id="4" name="Text Placeholder 2">
            <a:extLst>
              <a:ext uri="{FF2B5EF4-FFF2-40B4-BE49-F238E27FC236}">
                <a16:creationId xmlns:a16="http://schemas.microsoft.com/office/drawing/2014/main" id="{58E2321E-635F-439E-8E1B-697DAB93B644}"/>
              </a:ext>
            </a:extLst>
          </p:cNvPr>
          <p:cNvSpPr txBox="1">
            <a:spLocks noGrp="1"/>
          </p:cNvSpPr>
          <p:nvPr>
            <p:ph type="body" idx="4294967295"/>
          </p:nvPr>
        </p:nvSpPr>
        <p:spPr>
          <a:xfrm>
            <a:off x="677332" y="4527450"/>
            <a:ext cx="8596667" cy="1513917"/>
          </a:xfrm>
        </p:spPr>
        <p:txBody>
          <a:bodyPr/>
          <a:lstStyle>
            <a:lvl1pPr marL="0" indent="0">
              <a:buNone/>
              <a:defRPr>
                <a:solidFill>
                  <a:srgbClr val="7F7F7F"/>
                </a:solidFill>
              </a:defRPr>
            </a:lvl1pPr>
          </a:lstStyle>
          <a:p>
            <a:pPr lvl="0"/>
            <a:r>
              <a:rPr lang="en-US"/>
              <a:t>Click to edit Master text styles</a:t>
            </a:r>
          </a:p>
        </p:txBody>
      </p:sp>
      <p:sp>
        <p:nvSpPr>
          <p:cNvPr id="5" name="Date Placeholder 3">
            <a:extLst>
              <a:ext uri="{FF2B5EF4-FFF2-40B4-BE49-F238E27FC236}">
                <a16:creationId xmlns:a16="http://schemas.microsoft.com/office/drawing/2014/main" id="{DD1C68B5-7806-4216-B5B9-723ED8176F9D}"/>
              </a:ext>
            </a:extLst>
          </p:cNvPr>
          <p:cNvSpPr txBox="1">
            <a:spLocks noGrp="1"/>
          </p:cNvSpPr>
          <p:nvPr>
            <p:ph type="dt" sz="half" idx="7"/>
          </p:nvPr>
        </p:nvSpPr>
        <p:spPr/>
        <p:txBody>
          <a:bodyPr/>
          <a:lstStyle>
            <a:lvl1pPr>
              <a:defRPr/>
            </a:lvl1pPr>
          </a:lstStyle>
          <a:p>
            <a:pPr lvl="0"/>
            <a:fld id="{5145450C-8844-46D4-AD2D-E09793EDC59A}" type="datetime1">
              <a:rPr lang="en-US"/>
              <a:pPr lvl="0"/>
              <a:t>5/28/2020</a:t>
            </a:fld>
            <a:endParaRPr lang="en-US"/>
          </a:p>
        </p:txBody>
      </p:sp>
      <p:sp>
        <p:nvSpPr>
          <p:cNvPr id="6" name="Footer Placeholder 4">
            <a:extLst>
              <a:ext uri="{FF2B5EF4-FFF2-40B4-BE49-F238E27FC236}">
                <a16:creationId xmlns:a16="http://schemas.microsoft.com/office/drawing/2014/main" id="{60FEEFB9-87A6-4014-83B5-F5721E862988}"/>
              </a:ext>
            </a:extLst>
          </p:cNvPr>
          <p:cNvSpPr txBox="1">
            <a:spLocks noGrp="1"/>
          </p:cNvSpPr>
          <p:nvPr>
            <p:ph type="ftr" sz="quarter" idx="9"/>
          </p:nvPr>
        </p:nvSpPr>
        <p:spPr/>
        <p:txBody>
          <a:bodyPr/>
          <a:lstStyle>
            <a:lvl1pPr>
              <a:defRPr/>
            </a:lvl1pPr>
          </a:lstStyle>
          <a:p>
            <a:pPr lvl="0"/>
            <a:endParaRPr lang="en-US"/>
          </a:p>
        </p:txBody>
      </p:sp>
      <p:sp>
        <p:nvSpPr>
          <p:cNvPr id="7" name="Slide Number Placeholder 5">
            <a:extLst>
              <a:ext uri="{FF2B5EF4-FFF2-40B4-BE49-F238E27FC236}">
                <a16:creationId xmlns:a16="http://schemas.microsoft.com/office/drawing/2014/main" id="{092C58B1-8679-49CA-9762-2A1929717CCB}"/>
              </a:ext>
            </a:extLst>
          </p:cNvPr>
          <p:cNvSpPr txBox="1">
            <a:spLocks noGrp="1"/>
          </p:cNvSpPr>
          <p:nvPr>
            <p:ph type="sldNum" sz="quarter" idx="8"/>
          </p:nvPr>
        </p:nvSpPr>
        <p:spPr/>
        <p:txBody>
          <a:bodyPr/>
          <a:lstStyle>
            <a:lvl1pPr>
              <a:defRPr/>
            </a:lvl1pPr>
          </a:lstStyle>
          <a:p>
            <a:pPr lvl="0"/>
            <a:fld id="{53CEA03A-7DFD-49F4-90C5-D751001CE366}" type="slidenum">
              <a:t>‹#›</a:t>
            </a:fld>
            <a:endParaRPr lang="en-US"/>
          </a:p>
        </p:txBody>
      </p:sp>
      <p:sp>
        <p:nvSpPr>
          <p:cNvPr id="8" name="TextBox 23">
            <a:extLst>
              <a:ext uri="{FF2B5EF4-FFF2-40B4-BE49-F238E27FC236}">
                <a16:creationId xmlns:a16="http://schemas.microsoft.com/office/drawing/2014/main" id="{5212A4D4-A113-47B1-88D8-0992C749BCC4}"/>
              </a:ext>
            </a:extLst>
          </p:cNvPr>
          <p:cNvSpPr txBox="1"/>
          <p:nvPr/>
        </p:nvSpPr>
        <p:spPr>
          <a:xfrm>
            <a:off x="541873" y="790379"/>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C0E474"/>
                </a:solidFill>
                <a:uFillTx/>
                <a:latin typeface="Arial"/>
              </a:rPr>
              <a:t>“</a:t>
            </a:r>
          </a:p>
        </p:txBody>
      </p:sp>
      <p:sp>
        <p:nvSpPr>
          <p:cNvPr id="9" name="TextBox 24">
            <a:extLst>
              <a:ext uri="{FF2B5EF4-FFF2-40B4-BE49-F238E27FC236}">
                <a16:creationId xmlns:a16="http://schemas.microsoft.com/office/drawing/2014/main" id="{ECD7F999-2D23-4152-B89A-4A5EC7A5902A}"/>
              </a:ext>
            </a:extLst>
          </p:cNvPr>
          <p:cNvSpPr txBox="1"/>
          <p:nvPr/>
        </p:nvSpPr>
        <p:spPr>
          <a:xfrm>
            <a:off x="8893015" y="2886559"/>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C0E474"/>
                </a:solidFill>
                <a:uFillTx/>
                <a:latin typeface="Arial"/>
              </a:rPr>
              <a:t>”</a:t>
            </a:r>
          </a:p>
        </p:txBody>
      </p:sp>
    </p:spTree>
    <p:extLst>
      <p:ext uri="{BB962C8B-B14F-4D97-AF65-F5344CB8AC3E}">
        <p14:creationId xmlns:p14="http://schemas.microsoft.com/office/powerpoint/2010/main" val="201821028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E58025-B3EE-4127-A419-115FFA4A1F3B}"/>
              </a:ext>
            </a:extLst>
          </p:cNvPr>
          <p:cNvSpPr txBox="1">
            <a:spLocks noGrp="1"/>
          </p:cNvSpPr>
          <p:nvPr>
            <p:ph type="title"/>
          </p:nvPr>
        </p:nvSpPr>
        <p:spPr>
          <a:xfrm>
            <a:off x="685800" y="609603"/>
            <a:ext cx="8588200" cy="3022604"/>
          </a:xfrm>
        </p:spPr>
        <p:txBody>
          <a:bodyPr anchor="ctr"/>
          <a:lstStyle>
            <a:lvl1pPr>
              <a:defRPr sz="4400"/>
            </a:lvl1pPr>
          </a:lstStyle>
          <a:p>
            <a:pPr lvl="0"/>
            <a:r>
              <a:rPr lang="en-US"/>
              <a:t>Click to edit Master title style</a:t>
            </a:r>
          </a:p>
        </p:txBody>
      </p:sp>
      <p:sp>
        <p:nvSpPr>
          <p:cNvPr id="3" name="Text Placeholder 9">
            <a:extLst>
              <a:ext uri="{FF2B5EF4-FFF2-40B4-BE49-F238E27FC236}">
                <a16:creationId xmlns:a16="http://schemas.microsoft.com/office/drawing/2014/main" id="{E09617FE-1B51-4532-B575-78AB98A64042}"/>
              </a:ext>
            </a:extLst>
          </p:cNvPr>
          <p:cNvSpPr txBox="1">
            <a:spLocks noGrp="1"/>
          </p:cNvSpPr>
          <p:nvPr>
            <p:ph type="body" idx="4294967295"/>
          </p:nvPr>
        </p:nvSpPr>
        <p:spPr>
          <a:xfrm>
            <a:off x="677332" y="4013201"/>
            <a:ext cx="8596667" cy="514249"/>
          </a:xfrm>
        </p:spPr>
        <p:txBody>
          <a:bodyPr anchor="b">
            <a:noAutofit/>
          </a:bodyPr>
          <a:lstStyle>
            <a:lvl1pPr marL="0" indent="0">
              <a:buNone/>
              <a:defRPr sz="2400">
                <a:solidFill>
                  <a:srgbClr val="90C226"/>
                </a:solidFill>
              </a:defRPr>
            </a:lvl1pPr>
          </a:lstStyle>
          <a:p>
            <a:pPr lvl="0"/>
            <a:r>
              <a:rPr lang="en-US"/>
              <a:t>Click to edit Master text styles</a:t>
            </a:r>
          </a:p>
        </p:txBody>
      </p:sp>
      <p:sp>
        <p:nvSpPr>
          <p:cNvPr id="4" name="Text Placeholder 2">
            <a:extLst>
              <a:ext uri="{FF2B5EF4-FFF2-40B4-BE49-F238E27FC236}">
                <a16:creationId xmlns:a16="http://schemas.microsoft.com/office/drawing/2014/main" id="{D0579F80-F462-4EA8-8A33-22367E8B9179}"/>
              </a:ext>
            </a:extLst>
          </p:cNvPr>
          <p:cNvSpPr txBox="1">
            <a:spLocks noGrp="1"/>
          </p:cNvSpPr>
          <p:nvPr>
            <p:ph type="body" idx="4294967295"/>
          </p:nvPr>
        </p:nvSpPr>
        <p:spPr>
          <a:xfrm>
            <a:off x="677332" y="4527450"/>
            <a:ext cx="8596667" cy="1513917"/>
          </a:xfrm>
        </p:spPr>
        <p:txBody>
          <a:bodyPr/>
          <a:lstStyle>
            <a:lvl1pPr marL="0" indent="0">
              <a:buNone/>
              <a:defRPr>
                <a:solidFill>
                  <a:srgbClr val="7F7F7F"/>
                </a:solidFill>
              </a:defRPr>
            </a:lvl1pPr>
          </a:lstStyle>
          <a:p>
            <a:pPr lvl="0"/>
            <a:r>
              <a:rPr lang="en-US"/>
              <a:t>Click to edit Master text styles</a:t>
            </a:r>
          </a:p>
        </p:txBody>
      </p:sp>
      <p:sp>
        <p:nvSpPr>
          <p:cNvPr id="5" name="Date Placeholder 3">
            <a:extLst>
              <a:ext uri="{FF2B5EF4-FFF2-40B4-BE49-F238E27FC236}">
                <a16:creationId xmlns:a16="http://schemas.microsoft.com/office/drawing/2014/main" id="{E2FF66F9-A9D5-4324-8AFF-91D944444D1A}"/>
              </a:ext>
            </a:extLst>
          </p:cNvPr>
          <p:cNvSpPr txBox="1">
            <a:spLocks noGrp="1"/>
          </p:cNvSpPr>
          <p:nvPr>
            <p:ph type="dt" sz="half" idx="7"/>
          </p:nvPr>
        </p:nvSpPr>
        <p:spPr/>
        <p:txBody>
          <a:bodyPr/>
          <a:lstStyle>
            <a:lvl1pPr>
              <a:defRPr/>
            </a:lvl1pPr>
          </a:lstStyle>
          <a:p>
            <a:pPr lvl="0"/>
            <a:fld id="{C2A51315-FCF4-4767-AB88-37DC50A25665}" type="datetime1">
              <a:rPr lang="en-US"/>
              <a:pPr lvl="0"/>
              <a:t>5/28/2020</a:t>
            </a:fld>
            <a:endParaRPr lang="en-US"/>
          </a:p>
        </p:txBody>
      </p:sp>
      <p:sp>
        <p:nvSpPr>
          <p:cNvPr id="6" name="Footer Placeholder 4">
            <a:extLst>
              <a:ext uri="{FF2B5EF4-FFF2-40B4-BE49-F238E27FC236}">
                <a16:creationId xmlns:a16="http://schemas.microsoft.com/office/drawing/2014/main" id="{412EE6A4-F35C-4B86-972D-291E3A033F17}"/>
              </a:ext>
            </a:extLst>
          </p:cNvPr>
          <p:cNvSpPr txBox="1">
            <a:spLocks noGrp="1"/>
          </p:cNvSpPr>
          <p:nvPr>
            <p:ph type="ftr" sz="quarter" idx="9"/>
          </p:nvPr>
        </p:nvSpPr>
        <p:spPr/>
        <p:txBody>
          <a:bodyPr/>
          <a:lstStyle>
            <a:lvl1pPr>
              <a:defRPr/>
            </a:lvl1pPr>
          </a:lstStyle>
          <a:p>
            <a:pPr lvl="0"/>
            <a:endParaRPr lang="en-US"/>
          </a:p>
        </p:txBody>
      </p:sp>
      <p:sp>
        <p:nvSpPr>
          <p:cNvPr id="7" name="Slide Number Placeholder 5">
            <a:extLst>
              <a:ext uri="{FF2B5EF4-FFF2-40B4-BE49-F238E27FC236}">
                <a16:creationId xmlns:a16="http://schemas.microsoft.com/office/drawing/2014/main" id="{B27701F8-985D-4BCA-A1A7-433278B98CEF}"/>
              </a:ext>
            </a:extLst>
          </p:cNvPr>
          <p:cNvSpPr txBox="1">
            <a:spLocks noGrp="1"/>
          </p:cNvSpPr>
          <p:nvPr>
            <p:ph type="sldNum" sz="quarter" idx="8"/>
          </p:nvPr>
        </p:nvSpPr>
        <p:spPr/>
        <p:txBody>
          <a:bodyPr/>
          <a:lstStyle>
            <a:lvl1pPr>
              <a:defRPr/>
            </a:lvl1pPr>
          </a:lstStyle>
          <a:p>
            <a:pPr lvl="0"/>
            <a:fld id="{4E71176A-1BB1-4644-A120-8B980CC01FEF}" type="slidenum">
              <a:t>‹#›</a:t>
            </a:fld>
            <a:endParaRPr lang="en-US"/>
          </a:p>
        </p:txBody>
      </p:sp>
    </p:spTree>
    <p:extLst>
      <p:ext uri="{BB962C8B-B14F-4D97-AF65-F5344CB8AC3E}">
        <p14:creationId xmlns:p14="http://schemas.microsoft.com/office/powerpoint/2010/main" val="27223855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790F2D-73C5-4617-8305-96DE8B2D85D7}"/>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0156B0B9-09BA-433A-B73B-D2E5CB6B4CC0}"/>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77C6636-AD28-4B44-9D27-89BA9576912B}"/>
              </a:ext>
            </a:extLst>
          </p:cNvPr>
          <p:cNvSpPr txBox="1">
            <a:spLocks noGrp="1"/>
          </p:cNvSpPr>
          <p:nvPr>
            <p:ph type="dt" sz="half" idx="7"/>
          </p:nvPr>
        </p:nvSpPr>
        <p:spPr/>
        <p:txBody>
          <a:bodyPr/>
          <a:lstStyle>
            <a:lvl1pPr>
              <a:defRPr/>
            </a:lvl1pPr>
          </a:lstStyle>
          <a:p>
            <a:pPr lvl="0"/>
            <a:fld id="{CFBAD005-6752-46C8-95B9-1B68B120E352}" type="datetime1">
              <a:rPr lang="en-US"/>
              <a:pPr lvl="0"/>
              <a:t>5/28/2020</a:t>
            </a:fld>
            <a:endParaRPr lang="en-US"/>
          </a:p>
        </p:txBody>
      </p:sp>
      <p:sp>
        <p:nvSpPr>
          <p:cNvPr id="5" name="Footer Placeholder 4">
            <a:extLst>
              <a:ext uri="{FF2B5EF4-FFF2-40B4-BE49-F238E27FC236}">
                <a16:creationId xmlns:a16="http://schemas.microsoft.com/office/drawing/2014/main" id="{93B359CE-9CDB-4286-89E1-D7D46496ED00}"/>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E7647762-70D2-4854-8ADA-FA750CF77D23}"/>
              </a:ext>
            </a:extLst>
          </p:cNvPr>
          <p:cNvSpPr txBox="1">
            <a:spLocks noGrp="1"/>
          </p:cNvSpPr>
          <p:nvPr>
            <p:ph type="sldNum" sz="quarter" idx="8"/>
          </p:nvPr>
        </p:nvSpPr>
        <p:spPr/>
        <p:txBody>
          <a:bodyPr/>
          <a:lstStyle>
            <a:lvl1pPr>
              <a:defRPr/>
            </a:lvl1pPr>
          </a:lstStyle>
          <a:p>
            <a:pPr lvl="0"/>
            <a:fld id="{5CB0414E-C911-4CAF-BF55-5012046DCA53}" type="slidenum">
              <a:t>‹#›</a:t>
            </a:fld>
            <a:endParaRPr lang="en-US"/>
          </a:p>
        </p:txBody>
      </p:sp>
    </p:spTree>
    <p:extLst>
      <p:ext uri="{BB962C8B-B14F-4D97-AF65-F5344CB8AC3E}">
        <p14:creationId xmlns:p14="http://schemas.microsoft.com/office/powerpoint/2010/main" val="377165193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B88A0AD-2B4F-4479-9F97-8C222FB526A0}"/>
              </a:ext>
            </a:extLst>
          </p:cNvPr>
          <p:cNvSpPr txBox="1">
            <a:spLocks noGrp="1"/>
          </p:cNvSpPr>
          <p:nvPr>
            <p:ph type="title" orient="vert"/>
          </p:nvPr>
        </p:nvSpPr>
        <p:spPr>
          <a:xfrm>
            <a:off x="7967670" y="609603"/>
            <a:ext cx="1304739" cy="5251454"/>
          </a:xfrm>
        </p:spPr>
        <p:txBody>
          <a:bodyPr vert="eaVert" anchor="ct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024EB9B7-4159-4A2C-8C1A-48957E1FE7DB}"/>
              </a:ext>
            </a:extLst>
          </p:cNvPr>
          <p:cNvSpPr txBox="1">
            <a:spLocks noGrp="1"/>
          </p:cNvSpPr>
          <p:nvPr>
            <p:ph type="body" orient="vert" idx="1"/>
          </p:nvPr>
        </p:nvSpPr>
        <p:spPr>
          <a:xfrm>
            <a:off x="677332" y="609603"/>
            <a:ext cx="7060146" cy="525145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A8EF8-26C6-4498-868A-0776A0BC8671}"/>
              </a:ext>
            </a:extLst>
          </p:cNvPr>
          <p:cNvSpPr txBox="1">
            <a:spLocks noGrp="1"/>
          </p:cNvSpPr>
          <p:nvPr>
            <p:ph type="dt" sz="half" idx="7"/>
          </p:nvPr>
        </p:nvSpPr>
        <p:spPr/>
        <p:txBody>
          <a:bodyPr/>
          <a:lstStyle>
            <a:lvl1pPr>
              <a:defRPr/>
            </a:lvl1pPr>
          </a:lstStyle>
          <a:p>
            <a:pPr lvl="0"/>
            <a:fld id="{161B7282-4235-49FD-99BC-30565B6B5714}" type="datetime1">
              <a:rPr lang="en-US"/>
              <a:pPr lvl="0"/>
              <a:t>5/28/2020</a:t>
            </a:fld>
            <a:endParaRPr lang="en-US"/>
          </a:p>
        </p:txBody>
      </p:sp>
      <p:sp>
        <p:nvSpPr>
          <p:cNvPr id="5" name="Footer Placeholder 4">
            <a:extLst>
              <a:ext uri="{FF2B5EF4-FFF2-40B4-BE49-F238E27FC236}">
                <a16:creationId xmlns:a16="http://schemas.microsoft.com/office/drawing/2014/main" id="{465F7135-3BB2-439E-B47E-458345188699}"/>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B870C504-7946-4DB5-8F51-B6A81A149133}"/>
              </a:ext>
            </a:extLst>
          </p:cNvPr>
          <p:cNvSpPr txBox="1">
            <a:spLocks noGrp="1"/>
          </p:cNvSpPr>
          <p:nvPr>
            <p:ph type="sldNum" sz="quarter" idx="8"/>
          </p:nvPr>
        </p:nvSpPr>
        <p:spPr/>
        <p:txBody>
          <a:bodyPr/>
          <a:lstStyle>
            <a:lvl1pPr>
              <a:defRPr/>
            </a:lvl1pPr>
          </a:lstStyle>
          <a:p>
            <a:pPr lvl="0"/>
            <a:fld id="{FA897772-040B-41F6-A3A8-51659FECE827}" type="slidenum">
              <a:t>‹#›</a:t>
            </a:fld>
            <a:endParaRPr lang="en-US"/>
          </a:p>
        </p:txBody>
      </p:sp>
    </p:spTree>
    <p:extLst>
      <p:ext uri="{BB962C8B-B14F-4D97-AF65-F5344CB8AC3E}">
        <p14:creationId xmlns:p14="http://schemas.microsoft.com/office/powerpoint/2010/main" val="16041639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2E52473A-8A2D-47A2-9C33-51C35280270E}"/>
              </a:ext>
            </a:extLst>
          </p:cNvPr>
          <p:cNvGrpSpPr/>
          <p:nvPr/>
        </p:nvGrpSpPr>
        <p:grpSpPr>
          <a:xfrm>
            <a:off x="0" y="-8467"/>
            <a:ext cx="12192005" cy="6866467"/>
            <a:chOff x="0" y="-8467"/>
            <a:chExt cx="12192005" cy="6866467"/>
          </a:xfrm>
        </p:grpSpPr>
        <p:cxnSp>
          <p:nvCxnSpPr>
            <p:cNvPr id="3" name="Straight Connector 19">
              <a:extLst>
                <a:ext uri="{FF2B5EF4-FFF2-40B4-BE49-F238E27FC236}">
                  <a16:creationId xmlns:a16="http://schemas.microsoft.com/office/drawing/2014/main" id="{B37EA4C1-EBE0-4235-8DC3-F027B9292E71}"/>
                </a:ext>
              </a:extLst>
            </p:cNvPr>
            <p:cNvCxnSpPr/>
            <p:nvPr/>
          </p:nvCxnSpPr>
          <p:spPr>
            <a:xfrm>
              <a:off x="9371008" y="0"/>
              <a:ext cx="1219207" cy="6858000"/>
            </a:xfrm>
            <a:prstGeom prst="straightConnector1">
              <a:avLst/>
            </a:prstGeom>
            <a:noFill/>
            <a:ln w="9528" cap="rnd">
              <a:solidFill>
                <a:srgbClr val="BFBFBF"/>
              </a:solidFill>
              <a:prstDash val="solid"/>
              <a:miter/>
            </a:ln>
          </p:spPr>
        </p:cxnSp>
        <p:cxnSp>
          <p:nvCxnSpPr>
            <p:cNvPr id="4" name="Straight Connector 20">
              <a:extLst>
                <a:ext uri="{FF2B5EF4-FFF2-40B4-BE49-F238E27FC236}">
                  <a16:creationId xmlns:a16="http://schemas.microsoft.com/office/drawing/2014/main" id="{14CF8BA6-6C27-4F7B-A7E4-C6874B184ED0}"/>
                </a:ext>
              </a:extLst>
            </p:cNvPr>
            <p:cNvCxnSpPr/>
            <p:nvPr/>
          </p:nvCxnSpPr>
          <p:spPr>
            <a:xfrm flipH="1">
              <a:off x="7425266" y="3681410"/>
              <a:ext cx="4763557" cy="3176590"/>
            </a:xfrm>
            <a:prstGeom prst="straightConnector1">
              <a:avLst/>
            </a:prstGeom>
            <a:noFill/>
            <a:ln w="9528" cap="rnd">
              <a:solidFill>
                <a:srgbClr val="D9D9D9"/>
              </a:solidFill>
              <a:prstDash val="solid"/>
              <a:miter/>
            </a:ln>
          </p:spPr>
        </p:cxnSp>
        <p:sp>
          <p:nvSpPr>
            <p:cNvPr id="5" name="Rectangle 23">
              <a:extLst>
                <a:ext uri="{FF2B5EF4-FFF2-40B4-BE49-F238E27FC236}">
                  <a16:creationId xmlns:a16="http://schemas.microsoft.com/office/drawing/2014/main" id="{8495C3CA-D2AD-4D0F-9F40-387031BEBAF9}"/>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 f4 0 f2"/>
                <a:gd name="f9" fmla="+- f3 0 f2"/>
                <a:gd name="f10" fmla="*/ f9 1 3007349"/>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3007349" h="6866467">
                  <a:moveTo>
                    <a:pt x="f5" y="f2"/>
                  </a:moveTo>
                  <a:lnTo>
                    <a:pt x="f3" y="f2"/>
                  </a:lnTo>
                  <a:lnTo>
                    <a:pt x="f3" y="f4"/>
                  </a:lnTo>
                  <a:lnTo>
                    <a:pt x="f2" y="f4"/>
                  </a:lnTo>
                  <a:lnTo>
                    <a:pt x="f5" y="f2"/>
                  </a:lnTo>
                  <a:close/>
                </a:path>
              </a:pathLst>
            </a:custGeom>
            <a:solidFill>
              <a:srgbClr val="90C226">
                <a:alpha val="3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Rectangle 25">
              <a:extLst>
                <a:ext uri="{FF2B5EF4-FFF2-40B4-BE49-F238E27FC236}">
                  <a16:creationId xmlns:a16="http://schemas.microsoft.com/office/drawing/2014/main" id="{4CBEA35F-4211-4CE5-9EC0-F99F14A9652F}"/>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 f4 0 f2"/>
                <a:gd name="f9" fmla="+- f3 0 f2"/>
                <a:gd name="f10" fmla="*/ f9 1 2573311"/>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573311" h="6866467">
                  <a:moveTo>
                    <a:pt x="f2" y="f2"/>
                  </a:moveTo>
                  <a:lnTo>
                    <a:pt x="f3" y="f2"/>
                  </a:lnTo>
                  <a:lnTo>
                    <a:pt x="f3" y="f4"/>
                  </a:lnTo>
                  <a:lnTo>
                    <a:pt x="f5" y="f4"/>
                  </a:lnTo>
                  <a:lnTo>
                    <a:pt x="f2" y="f2"/>
                  </a:lnTo>
                  <a:close/>
                </a:path>
              </a:pathLst>
            </a:custGeom>
            <a:solidFill>
              <a:srgbClr val="90C226">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Isosceles Triangle 23">
              <a:extLst>
                <a:ext uri="{FF2B5EF4-FFF2-40B4-BE49-F238E27FC236}">
                  <a16:creationId xmlns:a16="http://schemas.microsoft.com/office/drawing/2014/main" id="{60105AF7-4DE5-49B4-B2FD-9ADDBB6ED940}"/>
                </a:ext>
              </a:extLst>
            </p:cNvPr>
            <p:cNvSpPr/>
            <p:nvPr/>
          </p:nvSpPr>
          <p:spPr>
            <a:xfrm>
              <a:off x="8932334" y="3047996"/>
              <a:ext cx="3259671" cy="3810003"/>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54A021">
                <a:alpha val="72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Rectangle 27">
              <a:extLst>
                <a:ext uri="{FF2B5EF4-FFF2-40B4-BE49-F238E27FC236}">
                  <a16:creationId xmlns:a16="http://schemas.microsoft.com/office/drawing/2014/main" id="{9C9D4E8C-98AE-4B76-BF1C-AA9C1E87BA18}"/>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 f4 0 f2"/>
                <a:gd name="f9" fmla="+- f3 0 f2"/>
                <a:gd name="f10" fmla="*/ f9 1 2858013"/>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858013" h="6866467">
                  <a:moveTo>
                    <a:pt x="f2" y="f2"/>
                  </a:moveTo>
                  <a:lnTo>
                    <a:pt x="f3" y="f2"/>
                  </a:lnTo>
                  <a:lnTo>
                    <a:pt x="f3" y="f4"/>
                  </a:lnTo>
                  <a:lnTo>
                    <a:pt x="f5" y="f4"/>
                  </a:lnTo>
                  <a:lnTo>
                    <a:pt x="f2" y="f2"/>
                  </a:lnTo>
                  <a:close/>
                </a:path>
              </a:pathLst>
            </a:custGeom>
            <a:solidFill>
              <a:srgbClr val="3F7819">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Rectangle 28">
              <a:extLst>
                <a:ext uri="{FF2B5EF4-FFF2-40B4-BE49-F238E27FC236}">
                  <a16:creationId xmlns:a16="http://schemas.microsoft.com/office/drawing/2014/main" id="{CC130761-78DC-450A-B863-10F9142E7A93}"/>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 f4 0 f2"/>
                <a:gd name="f9" fmla="+- f3 0 f2"/>
                <a:gd name="f10" fmla="*/ f9 1 1290094"/>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90094" h="6858000">
                  <a:moveTo>
                    <a:pt x="f5" y="f2"/>
                  </a:moveTo>
                  <a:lnTo>
                    <a:pt x="f3" y="f2"/>
                  </a:lnTo>
                  <a:lnTo>
                    <a:pt x="f3" y="f4"/>
                  </a:lnTo>
                  <a:lnTo>
                    <a:pt x="f2" y="f4"/>
                  </a:lnTo>
                  <a:lnTo>
                    <a:pt x="f5" y="f2"/>
                  </a:lnTo>
                  <a:close/>
                </a:path>
              </a:pathLst>
            </a:custGeom>
            <a:solidFill>
              <a:srgbClr val="C0E474">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Rectangle 29">
              <a:extLst>
                <a:ext uri="{FF2B5EF4-FFF2-40B4-BE49-F238E27FC236}">
                  <a16:creationId xmlns:a16="http://schemas.microsoft.com/office/drawing/2014/main" id="{9FD64AA4-1807-4C1E-BF1D-72F88063F46D}"/>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 f4 0 f2"/>
                <a:gd name="f9" fmla="+- f3 0 f2"/>
                <a:gd name="f10" fmla="*/ f9 1 1249825"/>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49825" h="6858000">
                  <a:moveTo>
                    <a:pt x="f2" y="f2"/>
                  </a:moveTo>
                  <a:lnTo>
                    <a:pt x="f3" y="f2"/>
                  </a:lnTo>
                  <a:lnTo>
                    <a:pt x="f3" y="f4"/>
                  </a:lnTo>
                  <a:lnTo>
                    <a:pt x="f5" y="f4"/>
                  </a:lnTo>
                  <a:lnTo>
                    <a:pt x="f2" y="f2"/>
                  </a:lnTo>
                  <a:close/>
                </a:path>
              </a:pathLst>
            </a:custGeom>
            <a:solidFill>
              <a:srgbClr val="90C226">
                <a:alpha val="6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Isosceles Triangle 27">
              <a:extLst>
                <a:ext uri="{FF2B5EF4-FFF2-40B4-BE49-F238E27FC236}">
                  <a16:creationId xmlns:a16="http://schemas.microsoft.com/office/drawing/2014/main" id="{67072D18-F503-42B0-B158-141E5AE34EEB}"/>
                </a:ext>
              </a:extLst>
            </p:cNvPr>
            <p:cNvSpPr/>
            <p:nvPr/>
          </p:nvSpPr>
          <p:spPr>
            <a:xfrm>
              <a:off x="10371664" y="3589870"/>
              <a:ext cx="1817159" cy="3268129"/>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90C226">
                <a:alpha val="8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Isosceles Triangle 28">
              <a:extLst>
                <a:ext uri="{FF2B5EF4-FFF2-40B4-BE49-F238E27FC236}">
                  <a16:creationId xmlns:a16="http://schemas.microsoft.com/office/drawing/2014/main" id="{94878E74-93C8-474E-93FE-33E248FC55B4}"/>
                </a:ext>
              </a:extLst>
            </p:cNvPr>
            <p:cNvSpPr/>
            <p:nvPr/>
          </p:nvSpPr>
          <p:spPr>
            <a:xfrm>
              <a:off x="0" y="4013201"/>
              <a:ext cx="448732" cy="2844798"/>
            </a:xfrm>
            <a:custGeom>
              <a:avLst/>
              <a:gdLst>
                <a:gd name="f0" fmla="val 10800000"/>
                <a:gd name="f1" fmla="val 5400000"/>
                <a:gd name="f2" fmla="val 180"/>
                <a:gd name="f3" fmla="val w"/>
                <a:gd name="f4" fmla="val h"/>
                <a:gd name="f5" fmla="val ss"/>
                <a:gd name="f6" fmla="val 0"/>
                <a:gd name="f7" fmla="+- 0 0 -360"/>
                <a:gd name="f8" fmla="+- 0 0 -270"/>
                <a:gd name="f9" fmla="+- 0 0 -180"/>
                <a:gd name="f10" fmla="+- 0 0 -90"/>
                <a:gd name="f11" fmla="abs f3"/>
                <a:gd name="f12" fmla="abs f4"/>
                <a:gd name="f13" fmla="abs f5"/>
                <a:gd name="f14" fmla="*/ f7 f0 1"/>
                <a:gd name="f15" fmla="*/ f8 f0 1"/>
                <a:gd name="f16" fmla="*/ f9 f0 1"/>
                <a:gd name="f17" fmla="*/ f10 f0 1"/>
                <a:gd name="f18" fmla="?: f11 f3 1"/>
                <a:gd name="f19" fmla="?: f12 f4 1"/>
                <a:gd name="f20" fmla="?: f13 f5 1"/>
                <a:gd name="f21" fmla="*/ f14 1 f2"/>
                <a:gd name="f22" fmla="*/ f15 1 f2"/>
                <a:gd name="f23" fmla="*/ f16 1 f2"/>
                <a:gd name="f24" fmla="*/ f17 1 f2"/>
                <a:gd name="f25" fmla="*/ f18 1 21600"/>
                <a:gd name="f26" fmla="*/ f19 1 21600"/>
                <a:gd name="f27" fmla="*/ 21600 f18 1"/>
                <a:gd name="f28" fmla="*/ 21600 f19 1"/>
                <a:gd name="f29" fmla="+- f21 0 f1"/>
                <a:gd name="f30" fmla="+- f22 0 f1"/>
                <a:gd name="f31" fmla="+- f23 0 f1"/>
                <a:gd name="f32" fmla="+- f24 0 f1"/>
                <a:gd name="f33" fmla="min f26 f25"/>
                <a:gd name="f34" fmla="*/ f27 1 f20"/>
                <a:gd name="f35" fmla="*/ f28 1 f20"/>
                <a:gd name="f36" fmla="val f34"/>
                <a:gd name="f37" fmla="val f35"/>
                <a:gd name="f38" fmla="*/ f6 f33 1"/>
                <a:gd name="f39" fmla="+- f37 0 f6"/>
                <a:gd name="f40" fmla="+- f36 0 f6"/>
                <a:gd name="f41" fmla="*/ f37 f33 1"/>
                <a:gd name="f42" fmla="*/ f36 f33 1"/>
                <a:gd name="f43" fmla="*/ f39 1 2"/>
                <a:gd name="f44" fmla="*/ f40 1 2"/>
                <a:gd name="f45" fmla="*/ f40 f6 1"/>
                <a:gd name="f46" fmla="+- f6 f43 0"/>
                <a:gd name="f47" fmla="*/ f45 1 200000"/>
                <a:gd name="f48" fmla="*/ f45 1 100000"/>
                <a:gd name="f49" fmla="+- f47 f44 0"/>
                <a:gd name="f50" fmla="*/ f47 f33 1"/>
                <a:gd name="f51" fmla="*/ f46 f33 1"/>
                <a:gd name="f52" fmla="*/ f48 f33 1"/>
                <a:gd name="f53" fmla="*/ f49 f33 1"/>
              </a:gdLst>
              <a:ahLst/>
              <a:cxnLst>
                <a:cxn ang="3cd4">
                  <a:pos x="hc" y="t"/>
                </a:cxn>
                <a:cxn ang="0">
                  <a:pos x="r" y="vc"/>
                </a:cxn>
                <a:cxn ang="cd4">
                  <a:pos x="hc" y="b"/>
                </a:cxn>
                <a:cxn ang="cd2">
                  <a:pos x="l" y="vc"/>
                </a:cxn>
                <a:cxn ang="f29">
                  <a:pos x="f52" y="f38"/>
                </a:cxn>
                <a:cxn ang="f30">
                  <a:pos x="f50" y="f51"/>
                </a:cxn>
                <a:cxn ang="f31">
                  <a:pos x="f38" y="f41"/>
                </a:cxn>
                <a:cxn ang="f31">
                  <a:pos x="f52" y="f41"/>
                </a:cxn>
                <a:cxn ang="f31">
                  <a:pos x="f42" y="f41"/>
                </a:cxn>
                <a:cxn ang="f32">
                  <a:pos x="f53" y="f51"/>
                </a:cxn>
              </a:cxnLst>
              <a:rect l="f50" t="f51" r="f53" b="f41"/>
              <a:pathLst>
                <a:path>
                  <a:moveTo>
                    <a:pt x="f38" y="f41"/>
                  </a:moveTo>
                  <a:lnTo>
                    <a:pt x="f52" y="f38"/>
                  </a:lnTo>
                  <a:lnTo>
                    <a:pt x="f42" y="f41"/>
                  </a:lnTo>
                  <a:close/>
                </a:path>
              </a:pathLst>
            </a:custGeom>
            <a:solidFill>
              <a:srgbClr val="90C226">
                <a:alpha val="8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13" name="Title Placeholder 1">
            <a:extLst>
              <a:ext uri="{FF2B5EF4-FFF2-40B4-BE49-F238E27FC236}">
                <a16:creationId xmlns:a16="http://schemas.microsoft.com/office/drawing/2014/main" id="{02B79042-158D-4272-AB3A-D2ABEC11D62D}"/>
              </a:ext>
            </a:extLst>
          </p:cNvPr>
          <p:cNvSpPr txBox="1">
            <a:spLocks noGrp="1"/>
          </p:cNvSpPr>
          <p:nvPr>
            <p:ph type="title"/>
          </p:nvPr>
        </p:nvSpPr>
        <p:spPr>
          <a:xfrm>
            <a:off x="677332" y="609603"/>
            <a:ext cx="8596667" cy="1320795"/>
          </a:xfrm>
          <a:prstGeom prst="rect">
            <a:avLst/>
          </a:prstGeom>
          <a:noFill/>
          <a:ln>
            <a:noFill/>
          </a:ln>
        </p:spPr>
        <p:txBody>
          <a:bodyPr vert="horz" wrap="square" lIns="91440" tIns="45720" rIns="91440" bIns="45720" anchor="t" anchorCtr="0" compatLnSpc="1">
            <a:normAutofit/>
          </a:bodyPr>
          <a:lstStyle/>
          <a:p>
            <a:pPr lvl="0"/>
            <a:r>
              <a:rPr lang="en-US"/>
              <a:t>Click to edit Master title style</a:t>
            </a:r>
          </a:p>
        </p:txBody>
      </p:sp>
      <p:sp>
        <p:nvSpPr>
          <p:cNvPr id="14" name="Text Placeholder 2">
            <a:extLst>
              <a:ext uri="{FF2B5EF4-FFF2-40B4-BE49-F238E27FC236}">
                <a16:creationId xmlns:a16="http://schemas.microsoft.com/office/drawing/2014/main" id="{92129CAC-9819-4E9C-B1B8-8C0E20E605C1}"/>
              </a:ext>
            </a:extLst>
          </p:cNvPr>
          <p:cNvSpPr txBox="1">
            <a:spLocks noGrp="1"/>
          </p:cNvSpPr>
          <p:nvPr>
            <p:ph type="body" idx="1"/>
          </p:nvPr>
        </p:nvSpPr>
        <p:spPr>
          <a:xfrm>
            <a:off x="677332" y="2160590"/>
            <a:ext cx="8596667" cy="3880768"/>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5" name="Date Placeholder 3">
            <a:extLst>
              <a:ext uri="{FF2B5EF4-FFF2-40B4-BE49-F238E27FC236}">
                <a16:creationId xmlns:a16="http://schemas.microsoft.com/office/drawing/2014/main" id="{81E5A105-CCC6-4477-97EB-B21D9F24D055}"/>
              </a:ext>
            </a:extLst>
          </p:cNvPr>
          <p:cNvSpPr txBox="1">
            <a:spLocks noGrp="1"/>
          </p:cNvSpPr>
          <p:nvPr>
            <p:ph type="dt" sz="half" idx="2"/>
          </p:nvPr>
        </p:nvSpPr>
        <p:spPr>
          <a:xfrm>
            <a:off x="7205133" y="6041358"/>
            <a:ext cx="91194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US" sz="900" b="0" i="0" u="none" strike="noStrike" kern="1200" cap="none" spc="0" baseline="0">
                <a:solidFill>
                  <a:srgbClr val="898989"/>
                </a:solidFill>
                <a:uFillTx/>
                <a:latin typeface="Trebuchet MS"/>
              </a:defRPr>
            </a:lvl1pPr>
          </a:lstStyle>
          <a:p>
            <a:pPr lvl="0"/>
            <a:fld id="{754C0081-BE15-46C8-8256-78FB933F4C4B}" type="datetime1">
              <a:rPr lang="en-US"/>
              <a:pPr lvl="0"/>
              <a:t>5/28/2020</a:t>
            </a:fld>
            <a:endParaRPr lang="en-US"/>
          </a:p>
        </p:txBody>
      </p:sp>
      <p:sp>
        <p:nvSpPr>
          <p:cNvPr id="16" name="Footer Placeholder 4">
            <a:extLst>
              <a:ext uri="{FF2B5EF4-FFF2-40B4-BE49-F238E27FC236}">
                <a16:creationId xmlns:a16="http://schemas.microsoft.com/office/drawing/2014/main" id="{0EB904F5-8E5A-4D50-989E-6F4DB0455071}"/>
              </a:ext>
            </a:extLst>
          </p:cNvPr>
          <p:cNvSpPr txBox="1">
            <a:spLocks noGrp="1"/>
          </p:cNvSpPr>
          <p:nvPr>
            <p:ph type="ftr" sz="quarter" idx="3"/>
          </p:nvPr>
        </p:nvSpPr>
        <p:spPr>
          <a:xfrm>
            <a:off x="677332" y="6041358"/>
            <a:ext cx="6297609" cy="365129"/>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US" sz="900" b="0" i="0" u="none" strike="noStrike" kern="1200" cap="none" spc="0" baseline="0">
                <a:solidFill>
                  <a:srgbClr val="898989"/>
                </a:solidFill>
                <a:uFillTx/>
                <a:latin typeface="Trebuchet MS"/>
              </a:defRPr>
            </a:lvl1pPr>
          </a:lstStyle>
          <a:p>
            <a:pPr lvl="0"/>
            <a:endParaRPr lang="en-US"/>
          </a:p>
        </p:txBody>
      </p:sp>
      <p:sp>
        <p:nvSpPr>
          <p:cNvPr id="17" name="Slide Number Placeholder 5">
            <a:extLst>
              <a:ext uri="{FF2B5EF4-FFF2-40B4-BE49-F238E27FC236}">
                <a16:creationId xmlns:a16="http://schemas.microsoft.com/office/drawing/2014/main" id="{FB268B51-EB59-4E2C-9A04-2C5D9364B58B}"/>
              </a:ext>
            </a:extLst>
          </p:cNvPr>
          <p:cNvSpPr txBox="1">
            <a:spLocks noGrp="1"/>
          </p:cNvSpPr>
          <p:nvPr>
            <p:ph type="sldNum" sz="quarter" idx="4"/>
          </p:nvPr>
        </p:nvSpPr>
        <p:spPr>
          <a:xfrm>
            <a:off x="8590659" y="6041358"/>
            <a:ext cx="68334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US" sz="900" b="0" i="0" u="none" strike="noStrike" kern="1200" cap="none" spc="0" baseline="0">
                <a:solidFill>
                  <a:srgbClr val="90C226"/>
                </a:solidFill>
                <a:uFillTx/>
                <a:latin typeface="Trebuchet MS"/>
              </a:defRPr>
            </a:lvl1pPr>
          </a:lstStyle>
          <a:p>
            <a:pPr lvl="0"/>
            <a:fld id="{ED8356B5-F4BA-4A2D-893D-40A6D6B8CEB4}"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Lst>
  <p:txStyles>
    <p:titleStyle>
      <a:lvl1pPr marL="0" marR="0" lvl="0" indent="0" algn="l" defTabSz="457200" rtl="0" fontAlgn="auto" hangingPunct="1">
        <a:lnSpc>
          <a:spcPct val="100000"/>
        </a:lnSpc>
        <a:spcBef>
          <a:spcPts val="0"/>
        </a:spcBef>
        <a:spcAft>
          <a:spcPts val="0"/>
        </a:spcAft>
        <a:buNone/>
        <a:tabLst/>
        <a:defRPr lang="en-US" sz="3600" b="0" i="0" u="none" strike="noStrike" kern="1200" cap="none" spc="0" baseline="0">
          <a:solidFill>
            <a:srgbClr val="90C226"/>
          </a:solidFill>
          <a:uFillTx/>
          <a:latin typeface="Trebuchet MS"/>
        </a:defRPr>
      </a:lvl1pPr>
    </p:titleStyle>
    <p:bodyStyle>
      <a:lvl1pPr marL="342900" marR="0" lvl="0" indent="-342900" algn="l" defTabSz="457200" rtl="0" fontAlgn="auto" hangingPunct="1">
        <a:lnSpc>
          <a:spcPct val="100000"/>
        </a:lnSpc>
        <a:spcBef>
          <a:spcPts val="1000"/>
        </a:spcBef>
        <a:spcAft>
          <a:spcPts val="0"/>
        </a:spcAft>
        <a:buClr>
          <a:srgbClr val="90C226"/>
        </a:buClr>
        <a:buSzPct val="80000"/>
        <a:buFont typeface="Wingdings 3"/>
        <a:buChar char=""/>
        <a:tabLst/>
        <a:defRPr lang="en-US" sz="1800" b="0" i="0" u="none" strike="noStrike" kern="1200" cap="none" spc="0" baseline="0">
          <a:solidFill>
            <a:srgbClr val="404040"/>
          </a:solidFill>
          <a:uFillTx/>
          <a:latin typeface="Trebuchet MS"/>
        </a:defRPr>
      </a:lvl1pPr>
      <a:lvl2pPr marL="742950" marR="0" lvl="1" indent="-285750" algn="l" defTabSz="457200" rtl="0" fontAlgn="auto" hangingPunct="1">
        <a:lnSpc>
          <a:spcPct val="100000"/>
        </a:lnSpc>
        <a:spcBef>
          <a:spcPts val="1000"/>
        </a:spcBef>
        <a:spcAft>
          <a:spcPts val="0"/>
        </a:spcAft>
        <a:buClr>
          <a:srgbClr val="90C226"/>
        </a:buClr>
        <a:buSzPct val="80000"/>
        <a:buFont typeface="Wingdings 3"/>
        <a:buChar char=""/>
        <a:tabLst/>
        <a:defRPr lang="en-US" sz="1600" b="0" i="0" u="none" strike="noStrike" kern="1200" cap="none" spc="0" baseline="0">
          <a:solidFill>
            <a:srgbClr val="404040"/>
          </a:solidFill>
          <a:uFillTx/>
          <a:latin typeface="Trebuchet MS"/>
        </a:defRPr>
      </a:lvl2pPr>
      <a:lvl3pPr marL="1143000" marR="0" lvl="2" indent="-228600" algn="l" defTabSz="457200" rtl="0" fontAlgn="auto" hangingPunct="1">
        <a:lnSpc>
          <a:spcPct val="100000"/>
        </a:lnSpc>
        <a:spcBef>
          <a:spcPts val="1000"/>
        </a:spcBef>
        <a:spcAft>
          <a:spcPts val="0"/>
        </a:spcAft>
        <a:buClr>
          <a:srgbClr val="90C226"/>
        </a:buClr>
        <a:buSzPct val="80000"/>
        <a:buFont typeface="Wingdings 3"/>
        <a:buChar char=""/>
        <a:tabLst/>
        <a:defRPr lang="en-US" sz="1400" b="0" i="0" u="none" strike="noStrike" kern="1200" cap="none" spc="0" baseline="0">
          <a:solidFill>
            <a:srgbClr val="404040"/>
          </a:solidFill>
          <a:uFillTx/>
          <a:latin typeface="Trebuchet MS"/>
        </a:defRPr>
      </a:lvl3pPr>
      <a:lvl4pPr marL="1600200" marR="0" lvl="3" indent="-228600" algn="l" defTabSz="457200" rtl="0" fontAlgn="auto" hangingPunct="1">
        <a:lnSpc>
          <a:spcPct val="100000"/>
        </a:lnSpc>
        <a:spcBef>
          <a:spcPts val="1000"/>
        </a:spcBef>
        <a:spcAft>
          <a:spcPts val="0"/>
        </a:spcAft>
        <a:buClr>
          <a:srgbClr val="90C226"/>
        </a:buClr>
        <a:buSzPct val="80000"/>
        <a:buFont typeface="Wingdings 3"/>
        <a:buChar char=""/>
        <a:tabLst/>
        <a:defRPr lang="en-US" sz="1200" b="0" i="0" u="none" strike="noStrike" kern="1200" cap="none" spc="0" baseline="0">
          <a:solidFill>
            <a:srgbClr val="404040"/>
          </a:solidFill>
          <a:uFillTx/>
          <a:latin typeface="Trebuchet MS"/>
        </a:defRPr>
      </a:lvl4pPr>
      <a:lvl5pPr marL="2057400" marR="0" lvl="4" indent="-228600" algn="l" defTabSz="457200" rtl="0" fontAlgn="auto" hangingPunct="1">
        <a:lnSpc>
          <a:spcPct val="100000"/>
        </a:lnSpc>
        <a:spcBef>
          <a:spcPts val="1000"/>
        </a:spcBef>
        <a:spcAft>
          <a:spcPts val="0"/>
        </a:spcAft>
        <a:buClr>
          <a:srgbClr val="90C226"/>
        </a:buClr>
        <a:buSzPct val="80000"/>
        <a:buFont typeface="Wingdings 3"/>
        <a:buChar char=""/>
        <a:tabLst/>
        <a:defRPr lang="en-US" sz="1200" b="0" i="0" u="none" strike="noStrike" kern="1200" cap="none" spc="0" baseline="0">
          <a:solidFill>
            <a:srgbClr val="404040"/>
          </a:solidFill>
          <a:uFillTx/>
          <a:latin typeface="Trebuchet M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solidFill>
          <a:srgbClr val="FFFFFF"/>
        </a:solidFill>
        <a:effectLst/>
      </p:bgPr>
    </p:bg>
    <p:spTree>
      <p:nvGrpSpPr>
        <p:cNvPr id="1" name=""/>
        <p:cNvGrpSpPr/>
        <p:nvPr/>
      </p:nvGrpSpPr>
      <p:grpSpPr>
        <a:xfrm>
          <a:off x="0" y="0"/>
          <a:ext cx="0" cy="0"/>
          <a:chOff x="0" y="0"/>
          <a:chExt cx="0" cy="0"/>
        </a:xfrm>
      </p:grpSpPr>
      <p:pic>
        <p:nvPicPr>
          <p:cNvPr id="2" name="Picture 3" descr="A sunset in the background&#10;&#10;Description automatically generated">
            <a:extLst>
              <a:ext uri="{FF2B5EF4-FFF2-40B4-BE49-F238E27FC236}">
                <a16:creationId xmlns:a16="http://schemas.microsoft.com/office/drawing/2014/main" id="{5128E1B9-8FF5-419A-89E9-E751890AE53B}"/>
              </a:ext>
            </a:extLst>
          </p:cNvPr>
          <p:cNvPicPr>
            <a:picLocks noChangeAspect="1"/>
          </p:cNvPicPr>
          <p:nvPr/>
        </p:nvPicPr>
        <p:blipFill>
          <a:blip r:embed="rId2"/>
          <a:srcRect l="15668" r="15887" b="-1"/>
          <a:stretch>
            <a:fillRect/>
          </a:stretch>
        </p:blipFill>
        <p:spPr>
          <a:xfrm>
            <a:off x="0" y="9"/>
            <a:ext cx="6096003" cy="6857990"/>
          </a:xfrm>
          <a:prstGeom prst="rect">
            <a:avLst/>
          </a:prstGeom>
          <a:noFill/>
          <a:ln cap="flat">
            <a:noFill/>
          </a:ln>
        </p:spPr>
      </p:pic>
      <p:pic>
        <p:nvPicPr>
          <p:cNvPr id="3" name="Picture 4" descr="A person wearing a suit and tie&#10;&#10;Description automatically generated">
            <a:extLst>
              <a:ext uri="{FF2B5EF4-FFF2-40B4-BE49-F238E27FC236}">
                <a16:creationId xmlns:a16="http://schemas.microsoft.com/office/drawing/2014/main" id="{F4740003-F5B1-40CE-AAA7-A388053F54F5}"/>
              </a:ext>
            </a:extLst>
          </p:cNvPr>
          <p:cNvPicPr>
            <a:picLocks noChangeAspect="1"/>
          </p:cNvPicPr>
          <p:nvPr/>
        </p:nvPicPr>
        <p:blipFill>
          <a:blip r:embed="rId3"/>
          <a:srcRect b="20688"/>
          <a:stretch>
            <a:fillRect/>
          </a:stretch>
        </p:blipFill>
        <p:spPr>
          <a:xfrm>
            <a:off x="6096003" y="9"/>
            <a:ext cx="6096003" cy="6857990"/>
          </a:xfrm>
          <a:prstGeom prst="rect">
            <a:avLst/>
          </a:prstGeom>
          <a:noFill/>
          <a:ln cap="flat">
            <a:noFill/>
          </a:ln>
        </p:spPr>
      </p:pic>
      <p:sp>
        <p:nvSpPr>
          <p:cNvPr id="4" name="Title 1">
            <a:extLst>
              <a:ext uri="{FF2B5EF4-FFF2-40B4-BE49-F238E27FC236}">
                <a16:creationId xmlns:a16="http://schemas.microsoft.com/office/drawing/2014/main" id="{5C27F816-5981-4828-9D99-5AC0AD0BE1C6}"/>
              </a:ext>
            </a:extLst>
          </p:cNvPr>
          <p:cNvSpPr txBox="1">
            <a:spLocks noGrp="1"/>
          </p:cNvSpPr>
          <p:nvPr>
            <p:ph type="ctrTitle"/>
          </p:nvPr>
        </p:nvSpPr>
        <p:spPr>
          <a:xfrm>
            <a:off x="-1253029" y="568418"/>
            <a:ext cx="5000899" cy="1371600"/>
          </a:xfrm>
        </p:spPr>
        <p:txBody>
          <a:bodyPr anchor="ctr">
            <a:normAutofit/>
          </a:bodyPr>
          <a:lstStyle/>
          <a:p>
            <a:pPr lvl="0"/>
            <a:r>
              <a:rPr lang="en-GB" sz="3600" b="1">
                <a:solidFill>
                  <a:srgbClr val="000000"/>
                </a:solidFill>
              </a:rPr>
              <a:t>Elon Musk</a:t>
            </a:r>
          </a:p>
        </p:txBody>
      </p:sp>
      <p:sp>
        <p:nvSpPr>
          <p:cNvPr id="5" name="Subtitle 2">
            <a:extLst>
              <a:ext uri="{FF2B5EF4-FFF2-40B4-BE49-F238E27FC236}">
                <a16:creationId xmlns:a16="http://schemas.microsoft.com/office/drawing/2014/main" id="{7FF5E11E-1332-4962-B7D6-5FB324D90811}"/>
              </a:ext>
            </a:extLst>
          </p:cNvPr>
          <p:cNvSpPr txBox="1">
            <a:spLocks noGrp="1"/>
          </p:cNvSpPr>
          <p:nvPr>
            <p:ph type="subTitle" idx="1"/>
          </p:nvPr>
        </p:nvSpPr>
        <p:spPr>
          <a:xfrm>
            <a:off x="0" y="1421197"/>
            <a:ext cx="5655353" cy="3769778"/>
          </a:xfrm>
        </p:spPr>
        <p:txBody>
          <a:bodyPr anchor="ctr"/>
          <a:lstStyle/>
          <a:p>
            <a:pPr lvl="0"/>
            <a:r>
              <a:rPr lang="en-GB" sz="2800">
                <a:solidFill>
                  <a:srgbClr val="FFFFFF"/>
                </a:solidFill>
              </a:rPr>
              <a:t>The Entrepreneur that I have chosen is Elon musk, he was born on June 28th, 1971 in Pretorius, South Africa and his mother was Canadian, and she was a dietitian and his father was a mechanical engineer.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82E05D-5219-4DC4-941F-9D7E070078FA}"/>
              </a:ext>
            </a:extLst>
          </p:cNvPr>
          <p:cNvSpPr txBox="1">
            <a:spLocks noGrp="1"/>
          </p:cNvSpPr>
          <p:nvPr>
            <p:ph type="title"/>
          </p:nvPr>
        </p:nvSpPr>
        <p:spPr/>
        <p:txBody>
          <a:bodyPr/>
          <a:lstStyle/>
          <a:p>
            <a:pPr lvl="0"/>
            <a:r>
              <a:rPr lang="en-GB" b="1"/>
              <a:t>His first computer</a:t>
            </a:r>
          </a:p>
        </p:txBody>
      </p:sp>
      <p:sp>
        <p:nvSpPr>
          <p:cNvPr id="3" name="Content Placeholder 2">
            <a:extLst>
              <a:ext uri="{FF2B5EF4-FFF2-40B4-BE49-F238E27FC236}">
                <a16:creationId xmlns:a16="http://schemas.microsoft.com/office/drawing/2014/main" id="{B27AA8FB-0F91-4CAF-90DD-3F3EDB65E283}"/>
              </a:ext>
            </a:extLst>
          </p:cNvPr>
          <p:cNvSpPr txBox="1">
            <a:spLocks noGrp="1"/>
          </p:cNvSpPr>
          <p:nvPr>
            <p:ph idx="1"/>
          </p:nvPr>
        </p:nvSpPr>
        <p:spPr/>
        <p:txBody>
          <a:bodyPr/>
          <a:lstStyle/>
          <a:p>
            <a:pPr lvl="0"/>
            <a:r>
              <a:rPr lang="en-GB" sz="2400"/>
              <a:t>the first computer he had owned was a commodore VIC20 he bought it with the money he had saved when he was only 10 years old </a:t>
            </a:r>
          </a:p>
        </p:txBody>
      </p:sp>
      <p:pic>
        <p:nvPicPr>
          <p:cNvPr id="4" name="Picture 3">
            <a:extLst>
              <a:ext uri="{FF2B5EF4-FFF2-40B4-BE49-F238E27FC236}">
                <a16:creationId xmlns:a16="http://schemas.microsoft.com/office/drawing/2014/main" id="{DBC05593-B8EF-412E-91F4-3993FA0ECE98}"/>
              </a:ext>
            </a:extLst>
          </p:cNvPr>
          <p:cNvPicPr>
            <a:picLocks noChangeAspect="1"/>
          </p:cNvPicPr>
          <p:nvPr/>
        </p:nvPicPr>
        <p:blipFill>
          <a:blip r:embed="rId2"/>
          <a:stretch>
            <a:fillRect/>
          </a:stretch>
        </p:blipFill>
        <p:spPr>
          <a:xfrm>
            <a:off x="0" y="3429000"/>
            <a:ext cx="4557936" cy="3418447"/>
          </a:xfrm>
          <a:prstGeom prst="rect">
            <a:avLst/>
          </a:prstGeom>
          <a:noFill/>
          <a:ln cap="flat">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5F4654-2EAB-4E35-8EE7-2C6D5297CFC7}"/>
              </a:ext>
            </a:extLst>
          </p:cNvPr>
          <p:cNvSpPr txBox="1">
            <a:spLocks noGrp="1"/>
          </p:cNvSpPr>
          <p:nvPr>
            <p:ph type="title"/>
          </p:nvPr>
        </p:nvSpPr>
        <p:spPr/>
        <p:txBody>
          <a:bodyPr/>
          <a:lstStyle/>
          <a:p>
            <a:pPr lvl="0"/>
            <a:r>
              <a:rPr lang="en-GB" b="1"/>
              <a:t>His first game </a:t>
            </a:r>
          </a:p>
        </p:txBody>
      </p:sp>
      <p:sp>
        <p:nvSpPr>
          <p:cNvPr id="3" name="Content Placeholder 2">
            <a:extLst>
              <a:ext uri="{FF2B5EF4-FFF2-40B4-BE49-F238E27FC236}">
                <a16:creationId xmlns:a16="http://schemas.microsoft.com/office/drawing/2014/main" id="{93A5DDCF-8C57-42A5-930D-172876C42B27}"/>
              </a:ext>
            </a:extLst>
          </p:cNvPr>
          <p:cNvSpPr txBox="1">
            <a:spLocks noGrp="1"/>
          </p:cNvSpPr>
          <p:nvPr>
            <p:ph idx="1"/>
          </p:nvPr>
        </p:nvSpPr>
        <p:spPr/>
        <p:txBody>
          <a:bodyPr/>
          <a:lstStyle/>
          <a:p>
            <a:pPr lvl="0"/>
            <a:r>
              <a:rPr lang="en-GB" sz="2800"/>
              <a:t>By the age of 12 he had already created his first video game which he had sold for $500 also by making a videogame he had self-taught himself how to do computer programming </a:t>
            </a:r>
          </a:p>
        </p:txBody>
      </p:sp>
      <p:pic>
        <p:nvPicPr>
          <p:cNvPr id="4" name="Picture 3">
            <a:extLst>
              <a:ext uri="{FF2B5EF4-FFF2-40B4-BE49-F238E27FC236}">
                <a16:creationId xmlns:a16="http://schemas.microsoft.com/office/drawing/2014/main" id="{B2C84B6F-E7B6-4F08-AC43-0F485B761A10}"/>
              </a:ext>
            </a:extLst>
          </p:cNvPr>
          <p:cNvPicPr>
            <a:picLocks noChangeAspect="1"/>
          </p:cNvPicPr>
          <p:nvPr/>
        </p:nvPicPr>
        <p:blipFill>
          <a:blip r:embed="rId2"/>
          <a:stretch>
            <a:fillRect/>
          </a:stretch>
        </p:blipFill>
        <p:spPr>
          <a:xfrm>
            <a:off x="6670621" y="3752222"/>
            <a:ext cx="5521375" cy="3105777"/>
          </a:xfrm>
          <a:prstGeom prst="rect">
            <a:avLst/>
          </a:prstGeom>
          <a:noFill/>
          <a:ln cap="flat">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F4E981-23E6-47F2-B741-8CE33CF89C5E}"/>
              </a:ext>
            </a:extLst>
          </p:cNvPr>
          <p:cNvSpPr txBox="1">
            <a:spLocks noGrp="1"/>
          </p:cNvSpPr>
          <p:nvPr>
            <p:ph type="title"/>
          </p:nvPr>
        </p:nvSpPr>
        <p:spPr/>
        <p:txBody>
          <a:bodyPr/>
          <a:lstStyle/>
          <a:p>
            <a:pPr lvl="0"/>
            <a:r>
              <a:rPr lang="en-GB"/>
              <a:t>He decided to get a PH.D</a:t>
            </a:r>
          </a:p>
        </p:txBody>
      </p:sp>
      <p:sp>
        <p:nvSpPr>
          <p:cNvPr id="3" name="Content Placeholder 2">
            <a:extLst>
              <a:ext uri="{FF2B5EF4-FFF2-40B4-BE49-F238E27FC236}">
                <a16:creationId xmlns:a16="http://schemas.microsoft.com/office/drawing/2014/main" id="{44D59943-C0D6-4352-A75C-CF859F5E5CF0}"/>
              </a:ext>
            </a:extLst>
          </p:cNvPr>
          <p:cNvSpPr txBox="1">
            <a:spLocks noGrp="1"/>
          </p:cNvSpPr>
          <p:nvPr>
            <p:ph idx="1"/>
          </p:nvPr>
        </p:nvSpPr>
        <p:spPr/>
        <p:txBody>
          <a:bodyPr/>
          <a:lstStyle/>
          <a:p>
            <a:pPr lvl="0"/>
            <a:r>
              <a:rPr lang="en-GB"/>
              <a:t> </a:t>
            </a:r>
            <a:r>
              <a:rPr lang="en-GB" sz="2000"/>
              <a:t>In 1995, Elon decided to get a PH.D. program for energy physics at Stanford University, but after 2 days of attending he decided to drop out in order to launch his first business this shows that he had a motivational characteristic and he had a bright mind however he has taken a risk by dropping out and deciding to become an entrepreneur </a:t>
            </a:r>
            <a:endParaRPr lang="en-GB"/>
          </a:p>
        </p:txBody>
      </p:sp>
      <p:pic>
        <p:nvPicPr>
          <p:cNvPr id="4" name="Picture 3">
            <a:extLst>
              <a:ext uri="{FF2B5EF4-FFF2-40B4-BE49-F238E27FC236}">
                <a16:creationId xmlns:a16="http://schemas.microsoft.com/office/drawing/2014/main" id="{EE9927CD-A4A0-43AF-A167-ABE4A94DF533}"/>
              </a:ext>
            </a:extLst>
          </p:cNvPr>
          <p:cNvPicPr>
            <a:picLocks noChangeAspect="1"/>
          </p:cNvPicPr>
          <p:nvPr/>
        </p:nvPicPr>
        <p:blipFill>
          <a:blip r:embed="rId2"/>
          <a:stretch>
            <a:fillRect/>
          </a:stretch>
        </p:blipFill>
        <p:spPr>
          <a:xfrm>
            <a:off x="0" y="4143375"/>
            <a:ext cx="3953335" cy="2714625"/>
          </a:xfrm>
          <a:prstGeom prst="rect">
            <a:avLst/>
          </a:prstGeom>
          <a:noFill/>
          <a:ln cap="flat">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AF6B17-0A49-4011-95A3-A40FCBD0D332}"/>
              </a:ext>
            </a:extLst>
          </p:cNvPr>
          <p:cNvSpPr txBox="1">
            <a:spLocks noGrp="1"/>
          </p:cNvSpPr>
          <p:nvPr>
            <p:ph type="title"/>
          </p:nvPr>
        </p:nvSpPr>
        <p:spPr/>
        <p:txBody>
          <a:bodyPr/>
          <a:lstStyle/>
          <a:p>
            <a:pPr lvl="0"/>
            <a:r>
              <a:rPr lang="en-GB" b="1"/>
              <a:t>His first product</a:t>
            </a:r>
          </a:p>
        </p:txBody>
      </p:sp>
      <p:sp>
        <p:nvSpPr>
          <p:cNvPr id="3" name="Content Placeholder 2">
            <a:extLst>
              <a:ext uri="{FF2B5EF4-FFF2-40B4-BE49-F238E27FC236}">
                <a16:creationId xmlns:a16="http://schemas.microsoft.com/office/drawing/2014/main" id="{279BFCB5-379B-46C3-ADF1-1CDE76567345}"/>
              </a:ext>
            </a:extLst>
          </p:cNvPr>
          <p:cNvSpPr txBox="1">
            <a:spLocks noGrp="1"/>
          </p:cNvSpPr>
          <p:nvPr>
            <p:ph idx="1"/>
          </p:nvPr>
        </p:nvSpPr>
        <p:spPr/>
        <p:txBody>
          <a:bodyPr/>
          <a:lstStyle/>
          <a:p>
            <a:pPr lvl="0"/>
            <a:r>
              <a:rPr lang="en-GB"/>
              <a:t> </a:t>
            </a:r>
            <a:r>
              <a:rPr lang="en-GB" sz="2000"/>
              <a:t>The product that the Musk brothers came up with was called Zip2 it started as a tool to help people to search for maps and directions on the internet, however things got tough for Elon because he had no money and he didn’t have enough to rent an office and an apartment at the same time</a:t>
            </a:r>
            <a:endParaRPr lang="en-GB"/>
          </a:p>
        </p:txBody>
      </p:sp>
      <p:pic>
        <p:nvPicPr>
          <p:cNvPr id="4" name="Picture 3">
            <a:extLst>
              <a:ext uri="{FF2B5EF4-FFF2-40B4-BE49-F238E27FC236}">
                <a16:creationId xmlns:a16="http://schemas.microsoft.com/office/drawing/2014/main" id="{A85D4F69-2593-46F7-A977-281826CD1B55}"/>
              </a:ext>
            </a:extLst>
          </p:cNvPr>
          <p:cNvPicPr>
            <a:picLocks noChangeAspect="1"/>
          </p:cNvPicPr>
          <p:nvPr/>
        </p:nvPicPr>
        <p:blipFill>
          <a:blip r:embed="rId2"/>
          <a:stretch>
            <a:fillRect/>
          </a:stretch>
        </p:blipFill>
        <p:spPr>
          <a:xfrm>
            <a:off x="0" y="4113547"/>
            <a:ext cx="5488896" cy="2744452"/>
          </a:xfrm>
          <a:prstGeom prst="rect">
            <a:avLst/>
          </a:prstGeom>
          <a:noFill/>
          <a:ln cap="flat">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501E3-4434-46BB-8DE3-CDDD27A9E395}"/>
              </a:ext>
            </a:extLst>
          </p:cNvPr>
          <p:cNvSpPr txBox="1">
            <a:spLocks noGrp="1"/>
          </p:cNvSpPr>
          <p:nvPr>
            <p:ph type="title"/>
          </p:nvPr>
        </p:nvSpPr>
        <p:spPr/>
        <p:txBody>
          <a:bodyPr/>
          <a:lstStyle/>
          <a:p>
            <a:pPr lvl="0"/>
            <a:r>
              <a:rPr lang="en-GB" b="1"/>
              <a:t>He earned lots of money</a:t>
            </a:r>
          </a:p>
        </p:txBody>
      </p:sp>
      <p:sp>
        <p:nvSpPr>
          <p:cNvPr id="3" name="Content Placeholder 2">
            <a:extLst>
              <a:ext uri="{FF2B5EF4-FFF2-40B4-BE49-F238E27FC236}">
                <a16:creationId xmlns:a16="http://schemas.microsoft.com/office/drawing/2014/main" id="{AD207B0D-EA92-40FD-B5ED-56F5A5E28060}"/>
              </a:ext>
            </a:extLst>
          </p:cNvPr>
          <p:cNvSpPr txBox="1">
            <a:spLocks noGrp="1"/>
          </p:cNvSpPr>
          <p:nvPr>
            <p:ph idx="1"/>
          </p:nvPr>
        </p:nvSpPr>
        <p:spPr/>
        <p:txBody>
          <a:bodyPr/>
          <a:lstStyle/>
          <a:p>
            <a:pPr lvl="0"/>
            <a:r>
              <a:rPr lang="en-GB" sz="2800"/>
              <a:t>after 4 years of operation, the Zip2 corporation was sold to Compaq computers for $307 million in cash and $34 million on stock options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FEAC3A-704D-4527-AEEB-157309437776}"/>
              </a:ext>
            </a:extLst>
          </p:cNvPr>
          <p:cNvSpPr txBox="1">
            <a:spLocks noGrp="1"/>
          </p:cNvSpPr>
          <p:nvPr>
            <p:ph type="title"/>
          </p:nvPr>
        </p:nvSpPr>
        <p:spPr/>
        <p:txBody>
          <a:bodyPr/>
          <a:lstStyle/>
          <a:p>
            <a:pPr lvl="0"/>
            <a:r>
              <a:rPr lang="en-GB"/>
              <a:t>His first rocket</a:t>
            </a:r>
          </a:p>
        </p:txBody>
      </p:sp>
      <p:sp>
        <p:nvSpPr>
          <p:cNvPr id="3" name="Content Placeholder 2">
            <a:extLst>
              <a:ext uri="{FF2B5EF4-FFF2-40B4-BE49-F238E27FC236}">
                <a16:creationId xmlns:a16="http://schemas.microsoft.com/office/drawing/2014/main" id="{0EB1DE2F-C672-4577-BA86-1040E00EDBDE}"/>
              </a:ext>
            </a:extLst>
          </p:cNvPr>
          <p:cNvSpPr txBox="1">
            <a:spLocks noGrp="1"/>
          </p:cNvSpPr>
          <p:nvPr>
            <p:ph idx="1"/>
          </p:nvPr>
        </p:nvSpPr>
        <p:spPr/>
        <p:txBody>
          <a:bodyPr/>
          <a:lstStyle/>
          <a:p>
            <a:pPr lvl="0"/>
            <a:r>
              <a:rPr lang="en-GB" sz="2400"/>
              <a:t>he has teamed p with aerospace companies such as Boeing, TWA and NASA and because of this he had plenty of confidence to become successful in his plan and when he finally made a rocket in 4 years, he had sold it to NASA for $1,6 billion. </a:t>
            </a:r>
          </a:p>
        </p:txBody>
      </p:sp>
      <p:pic>
        <p:nvPicPr>
          <p:cNvPr id="4" name="Picture 3">
            <a:extLst>
              <a:ext uri="{FF2B5EF4-FFF2-40B4-BE49-F238E27FC236}">
                <a16:creationId xmlns:a16="http://schemas.microsoft.com/office/drawing/2014/main" id="{82104A7D-5B25-4EF6-BD8E-189E6110F1C6}"/>
              </a:ext>
            </a:extLst>
          </p:cNvPr>
          <p:cNvPicPr>
            <a:picLocks noChangeAspect="1"/>
          </p:cNvPicPr>
          <p:nvPr/>
        </p:nvPicPr>
        <p:blipFill>
          <a:blip r:embed="rId2"/>
          <a:stretch>
            <a:fillRect/>
          </a:stretch>
        </p:blipFill>
        <p:spPr>
          <a:xfrm>
            <a:off x="8961622" y="3627616"/>
            <a:ext cx="3230383" cy="3230383"/>
          </a:xfrm>
          <a:prstGeom prst="rect">
            <a:avLst/>
          </a:prstGeom>
          <a:noFill/>
          <a:ln cap="flat">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830458-2A14-48B6-95F9-7B3257B2814C}"/>
              </a:ext>
            </a:extLst>
          </p:cNvPr>
          <p:cNvSpPr txBox="1">
            <a:spLocks noGrp="1"/>
          </p:cNvSpPr>
          <p:nvPr>
            <p:ph type="title"/>
          </p:nvPr>
        </p:nvSpPr>
        <p:spPr/>
        <p:txBody>
          <a:bodyPr/>
          <a:lstStyle/>
          <a:p>
            <a:pPr lvl="0"/>
            <a:r>
              <a:rPr lang="en-GB"/>
              <a:t>His first car</a:t>
            </a:r>
          </a:p>
        </p:txBody>
      </p:sp>
      <p:sp>
        <p:nvSpPr>
          <p:cNvPr id="3" name="Content Placeholder 2">
            <a:extLst>
              <a:ext uri="{FF2B5EF4-FFF2-40B4-BE49-F238E27FC236}">
                <a16:creationId xmlns:a16="http://schemas.microsoft.com/office/drawing/2014/main" id="{26428811-D98B-4BAE-BDCD-275B6D751409}"/>
              </a:ext>
            </a:extLst>
          </p:cNvPr>
          <p:cNvSpPr txBox="1">
            <a:spLocks noGrp="1"/>
          </p:cNvSpPr>
          <p:nvPr>
            <p:ph idx="1"/>
          </p:nvPr>
        </p:nvSpPr>
        <p:spPr/>
        <p:txBody>
          <a:bodyPr/>
          <a:lstStyle/>
          <a:p>
            <a:pPr lvl="0"/>
            <a:r>
              <a:rPr lang="en-GB" sz="2400"/>
              <a:t>Elon Musk making a Tesla car company was a success because he had put a lot of hard work in them by studying a lot and till this day he is still designing and improving cars this shows that he has a great imagination and always looks forward in the future and attempts to do his goals. </a:t>
            </a:r>
          </a:p>
        </p:txBody>
      </p:sp>
      <p:pic>
        <p:nvPicPr>
          <p:cNvPr id="4" name="Picture 3">
            <a:extLst>
              <a:ext uri="{FF2B5EF4-FFF2-40B4-BE49-F238E27FC236}">
                <a16:creationId xmlns:a16="http://schemas.microsoft.com/office/drawing/2014/main" id="{BEF6A08C-712E-4607-B248-9B3B09098884}"/>
              </a:ext>
            </a:extLst>
          </p:cNvPr>
          <p:cNvPicPr>
            <a:picLocks noChangeAspect="1"/>
          </p:cNvPicPr>
          <p:nvPr/>
        </p:nvPicPr>
        <p:blipFill>
          <a:blip r:embed="rId2"/>
          <a:stretch>
            <a:fillRect/>
          </a:stretch>
        </p:blipFill>
        <p:spPr>
          <a:xfrm>
            <a:off x="7315200" y="4114800"/>
            <a:ext cx="4876796" cy="2743200"/>
          </a:xfrm>
          <a:prstGeom prst="rect">
            <a:avLst/>
          </a:prstGeom>
          <a:noFill/>
          <a:ln cap="flat">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079F33-02F4-4862-82F4-70DDBA47E893}"/>
              </a:ext>
            </a:extLst>
          </p:cNvPr>
          <p:cNvSpPr txBox="1">
            <a:spLocks noGrp="1"/>
          </p:cNvSpPr>
          <p:nvPr>
            <p:ph type="title"/>
          </p:nvPr>
        </p:nvSpPr>
        <p:spPr/>
        <p:txBody>
          <a:bodyPr/>
          <a:lstStyle/>
          <a:p>
            <a:pPr lvl="0"/>
            <a:r>
              <a:rPr lang="en-GB"/>
              <a:t>His very own method of transport</a:t>
            </a:r>
          </a:p>
        </p:txBody>
      </p:sp>
      <p:sp>
        <p:nvSpPr>
          <p:cNvPr id="3" name="Content Placeholder 2">
            <a:extLst>
              <a:ext uri="{FF2B5EF4-FFF2-40B4-BE49-F238E27FC236}">
                <a16:creationId xmlns:a16="http://schemas.microsoft.com/office/drawing/2014/main" id="{56836ED0-FDE1-4333-BF23-C5744421FF57}"/>
              </a:ext>
            </a:extLst>
          </p:cNvPr>
          <p:cNvSpPr txBox="1">
            <a:spLocks noGrp="1"/>
          </p:cNvSpPr>
          <p:nvPr>
            <p:ph idx="1"/>
          </p:nvPr>
        </p:nvSpPr>
        <p:spPr/>
        <p:txBody>
          <a:bodyPr/>
          <a:lstStyle/>
          <a:p>
            <a:pPr lvl="0"/>
            <a:r>
              <a:rPr lang="en-GB" sz="2400"/>
              <a:t>In August 2013 Musk proposed a completely new method of transportation, he called it the Hyperloop, the concept will allow people to travel between large cities at the speed of sound, allowing passengers to go from San Francisco to L.A in about 30mins, it involves a vacuum sealed pod that rides on top of electromagnetic waves, the same way as a surfers board rides An oceans waves</a:t>
            </a:r>
            <a:endParaRPr lang="en-GB"/>
          </a:p>
        </p:txBody>
      </p:sp>
      <p:pic>
        <p:nvPicPr>
          <p:cNvPr id="4" name="Picture 3">
            <a:extLst>
              <a:ext uri="{FF2B5EF4-FFF2-40B4-BE49-F238E27FC236}">
                <a16:creationId xmlns:a16="http://schemas.microsoft.com/office/drawing/2014/main" id="{685A01CC-B820-462A-861D-394A14F965BB}"/>
              </a:ext>
            </a:extLst>
          </p:cNvPr>
          <p:cNvPicPr>
            <a:picLocks noChangeAspect="1"/>
          </p:cNvPicPr>
          <p:nvPr/>
        </p:nvPicPr>
        <p:blipFill>
          <a:blip r:embed="rId2"/>
          <a:stretch>
            <a:fillRect/>
          </a:stretch>
        </p:blipFill>
        <p:spPr>
          <a:xfrm>
            <a:off x="8499421" y="4780922"/>
            <a:ext cx="3692575" cy="2077077"/>
          </a:xfrm>
          <a:prstGeom prst="rect">
            <a:avLst/>
          </a:prstGeom>
          <a:noFill/>
          <a:ln cap="flat">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C03577-2138-4E47-9220-5BEDAA38E1B5}"/>
              </a:ext>
            </a:extLst>
          </p:cNvPr>
          <p:cNvSpPr txBox="1">
            <a:spLocks noGrp="1"/>
          </p:cNvSpPr>
          <p:nvPr>
            <p:ph type="title"/>
          </p:nvPr>
        </p:nvSpPr>
        <p:spPr/>
        <p:txBody>
          <a:bodyPr/>
          <a:lstStyle/>
          <a:p>
            <a:pPr lvl="0"/>
            <a:r>
              <a:rPr lang="en-GB"/>
              <a:t>conclusion</a:t>
            </a:r>
          </a:p>
        </p:txBody>
      </p:sp>
      <p:sp>
        <p:nvSpPr>
          <p:cNvPr id="3" name="Content Placeholder 2">
            <a:extLst>
              <a:ext uri="{FF2B5EF4-FFF2-40B4-BE49-F238E27FC236}">
                <a16:creationId xmlns:a16="http://schemas.microsoft.com/office/drawing/2014/main" id="{8EB23255-AC2F-4F67-AA08-2C0067584702}"/>
              </a:ext>
            </a:extLst>
          </p:cNvPr>
          <p:cNvSpPr txBox="1">
            <a:spLocks noGrp="1"/>
          </p:cNvSpPr>
          <p:nvPr>
            <p:ph idx="1"/>
          </p:nvPr>
        </p:nvSpPr>
        <p:spPr/>
        <p:txBody>
          <a:bodyPr/>
          <a:lstStyle/>
          <a:p>
            <a:pPr lvl="0"/>
            <a:r>
              <a:rPr lang="en-GB"/>
              <a:t>In my opinion I think that Elon musk has a good characteristic because he is always thinking about positive thing such as helping the environment, he does this by making his first car run by electricity and not gas or fuels this helps the environment because it doesn’t cause any global warming and by doing this it shows that he is very helpful, another reason why he has a good characteristic is because he is always trying to help and improve and make the world more easier this shoes that he has a growth mindset because he always believes that he can make the world more better and easier and he always finds a way even if he is discouraged.</a:t>
            </a:r>
          </a:p>
        </p:txBody>
      </p:sp>
    </p:spTree>
  </p:cSld>
  <p:clrMapOvr>
    <a:masterClrMapping/>
  </p:clrMapOvr>
</p:sld>
</file>

<file path=ppt/theme/theme1.xml><?xml version="1.0" encoding="utf-8"?>
<a:theme xmlns:a="http://schemas.openxmlformats.org/drawingml/2006/main" name="Face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28</TotalTime>
  <Words>598</Words>
  <Application>Microsoft Office PowerPoint</Application>
  <PresentationFormat>Widescreen</PresentationFormat>
  <Paragraphs>20</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Trebuchet MS</vt:lpstr>
      <vt:lpstr>Wingdings 3</vt:lpstr>
      <vt:lpstr>Facet</vt:lpstr>
      <vt:lpstr>Elon Musk</vt:lpstr>
      <vt:lpstr>His first computer</vt:lpstr>
      <vt:lpstr>His first game </vt:lpstr>
      <vt:lpstr>He decided to get a PH.D</vt:lpstr>
      <vt:lpstr>His first product</vt:lpstr>
      <vt:lpstr>He earned lots of money</vt:lpstr>
      <vt:lpstr>His first rocket</vt:lpstr>
      <vt:lpstr>His first car</vt:lpstr>
      <vt:lpstr>His very own method of transport</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Elon Musk</dc:title>
  <dc:creator>lipi karim</dc:creator>
  <cp:lastModifiedBy>lipi karim</cp:lastModifiedBy>
  <cp:revision>1</cp:revision>
  <dcterms:created xsi:type="dcterms:W3CDTF">2020-05-24T23:32:42Z</dcterms:created>
  <dcterms:modified xsi:type="dcterms:W3CDTF">2020-05-28T11:41:24Z</dcterms:modified>
</cp:coreProperties>
</file>