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14" autoAdjust="0"/>
    <p:restoredTop sz="94660"/>
  </p:normalViewPr>
  <p:slideViewPr>
    <p:cSldViewPr snapToGrid="0">
      <p:cViewPr varScale="1">
        <p:scale>
          <a:sx n="92" d="100"/>
          <a:sy n="92" d="100"/>
        </p:scale>
        <p:origin x="75" y="3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9A798-3899-3574-4240-DFB08613FB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CEB08A-4B9C-5CB4-B2F8-3A96CCD1F5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586A8-7741-C9DE-76C4-DABF70891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703DD-3DB0-FE4A-57AB-29EAF00ED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0149B-F183-8A68-4876-AEAFC7661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576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E8469-8901-0E4B-72A6-FABFDC187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FB10C-BB29-E1A5-0856-5EE1AEA16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3E28AD-D7B7-78A4-2349-D20959A07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9BCC0E-47C3-D6A3-5C08-71F1356CD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443096-38FA-35D3-8973-D92FBACB7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94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F3C45-7F39-1693-9F98-4D0A5F2C3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03CB6-F92C-AE5F-6D1C-AF45060661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7524A9-6363-B7B1-1BC4-1C360037E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669AD-830E-F159-F218-EBB324B90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F7A9C-9DAB-D9C1-DF51-AA7605413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799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615A4-AFC1-D2F3-B50A-BC6CE1779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5B886-FAFD-3B89-5B59-03DAC0A6BE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ADFA49-F3C7-A928-9624-D7F1E8759B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B8583E-94E9-55FF-F33F-D52257924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AEB76B-15CC-02EB-0E7E-5AEEC51C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DEEEEE-6F5C-52BC-DDA5-1A77E60A3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629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7C87F-6BE9-DDD9-AFEE-F48EE312D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AEF2F-3ADC-284B-8A2B-DC006F9B94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90BE6-BCDA-4BF0-619C-55CC6AE4C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1EDA1A-9AD1-5DAB-E6E1-4A0B4F724D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CFB759-C376-126D-7B20-2655138C83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E7A371-B32F-BB05-5B1C-D19D6D9E3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BFE28C-79CE-378D-9FCE-A3FA8C3DA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D637E4-1026-FF39-EC36-D52FD150C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911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0CE8C-83F2-E4BE-BC11-9DEB3A91D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1B5817-2F39-2CD9-183A-DFF75700F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8401E9-C5A8-D7F3-33BC-BCB25D0D7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FDC5B6-981E-15D7-1BD6-86673E133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125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2537A2-E240-0D93-217A-70B646C0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6B6D48-D50A-4197-02C6-F553BD420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D67A9F-47F1-2F59-9263-FC640739B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45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91AB9-D777-27A1-8065-D95CE05E1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1238D-6495-7F05-1663-F0F04A049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D11514-8D85-BAE9-0FAC-5DCFA08B79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41673C-29E9-8FD0-83C9-DDF12BE1E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757F03-3F60-D33F-F458-D345ACC75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757A28-2826-0BAB-0736-8B3A572D0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921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11DF3-AD73-4FBE-4EBF-8DA3E2BA4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EB406D-05AA-0090-C019-C0E8D2BC69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2EE52F-77F0-C18D-16BF-2F15F8BB54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EA4EF5-D5CF-B8F2-4099-34D70C5BA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042A70-2790-3B3A-2644-B7DE464AD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6531D4-4CED-D462-7E15-7F962F1D3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657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A7292-9388-09A1-62F0-B6BB50DFA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EF3508-4A7C-72E2-7B69-6309C8488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AEF7FD-AF06-BFC4-E22E-7E453D684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2E136-1A31-3C66-E3B8-ED84C6D72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A1F5E-3E2F-4B4B-76ED-6C8193767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716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3811EB-D75C-E2AA-F6D4-5AA869D3B4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CF17C0-6633-9AA8-5915-1FEB9DDA06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2C7CE1-8C12-05E7-E525-F42D6E716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72ECF-3CB1-67B2-EBEB-D05D66AA4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FEBA9-7E01-DFAA-E950-5261863CC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57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1E4049-2D3D-0930-E969-E34C168C1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B5408-3BE3-E928-5765-4C372EAF07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A5F7F-A3B1-9B7B-A9F2-82C5D5140C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CC08FF-58F4-4FA5-9EE2-CC1F7215896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41054-C262-D275-A83E-E3749FBD86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0AC10-BB7A-9B54-D791-E2382D337B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14805E-1A89-45E3-ACEF-5D395438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643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AAF3C-41DB-694F-1734-CF0D5B5956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3570" y="684431"/>
            <a:ext cx="9667819" cy="662529"/>
          </a:xfrm>
        </p:spPr>
        <p:txBody>
          <a:bodyPr>
            <a:normAutofit/>
          </a:bodyPr>
          <a:lstStyle/>
          <a:p>
            <a:r>
              <a:rPr lang="en-GB" sz="3200" dirty="0"/>
              <a:t>Overview of Physics Module ACDB4007 for 2025 session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CC4B8D-AFA8-74BA-641E-7E26160203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1407" y="1773237"/>
            <a:ext cx="10486965" cy="4264955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Theory topics this year: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Scalars, vectors; resolution of a vector F  into  its Cartesian components  </a:t>
            </a:r>
            <a:r>
              <a:rPr lang="en-GB" dirty="0" err="1"/>
              <a:t>Fx</a:t>
            </a:r>
            <a:r>
              <a:rPr lang="en-GB" dirty="0"/>
              <a:t>, </a:t>
            </a:r>
            <a:r>
              <a:rPr lang="en-GB" dirty="0" err="1"/>
              <a:t>Fy</a:t>
            </a:r>
            <a:r>
              <a:rPr lang="en-GB" dirty="0"/>
              <a:t> , Fz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Newton’s Laws of motion for  linear (forces) and rotational (torque) systems; Impulse of a force; momentum; de Broglie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Energy: Kinetic energy, potential energy and Word Done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Stress Strain : Hooke’s Law; concept of stiffness, strength, stresses, strain and strain rate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Gurney theory: using Gurney’s formulae to  calculate terminal velocity of explosive device fragments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Specific Heat of a body; First Law of Thermodynamics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Planckian radiation from a body; Stefan’s Law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Practical Lab report: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Ballistic impact of a projectile onto  a plate. </a:t>
            </a:r>
            <a:r>
              <a:rPr lang="en-GB" b="1" dirty="0"/>
              <a:t>All simulation work to  be completed in timetabled lab time.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864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F454-B01A-C2F5-04E8-7C553FA51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FE7B3-1D96-7490-30B7-BC5A0FE94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439843"/>
          </a:xfrm>
        </p:spPr>
        <p:txBody>
          <a:bodyPr/>
          <a:lstStyle/>
          <a:p>
            <a:r>
              <a:rPr lang="en-GB" dirty="0"/>
              <a:t>Closed book  2 hour exam in May to  assess the theory topics covered this year; calculator required ; formula sheet provided </a:t>
            </a:r>
          </a:p>
          <a:p>
            <a:r>
              <a:rPr lang="en-GB" dirty="0" err="1"/>
              <a:t>MultiPhysics</a:t>
            </a:r>
            <a:r>
              <a:rPr lang="en-GB" dirty="0"/>
              <a:t> simulation lab report to  be handed in via Moodle Turnitin.  </a:t>
            </a:r>
            <a:r>
              <a:rPr lang="en-GB" b="1" dirty="0"/>
              <a:t>All simulation work to  be completed in timetabled lab time.</a:t>
            </a:r>
          </a:p>
        </p:txBody>
      </p:sp>
    </p:spTree>
    <p:extLst>
      <p:ext uri="{BB962C8B-B14F-4D97-AF65-F5344CB8AC3E}">
        <p14:creationId xmlns:p14="http://schemas.microsoft.com/office/powerpoint/2010/main" val="3820060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Overview of Physics Module ACDB4007 for 2025 session</vt:lpstr>
      <vt:lpstr>Assessment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Kelvin Donne</dc:creator>
  <cp:lastModifiedBy>Kelvin Donne</cp:lastModifiedBy>
  <cp:revision>2</cp:revision>
  <dcterms:created xsi:type="dcterms:W3CDTF">2025-02-09T15:16:55Z</dcterms:created>
  <dcterms:modified xsi:type="dcterms:W3CDTF">2025-02-09T20:12:07Z</dcterms:modified>
</cp:coreProperties>
</file>