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4B6A0-6F2E-DC71-F3BA-4448C426D0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B764B-7ACD-65EC-3515-7C95515F47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086E0-60DE-A47D-4F90-B49522810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96805-C7FC-1BEB-9A83-71F57E676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39868-FBE8-90E6-EE26-488E1916E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2942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CB7AD-D9D0-860F-7DAC-89FA2EA27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CBE30-6A46-3E64-2207-DC64E0C7E8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DA13-2AED-EE57-0530-B36FC0D31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919CE-7A8E-5F3E-6BC4-7476EBCE9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2B488-273D-DC3D-3B64-DB50D8CD2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37137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BC975-999D-81AD-333C-85D45190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17B8DF-9FFB-733A-4D6A-D29ABE5FB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BC070-E6E6-45EE-F883-40473D44E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72EB42-438F-45C9-1E93-6FB8E80BF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E2D62-91F6-87F9-A997-F23D374D3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321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47BBC-DF37-E619-B85A-2DBAE049C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28C2C-B113-3922-7C5B-930AE3E5EA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8ED8C-12AA-05EF-D304-D48F7F1A0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8FF138-2F88-9707-C949-C3FCCE249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2BC740-D001-BCC9-D6CD-0BDD7419C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26FB08-ABDF-595F-E85D-6C69A6FA2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29122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E404C-57F4-302F-EE96-A4D48ED8E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84808C-06FA-1F9D-00E8-3AEBE9FD72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3A9D6A-32C7-C717-A3FA-BFB7BB6956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4CFD1A-6BF5-9032-E461-D4A2A153E5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47B640-8F9A-0414-A750-6662B7D6BA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9E2BEC-421E-6FD5-3F01-8F743748E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89F642-E34A-4B07-C717-BFC78D198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597AD3-4A87-9CDD-CBE4-118FDF62E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17230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87F62-5B03-0F04-C48D-21E862FA4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36F9C-D632-430C-3A06-5ACC0A512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38D542-D904-B1E7-CDF4-0D46F9A80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A8DC8D-6713-BC47-C84B-0B8D5F32C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59735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F0D799-54EE-F7FF-E498-88C138CD5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8864DB-8EBB-5BCA-8F46-2B2437DE6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E3CC1-C355-8B81-4478-319A8979C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134652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CB693-663D-0994-7014-3813574B6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C4025-C81A-4626-F4A2-8E6B3EE58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E7BA57-1DE0-5E0F-53B5-51B1829D7E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15C299-CF90-8A9B-FC26-45AAE0A0B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5BA931-DD31-FF33-6886-2C691806B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D6278-4ECE-96E5-87D2-C6AFAF743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26462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2DF0E-D0D4-6D02-6839-3AB7B4EE8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13BB5E-D7B6-F23A-6F70-4AE342EA90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D0C52-763E-B29E-FE64-0EB8B16F0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B24622-1CCD-CF49-C167-446B9DB76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236B6-F03B-345F-90C4-1613B88EC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58D298-34BF-C4CF-1CC0-8C94A269D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632198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922A1-9D95-FFA2-D564-DD40EE7C7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2B9CB7-8DEF-7964-F355-0E0F681C2B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501DD-572C-6D7A-6117-55FE367B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1E414-6611-2722-F33C-E791B78F6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7962A-1D22-EE5D-AF07-430D58A4A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846418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3EE9F0-55B4-F7D0-024B-CE8FEE64E7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BC99BC-B9BD-2D52-095B-ECD15622F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3E92E-DA0D-871D-62EB-F3EC18098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13170-BAA1-EB93-E906-33F5C9A80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996E7-7266-FD1F-CFFC-6433CF776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6796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5F0840-D43D-E447-B3E4-ABEDB6475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0FF41-C3C3-F7A2-7211-D72C815FF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C836D8-C00A-7B08-9CF6-EA2F91A9B3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70FFF-5027-8149-92F6-AC97E5613C4B}" type="datetimeFigureOut">
              <a:rPr lang="en-RO" smtClean="0"/>
              <a:t>01.08.2022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8A3A0-6F09-3016-F7EA-B1DEF3A7E9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73991-18B3-C236-0092-082296FFA8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EFD63-9179-3744-9A9F-B77A6C43FF4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11426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56540" y="3359150"/>
            <a:ext cx="2468880" cy="24003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5331" y="1324706"/>
            <a:ext cx="8178790" cy="420591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76058B-46A2-4031-C517-D93687EA9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0825" y="1748729"/>
            <a:ext cx="2241176" cy="3360545"/>
          </a:xfrm>
        </p:spPr>
        <p:txBody>
          <a:bodyPr>
            <a:normAutofit/>
          </a:bodyPr>
          <a:lstStyle/>
          <a:p>
            <a:pPr algn="r"/>
            <a:r>
              <a:rPr lang="ro-RO" sz="3450"/>
              <a:t>Leadership</a:t>
            </a:r>
            <a:endParaRPr lang="en-RO" sz="345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14722" y="2246899"/>
            <a:ext cx="0" cy="2427371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F502195-02B0-B49F-341F-7499141C2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5445" y="2093904"/>
            <a:ext cx="3527136" cy="2670195"/>
          </a:xfrm>
        </p:spPr>
        <p:txBody>
          <a:bodyPr anchor="ctr">
            <a:normAutofit/>
          </a:bodyPr>
          <a:lstStyle/>
          <a:p>
            <a:r>
              <a:rPr lang="en-GB" sz="1800" dirty="0"/>
              <a:t>Leadership is a social power mechanism that optimises the effort of others in pursuit of a specific objective.</a:t>
            </a:r>
            <a:r>
              <a:rPr lang="ro-RO" sz="1800" dirty="0"/>
              <a:t> </a:t>
            </a:r>
          </a:p>
          <a:p>
            <a:r>
              <a:rPr lang="en-GB" sz="1800" dirty="0"/>
              <a:t>Help the employees recognise and maximise their full potential as team members.</a:t>
            </a:r>
            <a:r>
              <a:rPr lang="ro-RO" sz="1800" dirty="0"/>
              <a:t> (Kruse, 2022)</a:t>
            </a:r>
            <a:endParaRPr lang="en-RO" sz="1800" dirty="0"/>
          </a:p>
        </p:txBody>
      </p:sp>
    </p:spTree>
    <p:extLst>
      <p:ext uri="{BB962C8B-B14F-4D97-AF65-F5344CB8AC3E}">
        <p14:creationId xmlns:p14="http://schemas.microsoft.com/office/powerpoint/2010/main" val="26715970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6F6BA-721F-1CBC-2AF5-5143E01EE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260" y="1188637"/>
            <a:ext cx="5852711" cy="1597228"/>
          </a:xfrm>
        </p:spPr>
        <p:txBody>
          <a:bodyPr>
            <a:normAutofit/>
          </a:bodyPr>
          <a:lstStyle/>
          <a:p>
            <a:r>
              <a:rPr lang="en-GB" sz="5100"/>
              <a:t>Leadership is about:</a:t>
            </a:r>
            <a:endParaRPr lang="en-RO" sz="5100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B0FB8DAA-D642-FCF3-3EA6-ECA1149E5C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3357" y="1700588"/>
            <a:ext cx="3533985" cy="35339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3E4EE-CBDD-4393-C42D-B828959F4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2998278"/>
            <a:ext cx="4428236" cy="2728198"/>
          </a:xfrm>
        </p:spPr>
        <p:txBody>
          <a:bodyPr anchor="t">
            <a:normAutofit/>
          </a:bodyPr>
          <a:lstStyle/>
          <a:p>
            <a:r>
              <a:rPr lang="en-GB" sz="2000" dirty="0"/>
              <a:t>Having a vision </a:t>
            </a:r>
          </a:p>
          <a:p>
            <a:r>
              <a:rPr lang="en-GB" sz="2000" dirty="0"/>
              <a:t>Inspiring trust</a:t>
            </a:r>
          </a:p>
          <a:p>
            <a:r>
              <a:rPr lang="en-GB" sz="2000" dirty="0"/>
              <a:t>Seeing possibilities </a:t>
            </a:r>
          </a:p>
          <a:p>
            <a:r>
              <a:rPr lang="en-GB" sz="2000" dirty="0"/>
              <a:t>Seeking new strategies </a:t>
            </a:r>
          </a:p>
          <a:p>
            <a:r>
              <a:rPr lang="en-GB" sz="2000" dirty="0"/>
              <a:t>Quality communication</a:t>
            </a:r>
          </a:p>
          <a:p>
            <a:endParaRPr lang="en-GB" sz="2000" b="0" i="0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(Importance of Leadership, n.d.)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0060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3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2" name="Freeform: Shape 36">
            <a:extLst>
              <a:ext uri="{FF2B5EF4-FFF2-40B4-BE49-F238E27FC236}">
                <a16:creationId xmlns:a16="http://schemas.microsoft.com/office/drawing/2014/main" id="{F474090D-CD95-4B41-BE3D-6596953D3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2497" y="1099890"/>
            <a:ext cx="3242924" cy="4659561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63" name="Right Triangle 3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56540" y="3359150"/>
            <a:ext cx="2468880" cy="24003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64" name="Rectangle 40">
            <a:extLst>
              <a:ext uri="{FF2B5EF4-FFF2-40B4-BE49-F238E27FC236}">
                <a16:creationId xmlns:a16="http://schemas.microsoft.com/office/drawing/2014/main" id="{B8F3E811-B104-4DFF-951A-008C860FF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5331" y="1324706"/>
            <a:ext cx="8178790" cy="420591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BB1BC-69E6-0183-9D1D-ECDF38E1C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652" y="1939793"/>
            <a:ext cx="2451162" cy="2554410"/>
          </a:xfrm>
        </p:spPr>
        <p:txBody>
          <a:bodyPr>
            <a:normAutofit/>
          </a:bodyPr>
          <a:lstStyle/>
          <a:p>
            <a:r>
              <a:rPr lang="ro-RO" sz="3825"/>
              <a:t>Importance of leadership:</a:t>
            </a:r>
            <a:endParaRPr lang="en-RO" sz="3825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CED95-2045-CDB4-4468-5A0F62C9F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0978" y="1807210"/>
            <a:ext cx="4326918" cy="2819576"/>
          </a:xfrm>
        </p:spPr>
        <p:txBody>
          <a:bodyPr anchor="ctr">
            <a:normAutofit lnSpcReduction="10000"/>
          </a:bodyPr>
          <a:lstStyle/>
          <a:p>
            <a:r>
              <a:rPr lang="ro-RO" sz="1800"/>
              <a:t>Offer instructions</a:t>
            </a:r>
          </a:p>
          <a:p>
            <a:r>
              <a:rPr lang="ro-RO" sz="1800"/>
              <a:t>Encourage the employees</a:t>
            </a:r>
          </a:p>
          <a:p>
            <a:r>
              <a:rPr lang="ro-RO" sz="1800"/>
              <a:t>Increase motiva</a:t>
            </a:r>
            <a:r>
              <a:rPr lang="en-GB" sz="1800"/>
              <a:t>tion</a:t>
            </a:r>
          </a:p>
          <a:p>
            <a:r>
              <a:rPr lang="en-GB" sz="1800"/>
              <a:t>Entrust responsibilities </a:t>
            </a:r>
          </a:p>
          <a:p>
            <a:r>
              <a:rPr lang="en-GB" sz="1800"/>
              <a:t>Boost satisfaction to make the business progress</a:t>
            </a:r>
          </a:p>
          <a:p>
            <a:endParaRPr lang="en-GB" sz="1800"/>
          </a:p>
          <a:p>
            <a:r>
              <a:rPr lang="en-GB" sz="1800" b="0" i="0" u="none" strike="noStrike">
                <a:effectLst/>
                <a:latin typeface="Open Sans" panose="020B0606030504020204" pitchFamily="34" charset="0"/>
              </a:rPr>
              <a:t>(Sarmah and Sarmah, n.d.)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34425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5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56540" y="3359150"/>
            <a:ext cx="2468880" cy="24003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5331" y="1324706"/>
            <a:ext cx="8178790" cy="420591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4DE04D-C951-A0B4-FEF9-AE26CAF8A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7932" y="1645198"/>
            <a:ext cx="6056111" cy="1213867"/>
          </a:xfrm>
        </p:spPr>
        <p:txBody>
          <a:bodyPr anchor="ctr">
            <a:normAutofit/>
          </a:bodyPr>
          <a:lstStyle/>
          <a:p>
            <a:r>
              <a:rPr lang="en-GB" sz="5400"/>
              <a:t>A successful leader:</a:t>
            </a:r>
            <a:endParaRPr lang="en-RO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6205A-B393-C28B-1832-6E84E058A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7932" y="3084352"/>
            <a:ext cx="6056111" cy="2100296"/>
          </a:xfrm>
        </p:spPr>
        <p:txBody>
          <a:bodyPr anchor="t">
            <a:normAutofit lnSpcReduction="10000"/>
          </a:bodyPr>
          <a:lstStyle/>
          <a:p>
            <a:r>
              <a:rPr lang="en-GB" sz="1800" dirty="0"/>
              <a:t> Strategically minded </a:t>
            </a:r>
          </a:p>
          <a:p>
            <a:r>
              <a:rPr lang="en-GB" sz="1800" dirty="0"/>
              <a:t> Can define the goal</a:t>
            </a:r>
          </a:p>
          <a:p>
            <a:r>
              <a:rPr lang="en-GB" sz="1800" dirty="0"/>
              <a:t>Motivate people</a:t>
            </a:r>
          </a:p>
          <a:p>
            <a:r>
              <a:rPr lang="en-GB" sz="1800" dirty="0"/>
              <a:t>Able to identify his/her strength and weakness.</a:t>
            </a:r>
          </a:p>
          <a:p>
            <a:endParaRPr lang="en-GB" sz="1800" dirty="0"/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(7 Effective Skills to Help You Become a Better Leader, 2015)</a:t>
            </a:r>
            <a:endParaRPr lang="en-GB" sz="1800" dirty="0"/>
          </a:p>
          <a:p>
            <a:endParaRPr lang="en-RO" sz="1800" dirty="0"/>
          </a:p>
        </p:txBody>
      </p:sp>
    </p:spTree>
    <p:extLst>
      <p:ext uri="{BB962C8B-B14F-4D97-AF65-F5344CB8AC3E}">
        <p14:creationId xmlns:p14="http://schemas.microsoft.com/office/powerpoint/2010/main" val="2131936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838008-F046-4C2A-879D-99B1DF7AE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260" y="1188637"/>
            <a:ext cx="5852711" cy="1597228"/>
          </a:xfrm>
        </p:spPr>
        <p:txBody>
          <a:bodyPr>
            <a:normAutofit/>
          </a:bodyPr>
          <a:lstStyle/>
          <a:p>
            <a:r>
              <a:rPr lang="en-GB" sz="5100"/>
              <a:t> Traits Essential to Team Leadership:</a:t>
            </a:r>
            <a:endParaRPr lang="en-RO" sz="5100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93935D37-22D6-10B1-22C6-2F7AD4B6E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3357" y="1700588"/>
            <a:ext cx="3533985" cy="35339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72C0B-5CE1-8D78-1AC0-C9D5EA2E3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2998278"/>
            <a:ext cx="4428236" cy="2728198"/>
          </a:xfrm>
        </p:spPr>
        <p:txBody>
          <a:bodyPr anchor="t">
            <a:normAutofit/>
          </a:bodyPr>
          <a:lstStyle/>
          <a:p>
            <a:r>
              <a:rPr lang="en-GB" sz="2000"/>
              <a:t>Strong organisational skills </a:t>
            </a:r>
          </a:p>
          <a:p>
            <a:r>
              <a:rPr lang="en-GB" sz="2000"/>
              <a:t>Clear communication </a:t>
            </a:r>
          </a:p>
          <a:p>
            <a:r>
              <a:rPr lang="en-GB" sz="2000"/>
              <a:t>Respectful to others </a:t>
            </a:r>
          </a:p>
          <a:p>
            <a:r>
              <a:rPr lang="en-GB" sz="2000"/>
              <a:t>Transparent </a:t>
            </a:r>
            <a:endParaRPr lang="en-RO" sz="2000"/>
          </a:p>
        </p:txBody>
      </p:sp>
    </p:spTree>
    <p:extLst>
      <p:ext uri="{BB962C8B-B14F-4D97-AF65-F5344CB8AC3E}">
        <p14:creationId xmlns:p14="http://schemas.microsoft.com/office/powerpoint/2010/main" val="335346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C51A8-B32F-888C-A4ED-96981AABE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err="1"/>
              <a:t>References</a:t>
            </a:r>
            <a:r>
              <a:rPr lang="ro-RO" dirty="0"/>
              <a:t>: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9C23E-FEDB-49F7-10EA-C5C77C601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Kruse, K., 2022.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What Is Leadership?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. [online] Forbes. Available at: &lt;https://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www.forbes.com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/sites/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kevinkruse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/2013/04/09/what-is-leadership/?sh=54dd71e05b90&gt; [Accessed </a:t>
            </a:r>
            <a:r>
              <a:rPr lang="ro-RO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20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 </a:t>
            </a:r>
            <a:r>
              <a:rPr lang="ro-RO" dirty="0">
                <a:solidFill>
                  <a:srgbClr val="000000"/>
                </a:solidFill>
                <a:latin typeface="Open Sans" panose="020F0502020204030204" pitchFamily="34" charset="0"/>
              </a:rPr>
              <a:t>June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 2022].</a:t>
            </a: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Sarmah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A. and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Sarmah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A., n.d.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Importance of Leadership in Everyday Life, Business, Politics, Education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MindWiper. Available at: &lt;https://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mindwiper.com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/importance-of-leadership/&gt; [Accessed 11 June 2022].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Management Study Guide. n.d.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Importance of Leadership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&lt;https://www.managementstudyguide.com/importance_of_leadership.htm&gt; [Accessed 15 July 2022].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43472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B5300-43CF-2BDF-24EC-1F5497881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68DA5-9B8F-816C-891C-904908586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Uk.indeed.com. 2015.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7 Effective Skills to Help You Become a Better Leader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&lt;https://uk.indeed.com/hire/c/info/7-effective-skills-to-help-you-become-a-better-leader?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gclid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=CjwKCAjwi8iXBhBeEiwAKbUoffrTe0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_YqwiCji5_aaGioQm0n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-oV3sccMBo5WC6H6ELIpffxatcGrRoCwqsQAvD_BwE&amp;hl=en&amp;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aceid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=&amp;co=GB&gt; [Accessed 17 June 2022].</a:t>
            </a:r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4198320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Leadership</vt:lpstr>
      <vt:lpstr>Leadership is about:</vt:lpstr>
      <vt:lpstr>Importance of leadership:</vt:lpstr>
      <vt:lpstr>A successful leader:</vt:lpstr>
      <vt:lpstr> Traits Essential to Team Leadership:</vt:lpstr>
      <vt:lpstr>References: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</dc:title>
  <dc:creator>corina leica</dc:creator>
  <cp:lastModifiedBy>corina leica</cp:lastModifiedBy>
  <cp:revision>1</cp:revision>
  <dcterms:created xsi:type="dcterms:W3CDTF">2022-08-01T17:53:18Z</dcterms:created>
  <dcterms:modified xsi:type="dcterms:W3CDTF">2022-08-09T19:08:50Z</dcterms:modified>
</cp:coreProperties>
</file>