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748"/>
    <p:restoredTop sz="83179"/>
  </p:normalViewPr>
  <p:slideViewPr>
    <p:cSldViewPr snapToGrid="0" snapToObjects="1">
      <p:cViewPr varScale="1">
        <p:scale>
          <a:sx n="80" d="100"/>
          <a:sy n="80" d="100"/>
        </p:scale>
        <p:origin x="19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7599BC-E21C-1749-A13B-AC8AE704D2CC}" type="datetimeFigureOut">
              <a:rPr lang="en-US" smtClean="0"/>
              <a:t>3/10/22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7F743C-29CD-524D-BBDB-A2C85F4F9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950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505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863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15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3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649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103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290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33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25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797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729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B6913-3AAC-3940-8CD0-34CD376140E4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7FE38-4546-6948-B762-533515679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598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8175" y="-726509"/>
            <a:ext cx="9825625" cy="169542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    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HOTEL “ LA VIDA ES BELLA “   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75782" y="178078"/>
            <a:ext cx="3924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TABLEROS DE PRECIOS 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7436299" y="515519"/>
            <a:ext cx="781353" cy="65067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5-Point Star 5"/>
          <p:cNvSpPr/>
          <p:nvPr/>
        </p:nvSpPr>
        <p:spPr>
          <a:xfrm>
            <a:off x="8481135" y="215998"/>
            <a:ext cx="1006045" cy="97618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5-Point Star 6"/>
          <p:cNvSpPr/>
          <p:nvPr/>
        </p:nvSpPr>
        <p:spPr>
          <a:xfrm>
            <a:off x="9848474" y="146941"/>
            <a:ext cx="1144032" cy="1045239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15546" y="2866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892104"/>
              </p:ext>
            </p:extLst>
          </p:nvPr>
        </p:nvGraphicFramePr>
        <p:xfrm>
          <a:off x="601248" y="1342792"/>
          <a:ext cx="1119827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9135"/>
                <a:gridCol w="5599135"/>
              </a:tblGrid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                                     HABITACION</a:t>
                      </a:r>
                      <a:endParaRPr lang="en-US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                                          PRECIO (</a:t>
                      </a:r>
                      <a:r>
                        <a:rPr lang="en-US" baseline="0" dirty="0" smtClean="0"/>
                        <a:t> in </a:t>
                      </a:r>
                      <a:r>
                        <a:rPr lang="en-US" baseline="0" dirty="0" err="1" smtClean="0"/>
                        <a:t>libras</a:t>
                      </a:r>
                      <a:r>
                        <a:rPr lang="en-US" baseline="0" dirty="0" smtClean="0"/>
                        <a:t>)</a:t>
                      </a:r>
                      <a:endParaRPr lang="en-US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INDIVIDUAL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  30 £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DOBLES SIMPLE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50£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MATRIMONIALES DELUXE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65£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SUITE  ( HABITACION DOBLE CON BANO Y SALON 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80£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SUITE PRINCIPAL</a:t>
                      </a:r>
                      <a:r>
                        <a:rPr lang="en-US" baseline="0" dirty="0" smtClean="0"/>
                        <a:t> ( EL M</a:t>
                      </a:r>
                      <a:r>
                        <a:rPr lang="en-GB" baseline="0" dirty="0" smtClean="0"/>
                        <a:t>A</a:t>
                      </a:r>
                      <a:r>
                        <a:rPr lang="en-US" baseline="0" dirty="0" smtClean="0"/>
                        <a:t>S LUJOSO  Y ESPACIOSA 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150£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GRAN SUITE ( DOS O M</a:t>
                      </a:r>
                      <a:r>
                        <a:rPr lang="en-GB" dirty="0" smtClean="0"/>
                        <a:t>A</a:t>
                      </a:r>
                      <a:r>
                        <a:rPr lang="en-US" smtClean="0"/>
                        <a:t>S </a:t>
                      </a:r>
                      <a:r>
                        <a:rPr lang="en-US" dirty="0" smtClean="0"/>
                        <a:t>HABITACIONES DOBLE 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  189,99</a:t>
                      </a:r>
                      <a:r>
                        <a:rPr lang="en-US" dirty="0" smtClean="0"/>
                        <a:t>£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CUADRUPLES</a:t>
                      </a:r>
                      <a:r>
                        <a:rPr lang="en-US" baseline="0" dirty="0" smtClean="0"/>
                        <a:t> ( CON DOS BALCONES 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 129,99 £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                                      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EXTRAS</a:t>
                      </a:r>
                      <a:endParaRPr lang="en-US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WI FI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GRATIS EN</a:t>
                      </a:r>
                      <a:r>
                        <a:rPr lang="en-US" baseline="0" dirty="0" smtClean="0"/>
                        <a:t> TODAS LAS ZONAS DEL HOTEL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ESTACIONAMIENTO EN LA CALLE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GRATIS PARA MIEMBROS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SERVICIO DIARIO DE LIMPIEZA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PREGUNTA</a:t>
                      </a:r>
                      <a:r>
                        <a:rPr lang="en-US" baseline="0" dirty="0" smtClean="0"/>
                        <a:t> EN LA RECEPTION *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ZONA DE SPA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20£</a:t>
                      </a:r>
                      <a:r>
                        <a:rPr lang="en-US" baseline="0" dirty="0" smtClean="0"/>
                        <a:t> ( POR UN DIA ) </a:t>
                      </a:r>
                      <a:endParaRPr lang="en-US" dirty="0"/>
                    </a:p>
                  </a:txBody>
                  <a:tcPr/>
                </a:tc>
              </a:tr>
              <a:tr h="351364">
                <a:tc>
                  <a:txBody>
                    <a:bodyPr/>
                    <a:lstStyle/>
                    <a:p>
                      <a:r>
                        <a:rPr lang="en-US" dirty="0" smtClean="0"/>
                        <a:t>GIMNASIO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10£ ( NO MIEMBROS ) </a:t>
                      </a:r>
                      <a:r>
                        <a:rPr lang="en-US" baseline="0" dirty="0" smtClean="0"/>
                        <a:t>   </a:t>
                      </a:r>
                      <a:r>
                        <a:rPr lang="en-US" dirty="0" smtClean="0"/>
                        <a:t>7£</a:t>
                      </a:r>
                      <a:r>
                        <a:rPr lang="en-US" baseline="0" dirty="0" smtClean="0"/>
                        <a:t> (  MIEMBROS )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19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</TotalTime>
  <Words>127</Words>
  <Application>Microsoft Macintosh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       HOTEL “ LA VIDA ES BELLA “   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HOTEL “ LA VIDA ES BELLA “    </dc:title>
  <dc:creator>Microsoft Office User</dc:creator>
  <cp:lastModifiedBy>Microsoft Office User</cp:lastModifiedBy>
  <cp:revision>17</cp:revision>
  <dcterms:created xsi:type="dcterms:W3CDTF">2022-03-10T19:13:14Z</dcterms:created>
  <dcterms:modified xsi:type="dcterms:W3CDTF">2022-03-10T20:33:50Z</dcterms:modified>
</cp:coreProperties>
</file>