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6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51"/>
    <p:restoredTop sz="94877"/>
  </p:normalViewPr>
  <p:slideViewPr>
    <p:cSldViewPr snapToGrid="0" snapToObjects="1">
      <p:cViewPr>
        <p:scale>
          <a:sx n="145" d="100"/>
          <a:sy n="145" d="100"/>
        </p:scale>
        <p:origin x="-2296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>
                    <a:lumMod val="7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48A87A34-81AB-432B-8DAE-1953F412C126}" type="datetimeFigureOut">
              <a:rPr lang="en-US" smtClean="0"/>
              <a:pPr/>
              <a:t>3/25/22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11967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5584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84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48A87A34-81AB-432B-8DAE-1953F412C126}" type="datetimeFigureOut">
              <a:rPr lang="en-US" smtClean="0"/>
              <a:t>3/25/22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7221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4604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506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1681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0133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34802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48A87A34-81AB-432B-8DAE-1953F412C126}" type="datetimeFigureOut">
              <a:rPr lang="en-US" smtClean="0"/>
              <a:pPr/>
              <a:t>3/25/22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5645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5884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3/25/22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1693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3/25/22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2267912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2A3D2-E2CC-4447-8026-B4C67C5086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TR" dirty="0"/>
              <a:t>SPANISH ASSIGNMENT Breakfast Board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520537-217F-2640-8686-5E80CE241D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TR" dirty="0"/>
              <a:t>MOHAMMED IQBAL SHIKDER</a:t>
            </a:r>
          </a:p>
          <a:p>
            <a:r>
              <a:rPr lang="en-TR" dirty="0"/>
              <a:t>STUDENT NO 2021262</a:t>
            </a:r>
          </a:p>
        </p:txBody>
      </p:sp>
    </p:spTree>
    <p:extLst>
      <p:ext uri="{BB962C8B-B14F-4D97-AF65-F5344CB8AC3E}">
        <p14:creationId xmlns:p14="http://schemas.microsoft.com/office/powerpoint/2010/main" val="38008785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3A398-80EB-1847-AC6C-11383EA88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br>
              <a:rPr lang="en-GB" dirty="0"/>
            </a:br>
            <a:r>
              <a:rPr lang="en-GB" sz="6000" b="1" dirty="0">
                <a:solidFill>
                  <a:schemeClr val="accent1"/>
                </a:solidFill>
              </a:rPr>
              <a:t>HOTEL FARIONES</a:t>
            </a:r>
            <a:br>
              <a:rPr lang="en-GB" sz="4000" dirty="0"/>
            </a:br>
            <a:r>
              <a:rPr lang="en-GB" sz="4000" dirty="0"/>
              <a:t>BREAKFAST BOARD</a:t>
            </a:r>
            <a:br>
              <a:rPr lang="en-GB" sz="4000" dirty="0"/>
            </a:br>
            <a:r>
              <a:rPr lang="en-GB" sz="4000" b="1" dirty="0" err="1">
                <a:solidFill>
                  <a:schemeClr val="accent1"/>
                </a:solidFill>
              </a:rPr>
              <a:t>Tablero</a:t>
            </a:r>
            <a:r>
              <a:rPr lang="en-GB" sz="4000" b="1" dirty="0">
                <a:solidFill>
                  <a:schemeClr val="accent1"/>
                </a:solidFill>
              </a:rPr>
              <a:t> del </a:t>
            </a:r>
            <a:r>
              <a:rPr lang="en-GB" sz="4000" b="1" dirty="0" err="1">
                <a:solidFill>
                  <a:schemeClr val="accent1"/>
                </a:solidFill>
              </a:rPr>
              <a:t>desayuno</a:t>
            </a:r>
            <a:br>
              <a:rPr lang="en-GB" b="1" dirty="0">
                <a:solidFill>
                  <a:schemeClr val="accent1"/>
                </a:solidFill>
              </a:rPr>
            </a:br>
            <a:r>
              <a:rPr lang="en-GB" sz="2700" b="1" dirty="0" err="1">
                <a:solidFill>
                  <a:schemeClr val="accent1"/>
                </a:solidFill>
              </a:rPr>
              <a:t>Tiempo</a:t>
            </a:r>
            <a:r>
              <a:rPr lang="en-GB" sz="2700" b="1" dirty="0">
                <a:solidFill>
                  <a:schemeClr val="accent1"/>
                </a:solidFill>
              </a:rPr>
              <a:t> de </a:t>
            </a:r>
            <a:r>
              <a:rPr lang="en-GB" sz="2700" b="1" dirty="0" err="1">
                <a:solidFill>
                  <a:schemeClr val="accent1"/>
                </a:solidFill>
              </a:rPr>
              <a:t>servicio</a:t>
            </a:r>
            <a:r>
              <a:rPr lang="en-GB" sz="2700" b="1" dirty="0">
                <a:solidFill>
                  <a:schemeClr val="accent1"/>
                </a:solidFill>
              </a:rPr>
              <a:t> 07am-12 pm</a:t>
            </a:r>
            <a:endParaRPr lang="en-TR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8D56C-11C5-9B44-B369-34CED52B52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3438" y="3181578"/>
            <a:ext cx="5314949" cy="3033828"/>
          </a:xfrm>
        </p:spPr>
        <p:txBody>
          <a:bodyPr>
            <a:normAutofit fontScale="40000" lnSpcReduction="20000"/>
          </a:bodyPr>
          <a:lstStyle/>
          <a:p>
            <a:pPr marL="0" indent="0" algn="ctr">
              <a:buNone/>
            </a:pPr>
            <a:endParaRPr lang="en-GB" sz="2800" b="1" dirty="0"/>
          </a:p>
          <a:p>
            <a:pPr marL="0" indent="0" algn="r">
              <a:buNone/>
            </a:pPr>
            <a:r>
              <a:rPr lang="en-GB" sz="2800" b="1" dirty="0">
                <a:solidFill>
                  <a:schemeClr val="accent1"/>
                </a:solidFill>
              </a:rPr>
              <a:t>B.L.T Breakfast      6.90 </a:t>
            </a:r>
            <a:r>
              <a:rPr lang="en-TR" sz="2800" dirty="0">
                <a:solidFill>
                  <a:schemeClr val="accent1"/>
                </a:solidFill>
              </a:rPr>
              <a:t>€</a:t>
            </a:r>
            <a:endParaRPr lang="en-GB" sz="2800" b="1" dirty="0">
              <a:solidFill>
                <a:schemeClr val="accent1"/>
              </a:solidFill>
            </a:endParaRPr>
          </a:p>
          <a:p>
            <a:pPr marL="0" indent="0" algn="r">
              <a:buNone/>
            </a:pPr>
            <a:r>
              <a:rPr lang="en-GB" sz="2800" b="1" dirty="0"/>
              <a:t>Bacon, lettuce, tomato &amp; grilled egg sandwich </a:t>
            </a:r>
          </a:p>
          <a:p>
            <a:pPr marL="0" indent="0" algn="r">
              <a:buNone/>
            </a:pPr>
            <a:r>
              <a:rPr lang="en-GB" sz="2800" b="1" dirty="0"/>
              <a:t>+ Coffee &amp; orange juice</a:t>
            </a:r>
          </a:p>
          <a:p>
            <a:pPr marL="0" indent="0" algn="r">
              <a:buNone/>
            </a:pPr>
            <a:r>
              <a:rPr lang="en-GB" sz="2800" b="1" dirty="0">
                <a:solidFill>
                  <a:schemeClr val="accent1"/>
                </a:solidFill>
              </a:rPr>
              <a:t>Eggs &amp; Pancakes.   7.90 </a:t>
            </a:r>
            <a:r>
              <a:rPr lang="en-TR" sz="2800" dirty="0">
                <a:solidFill>
                  <a:schemeClr val="accent1"/>
                </a:solidFill>
              </a:rPr>
              <a:t>€</a:t>
            </a:r>
            <a:endParaRPr lang="en-GB" sz="2800" b="1" dirty="0">
              <a:solidFill>
                <a:schemeClr val="accent1"/>
              </a:solidFill>
            </a:endParaRPr>
          </a:p>
          <a:p>
            <a:pPr marL="0" indent="0" algn="r">
              <a:buNone/>
            </a:pPr>
            <a:r>
              <a:rPr lang="en-GB" sz="2800" b="1" dirty="0"/>
              <a:t>Grilled or scrambled eggs, grille bacon</a:t>
            </a:r>
          </a:p>
          <a:p>
            <a:pPr marL="0" indent="0" algn="r">
              <a:buNone/>
            </a:pPr>
            <a:r>
              <a:rPr lang="en-GB" sz="2800" b="1" dirty="0"/>
              <a:t>American pancake with maple syrup or chocolate</a:t>
            </a:r>
          </a:p>
          <a:p>
            <a:pPr marL="0" indent="0" algn="r">
              <a:buNone/>
            </a:pPr>
            <a:r>
              <a:rPr lang="en-GB" sz="2800" b="1" dirty="0"/>
              <a:t>Toast with butter and marmalade</a:t>
            </a:r>
          </a:p>
          <a:p>
            <a:pPr marL="0" indent="0" algn="r">
              <a:buNone/>
            </a:pPr>
            <a:r>
              <a:rPr lang="en-GB" sz="2800" b="1" dirty="0"/>
              <a:t>+ Coffee &amp; orange juice</a:t>
            </a:r>
          </a:p>
          <a:p>
            <a:pPr marL="0" indent="0" algn="r">
              <a:buNone/>
            </a:pPr>
            <a:r>
              <a:rPr lang="en-GB" sz="2800" b="1" dirty="0">
                <a:solidFill>
                  <a:schemeClr val="accent1"/>
                </a:solidFill>
              </a:rPr>
              <a:t>Light Breakfast.   7.90 </a:t>
            </a:r>
            <a:r>
              <a:rPr lang="en-TR" sz="2800" dirty="0">
                <a:solidFill>
                  <a:schemeClr val="accent1"/>
                </a:solidFill>
              </a:rPr>
              <a:t>€</a:t>
            </a:r>
            <a:endParaRPr lang="en-GB" sz="2800" b="1" dirty="0">
              <a:solidFill>
                <a:schemeClr val="accent1"/>
              </a:solidFill>
            </a:endParaRPr>
          </a:p>
          <a:p>
            <a:pPr marL="0" indent="0" algn="r">
              <a:buNone/>
            </a:pPr>
            <a:r>
              <a:rPr lang="en-GB" sz="2800" b="1" dirty="0"/>
              <a:t>Yogurt with muesli, whole wheat toast with marmalade</a:t>
            </a:r>
          </a:p>
          <a:p>
            <a:pPr marL="0" indent="0" algn="r">
              <a:buNone/>
            </a:pPr>
            <a:r>
              <a:rPr lang="en-GB" sz="2800" b="1" dirty="0"/>
              <a:t> + Coffee &amp; orange juice</a:t>
            </a:r>
          </a:p>
          <a:p>
            <a:pPr marL="0" indent="0" algn="ctr">
              <a:buNone/>
            </a:pPr>
            <a:endParaRPr lang="en-TR" sz="2800" b="1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455E79C-9D6B-F449-B7D5-FD87A672CB4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7831" r="36965" b="52624"/>
          <a:stretch/>
        </p:blipFill>
        <p:spPr>
          <a:xfrm>
            <a:off x="357187" y="642594"/>
            <a:ext cx="2010923" cy="1790472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48C196E-C536-A340-AA64-8B8033A82921}"/>
              </a:ext>
            </a:extLst>
          </p:cNvPr>
          <p:cNvSpPr txBox="1">
            <a:spLocks/>
          </p:cNvSpPr>
          <p:nvPr/>
        </p:nvSpPr>
        <p:spPr>
          <a:xfrm>
            <a:off x="2838451" y="3181578"/>
            <a:ext cx="4981575" cy="3033828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Garamond" pitchFamily="18" charset="0"/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 err="1">
                <a:solidFill>
                  <a:schemeClr val="accent1"/>
                </a:solidFill>
              </a:rPr>
              <a:t>Desayuno</a:t>
            </a:r>
            <a:r>
              <a:rPr lang="en-GB" sz="2800" b="1" dirty="0">
                <a:solidFill>
                  <a:schemeClr val="accent1"/>
                </a:solidFill>
              </a:rPr>
              <a:t> B.L.T      6.90. </a:t>
            </a:r>
            <a:r>
              <a:rPr lang="en-TR" sz="2300" dirty="0">
                <a:solidFill>
                  <a:schemeClr val="accent1"/>
                </a:solidFill>
              </a:rPr>
              <a:t>€</a:t>
            </a:r>
            <a:endParaRPr lang="en-GB" sz="3500" b="1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2800" b="1" dirty="0" err="1"/>
              <a:t>Sándwich</a:t>
            </a:r>
            <a:r>
              <a:rPr lang="en-GB" sz="2800" b="1" dirty="0"/>
              <a:t> de </a:t>
            </a:r>
            <a:r>
              <a:rPr lang="en-GB" sz="2800" b="1" dirty="0" err="1"/>
              <a:t>beicon</a:t>
            </a:r>
            <a:r>
              <a:rPr lang="en-GB" sz="2800" b="1" dirty="0"/>
              <a:t>, </a:t>
            </a:r>
            <a:r>
              <a:rPr lang="en-GB" sz="2800" b="1" dirty="0" err="1"/>
              <a:t>lechuga</a:t>
            </a:r>
            <a:r>
              <a:rPr lang="en-GB" sz="2800" b="1" dirty="0"/>
              <a:t>, </a:t>
            </a:r>
            <a:r>
              <a:rPr lang="en-GB" sz="2800" b="1" dirty="0" err="1"/>
              <a:t>tomate</a:t>
            </a:r>
            <a:r>
              <a:rPr lang="en-GB" sz="2800" b="1" dirty="0"/>
              <a:t> y huevo a la </a:t>
            </a:r>
            <a:r>
              <a:rPr lang="en-GB" sz="2800" b="1" dirty="0" err="1"/>
              <a:t>plancha</a:t>
            </a: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+ Café y jugo de </a:t>
            </a:r>
            <a:r>
              <a:rPr lang="en-GB" sz="2800" b="1" dirty="0" err="1"/>
              <a:t>naranja</a:t>
            </a:r>
            <a:endParaRPr lang="en-GB" sz="2800" b="1" dirty="0"/>
          </a:p>
          <a:p>
            <a:pPr marL="0" indent="0">
              <a:buNone/>
            </a:pPr>
            <a:r>
              <a:rPr lang="en-GB" sz="2800" b="1" dirty="0">
                <a:solidFill>
                  <a:schemeClr val="accent1"/>
                </a:solidFill>
              </a:rPr>
              <a:t>Huevos y </a:t>
            </a:r>
            <a:r>
              <a:rPr lang="en-GB" sz="2800" b="1" dirty="0" err="1">
                <a:solidFill>
                  <a:schemeClr val="accent1"/>
                </a:solidFill>
              </a:rPr>
              <a:t>Panqueques</a:t>
            </a:r>
            <a:r>
              <a:rPr lang="en-GB" sz="2800" b="1" dirty="0">
                <a:solidFill>
                  <a:schemeClr val="accent1"/>
                </a:solidFill>
              </a:rPr>
              <a:t>. 7.90 </a:t>
            </a:r>
            <a:r>
              <a:rPr lang="en-TR" sz="2800" dirty="0">
                <a:solidFill>
                  <a:schemeClr val="accent1"/>
                </a:solidFill>
              </a:rPr>
              <a:t>€</a:t>
            </a:r>
            <a:endParaRPr lang="en-GB" sz="2800" b="1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2800" b="1" dirty="0"/>
              <a:t>Huevos a la parrilla o </a:t>
            </a:r>
            <a:r>
              <a:rPr lang="en-GB" sz="2800" b="1" dirty="0" err="1"/>
              <a:t>revueltos</a:t>
            </a:r>
            <a:r>
              <a:rPr lang="en-GB" sz="2800" b="1" dirty="0"/>
              <a:t>, </a:t>
            </a:r>
            <a:r>
              <a:rPr lang="en-GB" sz="2800" b="1" dirty="0" err="1"/>
              <a:t>tocino</a:t>
            </a:r>
            <a:r>
              <a:rPr lang="en-GB" sz="2800" b="1" dirty="0"/>
              <a:t> a la parrilla</a:t>
            </a:r>
          </a:p>
          <a:p>
            <a:pPr marL="0" indent="0">
              <a:buNone/>
            </a:pPr>
            <a:r>
              <a:rPr lang="en-GB" sz="2800" b="1" dirty="0" err="1"/>
              <a:t>Tortita</a:t>
            </a:r>
            <a:r>
              <a:rPr lang="en-GB" sz="2800" b="1" dirty="0"/>
              <a:t> americana con </a:t>
            </a:r>
            <a:r>
              <a:rPr lang="en-GB" sz="2800" b="1" dirty="0" err="1"/>
              <a:t>sirope</a:t>
            </a:r>
            <a:r>
              <a:rPr lang="en-GB" sz="2800" b="1" dirty="0"/>
              <a:t> de </a:t>
            </a:r>
            <a:r>
              <a:rPr lang="en-GB" sz="2800" b="1" dirty="0" err="1"/>
              <a:t>arce</a:t>
            </a:r>
            <a:r>
              <a:rPr lang="en-GB" sz="2800" b="1" dirty="0"/>
              <a:t> o chocolate</a:t>
            </a:r>
          </a:p>
          <a:p>
            <a:pPr marL="0" indent="0">
              <a:buNone/>
            </a:pPr>
            <a:r>
              <a:rPr lang="en-GB" sz="2800" b="1" dirty="0"/>
              <a:t>Tostadas con </a:t>
            </a:r>
            <a:r>
              <a:rPr lang="en-GB" sz="2800" b="1" dirty="0" err="1"/>
              <a:t>mantequilla</a:t>
            </a:r>
            <a:r>
              <a:rPr lang="en-GB" sz="2800" b="1" dirty="0"/>
              <a:t> y </a:t>
            </a:r>
            <a:r>
              <a:rPr lang="en-GB" sz="2800" b="1" dirty="0" err="1"/>
              <a:t>mermelada</a:t>
            </a: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+ Café y jugo de </a:t>
            </a:r>
            <a:r>
              <a:rPr lang="en-GB" sz="2800" b="1" dirty="0" err="1"/>
              <a:t>naranja</a:t>
            </a:r>
            <a:endParaRPr lang="en-GB" sz="2800" b="1" dirty="0"/>
          </a:p>
          <a:p>
            <a:pPr marL="0" indent="0">
              <a:buNone/>
            </a:pPr>
            <a:r>
              <a:rPr lang="en-GB" sz="2800" b="1" dirty="0" err="1">
                <a:solidFill>
                  <a:schemeClr val="accent1"/>
                </a:solidFill>
              </a:rPr>
              <a:t>Desayuno</a:t>
            </a:r>
            <a:r>
              <a:rPr lang="en-GB" sz="2800" b="1" dirty="0">
                <a:solidFill>
                  <a:schemeClr val="accent1"/>
                </a:solidFill>
              </a:rPr>
              <a:t> </a:t>
            </a:r>
            <a:r>
              <a:rPr lang="en-GB" sz="2800" b="1" dirty="0" err="1">
                <a:solidFill>
                  <a:schemeClr val="accent1"/>
                </a:solidFill>
              </a:rPr>
              <a:t>ligero</a:t>
            </a:r>
            <a:r>
              <a:rPr lang="en-GB" sz="2800" b="1" dirty="0">
                <a:solidFill>
                  <a:schemeClr val="accent1"/>
                </a:solidFill>
              </a:rPr>
              <a:t>. 7.90 </a:t>
            </a:r>
            <a:r>
              <a:rPr lang="en-TR" sz="2800" dirty="0">
                <a:solidFill>
                  <a:schemeClr val="accent1"/>
                </a:solidFill>
              </a:rPr>
              <a:t>€</a:t>
            </a:r>
            <a:endParaRPr lang="en-GB" sz="2800" b="1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2800" b="1" dirty="0" err="1"/>
              <a:t>Yogur</a:t>
            </a:r>
            <a:r>
              <a:rPr lang="en-GB" sz="2800" b="1" dirty="0"/>
              <a:t> con muesli, tostadas </a:t>
            </a:r>
            <a:r>
              <a:rPr lang="en-GB" sz="2800" b="1" dirty="0" err="1"/>
              <a:t>integrales</a:t>
            </a:r>
            <a:r>
              <a:rPr lang="en-GB" sz="2800" b="1" dirty="0"/>
              <a:t> con </a:t>
            </a:r>
            <a:r>
              <a:rPr lang="en-GB" sz="2800" b="1" dirty="0" err="1"/>
              <a:t>mermelada</a:t>
            </a: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  + Café y jugo de </a:t>
            </a:r>
            <a:r>
              <a:rPr lang="en-GB" sz="2800" b="1" dirty="0" err="1"/>
              <a:t>naranja</a:t>
            </a:r>
            <a:endParaRPr lang="en-TR" sz="2800" b="1" dirty="0"/>
          </a:p>
        </p:txBody>
      </p:sp>
    </p:spTree>
    <p:extLst>
      <p:ext uri="{BB962C8B-B14F-4D97-AF65-F5344CB8AC3E}">
        <p14:creationId xmlns:p14="http://schemas.microsoft.com/office/powerpoint/2010/main" val="27828884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3F20CFC1-E34F-405B-AA49-5BE0E194F1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{D4A7782F-81B6-CC4B-938A-0D588BB0BF2A}tf10001067_mac</Template>
  <TotalTime>186</TotalTime>
  <Words>182</Words>
  <Application>Microsoft Macintosh PowerPoint</Application>
  <PresentationFormat>Widescreen</PresentationFormat>
  <Paragraphs>28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4" baseType="lpstr">
      <vt:lpstr>Garamond</vt:lpstr>
      <vt:lpstr>Savon</vt:lpstr>
      <vt:lpstr>SPANISH ASSIGNMENT Breakfast Board</vt:lpstr>
      <vt:lpstr>  HOTEL FARIONES BREAKFAST BOARD Tablero del desayuno Tiempo de servicio 07am-12 pm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SPANISH ASSIGNMENT CAUTION SIGN</dc:title>
  <dc:creator>Microsoft Office User</dc:creator>
  <cp:lastModifiedBy>Microsoft Office User</cp:lastModifiedBy>
  <cp:revision>7</cp:revision>
  <dcterms:created xsi:type="dcterms:W3CDTF">2022-03-21T10:13:45Z</dcterms:created>
  <dcterms:modified xsi:type="dcterms:W3CDTF">2022-03-25T10:46:39Z</dcterms:modified>
</cp:coreProperties>
</file>